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</p:sldMasterIdLst>
  <p:notesMasterIdLst>
    <p:notesMasterId r:id="rId26"/>
  </p:notesMasterIdLst>
  <p:sldIdLst>
    <p:sldId id="256" r:id="rId2"/>
    <p:sldId id="258" r:id="rId3"/>
    <p:sldId id="756" r:id="rId4"/>
    <p:sldId id="754" r:id="rId5"/>
    <p:sldId id="784" r:id="rId6"/>
    <p:sldId id="785" r:id="rId7"/>
    <p:sldId id="786" r:id="rId8"/>
    <p:sldId id="787" r:id="rId9"/>
    <p:sldId id="788" r:id="rId10"/>
    <p:sldId id="789" r:id="rId11"/>
    <p:sldId id="790" r:id="rId12"/>
    <p:sldId id="791" r:id="rId13"/>
    <p:sldId id="792" r:id="rId14"/>
    <p:sldId id="793" r:id="rId15"/>
    <p:sldId id="794" r:id="rId16"/>
    <p:sldId id="795" r:id="rId17"/>
    <p:sldId id="796" r:id="rId18"/>
    <p:sldId id="797" r:id="rId19"/>
    <p:sldId id="798" r:id="rId20"/>
    <p:sldId id="799" r:id="rId21"/>
    <p:sldId id="800" r:id="rId22"/>
    <p:sldId id="801" r:id="rId23"/>
    <p:sldId id="803" r:id="rId24"/>
    <p:sldId id="804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87C2A9"/>
    <a:srgbClr val="F8DFD2"/>
    <a:srgbClr val="C3E0D3"/>
    <a:srgbClr val="A8E48D"/>
    <a:srgbClr val="4472C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2874" y="-13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style val="6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plotArea>
      <c:layout/>
      <c:barChart>
        <c:barDir val="bar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3E0D3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F6-4819-81D6-28327C9860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8DFD2"/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9F6-4819-81D6-28327C9860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9F6-4819-81D6-28327C98602E}"/>
            </c:ext>
          </c:extLst>
        </c:ser>
        <c:dLbls/>
        <c:overlap val="100"/>
        <c:axId val="211759488"/>
        <c:axId val="211761024"/>
      </c:barChart>
      <c:catAx>
        <c:axId val="21175948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1761024"/>
        <c:crosses val="autoZero"/>
        <c:auto val="1"/>
        <c:lblAlgn val="ctr"/>
        <c:lblOffset val="100"/>
      </c:catAx>
      <c:valAx>
        <c:axId val="21176102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11759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lang="zh-CN">
          <a:solidFill>
            <a:schemeClr val="tx1"/>
          </a:solidFill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C63C8-D726-4D8C-9A36-F5E3CC48653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76618-DE28-446A-AAD8-45B8B9C199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63581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81683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263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5600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280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6821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21988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7416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4411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70440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7057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1910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2586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6844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3757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6200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3839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501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210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3804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57396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67044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3892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41240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904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D1544-3353-4B8A-BDF9-8BA847236FA3}" type="datetimeFigureOut">
              <a:rPr lang="zh-CN" altLang="en-US" smtClean="0"/>
              <a:pPr/>
              <a:t>2020/6/24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BEB8F-7BB9-4A20-A457-4B1424C4BD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4.xml"/><Relationship Id="rId7" Type="http://schemas.openxmlformats.org/officeDocument/2006/relationships/image" Target="../media/image1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433484" y="-508000"/>
            <a:ext cx="5325032" cy="79883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275912"/>
            <a:ext cx="4470400" cy="55820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37545" y="-14514"/>
            <a:ext cx="4134238" cy="567669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96998" y="3892162"/>
            <a:ext cx="4448384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Time would heal almost all wounds. If your wounds have not been healed up, please wait for a short while. 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直接连接符 18"/>
          <p:cNvSpPr>
            <a:spLocks noChangeShapeType="1"/>
          </p:cNvSpPr>
          <p:nvPr/>
        </p:nvSpPr>
        <p:spPr bwMode="auto">
          <a:xfrm>
            <a:off x="4470401" y="3191908"/>
            <a:ext cx="0" cy="1750094"/>
          </a:xfrm>
          <a:prstGeom prst="lin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1" name="直接连接符 20"/>
          <p:cNvSpPr>
            <a:spLocks noChangeShapeType="1"/>
          </p:cNvSpPr>
          <p:nvPr/>
        </p:nvSpPr>
        <p:spPr bwMode="auto">
          <a:xfrm>
            <a:off x="4411419" y="3891316"/>
            <a:ext cx="5497314" cy="40064"/>
          </a:xfrm>
          <a:prstGeom prst="line">
            <a:avLst/>
          </a:prstGeom>
          <a:noFill/>
          <a:ln w="6350">
            <a:solidFill>
              <a:schemeClr val="bg1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4564873" y="3127275"/>
            <a:ext cx="447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1200" cap="none" spc="300" normalizeH="0" baseline="0" noProof="0" dirty="0">
                <a:ln>
                  <a:noFill/>
                </a:ln>
                <a:solidFill>
                  <a:srgbClr val="87C2A9"/>
                </a:solidFill>
                <a:effectLst/>
                <a:uLnTx/>
                <a:uFillTx/>
                <a:latin typeface="Kozuka Gothic Pro H" pitchFamily="34" charset="-128"/>
                <a:ea typeface="Kozuka Gothic Pro H" pitchFamily="34" charset="-128"/>
              </a:rPr>
              <a:t>POWERPOINT</a:t>
            </a:r>
            <a:endParaRPr kumimoji="0" lang="zh-CN" altLang="en-US" sz="4000" i="0" u="none" strike="noStrike" kern="1200" cap="none" spc="300" normalizeH="0" baseline="0" noProof="0" dirty="0">
              <a:ln>
                <a:noFill/>
              </a:ln>
              <a:solidFill>
                <a:srgbClr val="87C2A9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49599" y="3105980"/>
            <a:ext cx="14695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600" normalizeH="0" baseline="0" noProof="0" dirty="0">
                <a:ln>
                  <a:noFill/>
                </a:ln>
                <a:solidFill>
                  <a:srgbClr val="87C2A9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-300" normalizeH="0" baseline="0" noProof="0" dirty="0" smtClean="0">
                <a:ln>
                  <a:noFill/>
                </a:ln>
                <a:solidFill>
                  <a:srgbClr val="87C2A9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kumimoji="0" lang="zh-CN" altLang="en-US" sz="6000" i="0" u="none" strike="noStrike" kern="1200" cap="none" spc="-300" normalizeH="0" baseline="0" noProof="0" dirty="0">
              <a:ln>
                <a:noFill/>
              </a:ln>
              <a:solidFill>
                <a:srgbClr val="87C2A9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46263" y="1831173"/>
            <a:ext cx="558901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spc="600" noProof="0" dirty="0">
                <a:solidFill>
                  <a:srgbClr val="87C2A9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淡雅</a:t>
            </a:r>
            <a:r>
              <a:rPr kumimoji="0" lang="zh-CN" altLang="en-US" sz="5400" i="0" u="none" strike="noStrike" kern="1200" cap="none" spc="600" normalizeH="0" baseline="0" noProof="0" dirty="0" smtClean="0">
                <a:ln>
                  <a:noFill/>
                </a:ln>
                <a:solidFill>
                  <a:srgbClr val="87C2A9"/>
                </a:solidFill>
                <a:effectLst/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</a:rPr>
              <a:t>小</a:t>
            </a:r>
            <a:r>
              <a:rPr kumimoji="0" lang="zh-CN" altLang="en-US" sz="5400" i="0" u="none" strike="noStrike" kern="1200" cap="none" spc="600" normalizeH="0" baseline="0" noProof="0" dirty="0">
                <a:ln>
                  <a:noFill/>
                </a:ln>
                <a:solidFill>
                  <a:srgbClr val="87C2A9"/>
                </a:solidFill>
                <a:effectLst/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</a:rPr>
              <a:t>清新模板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593235" y="4521015"/>
            <a:ext cx="3381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noProof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200" noProof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家园</a:t>
            </a:r>
            <a:r>
              <a:rPr lang="zh-CN" altLang="en-US" sz="1200" noProof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200" noProof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2020.06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/>
      <p:bldP spid="23" grpId="0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3500000">
            <a:off x="5794408" y="1599674"/>
            <a:ext cx="967107" cy="91771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3500000">
            <a:off x="5800311" y="2611822"/>
            <a:ext cx="967107" cy="91771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3500000">
            <a:off x="5800311" y="3652693"/>
            <a:ext cx="967107" cy="91771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3500000">
            <a:off x="5790923" y="4693565"/>
            <a:ext cx="967107" cy="917716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554410" y="637319"/>
            <a:ext cx="4767246" cy="5583361"/>
            <a:chOff x="-322450" y="168871"/>
            <a:chExt cx="5413655" cy="634043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8165119">
              <a:off x="-618408" y="3066073"/>
              <a:ext cx="2942875" cy="2350960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-237411" y="168871"/>
              <a:ext cx="5328616" cy="6340430"/>
              <a:chOff x="-237411" y="168871"/>
              <a:chExt cx="5328616" cy="6340430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16200000">
                <a:off x="1947025" y="4583954"/>
                <a:ext cx="1837411" cy="1743573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522969" y="3163758"/>
                <a:ext cx="2660207" cy="3345543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3549833">
                <a:off x="2491839" y="2556761"/>
                <a:ext cx="2350495" cy="1865085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861528">
                <a:off x="2114473" y="366144"/>
                <a:ext cx="2976732" cy="2378007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541366" y="244975"/>
                <a:ext cx="2031433" cy="2673808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15315199">
                <a:off x="390854" y="3108774"/>
                <a:ext cx="2765153" cy="3345543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7200000">
                <a:off x="2745222" y="1976022"/>
                <a:ext cx="1837411" cy="174357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2589177">
                <a:off x="2482345" y="3694120"/>
                <a:ext cx="2455705" cy="1598734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16200000">
                <a:off x="-611981" y="1331738"/>
                <a:ext cx="3724570" cy="2975429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15510184">
                <a:off x="1097483" y="597357"/>
                <a:ext cx="2455705" cy="1598734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/>
            </p:nvSpPr>
            <p:spPr>
              <a:xfrm>
                <a:off x="1226671" y="1660073"/>
                <a:ext cx="2290125" cy="38186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27000" sx="104000" sy="104000" algn="c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25700" y="2820872"/>
            <a:ext cx="4542373" cy="794824"/>
            <a:chOff x="2395255" y="1752018"/>
            <a:chExt cx="2932716" cy="794824"/>
          </a:xfrm>
        </p:grpSpPr>
        <p:sp>
          <p:nvSpPr>
            <p:cNvPr id="25" name="TextBox 17"/>
            <p:cNvSpPr txBox="1"/>
            <p:nvPr/>
          </p:nvSpPr>
          <p:spPr>
            <a:xfrm>
              <a:off x="2395256" y="1752018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课件详情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6" name="TextBox 18"/>
            <p:cNvSpPr txBox="1"/>
            <p:nvPr/>
          </p:nvSpPr>
          <p:spPr>
            <a:xfrm>
              <a:off x="2395255" y="2100630"/>
              <a:ext cx="2932716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725700" y="3821447"/>
            <a:ext cx="4633635" cy="808356"/>
            <a:chOff x="2360484" y="1738486"/>
            <a:chExt cx="2991638" cy="808356"/>
          </a:xfrm>
        </p:grpSpPr>
        <p:sp>
          <p:nvSpPr>
            <p:cNvPr id="28" name="TextBox 17"/>
            <p:cNvSpPr txBox="1"/>
            <p:nvPr/>
          </p:nvSpPr>
          <p:spPr>
            <a:xfrm>
              <a:off x="2360485" y="1738486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课件讲解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2360484" y="2100630"/>
              <a:ext cx="2991638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25702" y="1795109"/>
            <a:ext cx="4633635" cy="779726"/>
            <a:chOff x="1944688" y="1770288"/>
            <a:chExt cx="2991638" cy="779726"/>
          </a:xfrm>
        </p:grpSpPr>
        <p:sp>
          <p:nvSpPr>
            <p:cNvPr id="31" name="TextBox 17"/>
            <p:cNvSpPr txBox="1"/>
            <p:nvPr/>
          </p:nvSpPr>
          <p:spPr>
            <a:xfrm>
              <a:off x="1944688" y="1770288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教育课件</a:t>
              </a:r>
              <a:endParaRPr kumimoji="0" lang="id-ID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2" name="TextBox 18"/>
            <p:cNvSpPr txBox="1"/>
            <p:nvPr/>
          </p:nvSpPr>
          <p:spPr>
            <a:xfrm>
              <a:off x="1959217" y="2103802"/>
              <a:ext cx="2977109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b="1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725700" y="4854341"/>
            <a:ext cx="4542371" cy="841761"/>
            <a:chOff x="1298271" y="4560169"/>
            <a:chExt cx="2932715" cy="841761"/>
          </a:xfrm>
        </p:grpSpPr>
        <p:sp>
          <p:nvSpPr>
            <p:cNvPr id="34" name="TextBox 17"/>
            <p:cNvSpPr txBox="1"/>
            <p:nvPr/>
          </p:nvSpPr>
          <p:spPr>
            <a:xfrm>
              <a:off x="1298272" y="4560169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课后思考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5" name="TextBox 18"/>
            <p:cNvSpPr txBox="1"/>
            <p:nvPr/>
          </p:nvSpPr>
          <p:spPr>
            <a:xfrm>
              <a:off x="1298271" y="4955718"/>
              <a:ext cx="2932715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5991740" y="179510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91740" y="279458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991740" y="383759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991740" y="488061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2098439" y="2099518"/>
            <a:ext cx="411514" cy="212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6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</a:rPr>
              <a:t>目录</a:t>
            </a: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2966162" y="2547989"/>
            <a:ext cx="738664" cy="255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</a:rPr>
              <a:t>CONTENTS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15447" y="1408480"/>
            <a:ext cx="42627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54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97" name="组合 96"/>
          <p:cNvGrpSpPr/>
          <p:nvPr/>
        </p:nvGrpSpPr>
        <p:grpSpPr>
          <a:xfrm>
            <a:off x="4770998" y="2357877"/>
            <a:ext cx="2712537" cy="2712537"/>
            <a:chOff x="4785908" y="1951348"/>
            <a:chExt cx="3070990" cy="3070989"/>
          </a:xfrm>
          <a:effectLst/>
        </p:grpSpPr>
        <p:sp>
          <p:nvSpPr>
            <p:cNvPr id="98" name="Plaque 5"/>
            <p:cNvSpPr/>
            <p:nvPr/>
          </p:nvSpPr>
          <p:spPr>
            <a:xfrm>
              <a:off x="4785908" y="1951348"/>
              <a:ext cx="3070990" cy="3070989"/>
            </a:xfrm>
            <a:prstGeom prst="plaque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920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99" name="Freeform 131"/>
            <p:cNvSpPr>
              <a:spLocks noEditPoints="1"/>
            </p:cNvSpPr>
            <p:nvPr/>
          </p:nvSpPr>
          <p:spPr bwMode="auto">
            <a:xfrm>
              <a:off x="5972429" y="3070059"/>
              <a:ext cx="717750" cy="717750"/>
            </a:xfrm>
            <a:custGeom>
              <a:avLst/>
              <a:gdLst/>
              <a:ahLst/>
              <a:cxnLst>
                <a:cxn ang="0">
                  <a:pos x="55" y="28"/>
                </a:cxn>
                <a:cxn ang="0">
                  <a:pos x="27" y="55"/>
                </a:cxn>
                <a:cxn ang="0">
                  <a:pos x="0" y="28"/>
                </a:cxn>
                <a:cxn ang="0">
                  <a:pos x="27" y="0"/>
                </a:cxn>
                <a:cxn ang="0">
                  <a:pos x="55" y="28"/>
                </a:cxn>
                <a:cxn ang="0">
                  <a:pos x="42" y="28"/>
                </a:cxn>
                <a:cxn ang="0">
                  <a:pos x="41" y="26"/>
                </a:cxn>
                <a:cxn ang="0">
                  <a:pos x="21" y="14"/>
                </a:cxn>
                <a:cxn ang="0">
                  <a:pos x="19" y="14"/>
                </a:cxn>
                <a:cxn ang="0">
                  <a:pos x="18" y="16"/>
                </a:cxn>
                <a:cxn ang="0">
                  <a:pos x="18" y="39"/>
                </a:cxn>
                <a:cxn ang="0">
                  <a:pos x="19" y="41"/>
                </a:cxn>
                <a:cxn ang="0">
                  <a:pos x="20" y="41"/>
                </a:cxn>
                <a:cxn ang="0">
                  <a:pos x="21" y="41"/>
                </a:cxn>
                <a:cxn ang="0">
                  <a:pos x="41" y="30"/>
                </a:cxn>
                <a:cxn ang="0">
                  <a:pos x="42" y="28"/>
                </a:cxn>
              </a:cxnLst>
              <a:rect l="0" t="0" r="r" b="b"/>
              <a:pathLst>
                <a:path w="55" h="55">
                  <a:moveTo>
                    <a:pt x="55" y="28"/>
                  </a:moveTo>
                  <a:cubicBezTo>
                    <a:pt x="55" y="43"/>
                    <a:pt x="42" y="55"/>
                    <a:pt x="27" y="55"/>
                  </a:cubicBezTo>
                  <a:cubicBezTo>
                    <a:pt x="12" y="55"/>
                    <a:pt x="0" y="43"/>
                    <a:pt x="0" y="28"/>
                  </a:cubicBezTo>
                  <a:cubicBezTo>
                    <a:pt x="0" y="13"/>
                    <a:pt x="12" y="0"/>
                    <a:pt x="27" y="0"/>
                  </a:cubicBezTo>
                  <a:cubicBezTo>
                    <a:pt x="42" y="0"/>
                    <a:pt x="55" y="13"/>
                    <a:pt x="55" y="28"/>
                  </a:cubicBezTo>
                  <a:close/>
                  <a:moveTo>
                    <a:pt x="42" y="28"/>
                  </a:moveTo>
                  <a:cubicBezTo>
                    <a:pt x="42" y="27"/>
                    <a:pt x="42" y="26"/>
                    <a:pt x="41" y="2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0" y="14"/>
                    <a:pt x="19" y="14"/>
                  </a:cubicBezTo>
                  <a:cubicBezTo>
                    <a:pt x="18" y="15"/>
                    <a:pt x="18" y="16"/>
                    <a:pt x="18" y="1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1"/>
                    <a:pt x="19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2" y="29"/>
                    <a:pt x="42" y="29"/>
                    <a:pt x="42" y="2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4172119" y="1837978"/>
            <a:ext cx="1646906" cy="1646905"/>
            <a:chOff x="4107888" y="1362747"/>
            <a:chExt cx="1864539" cy="1864538"/>
          </a:xfrm>
          <a:effectLst/>
        </p:grpSpPr>
        <p:sp>
          <p:nvSpPr>
            <p:cNvPr id="101" name="Teardrop 6"/>
            <p:cNvSpPr/>
            <p:nvPr/>
          </p:nvSpPr>
          <p:spPr>
            <a:xfrm rot="16200000">
              <a:off x="4107889" y="1362746"/>
              <a:ext cx="1864538" cy="1864539"/>
            </a:xfrm>
            <a:prstGeom prst="teardrop">
              <a:avLst/>
            </a:prstGeom>
            <a:solidFill>
              <a:srgbClr val="F8DFD2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2" name="Freeform 69"/>
            <p:cNvSpPr/>
            <p:nvPr/>
          </p:nvSpPr>
          <p:spPr bwMode="auto">
            <a:xfrm>
              <a:off x="4774745" y="1849707"/>
              <a:ext cx="432627" cy="812638"/>
            </a:xfrm>
            <a:custGeom>
              <a:avLst/>
              <a:gdLst/>
              <a:ahLst/>
              <a:cxnLst>
                <a:cxn ang="0">
                  <a:pos x="21" y="57"/>
                </a:cxn>
                <a:cxn ang="0">
                  <a:pos x="21" y="63"/>
                </a:cxn>
                <a:cxn ang="0">
                  <a:pos x="20" y="64"/>
                </a:cxn>
                <a:cxn ang="0">
                  <a:pos x="15" y="64"/>
                </a:cxn>
                <a:cxn ang="0">
                  <a:pos x="14" y="63"/>
                </a:cxn>
                <a:cxn ang="0">
                  <a:pos x="14" y="57"/>
                </a:cxn>
                <a:cxn ang="0">
                  <a:pos x="1" y="50"/>
                </a:cxn>
                <a:cxn ang="0">
                  <a:pos x="1" y="49"/>
                </a:cxn>
                <a:cxn ang="0">
                  <a:pos x="4" y="44"/>
                </a:cxn>
                <a:cxn ang="0">
                  <a:pos x="5" y="43"/>
                </a:cxn>
                <a:cxn ang="0">
                  <a:pos x="6" y="44"/>
                </a:cxn>
                <a:cxn ang="0">
                  <a:pos x="17" y="49"/>
                </a:cxn>
                <a:cxn ang="0">
                  <a:pos x="25" y="43"/>
                </a:cxn>
                <a:cxn ang="0">
                  <a:pos x="16" y="36"/>
                </a:cxn>
                <a:cxn ang="0">
                  <a:pos x="1" y="21"/>
                </a:cxn>
                <a:cxn ang="0">
                  <a:pos x="14" y="8"/>
                </a:cxn>
                <a:cxn ang="0">
                  <a:pos x="14" y="1"/>
                </a:cxn>
                <a:cxn ang="0">
                  <a:pos x="15" y="0"/>
                </a:cxn>
                <a:cxn ang="0">
                  <a:pos x="20" y="0"/>
                </a:cxn>
                <a:cxn ang="0">
                  <a:pos x="21" y="1"/>
                </a:cxn>
                <a:cxn ang="0">
                  <a:pos x="21" y="7"/>
                </a:cxn>
                <a:cxn ang="0">
                  <a:pos x="32" y="12"/>
                </a:cxn>
                <a:cxn ang="0">
                  <a:pos x="32" y="14"/>
                </a:cxn>
                <a:cxn ang="0">
                  <a:pos x="29" y="19"/>
                </a:cxn>
                <a:cxn ang="0">
                  <a:pos x="29" y="19"/>
                </a:cxn>
                <a:cxn ang="0">
                  <a:pos x="28" y="19"/>
                </a:cxn>
                <a:cxn ang="0">
                  <a:pos x="18" y="15"/>
                </a:cxn>
                <a:cxn ang="0">
                  <a:pos x="10" y="21"/>
                </a:cxn>
                <a:cxn ang="0">
                  <a:pos x="20" y="28"/>
                </a:cxn>
                <a:cxn ang="0">
                  <a:pos x="34" y="42"/>
                </a:cxn>
                <a:cxn ang="0">
                  <a:pos x="21" y="57"/>
                </a:cxn>
              </a:cxnLst>
              <a:rect l="0" t="0" r="r" b="b"/>
              <a:pathLst>
                <a:path w="34" h="64">
                  <a:moveTo>
                    <a:pt x="21" y="57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20" y="64"/>
                    <a:pt x="20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4"/>
                    <a:pt x="14" y="63"/>
                    <a:pt x="14" y="63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5" y="55"/>
                    <a:pt x="1" y="50"/>
                    <a:pt x="1" y="50"/>
                  </a:cubicBezTo>
                  <a:cubicBezTo>
                    <a:pt x="0" y="50"/>
                    <a:pt x="0" y="49"/>
                    <a:pt x="1" y="49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4"/>
                    <a:pt x="5" y="43"/>
                    <a:pt x="5" y="43"/>
                  </a:cubicBezTo>
                  <a:cubicBezTo>
                    <a:pt x="5" y="43"/>
                    <a:pt x="6" y="44"/>
                    <a:pt x="6" y="44"/>
                  </a:cubicBezTo>
                  <a:cubicBezTo>
                    <a:pt x="6" y="44"/>
                    <a:pt x="11" y="49"/>
                    <a:pt x="17" y="49"/>
                  </a:cubicBezTo>
                  <a:cubicBezTo>
                    <a:pt x="21" y="49"/>
                    <a:pt x="25" y="47"/>
                    <a:pt x="25" y="43"/>
                  </a:cubicBezTo>
                  <a:cubicBezTo>
                    <a:pt x="25" y="39"/>
                    <a:pt x="20" y="38"/>
                    <a:pt x="16" y="36"/>
                  </a:cubicBezTo>
                  <a:cubicBezTo>
                    <a:pt x="9" y="33"/>
                    <a:pt x="1" y="30"/>
                    <a:pt x="1" y="21"/>
                  </a:cubicBezTo>
                  <a:cubicBezTo>
                    <a:pt x="1" y="14"/>
                    <a:pt x="6" y="9"/>
                    <a:pt x="14" y="8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8" y="8"/>
                    <a:pt x="32" y="12"/>
                    <a:pt x="32" y="12"/>
                  </a:cubicBezTo>
                  <a:cubicBezTo>
                    <a:pt x="33" y="13"/>
                    <a:pt x="33" y="13"/>
                    <a:pt x="32" y="14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3" y="15"/>
                    <a:pt x="18" y="15"/>
                  </a:cubicBezTo>
                  <a:cubicBezTo>
                    <a:pt x="13" y="15"/>
                    <a:pt x="10" y="18"/>
                    <a:pt x="10" y="21"/>
                  </a:cubicBezTo>
                  <a:cubicBezTo>
                    <a:pt x="10" y="25"/>
                    <a:pt x="15" y="26"/>
                    <a:pt x="20" y="28"/>
                  </a:cubicBezTo>
                  <a:cubicBezTo>
                    <a:pt x="26" y="31"/>
                    <a:pt x="34" y="34"/>
                    <a:pt x="34" y="42"/>
                  </a:cubicBezTo>
                  <a:cubicBezTo>
                    <a:pt x="34" y="50"/>
                    <a:pt x="28" y="55"/>
                    <a:pt x="21" y="57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172119" y="3952430"/>
            <a:ext cx="1646906" cy="1646905"/>
            <a:chOff x="4171524" y="3884855"/>
            <a:chExt cx="1647414" cy="1647413"/>
          </a:xfrm>
          <a:blipFill>
            <a:blip r:embed="rId6"/>
            <a:stretch>
              <a:fillRect/>
            </a:stretch>
          </a:blipFill>
          <a:effectLst/>
        </p:grpSpPr>
        <p:sp>
          <p:nvSpPr>
            <p:cNvPr id="104" name="Teardrop 8"/>
            <p:cNvSpPr/>
            <p:nvPr/>
          </p:nvSpPr>
          <p:spPr>
            <a:xfrm rot="10800000">
              <a:off x="4171524" y="3884855"/>
              <a:ext cx="1647414" cy="1647413"/>
            </a:xfrm>
            <a:prstGeom prst="teardrop">
              <a:avLst/>
            </a:prstGeom>
            <a:solidFill>
              <a:srgbClr val="C3E0D3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5" name="Freeform 23"/>
            <p:cNvSpPr>
              <a:spLocks noEditPoints="1"/>
            </p:cNvSpPr>
            <p:nvPr/>
          </p:nvSpPr>
          <p:spPr bwMode="auto">
            <a:xfrm>
              <a:off x="4652642" y="4373322"/>
              <a:ext cx="655357" cy="619690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452654" y="1837976"/>
            <a:ext cx="1646906" cy="1646905"/>
            <a:chOff x="6435614" y="1769749"/>
            <a:chExt cx="1647414" cy="1647413"/>
          </a:xfrm>
          <a:effectLst/>
        </p:grpSpPr>
        <p:sp>
          <p:nvSpPr>
            <p:cNvPr id="107" name="Teardrop 7"/>
            <p:cNvSpPr/>
            <p:nvPr/>
          </p:nvSpPr>
          <p:spPr>
            <a:xfrm>
              <a:off x="6435614" y="1769749"/>
              <a:ext cx="1647414" cy="1647413"/>
            </a:xfrm>
            <a:prstGeom prst="teardrop">
              <a:avLst/>
            </a:prstGeom>
            <a:solidFill>
              <a:srgbClr val="C3E0D3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7008767" y="2164075"/>
              <a:ext cx="554160" cy="714454"/>
            </a:xfrm>
            <a:custGeom>
              <a:avLst/>
              <a:gdLst/>
              <a:ahLst/>
              <a:cxnLst>
                <a:cxn ang="0">
                  <a:pos x="54" y="72"/>
                </a:cxn>
                <a:cxn ang="0">
                  <a:pos x="0" y="3"/>
                </a:cxn>
                <a:cxn ang="0">
                  <a:pos x="56" y="3"/>
                </a:cxn>
                <a:cxn ang="0">
                  <a:pos x="11" y="11"/>
                </a:cxn>
                <a:cxn ang="0">
                  <a:pos x="11" y="16"/>
                </a:cxn>
                <a:cxn ang="0">
                  <a:pos x="15" y="12"/>
                </a:cxn>
                <a:cxn ang="0">
                  <a:pos x="11" y="21"/>
                </a:cxn>
                <a:cxn ang="0">
                  <a:pos x="11" y="26"/>
                </a:cxn>
                <a:cxn ang="0">
                  <a:pos x="15" y="22"/>
                </a:cxn>
                <a:cxn ang="0">
                  <a:pos x="11" y="31"/>
                </a:cxn>
                <a:cxn ang="0">
                  <a:pos x="11" y="36"/>
                </a:cxn>
                <a:cxn ang="0">
                  <a:pos x="15" y="32"/>
                </a:cxn>
                <a:cxn ang="0">
                  <a:pos x="11" y="41"/>
                </a:cxn>
                <a:cxn ang="0">
                  <a:pos x="11" y="47"/>
                </a:cxn>
                <a:cxn ang="0">
                  <a:pos x="15" y="43"/>
                </a:cxn>
                <a:cxn ang="0">
                  <a:pos x="11" y="52"/>
                </a:cxn>
                <a:cxn ang="0">
                  <a:pos x="11" y="57"/>
                </a:cxn>
                <a:cxn ang="0">
                  <a:pos x="15" y="53"/>
                </a:cxn>
                <a:cxn ang="0">
                  <a:pos x="24" y="16"/>
                </a:cxn>
                <a:cxn ang="0">
                  <a:pos x="24" y="11"/>
                </a:cxn>
                <a:cxn ang="0">
                  <a:pos x="20" y="14"/>
                </a:cxn>
                <a:cxn ang="0">
                  <a:pos x="24" y="26"/>
                </a:cxn>
                <a:cxn ang="0">
                  <a:pos x="24" y="21"/>
                </a:cxn>
                <a:cxn ang="0">
                  <a:pos x="20" y="25"/>
                </a:cxn>
                <a:cxn ang="0">
                  <a:pos x="24" y="36"/>
                </a:cxn>
                <a:cxn ang="0">
                  <a:pos x="24" y="31"/>
                </a:cxn>
                <a:cxn ang="0">
                  <a:pos x="20" y="35"/>
                </a:cxn>
                <a:cxn ang="0">
                  <a:pos x="24" y="47"/>
                </a:cxn>
                <a:cxn ang="0">
                  <a:pos x="24" y="41"/>
                </a:cxn>
                <a:cxn ang="0">
                  <a:pos x="20" y="45"/>
                </a:cxn>
                <a:cxn ang="0">
                  <a:pos x="22" y="57"/>
                </a:cxn>
                <a:cxn ang="0">
                  <a:pos x="22" y="67"/>
                </a:cxn>
                <a:cxn ang="0">
                  <a:pos x="36" y="58"/>
                </a:cxn>
                <a:cxn ang="0">
                  <a:pos x="32" y="11"/>
                </a:cxn>
                <a:cxn ang="0">
                  <a:pos x="32" y="16"/>
                </a:cxn>
                <a:cxn ang="0">
                  <a:pos x="36" y="12"/>
                </a:cxn>
                <a:cxn ang="0">
                  <a:pos x="32" y="21"/>
                </a:cxn>
                <a:cxn ang="0">
                  <a:pos x="32" y="26"/>
                </a:cxn>
                <a:cxn ang="0">
                  <a:pos x="36" y="22"/>
                </a:cxn>
                <a:cxn ang="0">
                  <a:pos x="32" y="31"/>
                </a:cxn>
                <a:cxn ang="0">
                  <a:pos x="32" y="36"/>
                </a:cxn>
                <a:cxn ang="0">
                  <a:pos x="36" y="32"/>
                </a:cxn>
                <a:cxn ang="0">
                  <a:pos x="32" y="41"/>
                </a:cxn>
                <a:cxn ang="0">
                  <a:pos x="32" y="47"/>
                </a:cxn>
                <a:cxn ang="0">
                  <a:pos x="36" y="43"/>
                </a:cxn>
                <a:cxn ang="0">
                  <a:pos x="42" y="11"/>
                </a:cxn>
                <a:cxn ang="0">
                  <a:pos x="42" y="16"/>
                </a:cxn>
                <a:cxn ang="0">
                  <a:pos x="46" y="12"/>
                </a:cxn>
                <a:cxn ang="0">
                  <a:pos x="42" y="21"/>
                </a:cxn>
                <a:cxn ang="0">
                  <a:pos x="42" y="26"/>
                </a:cxn>
                <a:cxn ang="0">
                  <a:pos x="46" y="22"/>
                </a:cxn>
                <a:cxn ang="0">
                  <a:pos x="42" y="31"/>
                </a:cxn>
                <a:cxn ang="0">
                  <a:pos x="42" y="36"/>
                </a:cxn>
                <a:cxn ang="0">
                  <a:pos x="46" y="32"/>
                </a:cxn>
                <a:cxn ang="0">
                  <a:pos x="42" y="41"/>
                </a:cxn>
                <a:cxn ang="0">
                  <a:pos x="42" y="47"/>
                </a:cxn>
                <a:cxn ang="0">
                  <a:pos x="46" y="43"/>
                </a:cxn>
                <a:cxn ang="0">
                  <a:pos x="42" y="52"/>
                </a:cxn>
                <a:cxn ang="0">
                  <a:pos x="42" y="57"/>
                </a:cxn>
                <a:cxn ang="0">
                  <a:pos x="46" y="53"/>
                </a:cxn>
              </a:cxnLst>
              <a:rect l="0" t="0" r="r" b="b"/>
              <a:pathLst>
                <a:path w="56" h="72">
                  <a:moveTo>
                    <a:pt x="56" y="3"/>
                  </a:moveTo>
                  <a:cubicBezTo>
                    <a:pt x="56" y="70"/>
                    <a:pt x="56" y="70"/>
                    <a:pt x="56" y="70"/>
                  </a:cubicBezTo>
                  <a:cubicBezTo>
                    <a:pt x="56" y="71"/>
                    <a:pt x="55" y="72"/>
                    <a:pt x="54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0" y="71"/>
                    <a:pt x="0" y="7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1"/>
                    <a:pt x="56" y="3"/>
                  </a:cubicBezTo>
                  <a:close/>
                  <a:moveTo>
                    <a:pt x="15" y="12"/>
                  </a:moveTo>
                  <a:cubicBezTo>
                    <a:pt x="15" y="11"/>
                    <a:pt x="15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5"/>
                    <a:pt x="11" y="16"/>
                    <a:pt x="11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5"/>
                    <a:pt x="15" y="14"/>
                  </a:cubicBezTo>
                  <a:lnTo>
                    <a:pt x="15" y="12"/>
                  </a:lnTo>
                  <a:close/>
                  <a:moveTo>
                    <a:pt x="15" y="22"/>
                  </a:moveTo>
                  <a:cubicBezTo>
                    <a:pt x="15" y="21"/>
                    <a:pt x="15" y="21"/>
                    <a:pt x="14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1" y="26"/>
                    <a:pt x="11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5"/>
                    <a:pt x="15" y="25"/>
                  </a:cubicBezTo>
                  <a:lnTo>
                    <a:pt x="15" y="22"/>
                  </a:lnTo>
                  <a:close/>
                  <a:moveTo>
                    <a:pt x="15" y="32"/>
                  </a:moveTo>
                  <a:cubicBezTo>
                    <a:pt x="15" y="32"/>
                    <a:pt x="15" y="31"/>
                    <a:pt x="14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0" y="32"/>
                    <a:pt x="10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5"/>
                  </a:cubicBezTo>
                  <a:lnTo>
                    <a:pt x="15" y="32"/>
                  </a:lnTo>
                  <a:close/>
                  <a:moveTo>
                    <a:pt x="15" y="43"/>
                  </a:moveTo>
                  <a:cubicBezTo>
                    <a:pt x="15" y="42"/>
                    <a:pt x="15" y="41"/>
                    <a:pt x="14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0" y="42"/>
                    <a:pt x="10" y="4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7"/>
                    <a:pt x="15" y="46"/>
                    <a:pt x="15" y="45"/>
                  </a:cubicBezTo>
                  <a:lnTo>
                    <a:pt x="15" y="43"/>
                  </a:lnTo>
                  <a:close/>
                  <a:moveTo>
                    <a:pt x="15" y="53"/>
                  </a:moveTo>
                  <a:cubicBezTo>
                    <a:pt x="15" y="52"/>
                    <a:pt x="15" y="52"/>
                    <a:pt x="14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0" y="52"/>
                    <a:pt x="10" y="53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1" y="57"/>
                    <a:pt x="11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6"/>
                    <a:pt x="15" y="56"/>
                  </a:cubicBezTo>
                  <a:lnTo>
                    <a:pt x="15" y="53"/>
                  </a:lnTo>
                  <a:close/>
                  <a:moveTo>
                    <a:pt x="20" y="14"/>
                  </a:moveTo>
                  <a:cubicBezTo>
                    <a:pt x="20" y="15"/>
                    <a:pt x="21" y="16"/>
                    <a:pt x="2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4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0" y="11"/>
                    <a:pt x="20" y="12"/>
                  </a:cubicBezTo>
                  <a:lnTo>
                    <a:pt x="20" y="14"/>
                  </a:lnTo>
                  <a:close/>
                  <a:moveTo>
                    <a:pt x="20" y="25"/>
                  </a:moveTo>
                  <a:cubicBezTo>
                    <a:pt x="20" y="25"/>
                    <a:pt x="21" y="26"/>
                    <a:pt x="22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5"/>
                    <a:pt x="25" y="2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4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0" y="21"/>
                    <a:pt x="20" y="22"/>
                  </a:cubicBezTo>
                  <a:lnTo>
                    <a:pt x="20" y="25"/>
                  </a:lnTo>
                  <a:close/>
                  <a:moveTo>
                    <a:pt x="20" y="35"/>
                  </a:moveTo>
                  <a:cubicBezTo>
                    <a:pt x="20" y="36"/>
                    <a:pt x="21" y="36"/>
                    <a:pt x="2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5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1"/>
                    <a:pt x="24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31"/>
                    <a:pt x="20" y="32"/>
                    <a:pt x="20" y="32"/>
                  </a:cubicBezTo>
                  <a:lnTo>
                    <a:pt x="20" y="35"/>
                  </a:lnTo>
                  <a:close/>
                  <a:moveTo>
                    <a:pt x="20" y="45"/>
                  </a:moveTo>
                  <a:cubicBezTo>
                    <a:pt x="20" y="46"/>
                    <a:pt x="21" y="47"/>
                    <a:pt x="2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6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1"/>
                    <a:pt x="24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0" y="42"/>
                    <a:pt x="20" y="43"/>
                  </a:cubicBezTo>
                  <a:lnTo>
                    <a:pt x="20" y="45"/>
                  </a:lnTo>
                  <a:close/>
                  <a:moveTo>
                    <a:pt x="36" y="58"/>
                  </a:moveTo>
                  <a:cubicBezTo>
                    <a:pt x="36" y="57"/>
                    <a:pt x="35" y="57"/>
                    <a:pt x="34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0" y="57"/>
                    <a:pt x="20" y="58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7"/>
                    <a:pt x="21" y="67"/>
                    <a:pt x="22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5" y="67"/>
                    <a:pt x="36" y="67"/>
                    <a:pt x="36" y="66"/>
                  </a:cubicBezTo>
                  <a:lnTo>
                    <a:pt x="36" y="58"/>
                  </a:lnTo>
                  <a:close/>
                  <a:moveTo>
                    <a:pt x="36" y="12"/>
                  </a:moveTo>
                  <a:cubicBezTo>
                    <a:pt x="36" y="11"/>
                    <a:pt x="35" y="11"/>
                    <a:pt x="34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1"/>
                    <a:pt x="31" y="11"/>
                    <a:pt x="31" y="12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5"/>
                    <a:pt x="31" y="16"/>
                    <a:pt x="32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6" y="15"/>
                    <a:pt x="36" y="14"/>
                  </a:cubicBezTo>
                  <a:lnTo>
                    <a:pt x="36" y="12"/>
                  </a:lnTo>
                  <a:close/>
                  <a:moveTo>
                    <a:pt x="36" y="22"/>
                  </a:moveTo>
                  <a:cubicBezTo>
                    <a:pt x="36" y="21"/>
                    <a:pt x="35" y="21"/>
                    <a:pt x="34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2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6"/>
                    <a:pt x="32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lnTo>
                    <a:pt x="36" y="22"/>
                  </a:lnTo>
                  <a:close/>
                  <a:moveTo>
                    <a:pt x="36" y="32"/>
                  </a:moveTo>
                  <a:cubicBezTo>
                    <a:pt x="36" y="32"/>
                    <a:pt x="35" y="31"/>
                    <a:pt x="34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1"/>
                    <a:pt x="31" y="32"/>
                    <a:pt x="31" y="32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6"/>
                    <a:pt x="31" y="36"/>
                    <a:pt x="32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5" y="36"/>
                    <a:pt x="36" y="36"/>
                    <a:pt x="36" y="35"/>
                  </a:cubicBezTo>
                  <a:lnTo>
                    <a:pt x="36" y="32"/>
                  </a:lnTo>
                  <a:close/>
                  <a:moveTo>
                    <a:pt x="36" y="43"/>
                  </a:moveTo>
                  <a:cubicBezTo>
                    <a:pt x="36" y="42"/>
                    <a:pt x="35" y="41"/>
                    <a:pt x="34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2"/>
                    <a:pt x="31" y="43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7"/>
                    <a:pt x="32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6" y="46"/>
                    <a:pt x="36" y="45"/>
                  </a:cubicBezTo>
                  <a:lnTo>
                    <a:pt x="36" y="43"/>
                  </a:lnTo>
                  <a:close/>
                  <a:moveTo>
                    <a:pt x="46" y="12"/>
                  </a:moveTo>
                  <a:cubicBezTo>
                    <a:pt x="46" y="11"/>
                    <a:pt x="45" y="11"/>
                    <a:pt x="45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1"/>
                    <a:pt x="41" y="11"/>
                    <a:pt x="41" y="12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6" y="15"/>
                    <a:pt x="46" y="14"/>
                  </a:cubicBezTo>
                  <a:lnTo>
                    <a:pt x="46" y="12"/>
                  </a:lnTo>
                  <a:close/>
                  <a:moveTo>
                    <a:pt x="46" y="22"/>
                  </a:moveTo>
                  <a:cubicBezTo>
                    <a:pt x="46" y="21"/>
                    <a:pt x="45" y="21"/>
                    <a:pt x="45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2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5"/>
                    <a:pt x="41" y="26"/>
                    <a:pt x="42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6" y="25"/>
                    <a:pt x="46" y="25"/>
                  </a:cubicBezTo>
                  <a:lnTo>
                    <a:pt x="46" y="22"/>
                  </a:lnTo>
                  <a:close/>
                  <a:moveTo>
                    <a:pt x="46" y="32"/>
                  </a:moveTo>
                  <a:cubicBezTo>
                    <a:pt x="46" y="32"/>
                    <a:pt x="45" y="31"/>
                    <a:pt x="45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1" y="31"/>
                    <a:pt x="41" y="32"/>
                    <a:pt x="41" y="32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5"/>
                  </a:cubicBezTo>
                  <a:lnTo>
                    <a:pt x="46" y="32"/>
                  </a:lnTo>
                  <a:close/>
                  <a:moveTo>
                    <a:pt x="46" y="43"/>
                  </a:moveTo>
                  <a:cubicBezTo>
                    <a:pt x="46" y="42"/>
                    <a:pt x="45" y="41"/>
                    <a:pt x="4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1"/>
                    <a:pt x="41" y="42"/>
                    <a:pt x="41" y="43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7"/>
                    <a:pt x="42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6" y="46"/>
                    <a:pt x="46" y="45"/>
                  </a:cubicBezTo>
                  <a:lnTo>
                    <a:pt x="46" y="43"/>
                  </a:lnTo>
                  <a:close/>
                  <a:moveTo>
                    <a:pt x="46" y="53"/>
                  </a:moveTo>
                  <a:cubicBezTo>
                    <a:pt x="46" y="52"/>
                    <a:pt x="45" y="52"/>
                    <a:pt x="45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2"/>
                    <a:pt x="41" y="52"/>
                    <a:pt x="41" y="53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7"/>
                    <a:pt x="42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6"/>
                    <a:pt x="46" y="56"/>
                  </a:cubicBezTo>
                  <a:lnTo>
                    <a:pt x="46" y="53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6435513" y="3952430"/>
            <a:ext cx="1646906" cy="1646905"/>
            <a:chOff x="6435616" y="3884856"/>
            <a:chExt cx="1647415" cy="1647413"/>
          </a:xfrm>
          <a:effectLst/>
        </p:grpSpPr>
        <p:sp>
          <p:nvSpPr>
            <p:cNvPr id="110" name="Teardrop 9"/>
            <p:cNvSpPr/>
            <p:nvPr/>
          </p:nvSpPr>
          <p:spPr>
            <a:xfrm rot="5400000">
              <a:off x="6435617" y="3884855"/>
              <a:ext cx="1647413" cy="1647415"/>
            </a:xfrm>
            <a:prstGeom prst="teardrop">
              <a:avLst/>
            </a:prstGeom>
            <a:solidFill>
              <a:srgbClr val="F8DFD2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11" name="Freeform 57"/>
            <p:cNvSpPr>
              <a:spLocks noEditPoints="1"/>
            </p:cNvSpPr>
            <p:nvPr/>
          </p:nvSpPr>
          <p:spPr bwMode="auto">
            <a:xfrm>
              <a:off x="7008767" y="4485798"/>
              <a:ext cx="654895" cy="580581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 bwMode="auto">
          <a:xfrm>
            <a:off x="937304" y="1751830"/>
            <a:ext cx="3130241" cy="1292273"/>
            <a:chOff x="6510993" y="608141"/>
            <a:chExt cx="2348774" cy="969366"/>
          </a:xfrm>
        </p:grpSpPr>
        <p:sp>
          <p:nvSpPr>
            <p:cNvPr id="113" name="Content Placeholder 2"/>
            <p:cNvSpPr txBox="1"/>
            <p:nvPr/>
          </p:nvSpPr>
          <p:spPr>
            <a:xfrm>
              <a:off x="6733686" y="902916"/>
              <a:ext cx="1973259" cy="67459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14" name="文本框 17"/>
            <p:cNvSpPr txBox="1">
              <a:spLocks noChangeArrowheads="1"/>
            </p:cNvSpPr>
            <p:nvPr/>
          </p:nvSpPr>
          <p:spPr bwMode="auto">
            <a:xfrm>
              <a:off x="6510993" y="608141"/>
              <a:ext cx="2348774" cy="531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 defTabSz="1218565"/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</a:endParaRPr>
            </a:p>
            <a:p>
              <a:pPr algn="ctr" defTabSz="1218565"/>
              <a:endParaRPr lang="zh-CN" altLang="en-US" sz="2000" b="1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 bwMode="auto">
          <a:xfrm>
            <a:off x="8099560" y="1782293"/>
            <a:ext cx="3130241" cy="1563718"/>
            <a:chOff x="6070923" y="639353"/>
            <a:chExt cx="2348774" cy="938154"/>
          </a:xfrm>
        </p:grpSpPr>
        <p:sp>
          <p:nvSpPr>
            <p:cNvPr id="116" name="Content Placeholder 2"/>
            <p:cNvSpPr txBox="1"/>
            <p:nvPr/>
          </p:nvSpPr>
          <p:spPr>
            <a:xfrm>
              <a:off x="6358171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17" name="文本框 17"/>
            <p:cNvSpPr txBox="1">
              <a:spLocks noChangeArrowheads="1"/>
            </p:cNvSpPr>
            <p:nvPr/>
          </p:nvSpPr>
          <p:spPr bwMode="auto">
            <a:xfrm>
              <a:off x="6070923" y="639353"/>
              <a:ext cx="2348774" cy="240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  <p:grpSp>
        <p:nvGrpSpPr>
          <p:cNvPr id="118" name="组合 117"/>
          <p:cNvGrpSpPr/>
          <p:nvPr/>
        </p:nvGrpSpPr>
        <p:grpSpPr bwMode="auto">
          <a:xfrm>
            <a:off x="8082414" y="4275489"/>
            <a:ext cx="3130241" cy="1323848"/>
            <a:chOff x="6058057" y="584457"/>
            <a:chExt cx="2348774" cy="993050"/>
          </a:xfrm>
        </p:grpSpPr>
        <p:sp>
          <p:nvSpPr>
            <p:cNvPr id="119" name="Content Placeholder 2"/>
            <p:cNvSpPr txBox="1"/>
            <p:nvPr/>
          </p:nvSpPr>
          <p:spPr>
            <a:xfrm>
              <a:off x="6358171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0" name="文本框 17"/>
            <p:cNvSpPr txBox="1">
              <a:spLocks noChangeArrowheads="1"/>
            </p:cNvSpPr>
            <p:nvPr/>
          </p:nvSpPr>
          <p:spPr bwMode="auto">
            <a:xfrm>
              <a:off x="6058057" y="584457"/>
              <a:ext cx="2348774" cy="30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  <p:grpSp>
        <p:nvGrpSpPr>
          <p:cNvPr id="121" name="组合 120"/>
          <p:cNvGrpSpPr/>
          <p:nvPr/>
        </p:nvGrpSpPr>
        <p:grpSpPr bwMode="auto">
          <a:xfrm>
            <a:off x="839214" y="4335948"/>
            <a:ext cx="3130241" cy="1263388"/>
            <a:chOff x="6491971" y="629809"/>
            <a:chExt cx="2348774" cy="947698"/>
          </a:xfrm>
        </p:grpSpPr>
        <p:sp>
          <p:nvSpPr>
            <p:cNvPr id="122" name="Content Placeholder 2"/>
            <p:cNvSpPr txBox="1"/>
            <p:nvPr/>
          </p:nvSpPr>
          <p:spPr>
            <a:xfrm>
              <a:off x="6733686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3" name="文本框 17"/>
            <p:cNvSpPr txBox="1">
              <a:spLocks noChangeArrowheads="1"/>
            </p:cNvSpPr>
            <p:nvPr/>
          </p:nvSpPr>
          <p:spPr bwMode="auto">
            <a:xfrm>
              <a:off x="6491971" y="629809"/>
              <a:ext cx="2348774" cy="30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2776167" y="1949719"/>
            <a:ext cx="7535065" cy="83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2879188" y="1400114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2776167" y="3711661"/>
            <a:ext cx="7535065" cy="109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2879188" y="3162056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9" name="文本框 26"/>
          <p:cNvSpPr txBox="1">
            <a:spLocks noChangeArrowheads="1"/>
          </p:cNvSpPr>
          <p:nvPr/>
        </p:nvSpPr>
        <p:spPr bwMode="auto">
          <a:xfrm>
            <a:off x="2776167" y="5505618"/>
            <a:ext cx="7535065" cy="109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2879188" y="4956013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7F37231-D21A-45B5-BE9C-A855EB0062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42116">
            <a:off x="1550037" y="1346070"/>
            <a:ext cx="935956" cy="150035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29DAAD59-0A99-4544-8A23-17B0A8C8A4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42116">
            <a:off x="1644186" y="3034111"/>
            <a:ext cx="935956" cy="150035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11A15012-9A98-4310-B300-65B920B6843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42116">
            <a:off x="1603522" y="4868682"/>
            <a:ext cx="935956" cy="15003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3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6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1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85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6" grpId="0"/>
      <p:bldP spid="7" grpId="0" bldLvl="0" animBg="1"/>
      <p:bldP spid="9" grpId="0"/>
      <p:bldP spid="1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216660" y="1760855"/>
            <a:ext cx="9516110" cy="3595645"/>
            <a:chOff x="2566268" y="4608293"/>
            <a:chExt cx="19119485" cy="6989295"/>
          </a:xfrm>
        </p:grpSpPr>
        <p:grpSp>
          <p:nvGrpSpPr>
            <p:cNvPr id="8" name="Group 5"/>
            <p:cNvGrpSpPr/>
            <p:nvPr/>
          </p:nvGrpSpPr>
          <p:grpSpPr>
            <a:xfrm>
              <a:off x="17597098" y="4652853"/>
              <a:ext cx="3403334" cy="3403334"/>
              <a:chOff x="5641899" y="4719693"/>
              <a:chExt cx="3403334" cy="3403334"/>
            </a:xfrm>
          </p:grpSpPr>
          <p:sp>
            <p:nvSpPr>
              <p:cNvPr id="30" name="Oval 93"/>
              <p:cNvSpPr>
                <a:spLocks noChangeAspect="1"/>
              </p:cNvSpPr>
              <p:nvPr/>
            </p:nvSpPr>
            <p:spPr>
              <a:xfrm>
                <a:off x="5641899" y="471969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31" name="弧形 37"/>
              <p:cNvSpPr/>
              <p:nvPr/>
            </p:nvSpPr>
            <p:spPr>
              <a:xfrm>
                <a:off x="5770855" y="4829046"/>
                <a:ext cx="3147122" cy="3147122"/>
              </a:xfrm>
              <a:prstGeom prst="arc">
                <a:avLst>
                  <a:gd name="adj1" fmla="val 100036"/>
                  <a:gd name="adj2" fmla="val 14632219"/>
                </a:avLst>
              </a:prstGeom>
              <a:solidFill>
                <a:srgbClr val="C3E0D3"/>
              </a:solidFill>
              <a:ln w="254000">
                <a:solidFill>
                  <a:srgbClr val="C3E0D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grpSp>
          <p:nvGrpSpPr>
            <p:cNvPr id="9" name="Group 3"/>
            <p:cNvGrpSpPr/>
            <p:nvPr/>
          </p:nvGrpSpPr>
          <p:grpSpPr>
            <a:xfrm>
              <a:off x="8117204" y="4608293"/>
              <a:ext cx="3403334" cy="3403334"/>
              <a:chOff x="10488365" y="4675133"/>
              <a:chExt cx="3403334" cy="3403334"/>
            </a:xfrm>
          </p:grpSpPr>
          <p:sp>
            <p:nvSpPr>
              <p:cNvPr id="2" name="Oval 2"/>
              <p:cNvSpPr>
                <a:spLocks noChangeAspect="1"/>
              </p:cNvSpPr>
              <p:nvPr/>
            </p:nvSpPr>
            <p:spPr>
              <a:xfrm>
                <a:off x="10488365" y="467513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29" name="弧形 37"/>
              <p:cNvSpPr/>
              <p:nvPr/>
            </p:nvSpPr>
            <p:spPr>
              <a:xfrm>
                <a:off x="10615671" y="4806766"/>
                <a:ext cx="3147122" cy="3147122"/>
              </a:xfrm>
              <a:prstGeom prst="arc">
                <a:avLst>
                  <a:gd name="adj1" fmla="val 7635338"/>
                  <a:gd name="adj2" fmla="val 3958121"/>
                </a:avLst>
              </a:prstGeom>
              <a:solidFill>
                <a:srgbClr val="C3E0D3"/>
              </a:solidFill>
              <a:ln w="254000">
                <a:solidFill>
                  <a:srgbClr val="C3E0D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grpSp>
          <p:nvGrpSpPr>
            <p:cNvPr id="10" name="Group 4"/>
            <p:cNvGrpSpPr/>
            <p:nvPr/>
          </p:nvGrpSpPr>
          <p:grpSpPr>
            <a:xfrm>
              <a:off x="12886012" y="4630573"/>
              <a:ext cx="3403334" cy="3403334"/>
              <a:chOff x="15413133" y="4697413"/>
              <a:chExt cx="3403334" cy="3403334"/>
            </a:xfrm>
          </p:grpSpPr>
          <p:sp>
            <p:nvSpPr>
              <p:cNvPr id="3" name="Oval 94"/>
              <p:cNvSpPr>
                <a:spLocks noChangeAspect="1"/>
              </p:cNvSpPr>
              <p:nvPr/>
            </p:nvSpPr>
            <p:spPr>
              <a:xfrm>
                <a:off x="15413133" y="469741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4" name="弧形 37"/>
              <p:cNvSpPr/>
              <p:nvPr/>
            </p:nvSpPr>
            <p:spPr>
              <a:xfrm>
                <a:off x="15539657" y="4829046"/>
                <a:ext cx="3147122" cy="3147122"/>
              </a:xfrm>
              <a:prstGeom prst="arc">
                <a:avLst>
                  <a:gd name="adj1" fmla="val 21030938"/>
                  <a:gd name="adj2" fmla="val 19250998"/>
                </a:avLst>
              </a:prstGeom>
              <a:solidFill>
                <a:srgbClr val="F8DFD2"/>
              </a:solidFill>
              <a:ln w="254000">
                <a:solidFill>
                  <a:srgbClr val="F8DF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sp>
          <p:nvSpPr>
            <p:cNvPr id="11" name="TextBox 91"/>
            <p:cNvSpPr txBox="1"/>
            <p:nvPr/>
          </p:nvSpPr>
          <p:spPr>
            <a:xfrm>
              <a:off x="13320181" y="6390662"/>
              <a:ext cx="2287551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95 %</a:t>
              </a:r>
            </a:p>
          </p:txBody>
        </p:sp>
        <p:sp>
          <p:nvSpPr>
            <p:cNvPr id="12" name="TextBox 92"/>
            <p:cNvSpPr txBox="1"/>
            <p:nvPr/>
          </p:nvSpPr>
          <p:spPr>
            <a:xfrm>
              <a:off x="18047105" y="6390662"/>
              <a:ext cx="2531233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75 %</a:t>
              </a:r>
            </a:p>
          </p:txBody>
        </p:sp>
        <p:sp>
          <p:nvSpPr>
            <p:cNvPr id="13" name="TextBox 95"/>
            <p:cNvSpPr txBox="1"/>
            <p:nvPr/>
          </p:nvSpPr>
          <p:spPr>
            <a:xfrm>
              <a:off x="8565189" y="5320500"/>
              <a:ext cx="2505717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85 %</a:t>
              </a:r>
            </a:p>
          </p:txBody>
        </p:sp>
        <p:grpSp>
          <p:nvGrpSpPr>
            <p:cNvPr id="14" name="Group 96"/>
            <p:cNvGrpSpPr/>
            <p:nvPr/>
          </p:nvGrpSpPr>
          <p:grpSpPr>
            <a:xfrm>
              <a:off x="3270738" y="4652853"/>
              <a:ext cx="3403334" cy="3403334"/>
              <a:chOff x="5641899" y="4719693"/>
              <a:chExt cx="3403334" cy="3403334"/>
            </a:xfrm>
          </p:grpSpPr>
          <p:sp>
            <p:nvSpPr>
              <p:cNvPr id="24" name="Oval 97"/>
              <p:cNvSpPr>
                <a:spLocks noChangeAspect="1"/>
              </p:cNvSpPr>
              <p:nvPr/>
            </p:nvSpPr>
            <p:spPr>
              <a:xfrm>
                <a:off x="5641899" y="471969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5" name="弧形 37"/>
              <p:cNvSpPr/>
              <p:nvPr/>
            </p:nvSpPr>
            <p:spPr>
              <a:xfrm>
                <a:off x="5769626" y="4829046"/>
                <a:ext cx="3147122" cy="3147122"/>
              </a:xfrm>
              <a:prstGeom prst="arc">
                <a:avLst>
                  <a:gd name="adj1" fmla="val 100036"/>
                  <a:gd name="adj2" fmla="val 14632219"/>
                </a:avLst>
              </a:prstGeom>
              <a:solidFill>
                <a:srgbClr val="F8DFD2"/>
              </a:solidFill>
              <a:ln w="254000">
                <a:solidFill>
                  <a:srgbClr val="F8DF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sp>
          <p:nvSpPr>
            <p:cNvPr id="15" name="TextBox 107"/>
            <p:cNvSpPr txBox="1"/>
            <p:nvPr/>
          </p:nvSpPr>
          <p:spPr>
            <a:xfrm>
              <a:off x="3754060" y="6390662"/>
              <a:ext cx="2402375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75 %</a:t>
              </a:r>
            </a:p>
          </p:txBody>
        </p:sp>
        <p:sp>
          <p:nvSpPr>
            <p:cNvPr id="16" name="TextBox 108"/>
            <p:cNvSpPr txBox="1"/>
            <p:nvPr/>
          </p:nvSpPr>
          <p:spPr>
            <a:xfrm>
              <a:off x="8507017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7" name="TextBox 109"/>
            <p:cNvSpPr txBox="1"/>
            <p:nvPr/>
          </p:nvSpPr>
          <p:spPr>
            <a:xfrm>
              <a:off x="7419075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8" name="TextBox 110"/>
            <p:cNvSpPr txBox="1"/>
            <p:nvPr/>
          </p:nvSpPr>
          <p:spPr>
            <a:xfrm>
              <a:off x="13320317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9" name="TextBox 111"/>
            <p:cNvSpPr txBox="1"/>
            <p:nvPr/>
          </p:nvSpPr>
          <p:spPr>
            <a:xfrm>
              <a:off x="12232374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0" name="TextBox 112"/>
            <p:cNvSpPr txBox="1"/>
            <p:nvPr/>
          </p:nvSpPr>
          <p:spPr>
            <a:xfrm>
              <a:off x="17976398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1" name="TextBox 113"/>
            <p:cNvSpPr txBox="1"/>
            <p:nvPr/>
          </p:nvSpPr>
          <p:spPr>
            <a:xfrm>
              <a:off x="16888457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2" name="TextBox 114"/>
            <p:cNvSpPr txBox="1"/>
            <p:nvPr/>
          </p:nvSpPr>
          <p:spPr>
            <a:xfrm>
              <a:off x="3654216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3" name="TextBox 115"/>
            <p:cNvSpPr txBox="1"/>
            <p:nvPr/>
          </p:nvSpPr>
          <p:spPr>
            <a:xfrm>
              <a:off x="2566268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C9080BD-428E-4143-8EE3-5C6CD1DC6EE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007927">
            <a:off x="1129906" y="1730174"/>
            <a:ext cx="1834436" cy="174074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3ABE4BF0-1F96-410B-8BFA-6270711E71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007927">
            <a:off x="1121112" y="3934940"/>
            <a:ext cx="1834436" cy="174074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A974BE85-2472-4EA3-A0D1-42D659C2B7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007927">
            <a:off x="6356216" y="1698776"/>
            <a:ext cx="1834436" cy="1740749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F1F66588-F7D2-4EA8-B517-2BBEE3A989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007927">
            <a:off x="6369452" y="3924511"/>
            <a:ext cx="1834436" cy="174074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31485" y="2270370"/>
            <a:ext cx="9621164" cy="3541178"/>
            <a:chOff x="1442082" y="1681456"/>
            <a:chExt cx="9621164" cy="3541178"/>
          </a:xfrm>
        </p:grpSpPr>
        <p:sp>
          <p:nvSpPr>
            <p:cNvPr id="8" name="文本框 7"/>
            <p:cNvSpPr txBox="1"/>
            <p:nvPr/>
          </p:nvSpPr>
          <p:spPr>
            <a:xfrm>
              <a:off x="2343195" y="3805512"/>
              <a:ext cx="3399960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+mn-ea"/>
                </a:rPr>
                <a:t> </a:t>
              </a:r>
            </a:p>
          </p:txBody>
        </p:sp>
        <p:sp>
          <p:nvSpPr>
            <p:cNvPr id="11" name="任意多边形 20"/>
            <p:cNvSpPr>
              <a:spLocks noChangeAspect="1"/>
            </p:cNvSpPr>
            <p:nvPr/>
          </p:nvSpPr>
          <p:spPr>
            <a:xfrm>
              <a:off x="1442082" y="1924203"/>
              <a:ext cx="413690" cy="360000"/>
            </a:xfrm>
            <a:custGeom>
              <a:avLst/>
              <a:gdLst>
                <a:gd name="connsiteX0" fmla="*/ 2136838 w 4244134"/>
                <a:gd name="connsiteY0" fmla="*/ 2537631 h 3693319"/>
                <a:gd name="connsiteX1" fmla="*/ 2299844 w 4244134"/>
                <a:gd name="connsiteY1" fmla="*/ 2700637 h 3693319"/>
                <a:gd name="connsiteX2" fmla="*/ 2462850 w 4244134"/>
                <a:gd name="connsiteY2" fmla="*/ 2537631 h 3693319"/>
                <a:gd name="connsiteX3" fmla="*/ 616723 w 4244134"/>
                <a:gd name="connsiteY3" fmla="*/ 1748051 h 3693319"/>
                <a:gd name="connsiteX4" fmla="*/ 2488723 w 4244134"/>
                <a:gd name="connsiteY4" fmla="*/ 1748051 h 3693319"/>
                <a:gd name="connsiteX5" fmla="*/ 2488723 w 4244134"/>
                <a:gd name="connsiteY5" fmla="*/ 1884677 h 3693319"/>
                <a:gd name="connsiteX6" fmla="*/ 616723 w 4244134"/>
                <a:gd name="connsiteY6" fmla="*/ 1884677 h 3693319"/>
                <a:gd name="connsiteX7" fmla="*/ 616723 w 4244134"/>
                <a:gd name="connsiteY7" fmla="*/ 1421574 h 3693319"/>
                <a:gd name="connsiteX8" fmla="*/ 2488723 w 4244134"/>
                <a:gd name="connsiteY8" fmla="*/ 1421574 h 3693319"/>
                <a:gd name="connsiteX9" fmla="*/ 2488723 w 4244134"/>
                <a:gd name="connsiteY9" fmla="*/ 1558200 h 3693319"/>
                <a:gd name="connsiteX10" fmla="*/ 616723 w 4244134"/>
                <a:gd name="connsiteY10" fmla="*/ 1558200 h 3693319"/>
                <a:gd name="connsiteX11" fmla="*/ 616723 w 4244134"/>
                <a:gd name="connsiteY11" fmla="*/ 1095097 h 3693319"/>
                <a:gd name="connsiteX12" fmla="*/ 2488723 w 4244134"/>
                <a:gd name="connsiteY12" fmla="*/ 1095097 h 3693319"/>
                <a:gd name="connsiteX13" fmla="*/ 2488723 w 4244134"/>
                <a:gd name="connsiteY13" fmla="*/ 1231723 h 3693319"/>
                <a:gd name="connsiteX14" fmla="*/ 616723 w 4244134"/>
                <a:gd name="connsiteY14" fmla="*/ 1231723 h 3693319"/>
                <a:gd name="connsiteX15" fmla="*/ 204718 w 4244134"/>
                <a:gd name="connsiteY15" fmla="*/ 204718 h 3693319"/>
                <a:gd name="connsiteX16" fmla="*/ 204718 w 4244134"/>
                <a:gd name="connsiteY16" fmla="*/ 3488601 h 3693319"/>
                <a:gd name="connsiteX17" fmla="*/ 2907082 w 4244134"/>
                <a:gd name="connsiteY17" fmla="*/ 3488601 h 3693319"/>
                <a:gd name="connsiteX18" fmla="*/ 2907082 w 4244134"/>
                <a:gd name="connsiteY18" fmla="*/ 3096000 h 3693319"/>
                <a:gd name="connsiteX19" fmla="*/ 2907082 w 4244134"/>
                <a:gd name="connsiteY19" fmla="*/ 2973318 h 3693319"/>
                <a:gd name="connsiteX20" fmla="*/ 2907082 w 4244134"/>
                <a:gd name="connsiteY20" fmla="*/ 2619924 h 3693319"/>
                <a:gd name="connsiteX21" fmla="*/ 2302633 w 4244134"/>
                <a:gd name="connsiteY21" fmla="*/ 3224372 h 3693319"/>
                <a:gd name="connsiteX22" fmla="*/ 2288873 w 4244134"/>
                <a:gd name="connsiteY22" fmla="*/ 3210611 h 3693319"/>
                <a:gd name="connsiteX23" fmla="*/ 2286083 w 4244134"/>
                <a:gd name="connsiteY23" fmla="*/ 3213400 h 3693319"/>
                <a:gd name="connsiteX24" fmla="*/ 1610314 w 4244134"/>
                <a:gd name="connsiteY24" fmla="*/ 2537631 h 3693319"/>
                <a:gd name="connsiteX25" fmla="*/ 616723 w 4244134"/>
                <a:gd name="connsiteY25" fmla="*/ 2537631 h 3693319"/>
                <a:gd name="connsiteX26" fmla="*/ 616723 w 4244134"/>
                <a:gd name="connsiteY26" fmla="*/ 2401005 h 3693319"/>
                <a:gd name="connsiteX27" fmla="*/ 1473688 w 4244134"/>
                <a:gd name="connsiteY27" fmla="*/ 2401005 h 3693319"/>
                <a:gd name="connsiteX28" fmla="*/ 1340342 w 4244134"/>
                <a:gd name="connsiteY28" fmla="*/ 2267659 h 3693319"/>
                <a:gd name="connsiteX29" fmla="*/ 1396846 w 4244134"/>
                <a:gd name="connsiteY29" fmla="*/ 2211154 h 3693319"/>
                <a:gd name="connsiteX30" fmla="*/ 616723 w 4244134"/>
                <a:gd name="connsiteY30" fmla="*/ 2211154 h 3693319"/>
                <a:gd name="connsiteX31" fmla="*/ 616723 w 4244134"/>
                <a:gd name="connsiteY31" fmla="*/ 2074528 h 3693319"/>
                <a:gd name="connsiteX32" fmla="*/ 1533472 w 4244134"/>
                <a:gd name="connsiteY32" fmla="*/ 2074528 h 3693319"/>
                <a:gd name="connsiteX33" fmla="*/ 1603604 w 4244134"/>
                <a:gd name="connsiteY33" fmla="*/ 2004396 h 3693319"/>
                <a:gd name="connsiteX34" fmla="*/ 1673735 w 4244134"/>
                <a:gd name="connsiteY34" fmla="*/ 2074528 h 3693319"/>
                <a:gd name="connsiteX35" fmla="*/ 2488723 w 4244134"/>
                <a:gd name="connsiteY35" fmla="*/ 2074528 h 3693319"/>
                <a:gd name="connsiteX36" fmla="*/ 2488723 w 4244134"/>
                <a:gd name="connsiteY36" fmla="*/ 2211154 h 3693319"/>
                <a:gd name="connsiteX37" fmla="*/ 1810361 w 4244134"/>
                <a:gd name="connsiteY37" fmla="*/ 2211154 h 3693319"/>
                <a:gd name="connsiteX38" fmla="*/ 2000212 w 4244134"/>
                <a:gd name="connsiteY38" fmla="*/ 2401005 h 3693319"/>
                <a:gd name="connsiteX39" fmla="*/ 2488723 w 4244134"/>
                <a:gd name="connsiteY39" fmla="*/ 2401005 h 3693319"/>
                <a:gd name="connsiteX40" fmla="*/ 2488723 w 4244134"/>
                <a:gd name="connsiteY40" fmla="*/ 2511758 h 3693319"/>
                <a:gd name="connsiteX41" fmla="*/ 2907082 w 4244134"/>
                <a:gd name="connsiteY41" fmla="*/ 2093399 h 3693319"/>
                <a:gd name="connsiteX42" fmla="*/ 2907082 w 4244134"/>
                <a:gd name="connsiteY42" fmla="*/ 204718 h 3693319"/>
                <a:gd name="connsiteX43" fmla="*/ 0 w 4244134"/>
                <a:gd name="connsiteY43" fmla="*/ 0 h 3693319"/>
                <a:gd name="connsiteX44" fmla="*/ 204718 w 4244134"/>
                <a:gd name="connsiteY44" fmla="*/ 0 h 3693319"/>
                <a:gd name="connsiteX45" fmla="*/ 204718 w 4244134"/>
                <a:gd name="connsiteY45" fmla="*/ 1 h 3693319"/>
                <a:gd name="connsiteX46" fmla="*/ 2907082 w 4244134"/>
                <a:gd name="connsiteY46" fmla="*/ 1 h 3693319"/>
                <a:gd name="connsiteX47" fmla="*/ 2907082 w 4244134"/>
                <a:gd name="connsiteY47" fmla="*/ 0 h 3693319"/>
                <a:gd name="connsiteX48" fmla="*/ 3111799 w 4244134"/>
                <a:gd name="connsiteY48" fmla="*/ 0 h 3693319"/>
                <a:gd name="connsiteX49" fmla="*/ 3111799 w 4244134"/>
                <a:gd name="connsiteY49" fmla="*/ 1888682 h 3693319"/>
                <a:gd name="connsiteX50" fmla="*/ 3980872 w 4244134"/>
                <a:gd name="connsiteY50" fmla="*/ 1019609 h 3693319"/>
                <a:gd name="connsiteX51" fmla="*/ 4244134 w 4244134"/>
                <a:gd name="connsiteY51" fmla="*/ 1282871 h 3693319"/>
                <a:gd name="connsiteX52" fmla="*/ 3111799 w 4244134"/>
                <a:gd name="connsiteY52" fmla="*/ 2415207 h 3693319"/>
                <a:gd name="connsiteX53" fmla="*/ 3111799 w 4244134"/>
                <a:gd name="connsiteY53" fmla="*/ 2973318 h 3693319"/>
                <a:gd name="connsiteX54" fmla="*/ 3111799 w 4244134"/>
                <a:gd name="connsiteY54" fmla="*/ 3096000 h 3693319"/>
                <a:gd name="connsiteX55" fmla="*/ 3111799 w 4244134"/>
                <a:gd name="connsiteY55" fmla="*/ 3693319 h 3693319"/>
                <a:gd name="connsiteX56" fmla="*/ 2907082 w 4244134"/>
                <a:gd name="connsiteY56" fmla="*/ 3693319 h 3693319"/>
                <a:gd name="connsiteX57" fmla="*/ 2907082 w 4244134"/>
                <a:gd name="connsiteY57" fmla="*/ 3693318 h 3693319"/>
                <a:gd name="connsiteX58" fmla="*/ 1 w 4244134"/>
                <a:gd name="connsiteY58" fmla="*/ 3693318 h 3693319"/>
                <a:gd name="connsiteX59" fmla="*/ 1 w 4244134"/>
                <a:gd name="connsiteY59" fmla="*/ 3636000 h 3693319"/>
                <a:gd name="connsiteX60" fmla="*/ 0 w 4244134"/>
                <a:gd name="connsiteY60" fmla="*/ 3636000 h 3693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244134" h="3693319">
                  <a:moveTo>
                    <a:pt x="2136838" y="2537631"/>
                  </a:moveTo>
                  <a:lnTo>
                    <a:pt x="2299844" y="2700637"/>
                  </a:lnTo>
                  <a:lnTo>
                    <a:pt x="2462850" y="2537631"/>
                  </a:lnTo>
                  <a:close/>
                  <a:moveTo>
                    <a:pt x="616723" y="1748051"/>
                  </a:moveTo>
                  <a:lnTo>
                    <a:pt x="2488723" y="1748051"/>
                  </a:lnTo>
                  <a:lnTo>
                    <a:pt x="2488723" y="1884677"/>
                  </a:lnTo>
                  <a:lnTo>
                    <a:pt x="616723" y="1884677"/>
                  </a:lnTo>
                  <a:close/>
                  <a:moveTo>
                    <a:pt x="616723" y="1421574"/>
                  </a:moveTo>
                  <a:lnTo>
                    <a:pt x="2488723" y="1421574"/>
                  </a:lnTo>
                  <a:lnTo>
                    <a:pt x="2488723" y="1558200"/>
                  </a:lnTo>
                  <a:lnTo>
                    <a:pt x="616723" y="1558200"/>
                  </a:lnTo>
                  <a:close/>
                  <a:moveTo>
                    <a:pt x="616723" y="1095097"/>
                  </a:moveTo>
                  <a:lnTo>
                    <a:pt x="2488723" y="1095097"/>
                  </a:lnTo>
                  <a:lnTo>
                    <a:pt x="2488723" y="1231723"/>
                  </a:lnTo>
                  <a:lnTo>
                    <a:pt x="616723" y="1231723"/>
                  </a:lnTo>
                  <a:close/>
                  <a:moveTo>
                    <a:pt x="204718" y="204718"/>
                  </a:moveTo>
                  <a:lnTo>
                    <a:pt x="204718" y="3488601"/>
                  </a:lnTo>
                  <a:lnTo>
                    <a:pt x="2907082" y="3488601"/>
                  </a:lnTo>
                  <a:lnTo>
                    <a:pt x="2907082" y="3096000"/>
                  </a:lnTo>
                  <a:lnTo>
                    <a:pt x="2907082" y="2973318"/>
                  </a:lnTo>
                  <a:lnTo>
                    <a:pt x="2907082" y="2619924"/>
                  </a:lnTo>
                  <a:lnTo>
                    <a:pt x="2302633" y="3224372"/>
                  </a:lnTo>
                  <a:lnTo>
                    <a:pt x="2288873" y="3210611"/>
                  </a:lnTo>
                  <a:lnTo>
                    <a:pt x="2286083" y="3213400"/>
                  </a:lnTo>
                  <a:lnTo>
                    <a:pt x="1610314" y="2537631"/>
                  </a:lnTo>
                  <a:lnTo>
                    <a:pt x="616723" y="2537631"/>
                  </a:lnTo>
                  <a:lnTo>
                    <a:pt x="616723" y="2401005"/>
                  </a:lnTo>
                  <a:lnTo>
                    <a:pt x="1473688" y="2401005"/>
                  </a:lnTo>
                  <a:lnTo>
                    <a:pt x="1340342" y="2267659"/>
                  </a:lnTo>
                  <a:lnTo>
                    <a:pt x="1396846" y="2211154"/>
                  </a:lnTo>
                  <a:lnTo>
                    <a:pt x="616723" y="2211154"/>
                  </a:lnTo>
                  <a:lnTo>
                    <a:pt x="616723" y="2074528"/>
                  </a:lnTo>
                  <a:lnTo>
                    <a:pt x="1533472" y="2074528"/>
                  </a:lnTo>
                  <a:lnTo>
                    <a:pt x="1603604" y="2004396"/>
                  </a:lnTo>
                  <a:lnTo>
                    <a:pt x="1673735" y="2074528"/>
                  </a:lnTo>
                  <a:lnTo>
                    <a:pt x="2488723" y="2074528"/>
                  </a:lnTo>
                  <a:lnTo>
                    <a:pt x="2488723" y="2211154"/>
                  </a:lnTo>
                  <a:lnTo>
                    <a:pt x="1810361" y="2211154"/>
                  </a:lnTo>
                  <a:lnTo>
                    <a:pt x="2000212" y="2401005"/>
                  </a:lnTo>
                  <a:lnTo>
                    <a:pt x="2488723" y="2401005"/>
                  </a:lnTo>
                  <a:lnTo>
                    <a:pt x="2488723" y="2511758"/>
                  </a:lnTo>
                  <a:lnTo>
                    <a:pt x="2907082" y="2093399"/>
                  </a:lnTo>
                  <a:lnTo>
                    <a:pt x="2907082" y="204718"/>
                  </a:lnTo>
                  <a:close/>
                  <a:moveTo>
                    <a:pt x="0" y="0"/>
                  </a:moveTo>
                  <a:lnTo>
                    <a:pt x="204718" y="0"/>
                  </a:lnTo>
                  <a:lnTo>
                    <a:pt x="204718" y="1"/>
                  </a:lnTo>
                  <a:lnTo>
                    <a:pt x="2907082" y="1"/>
                  </a:lnTo>
                  <a:lnTo>
                    <a:pt x="2907082" y="0"/>
                  </a:lnTo>
                  <a:lnTo>
                    <a:pt x="3111799" y="0"/>
                  </a:lnTo>
                  <a:lnTo>
                    <a:pt x="3111799" y="1888682"/>
                  </a:lnTo>
                  <a:lnTo>
                    <a:pt x="3980872" y="1019609"/>
                  </a:lnTo>
                  <a:lnTo>
                    <a:pt x="4244134" y="1282871"/>
                  </a:lnTo>
                  <a:lnTo>
                    <a:pt x="3111799" y="2415207"/>
                  </a:lnTo>
                  <a:lnTo>
                    <a:pt x="3111799" y="2973318"/>
                  </a:lnTo>
                  <a:lnTo>
                    <a:pt x="3111799" y="3096000"/>
                  </a:lnTo>
                  <a:lnTo>
                    <a:pt x="3111799" y="3693319"/>
                  </a:lnTo>
                  <a:lnTo>
                    <a:pt x="2907082" y="3693319"/>
                  </a:lnTo>
                  <a:lnTo>
                    <a:pt x="2907082" y="3693318"/>
                  </a:lnTo>
                  <a:lnTo>
                    <a:pt x="1" y="3693318"/>
                  </a:lnTo>
                  <a:lnTo>
                    <a:pt x="1" y="3636000"/>
                  </a:lnTo>
                  <a:lnTo>
                    <a:pt x="0" y="3636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2" name="任意多边形 21"/>
            <p:cNvSpPr>
              <a:spLocks noChangeAspect="1"/>
            </p:cNvSpPr>
            <p:nvPr/>
          </p:nvSpPr>
          <p:spPr>
            <a:xfrm>
              <a:off x="1458658" y="4178494"/>
              <a:ext cx="364369" cy="360000"/>
            </a:xfrm>
            <a:custGeom>
              <a:avLst/>
              <a:gdLst>
                <a:gd name="connsiteX0" fmla="*/ 3577275 w 5691115"/>
                <a:gd name="connsiteY0" fmla="*/ 3207225 h 5622876"/>
                <a:gd name="connsiteX1" fmla="*/ 3268639 w 5691115"/>
                <a:gd name="connsiteY1" fmla="*/ 3515861 h 5622876"/>
                <a:gd name="connsiteX2" fmla="*/ 3268639 w 5691115"/>
                <a:gd name="connsiteY2" fmla="*/ 5089053 h 5622876"/>
                <a:gd name="connsiteX3" fmla="*/ 3577275 w 5691115"/>
                <a:gd name="connsiteY3" fmla="*/ 5397689 h 5622876"/>
                <a:gd name="connsiteX4" fmla="*/ 5150467 w 5691115"/>
                <a:gd name="connsiteY4" fmla="*/ 5397689 h 5622876"/>
                <a:gd name="connsiteX5" fmla="*/ 5459103 w 5691115"/>
                <a:gd name="connsiteY5" fmla="*/ 5089053 h 5622876"/>
                <a:gd name="connsiteX6" fmla="*/ 5459103 w 5691115"/>
                <a:gd name="connsiteY6" fmla="*/ 3515861 h 5622876"/>
                <a:gd name="connsiteX7" fmla="*/ 5150467 w 5691115"/>
                <a:gd name="connsiteY7" fmla="*/ 3207225 h 5622876"/>
                <a:gd name="connsiteX8" fmla="*/ 533824 w 5691115"/>
                <a:gd name="connsiteY8" fmla="*/ 3207225 h 5622876"/>
                <a:gd name="connsiteX9" fmla="*/ 225188 w 5691115"/>
                <a:gd name="connsiteY9" fmla="*/ 3515861 h 5622876"/>
                <a:gd name="connsiteX10" fmla="*/ 225188 w 5691115"/>
                <a:gd name="connsiteY10" fmla="*/ 5089053 h 5622876"/>
                <a:gd name="connsiteX11" fmla="*/ 533824 w 5691115"/>
                <a:gd name="connsiteY11" fmla="*/ 5397689 h 5622876"/>
                <a:gd name="connsiteX12" fmla="*/ 2107016 w 5691115"/>
                <a:gd name="connsiteY12" fmla="*/ 5397689 h 5622876"/>
                <a:gd name="connsiteX13" fmla="*/ 2415652 w 5691115"/>
                <a:gd name="connsiteY13" fmla="*/ 5089053 h 5622876"/>
                <a:gd name="connsiteX14" fmla="*/ 2415652 w 5691115"/>
                <a:gd name="connsiteY14" fmla="*/ 3515861 h 5622876"/>
                <a:gd name="connsiteX15" fmla="*/ 2107016 w 5691115"/>
                <a:gd name="connsiteY15" fmla="*/ 3207225 h 5622876"/>
                <a:gd name="connsiteX16" fmla="*/ 3416507 w 5691115"/>
                <a:gd name="connsiteY16" fmla="*/ 2975212 h 5622876"/>
                <a:gd name="connsiteX17" fmla="*/ 5318059 w 5691115"/>
                <a:gd name="connsiteY17" fmla="*/ 2975212 h 5622876"/>
                <a:gd name="connsiteX18" fmla="*/ 5691115 w 5691115"/>
                <a:gd name="connsiteY18" fmla="*/ 3348268 h 5622876"/>
                <a:gd name="connsiteX19" fmla="*/ 5691115 w 5691115"/>
                <a:gd name="connsiteY19" fmla="*/ 5249820 h 5622876"/>
                <a:gd name="connsiteX20" fmla="*/ 5318059 w 5691115"/>
                <a:gd name="connsiteY20" fmla="*/ 5622876 h 5622876"/>
                <a:gd name="connsiteX21" fmla="*/ 3416507 w 5691115"/>
                <a:gd name="connsiteY21" fmla="*/ 5622876 h 5622876"/>
                <a:gd name="connsiteX22" fmla="*/ 3043451 w 5691115"/>
                <a:gd name="connsiteY22" fmla="*/ 5249820 h 5622876"/>
                <a:gd name="connsiteX23" fmla="*/ 3043451 w 5691115"/>
                <a:gd name="connsiteY23" fmla="*/ 3348268 h 5622876"/>
                <a:gd name="connsiteX24" fmla="*/ 3416507 w 5691115"/>
                <a:gd name="connsiteY24" fmla="*/ 2975212 h 5622876"/>
                <a:gd name="connsiteX25" fmla="*/ 373056 w 5691115"/>
                <a:gd name="connsiteY25" fmla="*/ 2975212 h 5622876"/>
                <a:gd name="connsiteX26" fmla="*/ 2274608 w 5691115"/>
                <a:gd name="connsiteY26" fmla="*/ 2975212 h 5622876"/>
                <a:gd name="connsiteX27" fmla="*/ 2647664 w 5691115"/>
                <a:gd name="connsiteY27" fmla="*/ 3348268 h 5622876"/>
                <a:gd name="connsiteX28" fmla="*/ 2647664 w 5691115"/>
                <a:gd name="connsiteY28" fmla="*/ 5249820 h 5622876"/>
                <a:gd name="connsiteX29" fmla="*/ 2274608 w 5691115"/>
                <a:gd name="connsiteY29" fmla="*/ 5622876 h 5622876"/>
                <a:gd name="connsiteX30" fmla="*/ 373056 w 5691115"/>
                <a:gd name="connsiteY30" fmla="*/ 5622876 h 5622876"/>
                <a:gd name="connsiteX31" fmla="*/ 0 w 5691115"/>
                <a:gd name="connsiteY31" fmla="*/ 5249820 h 5622876"/>
                <a:gd name="connsiteX32" fmla="*/ 0 w 5691115"/>
                <a:gd name="connsiteY32" fmla="*/ 3348268 h 5622876"/>
                <a:gd name="connsiteX33" fmla="*/ 373056 w 5691115"/>
                <a:gd name="connsiteY33" fmla="*/ 2975212 h 5622876"/>
                <a:gd name="connsiteX34" fmla="*/ 3577275 w 5691115"/>
                <a:gd name="connsiteY34" fmla="*/ 232013 h 5622876"/>
                <a:gd name="connsiteX35" fmla="*/ 3268639 w 5691115"/>
                <a:gd name="connsiteY35" fmla="*/ 540649 h 5622876"/>
                <a:gd name="connsiteX36" fmla="*/ 3268639 w 5691115"/>
                <a:gd name="connsiteY36" fmla="*/ 2113841 h 5622876"/>
                <a:gd name="connsiteX37" fmla="*/ 3577275 w 5691115"/>
                <a:gd name="connsiteY37" fmla="*/ 2422477 h 5622876"/>
                <a:gd name="connsiteX38" fmla="*/ 5150467 w 5691115"/>
                <a:gd name="connsiteY38" fmla="*/ 2422477 h 5622876"/>
                <a:gd name="connsiteX39" fmla="*/ 5459103 w 5691115"/>
                <a:gd name="connsiteY39" fmla="*/ 2113841 h 5622876"/>
                <a:gd name="connsiteX40" fmla="*/ 5459103 w 5691115"/>
                <a:gd name="connsiteY40" fmla="*/ 540649 h 5622876"/>
                <a:gd name="connsiteX41" fmla="*/ 5150467 w 5691115"/>
                <a:gd name="connsiteY41" fmla="*/ 232013 h 5622876"/>
                <a:gd name="connsiteX42" fmla="*/ 533824 w 5691115"/>
                <a:gd name="connsiteY42" fmla="*/ 232013 h 5622876"/>
                <a:gd name="connsiteX43" fmla="*/ 225188 w 5691115"/>
                <a:gd name="connsiteY43" fmla="*/ 540649 h 5622876"/>
                <a:gd name="connsiteX44" fmla="*/ 225188 w 5691115"/>
                <a:gd name="connsiteY44" fmla="*/ 2113841 h 5622876"/>
                <a:gd name="connsiteX45" fmla="*/ 533824 w 5691115"/>
                <a:gd name="connsiteY45" fmla="*/ 2422477 h 5622876"/>
                <a:gd name="connsiteX46" fmla="*/ 2107016 w 5691115"/>
                <a:gd name="connsiteY46" fmla="*/ 2422477 h 5622876"/>
                <a:gd name="connsiteX47" fmla="*/ 2415652 w 5691115"/>
                <a:gd name="connsiteY47" fmla="*/ 2113841 h 5622876"/>
                <a:gd name="connsiteX48" fmla="*/ 2415652 w 5691115"/>
                <a:gd name="connsiteY48" fmla="*/ 540649 h 5622876"/>
                <a:gd name="connsiteX49" fmla="*/ 2107016 w 5691115"/>
                <a:gd name="connsiteY49" fmla="*/ 232013 h 5622876"/>
                <a:gd name="connsiteX50" fmla="*/ 3416507 w 5691115"/>
                <a:gd name="connsiteY50" fmla="*/ 0 h 5622876"/>
                <a:gd name="connsiteX51" fmla="*/ 5318059 w 5691115"/>
                <a:gd name="connsiteY51" fmla="*/ 0 h 5622876"/>
                <a:gd name="connsiteX52" fmla="*/ 5691115 w 5691115"/>
                <a:gd name="connsiteY52" fmla="*/ 373056 h 5622876"/>
                <a:gd name="connsiteX53" fmla="*/ 5691115 w 5691115"/>
                <a:gd name="connsiteY53" fmla="*/ 2274608 h 5622876"/>
                <a:gd name="connsiteX54" fmla="*/ 5318059 w 5691115"/>
                <a:gd name="connsiteY54" fmla="*/ 2647664 h 5622876"/>
                <a:gd name="connsiteX55" fmla="*/ 3416507 w 5691115"/>
                <a:gd name="connsiteY55" fmla="*/ 2647664 h 5622876"/>
                <a:gd name="connsiteX56" fmla="*/ 3043451 w 5691115"/>
                <a:gd name="connsiteY56" fmla="*/ 2274608 h 5622876"/>
                <a:gd name="connsiteX57" fmla="*/ 3043451 w 5691115"/>
                <a:gd name="connsiteY57" fmla="*/ 373056 h 5622876"/>
                <a:gd name="connsiteX58" fmla="*/ 3416507 w 5691115"/>
                <a:gd name="connsiteY58" fmla="*/ 0 h 5622876"/>
                <a:gd name="connsiteX59" fmla="*/ 373056 w 5691115"/>
                <a:gd name="connsiteY59" fmla="*/ 0 h 5622876"/>
                <a:gd name="connsiteX60" fmla="*/ 2274608 w 5691115"/>
                <a:gd name="connsiteY60" fmla="*/ 0 h 5622876"/>
                <a:gd name="connsiteX61" fmla="*/ 2647664 w 5691115"/>
                <a:gd name="connsiteY61" fmla="*/ 373056 h 5622876"/>
                <a:gd name="connsiteX62" fmla="*/ 2647664 w 5691115"/>
                <a:gd name="connsiteY62" fmla="*/ 2274608 h 5622876"/>
                <a:gd name="connsiteX63" fmla="*/ 2274608 w 5691115"/>
                <a:gd name="connsiteY63" fmla="*/ 2647664 h 5622876"/>
                <a:gd name="connsiteX64" fmla="*/ 373056 w 5691115"/>
                <a:gd name="connsiteY64" fmla="*/ 2647664 h 5622876"/>
                <a:gd name="connsiteX65" fmla="*/ 0 w 5691115"/>
                <a:gd name="connsiteY65" fmla="*/ 2274608 h 5622876"/>
                <a:gd name="connsiteX66" fmla="*/ 0 w 5691115"/>
                <a:gd name="connsiteY66" fmla="*/ 373056 h 5622876"/>
                <a:gd name="connsiteX67" fmla="*/ 373056 w 5691115"/>
                <a:gd name="connsiteY67" fmla="*/ 0 h 562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691115" h="5622876">
                  <a:moveTo>
                    <a:pt x="3577275" y="3207225"/>
                  </a:moveTo>
                  <a:cubicBezTo>
                    <a:pt x="3406820" y="3207225"/>
                    <a:pt x="3268639" y="3345406"/>
                    <a:pt x="3268639" y="3515861"/>
                  </a:cubicBezTo>
                  <a:lnTo>
                    <a:pt x="3268639" y="5089053"/>
                  </a:lnTo>
                  <a:cubicBezTo>
                    <a:pt x="3268639" y="5259508"/>
                    <a:pt x="3406820" y="5397689"/>
                    <a:pt x="3577275" y="5397689"/>
                  </a:cubicBezTo>
                  <a:lnTo>
                    <a:pt x="5150467" y="5397689"/>
                  </a:lnTo>
                  <a:cubicBezTo>
                    <a:pt x="5320922" y="5397689"/>
                    <a:pt x="5459103" y="5259508"/>
                    <a:pt x="5459103" y="5089053"/>
                  </a:cubicBezTo>
                  <a:lnTo>
                    <a:pt x="5459103" y="3515861"/>
                  </a:lnTo>
                  <a:cubicBezTo>
                    <a:pt x="5459103" y="3345406"/>
                    <a:pt x="5320922" y="3207225"/>
                    <a:pt x="5150467" y="3207225"/>
                  </a:cubicBezTo>
                  <a:close/>
                  <a:moveTo>
                    <a:pt x="533824" y="3207225"/>
                  </a:moveTo>
                  <a:cubicBezTo>
                    <a:pt x="363369" y="3207225"/>
                    <a:pt x="225188" y="3345406"/>
                    <a:pt x="225188" y="3515861"/>
                  </a:cubicBezTo>
                  <a:lnTo>
                    <a:pt x="225188" y="5089053"/>
                  </a:lnTo>
                  <a:cubicBezTo>
                    <a:pt x="225188" y="5259508"/>
                    <a:pt x="363369" y="5397689"/>
                    <a:pt x="533824" y="5397689"/>
                  </a:cubicBezTo>
                  <a:lnTo>
                    <a:pt x="2107016" y="5397689"/>
                  </a:lnTo>
                  <a:cubicBezTo>
                    <a:pt x="2277471" y="5397689"/>
                    <a:pt x="2415652" y="5259508"/>
                    <a:pt x="2415652" y="5089053"/>
                  </a:cubicBezTo>
                  <a:lnTo>
                    <a:pt x="2415652" y="3515861"/>
                  </a:lnTo>
                  <a:cubicBezTo>
                    <a:pt x="2415652" y="3345406"/>
                    <a:pt x="2277471" y="3207225"/>
                    <a:pt x="2107016" y="3207225"/>
                  </a:cubicBezTo>
                  <a:close/>
                  <a:moveTo>
                    <a:pt x="3416507" y="2975212"/>
                  </a:moveTo>
                  <a:lnTo>
                    <a:pt x="5318059" y="2975212"/>
                  </a:lnTo>
                  <a:cubicBezTo>
                    <a:pt x="5524092" y="2975212"/>
                    <a:pt x="5691115" y="3142235"/>
                    <a:pt x="5691115" y="3348268"/>
                  </a:cubicBezTo>
                  <a:lnTo>
                    <a:pt x="5691115" y="5249820"/>
                  </a:lnTo>
                  <a:cubicBezTo>
                    <a:pt x="5691115" y="5455853"/>
                    <a:pt x="5524092" y="5622876"/>
                    <a:pt x="5318059" y="5622876"/>
                  </a:cubicBezTo>
                  <a:lnTo>
                    <a:pt x="3416507" y="5622876"/>
                  </a:lnTo>
                  <a:cubicBezTo>
                    <a:pt x="3210474" y="5622876"/>
                    <a:pt x="3043451" y="5455853"/>
                    <a:pt x="3043451" y="5249820"/>
                  </a:cubicBezTo>
                  <a:lnTo>
                    <a:pt x="3043451" y="3348268"/>
                  </a:lnTo>
                  <a:cubicBezTo>
                    <a:pt x="3043451" y="3142235"/>
                    <a:pt x="3210474" y="2975212"/>
                    <a:pt x="3416507" y="2975212"/>
                  </a:cubicBezTo>
                  <a:close/>
                  <a:moveTo>
                    <a:pt x="373056" y="2975212"/>
                  </a:moveTo>
                  <a:lnTo>
                    <a:pt x="2274608" y="2975212"/>
                  </a:lnTo>
                  <a:cubicBezTo>
                    <a:pt x="2480641" y="2975212"/>
                    <a:pt x="2647664" y="3142235"/>
                    <a:pt x="2647664" y="3348268"/>
                  </a:cubicBezTo>
                  <a:lnTo>
                    <a:pt x="2647664" y="5249820"/>
                  </a:lnTo>
                  <a:cubicBezTo>
                    <a:pt x="2647664" y="5455853"/>
                    <a:pt x="2480641" y="5622876"/>
                    <a:pt x="2274608" y="5622876"/>
                  </a:cubicBezTo>
                  <a:lnTo>
                    <a:pt x="373056" y="5622876"/>
                  </a:lnTo>
                  <a:cubicBezTo>
                    <a:pt x="167023" y="5622876"/>
                    <a:pt x="0" y="5455853"/>
                    <a:pt x="0" y="5249820"/>
                  </a:cubicBezTo>
                  <a:lnTo>
                    <a:pt x="0" y="3348268"/>
                  </a:lnTo>
                  <a:cubicBezTo>
                    <a:pt x="0" y="3142235"/>
                    <a:pt x="167023" y="2975212"/>
                    <a:pt x="373056" y="2975212"/>
                  </a:cubicBezTo>
                  <a:close/>
                  <a:moveTo>
                    <a:pt x="3577275" y="232013"/>
                  </a:moveTo>
                  <a:cubicBezTo>
                    <a:pt x="3406820" y="232013"/>
                    <a:pt x="3268639" y="370194"/>
                    <a:pt x="3268639" y="540649"/>
                  </a:cubicBezTo>
                  <a:lnTo>
                    <a:pt x="3268639" y="2113841"/>
                  </a:lnTo>
                  <a:cubicBezTo>
                    <a:pt x="3268639" y="2284296"/>
                    <a:pt x="3406820" y="2422477"/>
                    <a:pt x="3577275" y="2422477"/>
                  </a:cubicBezTo>
                  <a:lnTo>
                    <a:pt x="5150467" y="2422477"/>
                  </a:lnTo>
                  <a:cubicBezTo>
                    <a:pt x="5320922" y="2422477"/>
                    <a:pt x="5459103" y="2284296"/>
                    <a:pt x="5459103" y="2113841"/>
                  </a:cubicBezTo>
                  <a:lnTo>
                    <a:pt x="5459103" y="540649"/>
                  </a:lnTo>
                  <a:cubicBezTo>
                    <a:pt x="5459103" y="370194"/>
                    <a:pt x="5320922" y="232013"/>
                    <a:pt x="5150467" y="232013"/>
                  </a:cubicBezTo>
                  <a:close/>
                  <a:moveTo>
                    <a:pt x="533824" y="232013"/>
                  </a:moveTo>
                  <a:cubicBezTo>
                    <a:pt x="363369" y="232013"/>
                    <a:pt x="225188" y="370194"/>
                    <a:pt x="225188" y="540649"/>
                  </a:cubicBezTo>
                  <a:lnTo>
                    <a:pt x="225188" y="2113841"/>
                  </a:lnTo>
                  <a:cubicBezTo>
                    <a:pt x="225188" y="2284296"/>
                    <a:pt x="363369" y="2422477"/>
                    <a:pt x="533824" y="2422477"/>
                  </a:cubicBezTo>
                  <a:lnTo>
                    <a:pt x="2107016" y="2422477"/>
                  </a:lnTo>
                  <a:cubicBezTo>
                    <a:pt x="2277471" y="2422477"/>
                    <a:pt x="2415652" y="2284296"/>
                    <a:pt x="2415652" y="2113841"/>
                  </a:cubicBezTo>
                  <a:lnTo>
                    <a:pt x="2415652" y="540649"/>
                  </a:lnTo>
                  <a:cubicBezTo>
                    <a:pt x="2415652" y="370194"/>
                    <a:pt x="2277471" y="232013"/>
                    <a:pt x="2107016" y="232013"/>
                  </a:cubicBezTo>
                  <a:close/>
                  <a:moveTo>
                    <a:pt x="3416507" y="0"/>
                  </a:moveTo>
                  <a:lnTo>
                    <a:pt x="5318059" y="0"/>
                  </a:lnTo>
                  <a:cubicBezTo>
                    <a:pt x="5524092" y="0"/>
                    <a:pt x="5691115" y="167023"/>
                    <a:pt x="5691115" y="373056"/>
                  </a:cubicBezTo>
                  <a:lnTo>
                    <a:pt x="5691115" y="2274608"/>
                  </a:lnTo>
                  <a:cubicBezTo>
                    <a:pt x="5691115" y="2480641"/>
                    <a:pt x="5524092" y="2647664"/>
                    <a:pt x="5318059" y="2647664"/>
                  </a:cubicBezTo>
                  <a:lnTo>
                    <a:pt x="3416507" y="2647664"/>
                  </a:lnTo>
                  <a:cubicBezTo>
                    <a:pt x="3210474" y="2647664"/>
                    <a:pt x="3043451" y="2480641"/>
                    <a:pt x="3043451" y="2274608"/>
                  </a:cubicBezTo>
                  <a:lnTo>
                    <a:pt x="3043451" y="373056"/>
                  </a:lnTo>
                  <a:cubicBezTo>
                    <a:pt x="3043451" y="167023"/>
                    <a:pt x="3210474" y="0"/>
                    <a:pt x="3416507" y="0"/>
                  </a:cubicBezTo>
                  <a:close/>
                  <a:moveTo>
                    <a:pt x="373056" y="0"/>
                  </a:moveTo>
                  <a:lnTo>
                    <a:pt x="2274608" y="0"/>
                  </a:lnTo>
                  <a:cubicBezTo>
                    <a:pt x="2480641" y="0"/>
                    <a:pt x="2647664" y="167023"/>
                    <a:pt x="2647664" y="373056"/>
                  </a:cubicBezTo>
                  <a:lnTo>
                    <a:pt x="2647664" y="2274608"/>
                  </a:lnTo>
                  <a:cubicBezTo>
                    <a:pt x="2647664" y="2480641"/>
                    <a:pt x="2480641" y="2647664"/>
                    <a:pt x="2274608" y="2647664"/>
                  </a:cubicBezTo>
                  <a:lnTo>
                    <a:pt x="373056" y="2647664"/>
                  </a:lnTo>
                  <a:cubicBezTo>
                    <a:pt x="167023" y="2647664"/>
                    <a:pt x="0" y="2480641"/>
                    <a:pt x="0" y="2274608"/>
                  </a:cubicBezTo>
                  <a:lnTo>
                    <a:pt x="0" y="373056"/>
                  </a:lnTo>
                  <a:cubicBezTo>
                    <a:pt x="0" y="167023"/>
                    <a:pt x="167023" y="0"/>
                    <a:pt x="3730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5" name="任意多边形 28"/>
            <p:cNvSpPr>
              <a:spLocks noChangeAspect="1"/>
            </p:cNvSpPr>
            <p:nvPr/>
          </p:nvSpPr>
          <p:spPr>
            <a:xfrm>
              <a:off x="6709120" y="1918683"/>
              <a:ext cx="349825" cy="360000"/>
            </a:xfrm>
            <a:custGeom>
              <a:avLst/>
              <a:gdLst>
                <a:gd name="connsiteX0" fmla="*/ 1913593 w 4735848"/>
                <a:gd name="connsiteY0" fmla="*/ 451664 h 4873594"/>
                <a:gd name="connsiteX1" fmla="*/ 874786 w 4735848"/>
                <a:gd name="connsiteY1" fmla="*/ 881952 h 4873594"/>
                <a:gd name="connsiteX2" fmla="*/ 444498 w 4735848"/>
                <a:gd name="connsiteY2" fmla="*/ 1920759 h 4873594"/>
                <a:gd name="connsiteX3" fmla="*/ 1913592 w 4735848"/>
                <a:gd name="connsiteY3" fmla="*/ 1920759 h 4873594"/>
                <a:gd name="connsiteX4" fmla="*/ 1913593 w 4735848"/>
                <a:gd name="connsiteY4" fmla="*/ 451664 h 4873594"/>
                <a:gd name="connsiteX5" fmla="*/ 2518011 w 4735848"/>
                <a:gd name="connsiteY5" fmla="*/ 438017 h 4873594"/>
                <a:gd name="connsiteX6" fmla="*/ 4575743 w 4735848"/>
                <a:gd name="connsiteY6" fmla="*/ 1828610 h 4873594"/>
                <a:gd name="connsiteX7" fmla="*/ 4052974 w 4735848"/>
                <a:gd name="connsiteY7" fmla="*/ 4256515 h 4873594"/>
                <a:gd name="connsiteX8" fmla="*/ 1605283 w 4735848"/>
                <a:gd name="connsiteY8" fmla="*/ 4677015 h 4873594"/>
                <a:gd name="connsiteX9" fmla="*/ 302200 w 4735848"/>
                <a:gd name="connsiteY9" fmla="*/ 2562782 h 4873594"/>
                <a:gd name="connsiteX10" fmla="*/ 648266 w 4735848"/>
                <a:gd name="connsiteY10" fmla="*/ 2577306 h 4873594"/>
                <a:gd name="connsiteX11" fmla="*/ 1747834 w 4735848"/>
                <a:gd name="connsiteY11" fmla="*/ 4361339 h 4873594"/>
                <a:gd name="connsiteX12" fmla="*/ 3813244 w 4735848"/>
                <a:gd name="connsiteY12" fmla="*/ 4006513 h 4873594"/>
                <a:gd name="connsiteX13" fmla="*/ 4254367 w 4735848"/>
                <a:gd name="connsiteY13" fmla="*/ 1957798 h 4873594"/>
                <a:gd name="connsiteX14" fmla="*/ 2518012 w 4735848"/>
                <a:gd name="connsiteY14" fmla="*/ 784388 h 4873594"/>
                <a:gd name="connsiteX15" fmla="*/ 2251880 w 4735848"/>
                <a:gd name="connsiteY15" fmla="*/ 0 h 4873594"/>
                <a:gd name="connsiteX16" fmla="*/ 2251880 w 4735848"/>
                <a:gd name="connsiteY16" fmla="*/ 2251879 h 4873594"/>
                <a:gd name="connsiteX17" fmla="*/ 0 w 4735848"/>
                <a:gd name="connsiteY17" fmla="*/ 2251880 h 4873594"/>
                <a:gd name="connsiteX18" fmla="*/ 659560 w 4735848"/>
                <a:gd name="connsiteY18" fmla="*/ 659560 h 4873594"/>
                <a:gd name="connsiteX19" fmla="*/ 2251880 w 4735848"/>
                <a:gd name="connsiteY19" fmla="*/ 0 h 487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35848" h="4873594">
                  <a:moveTo>
                    <a:pt x="1913593" y="451664"/>
                  </a:moveTo>
                  <a:cubicBezTo>
                    <a:pt x="1523965" y="451664"/>
                    <a:pt x="1150295" y="606443"/>
                    <a:pt x="874786" y="881952"/>
                  </a:cubicBezTo>
                  <a:cubicBezTo>
                    <a:pt x="599277" y="1157461"/>
                    <a:pt x="444498" y="1531131"/>
                    <a:pt x="444498" y="1920759"/>
                  </a:cubicBezTo>
                  <a:lnTo>
                    <a:pt x="1913592" y="1920759"/>
                  </a:lnTo>
                  <a:cubicBezTo>
                    <a:pt x="1913592" y="1431061"/>
                    <a:pt x="1913593" y="941362"/>
                    <a:pt x="1913593" y="451664"/>
                  </a:cubicBezTo>
                  <a:close/>
                  <a:moveTo>
                    <a:pt x="2518011" y="438017"/>
                  </a:moveTo>
                  <a:cubicBezTo>
                    <a:pt x="3423484" y="438017"/>
                    <a:pt x="4238024" y="988475"/>
                    <a:pt x="4575743" y="1828610"/>
                  </a:cubicBezTo>
                  <a:cubicBezTo>
                    <a:pt x="4913461" y="2668746"/>
                    <a:pt x="4706527" y="3629817"/>
                    <a:pt x="4052974" y="4256515"/>
                  </a:cubicBezTo>
                  <a:cubicBezTo>
                    <a:pt x="3399422" y="4883213"/>
                    <a:pt x="2430518" y="5049665"/>
                    <a:pt x="1605283" y="4677015"/>
                  </a:cubicBezTo>
                  <a:cubicBezTo>
                    <a:pt x="780048" y="4304364"/>
                    <a:pt x="264230" y="3467458"/>
                    <a:pt x="302200" y="2562782"/>
                  </a:cubicBezTo>
                  <a:lnTo>
                    <a:pt x="648266" y="2577306"/>
                  </a:lnTo>
                  <a:cubicBezTo>
                    <a:pt x="616227" y="3340690"/>
                    <a:pt x="1051484" y="4046888"/>
                    <a:pt x="1747834" y="4361339"/>
                  </a:cubicBezTo>
                  <a:cubicBezTo>
                    <a:pt x="2444184" y="4675789"/>
                    <a:pt x="3261764" y="4535333"/>
                    <a:pt x="3813244" y="4006513"/>
                  </a:cubicBezTo>
                  <a:cubicBezTo>
                    <a:pt x="4364725" y="3477693"/>
                    <a:pt x="4539341" y="2666722"/>
                    <a:pt x="4254367" y="1957798"/>
                  </a:cubicBezTo>
                  <a:cubicBezTo>
                    <a:pt x="3969393" y="1248875"/>
                    <a:pt x="3282068" y="784388"/>
                    <a:pt x="2518012" y="784388"/>
                  </a:cubicBezTo>
                  <a:close/>
                  <a:moveTo>
                    <a:pt x="2251880" y="0"/>
                  </a:moveTo>
                  <a:lnTo>
                    <a:pt x="2251880" y="2251879"/>
                  </a:lnTo>
                  <a:lnTo>
                    <a:pt x="0" y="2251880"/>
                  </a:lnTo>
                  <a:cubicBezTo>
                    <a:pt x="0" y="1654644"/>
                    <a:pt x="237251" y="1081869"/>
                    <a:pt x="659560" y="659560"/>
                  </a:cubicBezTo>
                  <a:cubicBezTo>
                    <a:pt x="1081870" y="237250"/>
                    <a:pt x="1654644" y="-1"/>
                    <a:pt x="22518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6" name="任意多边形 29"/>
            <p:cNvSpPr>
              <a:spLocks noChangeAspect="1"/>
            </p:cNvSpPr>
            <p:nvPr/>
          </p:nvSpPr>
          <p:spPr>
            <a:xfrm>
              <a:off x="6709120" y="4175882"/>
              <a:ext cx="360772" cy="360000"/>
            </a:xfrm>
            <a:custGeom>
              <a:avLst/>
              <a:gdLst>
                <a:gd name="connsiteX0" fmla="*/ 816378 w 5074852"/>
                <a:gd name="connsiteY0" fmla="*/ 3584162 h 5063990"/>
                <a:gd name="connsiteX1" fmla="*/ 494757 w 5074852"/>
                <a:gd name="connsiteY1" fmla="*/ 4562500 h 5063990"/>
                <a:gd name="connsiteX2" fmla="*/ 1522998 w 5074852"/>
                <a:gd name="connsiteY2" fmla="*/ 4251342 h 5063990"/>
                <a:gd name="connsiteX3" fmla="*/ 1446260 w 5074852"/>
                <a:gd name="connsiteY3" fmla="*/ 4131002 h 5063990"/>
                <a:gd name="connsiteX4" fmla="*/ 923382 w 5074852"/>
                <a:gd name="connsiteY4" fmla="*/ 3642561 h 5063990"/>
                <a:gd name="connsiteX5" fmla="*/ 3542907 w 5074852"/>
                <a:gd name="connsiteY5" fmla="*/ 705484 h 5063990"/>
                <a:gd name="connsiteX6" fmla="*/ 985516 w 5074852"/>
                <a:gd name="connsiteY6" fmla="*/ 3262875 h 5063990"/>
                <a:gd name="connsiteX7" fmla="*/ 1113448 w 5074852"/>
                <a:gd name="connsiteY7" fmla="*/ 3332695 h 5063990"/>
                <a:gd name="connsiteX8" fmla="*/ 1742481 w 5074852"/>
                <a:gd name="connsiteY8" fmla="*/ 3920299 h 5063990"/>
                <a:gd name="connsiteX9" fmla="*/ 1832850 w 5074852"/>
                <a:gd name="connsiteY9" fmla="*/ 4062016 h 5063990"/>
                <a:gd name="connsiteX10" fmla="*/ 4417890 w 5074852"/>
                <a:gd name="connsiteY10" fmla="*/ 1476978 h 5063990"/>
                <a:gd name="connsiteX11" fmla="*/ 4415770 w 5074852"/>
                <a:gd name="connsiteY11" fmla="*/ 1472766 h 5063990"/>
                <a:gd name="connsiteX12" fmla="*/ 3636524 w 5074852"/>
                <a:gd name="connsiteY12" fmla="*/ 744840 h 5063990"/>
                <a:gd name="connsiteX13" fmla="*/ 4176835 w 5074852"/>
                <a:gd name="connsiteY13" fmla="*/ 341562 h 5063990"/>
                <a:gd name="connsiteX14" fmla="*/ 3853383 w 5074852"/>
                <a:gd name="connsiteY14" fmla="*/ 434650 h 5063990"/>
                <a:gd name="connsiteX15" fmla="*/ 3842392 w 5074852"/>
                <a:gd name="connsiteY15" fmla="*/ 443598 h 5063990"/>
                <a:gd name="connsiteX16" fmla="*/ 3985575 w 5074852"/>
                <a:gd name="connsiteY16" fmla="*/ 521743 h 5063990"/>
                <a:gd name="connsiteX17" fmla="*/ 4614609 w 5074852"/>
                <a:gd name="connsiteY17" fmla="*/ 1109348 h 5063990"/>
                <a:gd name="connsiteX18" fmla="*/ 4661937 w 5074852"/>
                <a:gd name="connsiteY18" fmla="*/ 1183566 h 5063990"/>
                <a:gd name="connsiteX19" fmla="*/ 4671494 w 5074852"/>
                <a:gd name="connsiteY19" fmla="*/ 1167546 h 5063990"/>
                <a:gd name="connsiteX20" fmla="*/ 4721960 w 5074852"/>
                <a:gd name="connsiteY20" fmla="*/ 796243 h 5063990"/>
                <a:gd name="connsiteX21" fmla="*/ 4328896 w 5074852"/>
                <a:gd name="connsiteY21" fmla="*/ 365548 h 5063990"/>
                <a:gd name="connsiteX22" fmla="*/ 4176835 w 5074852"/>
                <a:gd name="connsiteY22" fmla="*/ 341562 h 5063990"/>
                <a:gd name="connsiteX23" fmla="*/ 4183824 w 5074852"/>
                <a:gd name="connsiteY23" fmla="*/ 189 h 5063990"/>
                <a:gd name="connsiteX24" fmla="*/ 4427259 w 5074852"/>
                <a:gd name="connsiteY24" fmla="*/ 38588 h 5063990"/>
                <a:gd name="connsiteX25" fmla="*/ 5056526 w 5074852"/>
                <a:gd name="connsiteY25" fmla="*/ 728098 h 5063990"/>
                <a:gd name="connsiteX26" fmla="*/ 4913426 w 5074852"/>
                <a:gd name="connsiteY26" fmla="*/ 1426963 h 5063990"/>
                <a:gd name="connsiteX27" fmla="*/ 4897039 w 5074852"/>
                <a:gd name="connsiteY27" fmla="*/ 1447543 h 5063990"/>
                <a:gd name="connsiteX28" fmla="*/ 4901285 w 5074852"/>
                <a:gd name="connsiteY28" fmla="*/ 1451788 h 5063990"/>
                <a:gd name="connsiteX29" fmla="*/ 4863862 w 5074852"/>
                <a:gd name="connsiteY29" fmla="*/ 1489211 h 5063990"/>
                <a:gd name="connsiteX30" fmla="*/ 4837026 w 5074852"/>
                <a:gd name="connsiteY30" fmla="*/ 1522915 h 5063990"/>
                <a:gd name="connsiteX31" fmla="*/ 4747085 w 5074852"/>
                <a:gd name="connsiteY31" fmla="*/ 1608804 h 5063990"/>
                <a:gd name="connsiteX32" fmla="*/ 4745805 w 5074852"/>
                <a:gd name="connsiteY32" fmla="*/ 1607267 h 5063990"/>
                <a:gd name="connsiteX33" fmla="*/ 1881323 w 5074852"/>
                <a:gd name="connsiteY33" fmla="*/ 4471749 h 5063990"/>
                <a:gd name="connsiteX34" fmla="*/ 1884004 w 5074852"/>
                <a:gd name="connsiteY34" fmla="*/ 4480607 h 5063990"/>
                <a:gd name="connsiteX35" fmla="*/ 1867459 w 5074852"/>
                <a:gd name="connsiteY35" fmla="*/ 4485614 h 5063990"/>
                <a:gd name="connsiteX36" fmla="*/ 1850684 w 5074852"/>
                <a:gd name="connsiteY36" fmla="*/ 4502388 h 5063990"/>
                <a:gd name="connsiteX37" fmla="*/ 1841703 w 5074852"/>
                <a:gd name="connsiteY37" fmla="*/ 4493407 h 5063990"/>
                <a:gd name="connsiteX38" fmla="*/ 598435 w 5074852"/>
                <a:gd name="connsiteY38" fmla="*/ 4869636 h 5063990"/>
                <a:gd name="connsiteX39" fmla="*/ 0 w 5074852"/>
                <a:gd name="connsiteY39" fmla="*/ 5063990 h 5063990"/>
                <a:gd name="connsiteX40" fmla="*/ 95240 w 5074852"/>
                <a:gd name="connsiteY40" fmla="*/ 4745484 h 5063990"/>
                <a:gd name="connsiteX41" fmla="*/ 93708 w 5074852"/>
                <a:gd name="connsiteY41" fmla="*/ 4744980 h 5063990"/>
                <a:gd name="connsiteX42" fmla="*/ 112315 w 5074852"/>
                <a:gd name="connsiteY42" fmla="*/ 4688384 h 5063990"/>
                <a:gd name="connsiteX43" fmla="*/ 166429 w 5074852"/>
                <a:gd name="connsiteY43" fmla="*/ 4507414 h 5063990"/>
                <a:gd name="connsiteX44" fmla="*/ 170700 w 5074852"/>
                <a:gd name="connsiteY44" fmla="*/ 4510779 h 5063990"/>
                <a:gd name="connsiteX45" fmla="*/ 604148 w 5074852"/>
                <a:gd name="connsiteY45" fmla="*/ 3192281 h 5063990"/>
                <a:gd name="connsiteX46" fmla="*/ 601026 w 5074852"/>
                <a:gd name="connsiteY46" fmla="*/ 3189159 h 5063990"/>
                <a:gd name="connsiteX47" fmla="*/ 607205 w 5074852"/>
                <a:gd name="connsiteY47" fmla="*/ 3182980 h 5063990"/>
                <a:gd name="connsiteX48" fmla="*/ 610885 w 5074852"/>
                <a:gd name="connsiteY48" fmla="*/ 3171785 h 5063990"/>
                <a:gd name="connsiteX49" fmla="*/ 616540 w 5074852"/>
                <a:gd name="connsiteY49" fmla="*/ 3173645 h 5063990"/>
                <a:gd name="connsiteX50" fmla="*/ 3522874 w 5074852"/>
                <a:gd name="connsiteY50" fmla="*/ 267311 h 5063990"/>
                <a:gd name="connsiteX51" fmla="*/ 3522007 w 5074852"/>
                <a:gd name="connsiteY51" fmla="*/ 266444 h 5063990"/>
                <a:gd name="connsiteX52" fmla="*/ 3539763 w 5074852"/>
                <a:gd name="connsiteY52" fmla="*/ 250422 h 5063990"/>
                <a:gd name="connsiteX53" fmla="*/ 3548848 w 5074852"/>
                <a:gd name="connsiteY53" fmla="*/ 241337 h 5063990"/>
                <a:gd name="connsiteX54" fmla="*/ 3549314 w 5074852"/>
                <a:gd name="connsiteY54" fmla="*/ 241803 h 5063990"/>
                <a:gd name="connsiteX55" fmla="*/ 3591419 w 5074852"/>
                <a:gd name="connsiteY55" fmla="*/ 203809 h 5063990"/>
                <a:gd name="connsiteX56" fmla="*/ 4183824 w 5074852"/>
                <a:gd name="connsiteY56" fmla="*/ 189 h 506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074852" h="5063990">
                  <a:moveTo>
                    <a:pt x="816378" y="3584162"/>
                  </a:moveTo>
                  <a:lnTo>
                    <a:pt x="494757" y="4562500"/>
                  </a:lnTo>
                  <a:lnTo>
                    <a:pt x="1522998" y="4251342"/>
                  </a:lnTo>
                  <a:lnTo>
                    <a:pt x="1446260" y="4131002"/>
                  </a:lnTo>
                  <a:cubicBezTo>
                    <a:pt x="1306625" y="3934700"/>
                    <a:pt x="1128728" y="3768520"/>
                    <a:pt x="923382" y="3642561"/>
                  </a:cubicBezTo>
                  <a:close/>
                  <a:moveTo>
                    <a:pt x="3542907" y="705484"/>
                  </a:moveTo>
                  <a:lnTo>
                    <a:pt x="985516" y="3262875"/>
                  </a:lnTo>
                  <a:lnTo>
                    <a:pt x="1113448" y="3332695"/>
                  </a:lnTo>
                  <a:cubicBezTo>
                    <a:pt x="1360483" y="3484226"/>
                    <a:pt x="1574498" y="3684145"/>
                    <a:pt x="1742481" y="3920299"/>
                  </a:cubicBezTo>
                  <a:lnTo>
                    <a:pt x="1832850" y="4062016"/>
                  </a:lnTo>
                  <a:lnTo>
                    <a:pt x="4417890" y="1476978"/>
                  </a:lnTo>
                  <a:lnTo>
                    <a:pt x="4415770" y="1472766"/>
                  </a:lnTo>
                  <a:cubicBezTo>
                    <a:pt x="4236029" y="1156670"/>
                    <a:pt x="3964114" y="902663"/>
                    <a:pt x="3636524" y="744840"/>
                  </a:cubicBezTo>
                  <a:close/>
                  <a:moveTo>
                    <a:pt x="4176835" y="341562"/>
                  </a:moveTo>
                  <a:cubicBezTo>
                    <a:pt x="4062433" y="339228"/>
                    <a:pt x="3949500" y="371545"/>
                    <a:pt x="3853383" y="434650"/>
                  </a:cubicBezTo>
                  <a:lnTo>
                    <a:pt x="3842392" y="443598"/>
                  </a:lnTo>
                  <a:lnTo>
                    <a:pt x="3985575" y="521743"/>
                  </a:lnTo>
                  <a:cubicBezTo>
                    <a:pt x="4232611" y="673273"/>
                    <a:pt x="4446625" y="873192"/>
                    <a:pt x="4614609" y="1109348"/>
                  </a:cubicBezTo>
                  <a:lnTo>
                    <a:pt x="4661937" y="1183566"/>
                  </a:lnTo>
                  <a:lnTo>
                    <a:pt x="4671494" y="1167546"/>
                  </a:lnTo>
                  <a:cubicBezTo>
                    <a:pt x="4728833" y="1054946"/>
                    <a:pt x="4748054" y="924352"/>
                    <a:pt x="4721960" y="796243"/>
                  </a:cubicBezTo>
                  <a:cubicBezTo>
                    <a:pt x="4680210" y="591268"/>
                    <a:pt x="4529210" y="425811"/>
                    <a:pt x="4328896" y="365548"/>
                  </a:cubicBezTo>
                  <a:cubicBezTo>
                    <a:pt x="4278817" y="350482"/>
                    <a:pt x="4227681" y="342599"/>
                    <a:pt x="4176835" y="341562"/>
                  </a:cubicBezTo>
                  <a:close/>
                  <a:moveTo>
                    <a:pt x="4183824" y="189"/>
                  </a:moveTo>
                  <a:cubicBezTo>
                    <a:pt x="4265224" y="1850"/>
                    <a:pt x="4347087" y="14469"/>
                    <a:pt x="4427259" y="38588"/>
                  </a:cubicBezTo>
                  <a:cubicBezTo>
                    <a:pt x="4747948" y="135065"/>
                    <a:pt x="4989688" y="399949"/>
                    <a:pt x="5056526" y="728098"/>
                  </a:cubicBezTo>
                  <a:cubicBezTo>
                    <a:pt x="5106655" y="974209"/>
                    <a:pt x="5052319" y="1226049"/>
                    <a:pt x="4913426" y="1426963"/>
                  </a:cubicBezTo>
                  <a:lnTo>
                    <a:pt x="4897039" y="1447543"/>
                  </a:lnTo>
                  <a:lnTo>
                    <a:pt x="4901285" y="1451788"/>
                  </a:lnTo>
                  <a:lnTo>
                    <a:pt x="4863862" y="1489211"/>
                  </a:lnTo>
                  <a:lnTo>
                    <a:pt x="4837026" y="1522915"/>
                  </a:lnTo>
                  <a:cubicBezTo>
                    <a:pt x="4809271" y="1553308"/>
                    <a:pt x="4779260" y="1582027"/>
                    <a:pt x="4747085" y="1608804"/>
                  </a:cubicBezTo>
                  <a:lnTo>
                    <a:pt x="4745805" y="1607267"/>
                  </a:lnTo>
                  <a:lnTo>
                    <a:pt x="1881323" y="4471749"/>
                  </a:lnTo>
                  <a:lnTo>
                    <a:pt x="1884004" y="4480607"/>
                  </a:lnTo>
                  <a:lnTo>
                    <a:pt x="1867459" y="4485614"/>
                  </a:lnTo>
                  <a:lnTo>
                    <a:pt x="1850684" y="4502388"/>
                  </a:lnTo>
                  <a:lnTo>
                    <a:pt x="1841703" y="4493407"/>
                  </a:lnTo>
                  <a:lnTo>
                    <a:pt x="598435" y="4869636"/>
                  </a:lnTo>
                  <a:lnTo>
                    <a:pt x="0" y="5063990"/>
                  </a:lnTo>
                  <a:lnTo>
                    <a:pt x="95240" y="4745484"/>
                  </a:lnTo>
                  <a:lnTo>
                    <a:pt x="93708" y="4744980"/>
                  </a:lnTo>
                  <a:lnTo>
                    <a:pt x="112315" y="4688384"/>
                  </a:lnTo>
                  <a:lnTo>
                    <a:pt x="166429" y="4507414"/>
                  </a:lnTo>
                  <a:lnTo>
                    <a:pt x="170700" y="4510779"/>
                  </a:lnTo>
                  <a:lnTo>
                    <a:pt x="604148" y="3192281"/>
                  </a:lnTo>
                  <a:lnTo>
                    <a:pt x="601026" y="3189159"/>
                  </a:lnTo>
                  <a:lnTo>
                    <a:pt x="607205" y="3182980"/>
                  </a:lnTo>
                  <a:lnTo>
                    <a:pt x="610885" y="3171785"/>
                  </a:lnTo>
                  <a:lnTo>
                    <a:pt x="616540" y="3173645"/>
                  </a:lnTo>
                  <a:lnTo>
                    <a:pt x="3522874" y="267311"/>
                  </a:lnTo>
                  <a:lnTo>
                    <a:pt x="3522007" y="266444"/>
                  </a:lnTo>
                  <a:lnTo>
                    <a:pt x="3539763" y="250422"/>
                  </a:lnTo>
                  <a:lnTo>
                    <a:pt x="3548848" y="241337"/>
                  </a:lnTo>
                  <a:lnTo>
                    <a:pt x="3549314" y="241803"/>
                  </a:lnTo>
                  <a:lnTo>
                    <a:pt x="3591419" y="203809"/>
                  </a:lnTo>
                  <a:cubicBezTo>
                    <a:pt x="3759677" y="66975"/>
                    <a:pt x="3970150" y="-4171"/>
                    <a:pt x="4183824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367020" y="1778568"/>
              <a:ext cx="3399960" cy="1368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zh-CN" altLang="en-US" sz="11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 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01260" y="1681456"/>
              <a:ext cx="3378794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84451" y="3849129"/>
              <a:ext cx="3378795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+mn-ea"/>
                </a:rPr>
                <a:t>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课件详情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7995" y="-6610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09467" y="25412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1226306" y="2464126"/>
            <a:ext cx="6155215" cy="773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1329328" y="1749083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1232375" y="4896823"/>
            <a:ext cx="615521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335397" y="4181780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2497CF4-4FF2-41A7-A5A9-4F0C8ACA3C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01918" y="837693"/>
            <a:ext cx="3880615" cy="5658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4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5" grpId="0"/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02221" y="2279630"/>
            <a:ext cx="596347" cy="609600"/>
          </a:xfrm>
          <a:prstGeom prst="rect">
            <a:avLst/>
          </a:prstGeom>
          <a:solidFill>
            <a:srgbClr val="C3E0D3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1</a:t>
            </a:r>
          </a:p>
        </p:txBody>
      </p:sp>
      <p:sp>
        <p:nvSpPr>
          <p:cNvPr id="21" name="文本框 22"/>
          <p:cNvSpPr txBox="1">
            <a:spLocks noChangeArrowheads="1"/>
          </p:cNvSpPr>
          <p:nvPr/>
        </p:nvSpPr>
        <p:spPr bwMode="auto">
          <a:xfrm>
            <a:off x="1873165" y="2195603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3"/>
          <p:cNvSpPr>
            <a:spLocks noChangeArrowheads="1"/>
          </p:cNvSpPr>
          <p:nvPr/>
        </p:nvSpPr>
        <p:spPr bwMode="auto">
          <a:xfrm>
            <a:off x="1873165" y="2657268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02221" y="4022709"/>
            <a:ext cx="596347" cy="609600"/>
          </a:xfrm>
          <a:prstGeom prst="rect">
            <a:avLst/>
          </a:prstGeom>
          <a:solidFill>
            <a:srgbClr val="F8DFD2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2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73165" y="3938682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873165" y="4400347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3" name="矩形 2"/>
          <p:cNvSpPr/>
          <p:nvPr/>
        </p:nvSpPr>
        <p:spPr>
          <a:xfrm>
            <a:off x="6716967" y="2350602"/>
            <a:ext cx="596347" cy="609600"/>
          </a:xfrm>
          <a:prstGeom prst="rect">
            <a:avLst/>
          </a:prstGeom>
          <a:solidFill>
            <a:srgbClr val="F8DFD2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3</a:t>
            </a:r>
          </a:p>
        </p:txBody>
      </p:sp>
      <p:sp>
        <p:nvSpPr>
          <p:cNvPr id="4" name="文本框 22"/>
          <p:cNvSpPr txBox="1">
            <a:spLocks noChangeArrowheads="1"/>
          </p:cNvSpPr>
          <p:nvPr/>
        </p:nvSpPr>
        <p:spPr bwMode="auto">
          <a:xfrm>
            <a:off x="7687911" y="2266575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5" name="矩形 23"/>
          <p:cNvSpPr>
            <a:spLocks noChangeArrowheads="1"/>
          </p:cNvSpPr>
          <p:nvPr/>
        </p:nvSpPr>
        <p:spPr bwMode="auto">
          <a:xfrm>
            <a:off x="7687911" y="2728240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9" name="矩形 28"/>
          <p:cNvSpPr/>
          <p:nvPr/>
        </p:nvSpPr>
        <p:spPr>
          <a:xfrm>
            <a:off x="6716967" y="4079393"/>
            <a:ext cx="596347" cy="609600"/>
          </a:xfrm>
          <a:prstGeom prst="rect">
            <a:avLst/>
          </a:prstGeom>
          <a:solidFill>
            <a:srgbClr val="C3E0D3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4</a:t>
            </a:r>
          </a:p>
        </p:txBody>
      </p:sp>
      <p:sp>
        <p:nvSpPr>
          <p:cNvPr id="30" name="文本框 22"/>
          <p:cNvSpPr txBox="1">
            <a:spLocks noChangeArrowheads="1"/>
          </p:cNvSpPr>
          <p:nvPr/>
        </p:nvSpPr>
        <p:spPr bwMode="auto">
          <a:xfrm>
            <a:off x="7687911" y="3995366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矩形 23"/>
          <p:cNvSpPr>
            <a:spLocks noChangeArrowheads="1"/>
          </p:cNvSpPr>
          <p:nvPr/>
        </p:nvSpPr>
        <p:spPr bwMode="auto">
          <a:xfrm>
            <a:off x="7687911" y="4457031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0" grpId="0" bldLvl="0" animBg="1"/>
      <p:bldP spid="21" grpId="0"/>
      <p:bldP spid="22" grpId="0"/>
      <p:bldP spid="23" grpId="0" bldLvl="0" animBg="1"/>
      <p:bldP spid="24" grpId="0"/>
      <p:bldP spid="2" grpId="0"/>
      <p:bldP spid="3" grpId="0" bldLvl="0" animBg="1"/>
      <p:bldP spid="4" grpId="0"/>
      <p:bldP spid="5" grpId="0"/>
      <p:bldP spid="29" grpId="0" bldLvl="0" animBg="1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296D910-88E0-44C6-8874-12D6BB0CE65F}"/>
              </a:ext>
            </a:extLst>
          </p:cNvPr>
          <p:cNvGrpSpPr/>
          <p:nvPr/>
        </p:nvGrpSpPr>
        <p:grpSpPr>
          <a:xfrm>
            <a:off x="1254578" y="1950834"/>
            <a:ext cx="9801245" cy="3392248"/>
            <a:chOff x="1254578" y="1950834"/>
            <a:chExt cx="9801245" cy="3392248"/>
          </a:xfrm>
        </p:grpSpPr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1254578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1392827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216025" rtl="0" eaLnBrk="1" fontAlgn="auto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3728063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TextBox 13"/>
            <p:cNvSpPr txBox="1">
              <a:spLocks noChangeArrowheads="1"/>
            </p:cNvSpPr>
            <p:nvPr/>
          </p:nvSpPr>
          <p:spPr bwMode="auto">
            <a:xfrm>
              <a:off x="3866312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6291874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6430123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8717436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>
              <a:spLocks noChangeArrowheads="1"/>
            </p:cNvSpPr>
            <p:nvPr/>
          </p:nvSpPr>
          <p:spPr bwMode="auto">
            <a:xfrm>
              <a:off x="8855685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F1EC4871-C3A2-45C5-9C1B-9716A31BA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63040" y="1950834"/>
              <a:ext cx="1796576" cy="1587250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456ED023-E61F-49B0-8EFC-BC08869CF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855685" y="1955634"/>
              <a:ext cx="1796576" cy="1587250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D1A5D845-4935-40CC-B33A-C2B75FD67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430123" y="2038465"/>
              <a:ext cx="1796576" cy="158725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CCAA9129-5F5B-4D9D-B4A0-A8BAD455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66312" y="1973061"/>
              <a:ext cx="1796576" cy="15872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284186" y="1653352"/>
            <a:ext cx="9602999" cy="3162910"/>
            <a:chOff x="1282700" y="1928813"/>
            <a:chExt cx="9605963" cy="3163887"/>
          </a:xfrm>
        </p:grpSpPr>
        <p:grpSp>
          <p:nvGrpSpPr>
            <p:cNvPr id="2" name="Group 27"/>
            <p:cNvGrpSpPr>
              <a:grpSpLocks noChangeAspect="1"/>
            </p:cNvGrpSpPr>
            <p:nvPr/>
          </p:nvGrpSpPr>
          <p:grpSpPr bwMode="auto">
            <a:xfrm>
              <a:off x="9055100" y="1928813"/>
              <a:ext cx="1833563" cy="1658938"/>
              <a:chOff x="5587" y="1423"/>
              <a:chExt cx="1176" cy="1064"/>
            </a:xfrm>
            <a:solidFill>
              <a:srgbClr val="20558B"/>
            </a:solidFill>
          </p:grpSpPr>
          <p:sp>
            <p:nvSpPr>
              <p:cNvPr id="3" name="Freeform 28"/>
              <p:cNvSpPr/>
              <p:nvPr/>
            </p:nvSpPr>
            <p:spPr bwMode="auto">
              <a:xfrm>
                <a:off x="6389" y="1721"/>
                <a:ext cx="159" cy="27"/>
              </a:xfrm>
              <a:custGeom>
                <a:avLst/>
                <a:gdLst>
                  <a:gd name="T0" fmla="*/ 0 w 59"/>
                  <a:gd name="T1" fmla="*/ 7 h 10"/>
                  <a:gd name="T2" fmla="*/ 43 w 59"/>
                  <a:gd name="T3" fmla="*/ 1 h 10"/>
                  <a:gd name="T4" fmla="*/ 59 w 59"/>
                  <a:gd name="T5" fmla="*/ 4 h 10"/>
                  <a:gd name="T6" fmla="*/ 7 w 59"/>
                  <a:gd name="T7" fmla="*/ 10 h 10"/>
                  <a:gd name="T8" fmla="*/ 0 w 59"/>
                  <a:gd name="T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0">
                    <a:moveTo>
                      <a:pt x="0" y="7"/>
                    </a:moveTo>
                    <a:cubicBezTo>
                      <a:pt x="14" y="5"/>
                      <a:pt x="29" y="1"/>
                      <a:pt x="43" y="1"/>
                    </a:cubicBezTo>
                    <a:cubicBezTo>
                      <a:pt x="48" y="0"/>
                      <a:pt x="55" y="1"/>
                      <a:pt x="59" y="4"/>
                    </a:cubicBezTo>
                    <a:cubicBezTo>
                      <a:pt x="42" y="6"/>
                      <a:pt x="25" y="4"/>
                      <a:pt x="7" y="10"/>
                    </a:cubicBezTo>
                    <a:cubicBezTo>
                      <a:pt x="5" y="9"/>
                      <a:pt x="2" y="10"/>
                      <a:pt x="0" y="7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4" name="Freeform 29"/>
              <p:cNvSpPr>
                <a:spLocks noEditPoints="1"/>
              </p:cNvSpPr>
              <p:nvPr/>
            </p:nvSpPr>
            <p:spPr bwMode="auto">
              <a:xfrm>
                <a:off x="6030" y="1925"/>
                <a:ext cx="147" cy="129"/>
              </a:xfrm>
              <a:custGeom>
                <a:avLst/>
                <a:gdLst>
                  <a:gd name="T0" fmla="*/ 49 w 55"/>
                  <a:gd name="T1" fmla="*/ 16 h 48"/>
                  <a:gd name="T2" fmla="*/ 39 w 55"/>
                  <a:gd name="T3" fmla="*/ 42 h 48"/>
                  <a:gd name="T4" fmla="*/ 5 w 55"/>
                  <a:gd name="T5" fmla="*/ 34 h 48"/>
                  <a:gd name="T6" fmla="*/ 17 w 55"/>
                  <a:gd name="T7" fmla="*/ 6 h 48"/>
                  <a:gd name="T8" fmla="*/ 49 w 55"/>
                  <a:gd name="T9" fmla="*/ 16 h 48"/>
                  <a:gd name="T10" fmla="*/ 19 w 55"/>
                  <a:gd name="T11" fmla="*/ 13 h 48"/>
                  <a:gd name="T12" fmla="*/ 19 w 55"/>
                  <a:gd name="T13" fmla="*/ 13 h 48"/>
                  <a:gd name="T14" fmla="*/ 41 w 55"/>
                  <a:gd name="T15" fmla="*/ 18 h 48"/>
                  <a:gd name="T16" fmla="*/ 40 w 55"/>
                  <a:gd name="T17" fmla="*/ 24 h 48"/>
                  <a:gd name="T18" fmla="*/ 29 w 55"/>
                  <a:gd name="T19" fmla="*/ 29 h 48"/>
                  <a:gd name="T20" fmla="*/ 36 w 55"/>
                  <a:gd name="T21" fmla="*/ 38 h 48"/>
                  <a:gd name="T22" fmla="*/ 19 w 55"/>
                  <a:gd name="T23" fmla="*/ 13 h 48"/>
                  <a:gd name="T24" fmla="*/ 32 w 55"/>
                  <a:gd name="T25" fmla="*/ 20 h 48"/>
                  <a:gd name="T26" fmla="*/ 32 w 55"/>
                  <a:gd name="T27" fmla="*/ 20 h 48"/>
                  <a:gd name="T28" fmla="*/ 33 w 55"/>
                  <a:gd name="T29" fmla="*/ 22 h 48"/>
                  <a:gd name="T30" fmla="*/ 37 w 55"/>
                  <a:gd name="T31" fmla="*/ 21 h 48"/>
                  <a:gd name="T32" fmla="*/ 35 w 55"/>
                  <a:gd name="T33" fmla="*/ 19 h 48"/>
                  <a:gd name="T34" fmla="*/ 32 w 55"/>
                  <a:gd name="T35" fmla="*/ 20 h 48"/>
                  <a:gd name="T36" fmla="*/ 17 w 55"/>
                  <a:gd name="T37" fmla="*/ 23 h 48"/>
                  <a:gd name="T38" fmla="*/ 17 w 55"/>
                  <a:gd name="T39" fmla="*/ 23 h 48"/>
                  <a:gd name="T40" fmla="*/ 28 w 55"/>
                  <a:gd name="T41" fmla="*/ 25 h 48"/>
                  <a:gd name="T42" fmla="*/ 17 w 55"/>
                  <a:gd name="T43" fmla="*/ 23 h 48"/>
                  <a:gd name="T44" fmla="*/ 19 w 55"/>
                  <a:gd name="T45" fmla="*/ 36 h 48"/>
                  <a:gd name="T46" fmla="*/ 19 w 55"/>
                  <a:gd name="T47" fmla="*/ 36 h 48"/>
                  <a:gd name="T48" fmla="*/ 31 w 55"/>
                  <a:gd name="T49" fmla="*/ 35 h 48"/>
                  <a:gd name="T50" fmla="*/ 19 w 55"/>
                  <a:gd name="T51" fmla="*/ 36 h 48"/>
                  <a:gd name="T52" fmla="*/ 10 w 55"/>
                  <a:gd name="T53" fmla="*/ 26 h 48"/>
                  <a:gd name="T54" fmla="*/ 10 w 55"/>
                  <a:gd name="T55" fmla="*/ 26 h 48"/>
                  <a:gd name="T56" fmla="*/ 18 w 55"/>
                  <a:gd name="T57" fmla="*/ 29 h 48"/>
                  <a:gd name="T58" fmla="*/ 10 w 55"/>
                  <a:gd name="T59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5" h="48">
                    <a:moveTo>
                      <a:pt x="49" y="16"/>
                    </a:moveTo>
                    <a:cubicBezTo>
                      <a:pt x="49" y="27"/>
                      <a:pt x="48" y="36"/>
                      <a:pt x="39" y="42"/>
                    </a:cubicBezTo>
                    <a:cubicBezTo>
                      <a:pt x="31" y="48"/>
                      <a:pt x="10" y="41"/>
                      <a:pt x="5" y="34"/>
                    </a:cubicBezTo>
                    <a:cubicBezTo>
                      <a:pt x="0" y="25"/>
                      <a:pt x="7" y="11"/>
                      <a:pt x="17" y="6"/>
                    </a:cubicBezTo>
                    <a:cubicBezTo>
                      <a:pt x="28" y="0"/>
                      <a:pt x="41" y="6"/>
                      <a:pt x="49" y="16"/>
                    </a:cubicBezTo>
                    <a:close/>
                    <a:moveTo>
                      <a:pt x="19" y="13"/>
                    </a:moveTo>
                    <a:cubicBezTo>
                      <a:pt x="19" y="13"/>
                      <a:pt x="19" y="13"/>
                      <a:pt x="19" y="13"/>
                    </a:cubicBezTo>
                    <a:cubicBezTo>
                      <a:pt x="26" y="17"/>
                      <a:pt x="34" y="11"/>
                      <a:pt x="41" y="18"/>
                    </a:cubicBezTo>
                    <a:cubicBezTo>
                      <a:pt x="41" y="20"/>
                      <a:pt x="42" y="22"/>
                      <a:pt x="40" y="24"/>
                    </a:cubicBezTo>
                    <a:cubicBezTo>
                      <a:pt x="36" y="26"/>
                      <a:pt x="33" y="24"/>
                      <a:pt x="29" y="29"/>
                    </a:cubicBezTo>
                    <a:cubicBezTo>
                      <a:pt x="34" y="31"/>
                      <a:pt x="37" y="33"/>
                      <a:pt x="36" y="38"/>
                    </a:cubicBezTo>
                    <a:cubicBezTo>
                      <a:pt x="55" y="24"/>
                      <a:pt x="35" y="4"/>
                      <a:pt x="19" y="13"/>
                    </a:cubicBezTo>
                    <a:close/>
                    <a:moveTo>
                      <a:pt x="32" y="20"/>
                    </a:move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1"/>
                      <a:pt x="33" y="21"/>
                      <a:pt x="33" y="22"/>
                    </a:cubicBezTo>
                    <a:cubicBezTo>
                      <a:pt x="34" y="21"/>
                      <a:pt x="35" y="22"/>
                      <a:pt x="37" y="21"/>
                    </a:cubicBezTo>
                    <a:cubicBezTo>
                      <a:pt x="36" y="20"/>
                      <a:pt x="36" y="19"/>
                      <a:pt x="35" y="19"/>
                    </a:cubicBezTo>
                    <a:cubicBezTo>
                      <a:pt x="34" y="20"/>
                      <a:pt x="33" y="19"/>
                      <a:pt x="32" y="20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7"/>
                      <a:pt x="24" y="27"/>
                      <a:pt x="28" y="25"/>
                    </a:cubicBezTo>
                    <a:cubicBezTo>
                      <a:pt x="24" y="22"/>
                      <a:pt x="21" y="21"/>
                      <a:pt x="17" y="23"/>
                    </a:cubicBezTo>
                    <a:close/>
                    <a:moveTo>
                      <a:pt x="19" y="36"/>
                    </a:moveTo>
                    <a:cubicBezTo>
                      <a:pt x="19" y="36"/>
                      <a:pt x="19" y="36"/>
                      <a:pt x="19" y="36"/>
                    </a:cubicBezTo>
                    <a:cubicBezTo>
                      <a:pt x="22" y="37"/>
                      <a:pt x="32" y="42"/>
                      <a:pt x="31" y="35"/>
                    </a:cubicBezTo>
                    <a:cubicBezTo>
                      <a:pt x="27" y="38"/>
                      <a:pt x="20" y="31"/>
                      <a:pt x="19" y="36"/>
                    </a:cubicBezTo>
                    <a:close/>
                    <a:moveTo>
                      <a:pt x="10" y="26"/>
                    </a:moveTo>
                    <a:cubicBezTo>
                      <a:pt x="10" y="26"/>
                      <a:pt x="10" y="26"/>
                      <a:pt x="10" y="26"/>
                    </a:cubicBezTo>
                    <a:cubicBezTo>
                      <a:pt x="12" y="30"/>
                      <a:pt x="15" y="31"/>
                      <a:pt x="18" y="29"/>
                    </a:cubicBezTo>
                    <a:cubicBezTo>
                      <a:pt x="16" y="27"/>
                      <a:pt x="13" y="26"/>
                      <a:pt x="10" y="26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5" name="Freeform 30"/>
              <p:cNvSpPr>
                <a:spLocks noEditPoints="1"/>
              </p:cNvSpPr>
              <p:nvPr/>
            </p:nvSpPr>
            <p:spPr bwMode="auto">
              <a:xfrm>
                <a:off x="5804" y="1423"/>
                <a:ext cx="959" cy="844"/>
              </a:xfrm>
              <a:custGeom>
                <a:avLst/>
                <a:gdLst>
                  <a:gd name="T0" fmla="*/ 53 w 357"/>
                  <a:gd name="T1" fmla="*/ 252 h 314"/>
                  <a:gd name="T2" fmla="*/ 0 w 357"/>
                  <a:gd name="T3" fmla="*/ 121 h 314"/>
                  <a:gd name="T4" fmla="*/ 356 w 357"/>
                  <a:gd name="T5" fmla="*/ 0 h 314"/>
                  <a:gd name="T6" fmla="*/ 259 w 357"/>
                  <a:gd name="T7" fmla="*/ 218 h 314"/>
                  <a:gd name="T8" fmla="*/ 348 w 357"/>
                  <a:gd name="T9" fmla="*/ 9 h 314"/>
                  <a:gd name="T10" fmla="*/ 345 w 357"/>
                  <a:gd name="T11" fmla="*/ 18 h 314"/>
                  <a:gd name="T12" fmla="*/ 315 w 357"/>
                  <a:gd name="T13" fmla="*/ 24 h 314"/>
                  <a:gd name="T14" fmla="*/ 342 w 357"/>
                  <a:gd name="T15" fmla="*/ 36 h 314"/>
                  <a:gd name="T16" fmla="*/ 312 w 357"/>
                  <a:gd name="T17" fmla="*/ 40 h 314"/>
                  <a:gd name="T18" fmla="*/ 322 w 357"/>
                  <a:gd name="T19" fmla="*/ 48 h 314"/>
                  <a:gd name="T20" fmla="*/ 332 w 357"/>
                  <a:gd name="T21" fmla="*/ 59 h 314"/>
                  <a:gd name="T22" fmla="*/ 293 w 357"/>
                  <a:gd name="T23" fmla="*/ 23 h 314"/>
                  <a:gd name="T24" fmla="*/ 287 w 357"/>
                  <a:gd name="T25" fmla="*/ 22 h 314"/>
                  <a:gd name="T26" fmla="*/ 133 w 357"/>
                  <a:gd name="T27" fmla="*/ 263 h 314"/>
                  <a:gd name="T28" fmla="*/ 188 w 357"/>
                  <a:gd name="T29" fmla="*/ 92 h 314"/>
                  <a:gd name="T30" fmla="*/ 322 w 357"/>
                  <a:gd name="T31" fmla="*/ 67 h 314"/>
                  <a:gd name="T32" fmla="*/ 315 w 357"/>
                  <a:gd name="T33" fmla="*/ 92 h 314"/>
                  <a:gd name="T34" fmla="*/ 295 w 357"/>
                  <a:gd name="T35" fmla="*/ 77 h 314"/>
                  <a:gd name="T36" fmla="*/ 308 w 357"/>
                  <a:gd name="T37" fmla="*/ 89 h 314"/>
                  <a:gd name="T38" fmla="*/ 208 w 357"/>
                  <a:gd name="T39" fmla="*/ 99 h 314"/>
                  <a:gd name="T40" fmla="*/ 204 w 357"/>
                  <a:gd name="T41" fmla="*/ 100 h 314"/>
                  <a:gd name="T42" fmla="*/ 299 w 357"/>
                  <a:gd name="T43" fmla="*/ 87 h 314"/>
                  <a:gd name="T44" fmla="*/ 232 w 357"/>
                  <a:gd name="T45" fmla="*/ 121 h 314"/>
                  <a:gd name="T46" fmla="*/ 232 w 357"/>
                  <a:gd name="T47" fmla="*/ 121 h 314"/>
                  <a:gd name="T48" fmla="*/ 240 w 357"/>
                  <a:gd name="T49" fmla="*/ 146 h 314"/>
                  <a:gd name="T50" fmla="*/ 270 w 357"/>
                  <a:gd name="T51" fmla="*/ 123 h 314"/>
                  <a:gd name="T52" fmla="*/ 212 w 357"/>
                  <a:gd name="T53" fmla="*/ 110 h 314"/>
                  <a:gd name="T54" fmla="*/ 257 w 357"/>
                  <a:gd name="T55" fmla="*/ 138 h 314"/>
                  <a:gd name="T56" fmla="*/ 238 w 357"/>
                  <a:gd name="T57" fmla="*/ 182 h 314"/>
                  <a:gd name="T58" fmla="*/ 251 w 357"/>
                  <a:gd name="T59" fmla="*/ 177 h 314"/>
                  <a:gd name="T60" fmla="*/ 128 w 357"/>
                  <a:gd name="T61" fmla="*/ 66 h 314"/>
                  <a:gd name="T62" fmla="*/ 144 w 357"/>
                  <a:gd name="T63" fmla="*/ 76 h 314"/>
                  <a:gd name="T64" fmla="*/ 232 w 357"/>
                  <a:gd name="T65" fmla="*/ 220 h 314"/>
                  <a:gd name="T66" fmla="*/ 74 w 357"/>
                  <a:gd name="T67" fmla="*/ 80 h 314"/>
                  <a:gd name="T68" fmla="*/ 91 w 357"/>
                  <a:gd name="T69" fmla="*/ 66 h 314"/>
                  <a:gd name="T70" fmla="*/ 248 w 357"/>
                  <a:gd name="T71" fmla="*/ 237 h 314"/>
                  <a:gd name="T72" fmla="*/ 219 w 357"/>
                  <a:gd name="T73" fmla="*/ 216 h 314"/>
                  <a:gd name="T74" fmla="*/ 225 w 357"/>
                  <a:gd name="T75" fmla="*/ 228 h 314"/>
                  <a:gd name="T76" fmla="*/ 231 w 357"/>
                  <a:gd name="T77" fmla="*/ 223 h 314"/>
                  <a:gd name="T78" fmla="*/ 116 w 357"/>
                  <a:gd name="T79" fmla="*/ 92 h 314"/>
                  <a:gd name="T80" fmla="*/ 225 w 357"/>
                  <a:gd name="T81" fmla="*/ 250 h 314"/>
                  <a:gd name="T82" fmla="*/ 60 w 357"/>
                  <a:gd name="T83" fmla="*/ 75 h 314"/>
                  <a:gd name="T84" fmla="*/ 94 w 357"/>
                  <a:gd name="T85" fmla="*/ 103 h 314"/>
                  <a:gd name="T86" fmla="*/ 220 w 357"/>
                  <a:gd name="T87" fmla="*/ 234 h 314"/>
                  <a:gd name="T88" fmla="*/ 222 w 357"/>
                  <a:gd name="T89" fmla="*/ 238 h 314"/>
                  <a:gd name="T90" fmla="*/ 62 w 357"/>
                  <a:gd name="T91" fmla="*/ 90 h 314"/>
                  <a:gd name="T92" fmla="*/ 49 w 357"/>
                  <a:gd name="T93" fmla="*/ 95 h 314"/>
                  <a:gd name="T94" fmla="*/ 228 w 357"/>
                  <a:gd name="T95" fmla="*/ 263 h 314"/>
                  <a:gd name="T96" fmla="*/ 221 w 357"/>
                  <a:gd name="T97" fmla="*/ 250 h 314"/>
                  <a:gd name="T98" fmla="*/ 237 w 357"/>
                  <a:gd name="T99" fmla="*/ 266 h 314"/>
                  <a:gd name="T100" fmla="*/ 214 w 357"/>
                  <a:gd name="T101" fmla="*/ 265 h 314"/>
                  <a:gd name="T102" fmla="*/ 122 w 357"/>
                  <a:gd name="T103" fmla="*/ 286 h 314"/>
                  <a:gd name="T104" fmla="*/ 218 w 357"/>
                  <a:gd name="T105" fmla="*/ 259 h 314"/>
                  <a:gd name="T106" fmla="*/ 48 w 357"/>
                  <a:gd name="T107" fmla="*/ 100 h 314"/>
                  <a:gd name="T108" fmla="*/ 230 w 357"/>
                  <a:gd name="T109" fmla="*/ 269 h 314"/>
                  <a:gd name="T110" fmla="*/ 49 w 357"/>
                  <a:gd name="T111" fmla="*/ 106 h 314"/>
                  <a:gd name="T112" fmla="*/ 153 w 357"/>
                  <a:gd name="T113" fmla="*/ 236 h 314"/>
                  <a:gd name="T114" fmla="*/ 37 w 357"/>
                  <a:gd name="T115" fmla="*/ 171 h 314"/>
                  <a:gd name="T116" fmla="*/ 144 w 357"/>
                  <a:gd name="T117" fmla="*/ 255 h 314"/>
                  <a:gd name="T118" fmla="*/ 126 w 357"/>
                  <a:gd name="T119" fmla="*/ 249 h 314"/>
                  <a:gd name="T120" fmla="*/ 53 w 357"/>
                  <a:gd name="T121" fmla="*/ 242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57" h="314">
                    <a:moveTo>
                      <a:pt x="200" y="314"/>
                    </a:moveTo>
                    <a:cubicBezTo>
                      <a:pt x="196" y="310"/>
                      <a:pt x="201" y="306"/>
                      <a:pt x="204" y="303"/>
                    </a:cubicBezTo>
                    <a:cubicBezTo>
                      <a:pt x="209" y="278"/>
                      <a:pt x="207" y="253"/>
                      <a:pt x="200" y="227"/>
                    </a:cubicBezTo>
                    <a:cubicBezTo>
                      <a:pt x="167" y="252"/>
                      <a:pt x="138" y="281"/>
                      <a:pt x="105" y="306"/>
                    </a:cubicBezTo>
                    <a:cubicBezTo>
                      <a:pt x="92" y="303"/>
                      <a:pt x="85" y="288"/>
                      <a:pt x="76" y="277"/>
                    </a:cubicBezTo>
                    <a:cubicBezTo>
                      <a:pt x="69" y="268"/>
                      <a:pt x="60" y="260"/>
                      <a:pt x="53" y="252"/>
                    </a:cubicBezTo>
                    <a:cubicBezTo>
                      <a:pt x="37" y="231"/>
                      <a:pt x="24" y="205"/>
                      <a:pt x="6" y="188"/>
                    </a:cubicBezTo>
                    <a:cubicBezTo>
                      <a:pt x="35" y="162"/>
                      <a:pt x="70" y="135"/>
                      <a:pt x="101" y="111"/>
                    </a:cubicBezTo>
                    <a:cubicBezTo>
                      <a:pt x="96" y="107"/>
                      <a:pt x="88" y="110"/>
                      <a:pt x="82" y="110"/>
                    </a:cubicBezTo>
                    <a:cubicBezTo>
                      <a:pt x="76" y="110"/>
                      <a:pt x="69" y="111"/>
                      <a:pt x="63" y="111"/>
                    </a:cubicBezTo>
                    <a:cubicBezTo>
                      <a:pt x="50" y="112"/>
                      <a:pt x="35" y="112"/>
                      <a:pt x="23" y="117"/>
                    </a:cubicBezTo>
                    <a:cubicBezTo>
                      <a:pt x="15" y="120"/>
                      <a:pt x="9" y="128"/>
                      <a:pt x="0" y="121"/>
                    </a:cubicBezTo>
                    <a:cubicBezTo>
                      <a:pt x="28" y="83"/>
                      <a:pt x="64" y="63"/>
                      <a:pt x="102" y="58"/>
                    </a:cubicBezTo>
                    <a:cubicBezTo>
                      <a:pt x="113" y="57"/>
                      <a:pt x="126" y="57"/>
                      <a:pt x="138" y="58"/>
                    </a:cubicBezTo>
                    <a:cubicBezTo>
                      <a:pt x="149" y="58"/>
                      <a:pt x="162" y="61"/>
                      <a:pt x="172" y="58"/>
                    </a:cubicBezTo>
                    <a:cubicBezTo>
                      <a:pt x="180" y="55"/>
                      <a:pt x="188" y="49"/>
                      <a:pt x="195" y="46"/>
                    </a:cubicBezTo>
                    <a:cubicBezTo>
                      <a:pt x="233" y="28"/>
                      <a:pt x="270" y="15"/>
                      <a:pt x="308" y="9"/>
                    </a:cubicBezTo>
                    <a:cubicBezTo>
                      <a:pt x="324" y="6"/>
                      <a:pt x="340" y="5"/>
                      <a:pt x="356" y="0"/>
                    </a:cubicBezTo>
                    <a:cubicBezTo>
                      <a:pt x="357" y="1"/>
                      <a:pt x="357" y="2"/>
                      <a:pt x="357" y="3"/>
                    </a:cubicBezTo>
                    <a:cubicBezTo>
                      <a:pt x="355" y="20"/>
                      <a:pt x="347" y="35"/>
                      <a:pt x="341" y="52"/>
                    </a:cubicBezTo>
                    <a:cubicBezTo>
                      <a:pt x="339" y="58"/>
                      <a:pt x="339" y="64"/>
                      <a:pt x="337" y="69"/>
                    </a:cubicBezTo>
                    <a:cubicBezTo>
                      <a:pt x="323" y="103"/>
                      <a:pt x="294" y="131"/>
                      <a:pt x="264" y="164"/>
                    </a:cubicBezTo>
                    <a:cubicBezTo>
                      <a:pt x="263" y="173"/>
                      <a:pt x="265" y="182"/>
                      <a:pt x="264" y="191"/>
                    </a:cubicBezTo>
                    <a:cubicBezTo>
                      <a:pt x="263" y="200"/>
                      <a:pt x="260" y="209"/>
                      <a:pt x="259" y="218"/>
                    </a:cubicBezTo>
                    <a:cubicBezTo>
                      <a:pt x="257" y="226"/>
                      <a:pt x="254" y="236"/>
                      <a:pt x="251" y="245"/>
                    </a:cubicBezTo>
                    <a:cubicBezTo>
                      <a:pt x="245" y="263"/>
                      <a:pt x="236" y="277"/>
                      <a:pt x="221" y="296"/>
                    </a:cubicBezTo>
                    <a:cubicBezTo>
                      <a:pt x="216" y="303"/>
                      <a:pt x="209" y="314"/>
                      <a:pt x="200" y="314"/>
                    </a:cubicBezTo>
                    <a:close/>
                    <a:moveTo>
                      <a:pt x="339" y="10"/>
                    </a:moveTo>
                    <a:cubicBezTo>
                      <a:pt x="339" y="10"/>
                      <a:pt x="339" y="10"/>
                      <a:pt x="339" y="10"/>
                    </a:cubicBezTo>
                    <a:cubicBezTo>
                      <a:pt x="342" y="10"/>
                      <a:pt x="345" y="9"/>
                      <a:pt x="348" y="9"/>
                    </a:cubicBezTo>
                    <a:cubicBezTo>
                      <a:pt x="346" y="6"/>
                      <a:pt x="339" y="7"/>
                      <a:pt x="339" y="10"/>
                    </a:cubicBezTo>
                    <a:close/>
                    <a:moveTo>
                      <a:pt x="345" y="18"/>
                    </a:moveTo>
                    <a:cubicBezTo>
                      <a:pt x="345" y="18"/>
                      <a:pt x="345" y="18"/>
                      <a:pt x="345" y="18"/>
                    </a:cubicBezTo>
                    <a:cubicBezTo>
                      <a:pt x="345" y="18"/>
                      <a:pt x="346" y="18"/>
                      <a:pt x="347" y="19"/>
                    </a:cubicBezTo>
                    <a:cubicBezTo>
                      <a:pt x="349" y="18"/>
                      <a:pt x="350" y="16"/>
                      <a:pt x="349" y="14"/>
                    </a:cubicBezTo>
                    <a:cubicBezTo>
                      <a:pt x="347" y="15"/>
                      <a:pt x="345" y="17"/>
                      <a:pt x="345" y="18"/>
                    </a:cubicBezTo>
                    <a:close/>
                    <a:moveTo>
                      <a:pt x="325" y="14"/>
                    </a:moveTo>
                    <a:cubicBezTo>
                      <a:pt x="325" y="14"/>
                      <a:pt x="325" y="14"/>
                      <a:pt x="325" y="14"/>
                    </a:cubicBezTo>
                    <a:cubicBezTo>
                      <a:pt x="328" y="16"/>
                      <a:pt x="331" y="17"/>
                      <a:pt x="335" y="16"/>
                    </a:cubicBezTo>
                    <a:cubicBezTo>
                      <a:pt x="332" y="13"/>
                      <a:pt x="329" y="13"/>
                      <a:pt x="325" y="14"/>
                    </a:cubicBezTo>
                    <a:close/>
                    <a:moveTo>
                      <a:pt x="315" y="24"/>
                    </a:moveTo>
                    <a:cubicBezTo>
                      <a:pt x="315" y="24"/>
                      <a:pt x="315" y="24"/>
                      <a:pt x="315" y="24"/>
                    </a:cubicBezTo>
                    <a:cubicBezTo>
                      <a:pt x="323" y="26"/>
                      <a:pt x="331" y="29"/>
                      <a:pt x="339" y="28"/>
                    </a:cubicBezTo>
                    <a:cubicBezTo>
                      <a:pt x="332" y="24"/>
                      <a:pt x="320" y="21"/>
                      <a:pt x="315" y="24"/>
                    </a:cubicBezTo>
                    <a:close/>
                    <a:moveTo>
                      <a:pt x="310" y="33"/>
                    </a:moveTo>
                    <a:cubicBezTo>
                      <a:pt x="310" y="33"/>
                      <a:pt x="310" y="33"/>
                      <a:pt x="310" y="33"/>
                    </a:cubicBezTo>
                    <a:cubicBezTo>
                      <a:pt x="320" y="38"/>
                      <a:pt x="330" y="38"/>
                      <a:pt x="340" y="40"/>
                    </a:cubicBezTo>
                    <a:cubicBezTo>
                      <a:pt x="341" y="39"/>
                      <a:pt x="342" y="38"/>
                      <a:pt x="342" y="36"/>
                    </a:cubicBezTo>
                    <a:cubicBezTo>
                      <a:pt x="331" y="37"/>
                      <a:pt x="321" y="30"/>
                      <a:pt x="310" y="33"/>
                    </a:cubicBezTo>
                    <a:close/>
                    <a:moveTo>
                      <a:pt x="319" y="29"/>
                    </a:moveTo>
                    <a:cubicBezTo>
                      <a:pt x="319" y="29"/>
                      <a:pt x="319" y="29"/>
                      <a:pt x="319" y="29"/>
                    </a:cubicBezTo>
                    <a:cubicBezTo>
                      <a:pt x="322" y="30"/>
                      <a:pt x="325" y="31"/>
                      <a:pt x="328" y="30"/>
                    </a:cubicBezTo>
                    <a:cubicBezTo>
                      <a:pt x="326" y="28"/>
                      <a:pt x="319" y="27"/>
                      <a:pt x="319" y="29"/>
                    </a:cubicBezTo>
                    <a:close/>
                    <a:moveTo>
                      <a:pt x="312" y="40"/>
                    </a:moveTo>
                    <a:cubicBezTo>
                      <a:pt x="312" y="40"/>
                      <a:pt x="312" y="40"/>
                      <a:pt x="312" y="40"/>
                    </a:cubicBezTo>
                    <a:cubicBezTo>
                      <a:pt x="315" y="39"/>
                      <a:pt x="319" y="43"/>
                      <a:pt x="322" y="43"/>
                    </a:cubicBezTo>
                    <a:cubicBezTo>
                      <a:pt x="328" y="45"/>
                      <a:pt x="339" y="46"/>
                      <a:pt x="339" y="42"/>
                    </a:cubicBezTo>
                    <a:cubicBezTo>
                      <a:pt x="330" y="42"/>
                      <a:pt x="318" y="35"/>
                      <a:pt x="312" y="40"/>
                    </a:cubicBezTo>
                    <a:close/>
                    <a:moveTo>
                      <a:pt x="322" y="48"/>
                    </a:moveTo>
                    <a:cubicBezTo>
                      <a:pt x="322" y="48"/>
                      <a:pt x="322" y="48"/>
                      <a:pt x="322" y="48"/>
                    </a:cubicBezTo>
                    <a:cubicBezTo>
                      <a:pt x="327" y="49"/>
                      <a:pt x="332" y="52"/>
                      <a:pt x="337" y="50"/>
                    </a:cubicBezTo>
                    <a:cubicBezTo>
                      <a:pt x="333" y="48"/>
                      <a:pt x="324" y="44"/>
                      <a:pt x="322" y="48"/>
                    </a:cubicBezTo>
                    <a:close/>
                    <a:moveTo>
                      <a:pt x="325" y="61"/>
                    </a:moveTo>
                    <a:cubicBezTo>
                      <a:pt x="325" y="61"/>
                      <a:pt x="325" y="61"/>
                      <a:pt x="325" y="61"/>
                    </a:cubicBezTo>
                    <a:cubicBezTo>
                      <a:pt x="327" y="61"/>
                      <a:pt x="328" y="61"/>
                      <a:pt x="329" y="63"/>
                    </a:cubicBezTo>
                    <a:cubicBezTo>
                      <a:pt x="331" y="61"/>
                      <a:pt x="333" y="60"/>
                      <a:pt x="332" y="59"/>
                    </a:cubicBezTo>
                    <a:cubicBezTo>
                      <a:pt x="330" y="60"/>
                      <a:pt x="325" y="58"/>
                      <a:pt x="325" y="61"/>
                    </a:cubicBezTo>
                    <a:close/>
                    <a:moveTo>
                      <a:pt x="293" y="23"/>
                    </a:moveTo>
                    <a:cubicBezTo>
                      <a:pt x="293" y="23"/>
                      <a:pt x="293" y="23"/>
                      <a:pt x="293" y="23"/>
                    </a:cubicBezTo>
                    <a:cubicBezTo>
                      <a:pt x="297" y="28"/>
                      <a:pt x="295" y="32"/>
                      <a:pt x="300" y="36"/>
                    </a:cubicBezTo>
                    <a:cubicBezTo>
                      <a:pt x="301" y="32"/>
                      <a:pt x="300" y="30"/>
                      <a:pt x="306" y="29"/>
                    </a:cubicBezTo>
                    <a:cubicBezTo>
                      <a:pt x="299" y="28"/>
                      <a:pt x="298" y="21"/>
                      <a:pt x="293" y="23"/>
                    </a:cubicBezTo>
                    <a:close/>
                    <a:moveTo>
                      <a:pt x="304" y="42"/>
                    </a:moveTo>
                    <a:cubicBezTo>
                      <a:pt x="304" y="42"/>
                      <a:pt x="304" y="42"/>
                      <a:pt x="304" y="42"/>
                    </a:cubicBezTo>
                    <a:cubicBezTo>
                      <a:pt x="308" y="46"/>
                      <a:pt x="312" y="56"/>
                      <a:pt x="317" y="54"/>
                    </a:cubicBezTo>
                    <a:cubicBezTo>
                      <a:pt x="318" y="48"/>
                      <a:pt x="309" y="48"/>
                      <a:pt x="311" y="41"/>
                    </a:cubicBezTo>
                    <a:cubicBezTo>
                      <a:pt x="308" y="42"/>
                      <a:pt x="306" y="39"/>
                      <a:pt x="304" y="42"/>
                    </a:cubicBezTo>
                    <a:close/>
                    <a:moveTo>
                      <a:pt x="287" y="22"/>
                    </a:moveTo>
                    <a:cubicBezTo>
                      <a:pt x="287" y="22"/>
                      <a:pt x="287" y="22"/>
                      <a:pt x="287" y="22"/>
                    </a:cubicBezTo>
                    <a:cubicBezTo>
                      <a:pt x="267" y="27"/>
                      <a:pt x="249" y="36"/>
                      <a:pt x="229" y="42"/>
                    </a:cubicBezTo>
                    <a:cubicBezTo>
                      <a:pt x="221" y="45"/>
                      <a:pt x="212" y="47"/>
                      <a:pt x="204" y="51"/>
                    </a:cubicBezTo>
                    <a:cubicBezTo>
                      <a:pt x="139" y="80"/>
                      <a:pt x="84" y="137"/>
                      <a:pt x="21" y="189"/>
                    </a:cubicBezTo>
                    <a:cubicBezTo>
                      <a:pt x="42" y="219"/>
                      <a:pt x="74" y="256"/>
                      <a:pt x="103" y="289"/>
                    </a:cubicBezTo>
                    <a:cubicBezTo>
                      <a:pt x="114" y="283"/>
                      <a:pt x="128" y="268"/>
                      <a:pt x="133" y="263"/>
                    </a:cubicBezTo>
                    <a:cubicBezTo>
                      <a:pt x="127" y="260"/>
                      <a:pt x="119" y="254"/>
                      <a:pt x="118" y="246"/>
                    </a:cubicBezTo>
                    <a:cubicBezTo>
                      <a:pt x="124" y="230"/>
                      <a:pt x="144" y="220"/>
                      <a:pt x="155" y="231"/>
                    </a:cubicBezTo>
                    <a:cubicBezTo>
                      <a:pt x="159" y="236"/>
                      <a:pt x="156" y="240"/>
                      <a:pt x="161" y="244"/>
                    </a:cubicBezTo>
                    <a:cubicBezTo>
                      <a:pt x="202" y="214"/>
                      <a:pt x="229" y="182"/>
                      <a:pt x="263" y="151"/>
                    </a:cubicBezTo>
                    <a:cubicBezTo>
                      <a:pt x="255" y="143"/>
                      <a:pt x="246" y="159"/>
                      <a:pt x="239" y="156"/>
                    </a:cubicBezTo>
                    <a:cubicBezTo>
                      <a:pt x="220" y="137"/>
                      <a:pt x="205" y="106"/>
                      <a:pt x="188" y="92"/>
                    </a:cubicBezTo>
                    <a:cubicBezTo>
                      <a:pt x="194" y="88"/>
                      <a:pt x="182" y="84"/>
                      <a:pt x="186" y="81"/>
                    </a:cubicBezTo>
                    <a:cubicBezTo>
                      <a:pt x="200" y="70"/>
                      <a:pt x="218" y="60"/>
                      <a:pt x="232" y="54"/>
                    </a:cubicBezTo>
                    <a:cubicBezTo>
                      <a:pt x="246" y="47"/>
                      <a:pt x="258" y="45"/>
                      <a:pt x="268" y="40"/>
                    </a:cubicBezTo>
                    <a:cubicBezTo>
                      <a:pt x="276" y="51"/>
                      <a:pt x="289" y="60"/>
                      <a:pt x="297" y="70"/>
                    </a:cubicBezTo>
                    <a:cubicBezTo>
                      <a:pt x="301" y="76"/>
                      <a:pt x="302" y="83"/>
                      <a:pt x="308" y="84"/>
                    </a:cubicBezTo>
                    <a:cubicBezTo>
                      <a:pt x="316" y="81"/>
                      <a:pt x="315" y="72"/>
                      <a:pt x="322" y="67"/>
                    </a:cubicBezTo>
                    <a:cubicBezTo>
                      <a:pt x="307" y="53"/>
                      <a:pt x="295" y="39"/>
                      <a:pt x="287" y="22"/>
                    </a:cubicBezTo>
                    <a:close/>
                    <a:moveTo>
                      <a:pt x="315" y="92"/>
                    </a:moveTo>
                    <a:cubicBezTo>
                      <a:pt x="315" y="92"/>
                      <a:pt x="315" y="92"/>
                      <a:pt x="315" y="92"/>
                    </a:cubicBezTo>
                    <a:cubicBezTo>
                      <a:pt x="311" y="98"/>
                      <a:pt x="304" y="105"/>
                      <a:pt x="305" y="112"/>
                    </a:cubicBezTo>
                    <a:cubicBezTo>
                      <a:pt x="314" y="99"/>
                      <a:pt x="324" y="86"/>
                      <a:pt x="328" y="72"/>
                    </a:cubicBezTo>
                    <a:cubicBezTo>
                      <a:pt x="323" y="78"/>
                      <a:pt x="320" y="85"/>
                      <a:pt x="315" y="92"/>
                    </a:cubicBezTo>
                    <a:close/>
                    <a:moveTo>
                      <a:pt x="271" y="50"/>
                    </a:moveTo>
                    <a:cubicBezTo>
                      <a:pt x="271" y="50"/>
                      <a:pt x="271" y="50"/>
                      <a:pt x="271" y="50"/>
                    </a:cubicBezTo>
                    <a:cubicBezTo>
                      <a:pt x="260" y="47"/>
                      <a:pt x="252" y="51"/>
                      <a:pt x="238" y="57"/>
                    </a:cubicBezTo>
                    <a:cubicBezTo>
                      <a:pt x="223" y="65"/>
                      <a:pt x="205" y="71"/>
                      <a:pt x="193" y="85"/>
                    </a:cubicBezTo>
                    <a:cubicBezTo>
                      <a:pt x="201" y="89"/>
                      <a:pt x="210" y="86"/>
                      <a:pt x="218" y="85"/>
                    </a:cubicBezTo>
                    <a:cubicBezTo>
                      <a:pt x="244" y="81"/>
                      <a:pt x="269" y="78"/>
                      <a:pt x="295" y="77"/>
                    </a:cubicBezTo>
                    <a:cubicBezTo>
                      <a:pt x="291" y="66"/>
                      <a:pt x="278" y="61"/>
                      <a:pt x="271" y="50"/>
                    </a:cubicBezTo>
                    <a:close/>
                    <a:moveTo>
                      <a:pt x="270" y="138"/>
                    </a:moveTo>
                    <a:cubicBezTo>
                      <a:pt x="270" y="138"/>
                      <a:pt x="270" y="138"/>
                      <a:pt x="270" y="138"/>
                    </a:cubicBezTo>
                    <a:cubicBezTo>
                      <a:pt x="267" y="141"/>
                      <a:pt x="259" y="141"/>
                      <a:pt x="260" y="147"/>
                    </a:cubicBezTo>
                    <a:cubicBezTo>
                      <a:pt x="267" y="150"/>
                      <a:pt x="273" y="142"/>
                      <a:pt x="277" y="137"/>
                    </a:cubicBezTo>
                    <a:cubicBezTo>
                      <a:pt x="290" y="124"/>
                      <a:pt x="302" y="103"/>
                      <a:pt x="308" y="89"/>
                    </a:cubicBezTo>
                    <a:cubicBezTo>
                      <a:pt x="307" y="88"/>
                      <a:pt x="306" y="87"/>
                      <a:pt x="306" y="86"/>
                    </a:cubicBezTo>
                    <a:cubicBezTo>
                      <a:pt x="297" y="102"/>
                      <a:pt x="284" y="123"/>
                      <a:pt x="270" y="138"/>
                    </a:cubicBezTo>
                    <a:close/>
                    <a:moveTo>
                      <a:pt x="261" y="90"/>
                    </a:moveTo>
                    <a:cubicBezTo>
                      <a:pt x="261" y="90"/>
                      <a:pt x="261" y="90"/>
                      <a:pt x="261" y="90"/>
                    </a:cubicBezTo>
                    <a:cubicBezTo>
                      <a:pt x="245" y="91"/>
                      <a:pt x="228" y="92"/>
                      <a:pt x="212" y="98"/>
                    </a:cubicBezTo>
                    <a:cubicBezTo>
                      <a:pt x="211" y="99"/>
                      <a:pt x="209" y="99"/>
                      <a:pt x="208" y="99"/>
                    </a:cubicBezTo>
                    <a:cubicBezTo>
                      <a:pt x="207" y="98"/>
                      <a:pt x="205" y="96"/>
                      <a:pt x="206" y="95"/>
                    </a:cubicBezTo>
                    <a:cubicBezTo>
                      <a:pt x="226" y="89"/>
                      <a:pt x="249" y="88"/>
                      <a:pt x="268" y="87"/>
                    </a:cubicBezTo>
                    <a:cubicBezTo>
                      <a:pt x="275" y="86"/>
                      <a:pt x="283" y="85"/>
                      <a:pt x="288" y="82"/>
                    </a:cubicBezTo>
                    <a:cubicBezTo>
                      <a:pt x="274" y="82"/>
                      <a:pt x="259" y="82"/>
                      <a:pt x="244" y="84"/>
                    </a:cubicBezTo>
                    <a:cubicBezTo>
                      <a:pt x="229" y="86"/>
                      <a:pt x="213" y="87"/>
                      <a:pt x="199" y="93"/>
                    </a:cubicBezTo>
                    <a:cubicBezTo>
                      <a:pt x="200" y="95"/>
                      <a:pt x="202" y="98"/>
                      <a:pt x="204" y="100"/>
                    </a:cubicBezTo>
                    <a:cubicBezTo>
                      <a:pt x="222" y="100"/>
                      <a:pt x="242" y="97"/>
                      <a:pt x="259" y="95"/>
                    </a:cubicBezTo>
                    <a:cubicBezTo>
                      <a:pt x="266" y="94"/>
                      <a:pt x="273" y="91"/>
                      <a:pt x="278" y="91"/>
                    </a:cubicBezTo>
                    <a:cubicBezTo>
                      <a:pt x="282" y="91"/>
                      <a:pt x="288" y="91"/>
                      <a:pt x="291" y="94"/>
                    </a:cubicBezTo>
                    <a:cubicBezTo>
                      <a:pt x="263" y="95"/>
                      <a:pt x="235" y="102"/>
                      <a:pt x="207" y="103"/>
                    </a:cubicBezTo>
                    <a:cubicBezTo>
                      <a:pt x="224" y="108"/>
                      <a:pt x="251" y="102"/>
                      <a:pt x="272" y="100"/>
                    </a:cubicBezTo>
                    <a:cubicBezTo>
                      <a:pt x="284" y="99"/>
                      <a:pt x="298" y="103"/>
                      <a:pt x="299" y="87"/>
                    </a:cubicBezTo>
                    <a:cubicBezTo>
                      <a:pt x="287" y="86"/>
                      <a:pt x="274" y="88"/>
                      <a:pt x="261" y="90"/>
                    </a:cubicBezTo>
                    <a:close/>
                    <a:moveTo>
                      <a:pt x="227" y="37"/>
                    </a:moveTo>
                    <a:cubicBezTo>
                      <a:pt x="227" y="37"/>
                      <a:pt x="227" y="37"/>
                      <a:pt x="227" y="37"/>
                    </a:cubicBezTo>
                    <a:cubicBezTo>
                      <a:pt x="234" y="34"/>
                      <a:pt x="240" y="32"/>
                      <a:pt x="246" y="30"/>
                    </a:cubicBezTo>
                    <a:cubicBezTo>
                      <a:pt x="241" y="28"/>
                      <a:pt x="230" y="33"/>
                      <a:pt x="227" y="37"/>
                    </a:cubicBezTo>
                    <a:close/>
                    <a:moveTo>
                      <a:pt x="232" y="121"/>
                    </a:moveTo>
                    <a:cubicBezTo>
                      <a:pt x="232" y="121"/>
                      <a:pt x="232" y="121"/>
                      <a:pt x="232" y="121"/>
                    </a:cubicBezTo>
                    <a:cubicBezTo>
                      <a:pt x="247" y="121"/>
                      <a:pt x="263" y="120"/>
                      <a:pt x="276" y="121"/>
                    </a:cubicBezTo>
                    <a:cubicBezTo>
                      <a:pt x="280" y="115"/>
                      <a:pt x="293" y="106"/>
                      <a:pt x="286" y="102"/>
                    </a:cubicBezTo>
                    <a:cubicBezTo>
                      <a:pt x="281" y="101"/>
                      <a:pt x="287" y="105"/>
                      <a:pt x="283" y="107"/>
                    </a:cubicBezTo>
                    <a:cubicBezTo>
                      <a:pt x="260" y="107"/>
                      <a:pt x="237" y="112"/>
                      <a:pt x="214" y="115"/>
                    </a:cubicBezTo>
                    <a:cubicBezTo>
                      <a:pt x="218" y="124"/>
                      <a:pt x="225" y="121"/>
                      <a:pt x="232" y="121"/>
                    </a:cubicBezTo>
                    <a:close/>
                    <a:moveTo>
                      <a:pt x="270" y="123"/>
                    </a:moveTo>
                    <a:cubicBezTo>
                      <a:pt x="270" y="123"/>
                      <a:pt x="270" y="123"/>
                      <a:pt x="270" y="123"/>
                    </a:cubicBezTo>
                    <a:cubicBezTo>
                      <a:pt x="254" y="125"/>
                      <a:pt x="238" y="122"/>
                      <a:pt x="222" y="126"/>
                    </a:cubicBezTo>
                    <a:cubicBezTo>
                      <a:pt x="223" y="130"/>
                      <a:pt x="228" y="135"/>
                      <a:pt x="231" y="139"/>
                    </a:cubicBezTo>
                    <a:cubicBezTo>
                      <a:pt x="235" y="143"/>
                      <a:pt x="239" y="151"/>
                      <a:pt x="243" y="149"/>
                    </a:cubicBezTo>
                    <a:cubicBezTo>
                      <a:pt x="246" y="145"/>
                      <a:pt x="238" y="148"/>
                      <a:pt x="240" y="146"/>
                    </a:cubicBezTo>
                    <a:cubicBezTo>
                      <a:pt x="241" y="144"/>
                      <a:pt x="246" y="147"/>
                      <a:pt x="245" y="143"/>
                    </a:cubicBezTo>
                    <a:cubicBezTo>
                      <a:pt x="242" y="143"/>
                      <a:pt x="239" y="143"/>
                      <a:pt x="236" y="140"/>
                    </a:cubicBezTo>
                    <a:cubicBezTo>
                      <a:pt x="236" y="135"/>
                      <a:pt x="233" y="133"/>
                      <a:pt x="231" y="130"/>
                    </a:cubicBezTo>
                    <a:cubicBezTo>
                      <a:pt x="236" y="130"/>
                      <a:pt x="241" y="128"/>
                      <a:pt x="246" y="128"/>
                    </a:cubicBezTo>
                    <a:cubicBezTo>
                      <a:pt x="254" y="128"/>
                      <a:pt x="264" y="132"/>
                      <a:pt x="272" y="126"/>
                    </a:cubicBezTo>
                    <a:cubicBezTo>
                      <a:pt x="271" y="125"/>
                      <a:pt x="271" y="124"/>
                      <a:pt x="270" y="123"/>
                    </a:cubicBezTo>
                    <a:close/>
                    <a:moveTo>
                      <a:pt x="251" y="133"/>
                    </a:moveTo>
                    <a:cubicBezTo>
                      <a:pt x="251" y="133"/>
                      <a:pt x="251" y="133"/>
                      <a:pt x="251" y="133"/>
                    </a:cubicBezTo>
                    <a:cubicBezTo>
                      <a:pt x="255" y="137"/>
                      <a:pt x="264" y="135"/>
                      <a:pt x="265" y="132"/>
                    </a:cubicBezTo>
                    <a:cubicBezTo>
                      <a:pt x="260" y="134"/>
                      <a:pt x="256" y="130"/>
                      <a:pt x="251" y="133"/>
                    </a:cubicBezTo>
                    <a:close/>
                    <a:moveTo>
                      <a:pt x="212" y="110"/>
                    </a:moveTo>
                    <a:cubicBezTo>
                      <a:pt x="212" y="110"/>
                      <a:pt x="212" y="110"/>
                      <a:pt x="212" y="110"/>
                    </a:cubicBezTo>
                    <a:cubicBezTo>
                      <a:pt x="220" y="110"/>
                      <a:pt x="234" y="110"/>
                      <a:pt x="240" y="107"/>
                    </a:cubicBezTo>
                    <a:cubicBezTo>
                      <a:pt x="231" y="109"/>
                      <a:pt x="218" y="106"/>
                      <a:pt x="212" y="110"/>
                    </a:cubicBezTo>
                    <a:close/>
                    <a:moveTo>
                      <a:pt x="241" y="139"/>
                    </a:moveTo>
                    <a:cubicBezTo>
                      <a:pt x="241" y="139"/>
                      <a:pt x="241" y="139"/>
                      <a:pt x="241" y="139"/>
                    </a:cubicBezTo>
                    <a:cubicBezTo>
                      <a:pt x="246" y="144"/>
                      <a:pt x="252" y="145"/>
                      <a:pt x="258" y="141"/>
                    </a:cubicBezTo>
                    <a:cubicBezTo>
                      <a:pt x="257" y="140"/>
                      <a:pt x="258" y="139"/>
                      <a:pt x="257" y="138"/>
                    </a:cubicBezTo>
                    <a:cubicBezTo>
                      <a:pt x="251" y="140"/>
                      <a:pt x="246" y="136"/>
                      <a:pt x="241" y="139"/>
                    </a:cubicBezTo>
                    <a:close/>
                    <a:moveTo>
                      <a:pt x="256" y="165"/>
                    </a:moveTo>
                    <a:cubicBezTo>
                      <a:pt x="256" y="165"/>
                      <a:pt x="256" y="165"/>
                      <a:pt x="256" y="165"/>
                    </a:cubicBezTo>
                    <a:cubicBezTo>
                      <a:pt x="257" y="164"/>
                      <a:pt x="264" y="159"/>
                      <a:pt x="260" y="160"/>
                    </a:cubicBezTo>
                    <a:cubicBezTo>
                      <a:pt x="259" y="161"/>
                      <a:pt x="252" y="166"/>
                      <a:pt x="256" y="165"/>
                    </a:cubicBezTo>
                    <a:close/>
                    <a:moveTo>
                      <a:pt x="238" y="182"/>
                    </a:moveTo>
                    <a:cubicBezTo>
                      <a:pt x="238" y="182"/>
                      <a:pt x="238" y="182"/>
                      <a:pt x="238" y="182"/>
                    </a:cubicBezTo>
                    <a:cubicBezTo>
                      <a:pt x="240" y="181"/>
                      <a:pt x="256" y="169"/>
                      <a:pt x="251" y="168"/>
                    </a:cubicBezTo>
                    <a:cubicBezTo>
                      <a:pt x="251" y="173"/>
                      <a:pt x="239" y="177"/>
                      <a:pt x="238" y="182"/>
                    </a:cubicBezTo>
                    <a:close/>
                    <a:moveTo>
                      <a:pt x="250" y="179"/>
                    </a:moveTo>
                    <a:cubicBezTo>
                      <a:pt x="250" y="179"/>
                      <a:pt x="250" y="179"/>
                      <a:pt x="250" y="179"/>
                    </a:cubicBezTo>
                    <a:cubicBezTo>
                      <a:pt x="252" y="178"/>
                      <a:pt x="254" y="176"/>
                      <a:pt x="251" y="177"/>
                    </a:cubicBezTo>
                    <a:cubicBezTo>
                      <a:pt x="250" y="178"/>
                      <a:pt x="248" y="180"/>
                      <a:pt x="250" y="179"/>
                    </a:cubicBezTo>
                    <a:close/>
                    <a:moveTo>
                      <a:pt x="128" y="66"/>
                    </a:moveTo>
                    <a:cubicBezTo>
                      <a:pt x="128" y="66"/>
                      <a:pt x="128" y="66"/>
                      <a:pt x="128" y="66"/>
                    </a:cubicBezTo>
                    <a:cubicBezTo>
                      <a:pt x="125" y="64"/>
                      <a:pt x="117" y="63"/>
                      <a:pt x="117" y="66"/>
                    </a:cubicBezTo>
                    <a:cubicBezTo>
                      <a:pt x="129" y="66"/>
                      <a:pt x="141" y="73"/>
                      <a:pt x="153" y="70"/>
                    </a:cubicBezTo>
                    <a:cubicBezTo>
                      <a:pt x="145" y="65"/>
                      <a:pt x="136" y="66"/>
                      <a:pt x="128" y="66"/>
                    </a:cubicBezTo>
                    <a:close/>
                    <a:moveTo>
                      <a:pt x="143" y="73"/>
                    </a:moveTo>
                    <a:cubicBezTo>
                      <a:pt x="143" y="73"/>
                      <a:pt x="143" y="73"/>
                      <a:pt x="143" y="73"/>
                    </a:cubicBezTo>
                    <a:cubicBezTo>
                      <a:pt x="136" y="71"/>
                      <a:pt x="127" y="71"/>
                      <a:pt x="119" y="70"/>
                    </a:cubicBezTo>
                    <a:cubicBezTo>
                      <a:pt x="111" y="69"/>
                      <a:pt x="102" y="65"/>
                      <a:pt x="95" y="70"/>
                    </a:cubicBezTo>
                    <a:cubicBezTo>
                      <a:pt x="103" y="72"/>
                      <a:pt x="112" y="72"/>
                      <a:pt x="120" y="73"/>
                    </a:cubicBezTo>
                    <a:cubicBezTo>
                      <a:pt x="128" y="74"/>
                      <a:pt x="136" y="79"/>
                      <a:pt x="144" y="76"/>
                    </a:cubicBezTo>
                    <a:cubicBezTo>
                      <a:pt x="145" y="75"/>
                      <a:pt x="144" y="74"/>
                      <a:pt x="143" y="73"/>
                    </a:cubicBezTo>
                    <a:close/>
                    <a:moveTo>
                      <a:pt x="232" y="220"/>
                    </a:moveTo>
                    <a:cubicBezTo>
                      <a:pt x="232" y="220"/>
                      <a:pt x="232" y="220"/>
                      <a:pt x="232" y="220"/>
                    </a:cubicBezTo>
                    <a:cubicBezTo>
                      <a:pt x="244" y="219"/>
                      <a:pt x="237" y="202"/>
                      <a:pt x="250" y="199"/>
                    </a:cubicBezTo>
                    <a:cubicBezTo>
                      <a:pt x="249" y="198"/>
                      <a:pt x="250" y="196"/>
                      <a:pt x="248" y="195"/>
                    </a:cubicBezTo>
                    <a:cubicBezTo>
                      <a:pt x="243" y="200"/>
                      <a:pt x="232" y="212"/>
                      <a:pt x="232" y="220"/>
                    </a:cubicBezTo>
                    <a:close/>
                    <a:moveTo>
                      <a:pt x="87" y="74"/>
                    </a:moveTo>
                    <a:cubicBezTo>
                      <a:pt x="87" y="74"/>
                      <a:pt x="87" y="74"/>
                      <a:pt x="87" y="74"/>
                    </a:cubicBezTo>
                    <a:cubicBezTo>
                      <a:pt x="95" y="76"/>
                      <a:pt x="104" y="77"/>
                      <a:pt x="112" y="78"/>
                    </a:cubicBezTo>
                    <a:cubicBezTo>
                      <a:pt x="120" y="80"/>
                      <a:pt x="128" y="84"/>
                      <a:pt x="136" y="81"/>
                    </a:cubicBezTo>
                    <a:cubicBezTo>
                      <a:pt x="121" y="76"/>
                      <a:pt x="101" y="72"/>
                      <a:pt x="87" y="74"/>
                    </a:cubicBezTo>
                    <a:close/>
                    <a:moveTo>
                      <a:pt x="74" y="80"/>
                    </a:moveTo>
                    <a:cubicBezTo>
                      <a:pt x="74" y="80"/>
                      <a:pt x="74" y="80"/>
                      <a:pt x="74" y="80"/>
                    </a:cubicBezTo>
                    <a:cubicBezTo>
                      <a:pt x="82" y="84"/>
                      <a:pt x="92" y="84"/>
                      <a:pt x="101" y="86"/>
                    </a:cubicBezTo>
                    <a:cubicBezTo>
                      <a:pt x="109" y="88"/>
                      <a:pt x="121" y="93"/>
                      <a:pt x="130" y="87"/>
                    </a:cubicBezTo>
                    <a:cubicBezTo>
                      <a:pt x="130" y="86"/>
                      <a:pt x="130" y="85"/>
                      <a:pt x="129" y="84"/>
                    </a:cubicBezTo>
                    <a:cubicBezTo>
                      <a:pt x="110" y="85"/>
                      <a:pt x="92" y="79"/>
                      <a:pt x="74" y="80"/>
                    </a:cubicBezTo>
                    <a:close/>
                    <a:moveTo>
                      <a:pt x="91" y="66"/>
                    </a:moveTo>
                    <a:cubicBezTo>
                      <a:pt x="91" y="66"/>
                      <a:pt x="91" y="66"/>
                      <a:pt x="91" y="66"/>
                    </a:cubicBezTo>
                    <a:cubicBezTo>
                      <a:pt x="96" y="66"/>
                      <a:pt x="100" y="66"/>
                      <a:pt x="105" y="65"/>
                    </a:cubicBezTo>
                    <a:cubicBezTo>
                      <a:pt x="101" y="61"/>
                      <a:pt x="93" y="63"/>
                      <a:pt x="91" y="66"/>
                    </a:cubicBezTo>
                    <a:close/>
                    <a:moveTo>
                      <a:pt x="242" y="254"/>
                    </a:moveTo>
                    <a:cubicBezTo>
                      <a:pt x="242" y="254"/>
                      <a:pt x="242" y="254"/>
                      <a:pt x="242" y="254"/>
                    </a:cubicBezTo>
                    <a:cubicBezTo>
                      <a:pt x="247" y="248"/>
                      <a:pt x="248" y="243"/>
                      <a:pt x="248" y="237"/>
                    </a:cubicBezTo>
                    <a:cubicBezTo>
                      <a:pt x="242" y="242"/>
                      <a:pt x="242" y="248"/>
                      <a:pt x="242" y="254"/>
                    </a:cubicBezTo>
                    <a:close/>
                    <a:moveTo>
                      <a:pt x="219" y="211"/>
                    </a:moveTo>
                    <a:cubicBezTo>
                      <a:pt x="219" y="211"/>
                      <a:pt x="219" y="211"/>
                      <a:pt x="219" y="211"/>
                    </a:cubicBezTo>
                    <a:cubicBezTo>
                      <a:pt x="219" y="211"/>
                      <a:pt x="218" y="212"/>
                      <a:pt x="218" y="212"/>
                    </a:cubicBezTo>
                    <a:cubicBezTo>
                      <a:pt x="218" y="213"/>
                      <a:pt x="218" y="214"/>
                      <a:pt x="217" y="214"/>
                    </a:cubicBezTo>
                    <a:cubicBezTo>
                      <a:pt x="218" y="215"/>
                      <a:pt x="218" y="215"/>
                      <a:pt x="219" y="216"/>
                    </a:cubicBezTo>
                    <a:cubicBezTo>
                      <a:pt x="220" y="215"/>
                      <a:pt x="220" y="215"/>
                      <a:pt x="221" y="216"/>
                    </a:cubicBezTo>
                    <a:cubicBezTo>
                      <a:pt x="221" y="215"/>
                      <a:pt x="222" y="215"/>
                      <a:pt x="222" y="214"/>
                    </a:cubicBezTo>
                    <a:cubicBezTo>
                      <a:pt x="222" y="214"/>
                      <a:pt x="222" y="213"/>
                      <a:pt x="223" y="213"/>
                    </a:cubicBezTo>
                    <a:cubicBezTo>
                      <a:pt x="222" y="212"/>
                      <a:pt x="222" y="212"/>
                      <a:pt x="221" y="211"/>
                    </a:cubicBezTo>
                    <a:cubicBezTo>
                      <a:pt x="220" y="211"/>
                      <a:pt x="220" y="212"/>
                      <a:pt x="219" y="211"/>
                    </a:cubicBezTo>
                    <a:close/>
                    <a:moveTo>
                      <a:pt x="225" y="228"/>
                    </a:moveTo>
                    <a:cubicBezTo>
                      <a:pt x="225" y="228"/>
                      <a:pt x="225" y="228"/>
                      <a:pt x="225" y="228"/>
                    </a:cubicBezTo>
                    <a:cubicBezTo>
                      <a:pt x="227" y="225"/>
                      <a:pt x="232" y="222"/>
                      <a:pt x="227" y="218"/>
                    </a:cubicBezTo>
                    <a:cubicBezTo>
                      <a:pt x="224" y="221"/>
                      <a:pt x="223" y="225"/>
                      <a:pt x="225" y="228"/>
                    </a:cubicBezTo>
                    <a:close/>
                    <a:moveTo>
                      <a:pt x="229" y="229"/>
                    </a:moveTo>
                    <a:cubicBezTo>
                      <a:pt x="229" y="229"/>
                      <a:pt x="229" y="229"/>
                      <a:pt x="229" y="229"/>
                    </a:cubicBezTo>
                    <a:cubicBezTo>
                      <a:pt x="232" y="230"/>
                      <a:pt x="235" y="225"/>
                      <a:pt x="231" y="223"/>
                    </a:cubicBezTo>
                    <a:cubicBezTo>
                      <a:pt x="229" y="225"/>
                      <a:pt x="228" y="227"/>
                      <a:pt x="229" y="229"/>
                    </a:cubicBezTo>
                    <a:close/>
                    <a:moveTo>
                      <a:pt x="97" y="89"/>
                    </a:moveTo>
                    <a:cubicBezTo>
                      <a:pt x="97" y="89"/>
                      <a:pt x="97" y="89"/>
                      <a:pt x="97" y="89"/>
                    </a:cubicBezTo>
                    <a:cubicBezTo>
                      <a:pt x="91" y="88"/>
                      <a:pt x="84" y="86"/>
                      <a:pt x="80" y="90"/>
                    </a:cubicBezTo>
                    <a:cubicBezTo>
                      <a:pt x="86" y="90"/>
                      <a:pt x="93" y="92"/>
                      <a:pt x="100" y="94"/>
                    </a:cubicBezTo>
                    <a:cubicBezTo>
                      <a:pt x="105" y="95"/>
                      <a:pt x="115" y="97"/>
                      <a:pt x="116" y="92"/>
                    </a:cubicBezTo>
                    <a:cubicBezTo>
                      <a:pt x="110" y="93"/>
                      <a:pt x="104" y="90"/>
                      <a:pt x="97" y="89"/>
                    </a:cubicBezTo>
                    <a:close/>
                    <a:moveTo>
                      <a:pt x="225" y="250"/>
                    </a:moveTo>
                    <a:cubicBezTo>
                      <a:pt x="225" y="250"/>
                      <a:pt x="225" y="250"/>
                      <a:pt x="225" y="250"/>
                    </a:cubicBezTo>
                    <a:cubicBezTo>
                      <a:pt x="234" y="245"/>
                      <a:pt x="229" y="238"/>
                      <a:pt x="235" y="232"/>
                    </a:cubicBezTo>
                    <a:cubicBezTo>
                      <a:pt x="234" y="231"/>
                      <a:pt x="233" y="230"/>
                      <a:pt x="232" y="230"/>
                    </a:cubicBezTo>
                    <a:cubicBezTo>
                      <a:pt x="225" y="236"/>
                      <a:pt x="223" y="243"/>
                      <a:pt x="225" y="250"/>
                    </a:cubicBezTo>
                    <a:close/>
                    <a:moveTo>
                      <a:pt x="212" y="220"/>
                    </a:moveTo>
                    <a:cubicBezTo>
                      <a:pt x="212" y="220"/>
                      <a:pt x="212" y="220"/>
                      <a:pt x="212" y="220"/>
                    </a:cubicBezTo>
                    <a:cubicBezTo>
                      <a:pt x="214" y="221"/>
                      <a:pt x="217" y="218"/>
                      <a:pt x="214" y="215"/>
                    </a:cubicBezTo>
                    <a:cubicBezTo>
                      <a:pt x="212" y="217"/>
                      <a:pt x="211" y="219"/>
                      <a:pt x="212" y="220"/>
                    </a:cubicBezTo>
                    <a:close/>
                    <a:moveTo>
                      <a:pt x="60" y="75"/>
                    </a:moveTo>
                    <a:cubicBezTo>
                      <a:pt x="60" y="75"/>
                      <a:pt x="60" y="75"/>
                      <a:pt x="60" y="75"/>
                    </a:cubicBezTo>
                    <a:cubicBezTo>
                      <a:pt x="64" y="77"/>
                      <a:pt x="70" y="78"/>
                      <a:pt x="75" y="78"/>
                    </a:cubicBezTo>
                    <a:cubicBezTo>
                      <a:pt x="80" y="79"/>
                      <a:pt x="87" y="80"/>
                      <a:pt x="90" y="77"/>
                    </a:cubicBezTo>
                    <a:cubicBezTo>
                      <a:pt x="84" y="75"/>
                      <a:pt x="78" y="77"/>
                      <a:pt x="73" y="72"/>
                    </a:cubicBezTo>
                    <a:cubicBezTo>
                      <a:pt x="76" y="67"/>
                      <a:pt x="83" y="73"/>
                      <a:pt x="84" y="66"/>
                    </a:cubicBezTo>
                    <a:cubicBezTo>
                      <a:pt x="76" y="67"/>
                      <a:pt x="68" y="70"/>
                      <a:pt x="60" y="75"/>
                    </a:cubicBezTo>
                    <a:close/>
                    <a:moveTo>
                      <a:pt x="94" y="103"/>
                    </a:moveTo>
                    <a:cubicBezTo>
                      <a:pt x="94" y="103"/>
                      <a:pt x="94" y="103"/>
                      <a:pt x="94" y="103"/>
                    </a:cubicBezTo>
                    <a:cubicBezTo>
                      <a:pt x="99" y="109"/>
                      <a:pt x="114" y="105"/>
                      <a:pt x="111" y="98"/>
                    </a:cubicBezTo>
                    <a:cubicBezTo>
                      <a:pt x="107" y="104"/>
                      <a:pt x="100" y="100"/>
                      <a:pt x="94" y="103"/>
                    </a:cubicBezTo>
                    <a:close/>
                    <a:moveTo>
                      <a:pt x="217" y="237"/>
                    </a:moveTo>
                    <a:cubicBezTo>
                      <a:pt x="217" y="237"/>
                      <a:pt x="217" y="237"/>
                      <a:pt x="217" y="237"/>
                    </a:cubicBezTo>
                    <a:cubicBezTo>
                      <a:pt x="215" y="234"/>
                      <a:pt x="219" y="236"/>
                      <a:pt x="220" y="234"/>
                    </a:cubicBezTo>
                    <a:cubicBezTo>
                      <a:pt x="216" y="231"/>
                      <a:pt x="222" y="228"/>
                      <a:pt x="217" y="225"/>
                    </a:cubicBezTo>
                    <a:cubicBezTo>
                      <a:pt x="215" y="228"/>
                      <a:pt x="213" y="236"/>
                      <a:pt x="217" y="237"/>
                    </a:cubicBezTo>
                    <a:close/>
                    <a:moveTo>
                      <a:pt x="222" y="238"/>
                    </a:moveTo>
                    <a:cubicBezTo>
                      <a:pt x="222" y="238"/>
                      <a:pt x="222" y="238"/>
                      <a:pt x="222" y="238"/>
                    </a:cubicBezTo>
                    <a:cubicBezTo>
                      <a:pt x="225" y="237"/>
                      <a:pt x="226" y="235"/>
                      <a:pt x="224" y="233"/>
                    </a:cubicBezTo>
                    <a:cubicBezTo>
                      <a:pt x="222" y="235"/>
                      <a:pt x="221" y="236"/>
                      <a:pt x="222" y="238"/>
                    </a:cubicBezTo>
                    <a:close/>
                    <a:moveTo>
                      <a:pt x="104" y="96"/>
                    </a:moveTo>
                    <a:cubicBezTo>
                      <a:pt x="104" y="96"/>
                      <a:pt x="104" y="96"/>
                      <a:pt x="104" y="96"/>
                    </a:cubicBezTo>
                    <a:cubicBezTo>
                      <a:pt x="87" y="93"/>
                      <a:pt x="70" y="91"/>
                      <a:pt x="53" y="93"/>
                    </a:cubicBezTo>
                    <a:cubicBezTo>
                      <a:pt x="66" y="97"/>
                      <a:pt x="98" y="99"/>
                      <a:pt x="104" y="96"/>
                    </a:cubicBezTo>
                    <a:close/>
                    <a:moveTo>
                      <a:pt x="62" y="90"/>
                    </a:moveTo>
                    <a:cubicBezTo>
                      <a:pt x="62" y="90"/>
                      <a:pt x="62" y="90"/>
                      <a:pt x="62" y="90"/>
                    </a:cubicBezTo>
                    <a:cubicBezTo>
                      <a:pt x="56" y="86"/>
                      <a:pt x="49" y="88"/>
                      <a:pt x="43" y="84"/>
                    </a:cubicBezTo>
                    <a:cubicBezTo>
                      <a:pt x="28" y="96"/>
                      <a:pt x="22" y="103"/>
                      <a:pt x="12" y="114"/>
                    </a:cubicBezTo>
                    <a:cubicBezTo>
                      <a:pt x="15" y="117"/>
                      <a:pt x="20" y="112"/>
                      <a:pt x="24" y="112"/>
                    </a:cubicBezTo>
                    <a:cubicBezTo>
                      <a:pt x="23" y="110"/>
                      <a:pt x="21" y="107"/>
                      <a:pt x="23" y="106"/>
                    </a:cubicBezTo>
                    <a:cubicBezTo>
                      <a:pt x="27" y="103"/>
                      <a:pt x="31" y="103"/>
                      <a:pt x="35" y="103"/>
                    </a:cubicBezTo>
                    <a:cubicBezTo>
                      <a:pt x="38" y="95"/>
                      <a:pt x="47" y="101"/>
                      <a:pt x="49" y="95"/>
                    </a:cubicBezTo>
                    <a:cubicBezTo>
                      <a:pt x="46" y="95"/>
                      <a:pt x="40" y="95"/>
                      <a:pt x="41" y="91"/>
                    </a:cubicBezTo>
                    <a:cubicBezTo>
                      <a:pt x="48" y="88"/>
                      <a:pt x="54" y="93"/>
                      <a:pt x="62" y="90"/>
                    </a:cubicBezTo>
                    <a:close/>
                    <a:moveTo>
                      <a:pt x="228" y="263"/>
                    </a:moveTo>
                    <a:cubicBezTo>
                      <a:pt x="228" y="263"/>
                      <a:pt x="228" y="263"/>
                      <a:pt x="228" y="263"/>
                    </a:cubicBezTo>
                    <a:cubicBezTo>
                      <a:pt x="231" y="258"/>
                      <a:pt x="233" y="252"/>
                      <a:pt x="233" y="247"/>
                    </a:cubicBezTo>
                    <a:cubicBezTo>
                      <a:pt x="229" y="252"/>
                      <a:pt x="226" y="257"/>
                      <a:pt x="228" y="263"/>
                    </a:cubicBezTo>
                    <a:close/>
                    <a:moveTo>
                      <a:pt x="207" y="231"/>
                    </a:moveTo>
                    <a:cubicBezTo>
                      <a:pt x="207" y="231"/>
                      <a:pt x="207" y="231"/>
                      <a:pt x="207" y="231"/>
                    </a:cubicBezTo>
                    <a:cubicBezTo>
                      <a:pt x="209" y="227"/>
                      <a:pt x="209" y="223"/>
                      <a:pt x="208" y="219"/>
                    </a:cubicBezTo>
                    <a:cubicBezTo>
                      <a:pt x="202" y="223"/>
                      <a:pt x="206" y="227"/>
                      <a:pt x="207" y="231"/>
                    </a:cubicBezTo>
                    <a:close/>
                    <a:moveTo>
                      <a:pt x="221" y="250"/>
                    </a:moveTo>
                    <a:cubicBezTo>
                      <a:pt x="221" y="250"/>
                      <a:pt x="221" y="250"/>
                      <a:pt x="221" y="250"/>
                    </a:cubicBezTo>
                    <a:cubicBezTo>
                      <a:pt x="221" y="247"/>
                      <a:pt x="223" y="244"/>
                      <a:pt x="222" y="241"/>
                    </a:cubicBezTo>
                    <a:cubicBezTo>
                      <a:pt x="219" y="244"/>
                      <a:pt x="217" y="250"/>
                      <a:pt x="221" y="250"/>
                    </a:cubicBezTo>
                    <a:close/>
                    <a:moveTo>
                      <a:pt x="237" y="266"/>
                    </a:moveTo>
                    <a:cubicBezTo>
                      <a:pt x="237" y="266"/>
                      <a:pt x="237" y="266"/>
                      <a:pt x="237" y="266"/>
                    </a:cubicBezTo>
                    <a:cubicBezTo>
                      <a:pt x="236" y="265"/>
                      <a:pt x="239" y="264"/>
                      <a:pt x="237" y="262"/>
                    </a:cubicBezTo>
                    <a:cubicBezTo>
                      <a:pt x="233" y="263"/>
                      <a:pt x="235" y="268"/>
                      <a:pt x="237" y="266"/>
                    </a:cubicBezTo>
                    <a:close/>
                    <a:moveTo>
                      <a:pt x="48" y="81"/>
                    </a:moveTo>
                    <a:cubicBezTo>
                      <a:pt x="48" y="81"/>
                      <a:pt x="48" y="81"/>
                      <a:pt x="48" y="81"/>
                    </a:cubicBezTo>
                    <a:cubicBezTo>
                      <a:pt x="52" y="84"/>
                      <a:pt x="59" y="84"/>
                      <a:pt x="65" y="84"/>
                    </a:cubicBezTo>
                    <a:cubicBezTo>
                      <a:pt x="69" y="85"/>
                      <a:pt x="80" y="88"/>
                      <a:pt x="78" y="84"/>
                    </a:cubicBezTo>
                    <a:cubicBezTo>
                      <a:pt x="68" y="85"/>
                      <a:pt x="59" y="76"/>
                      <a:pt x="48" y="81"/>
                    </a:cubicBezTo>
                    <a:close/>
                    <a:moveTo>
                      <a:pt x="214" y="265"/>
                    </a:moveTo>
                    <a:cubicBezTo>
                      <a:pt x="214" y="265"/>
                      <a:pt x="214" y="265"/>
                      <a:pt x="214" y="265"/>
                    </a:cubicBezTo>
                    <a:cubicBezTo>
                      <a:pt x="214" y="259"/>
                      <a:pt x="219" y="252"/>
                      <a:pt x="214" y="245"/>
                    </a:cubicBezTo>
                    <a:cubicBezTo>
                      <a:pt x="213" y="251"/>
                      <a:pt x="209" y="262"/>
                      <a:pt x="214" y="265"/>
                    </a:cubicBezTo>
                    <a:close/>
                    <a:moveTo>
                      <a:pt x="109" y="293"/>
                    </a:moveTo>
                    <a:cubicBezTo>
                      <a:pt x="109" y="293"/>
                      <a:pt x="109" y="293"/>
                      <a:pt x="109" y="293"/>
                    </a:cubicBezTo>
                    <a:cubicBezTo>
                      <a:pt x="114" y="296"/>
                      <a:pt x="119" y="289"/>
                      <a:pt x="122" y="286"/>
                    </a:cubicBezTo>
                    <a:cubicBezTo>
                      <a:pt x="148" y="267"/>
                      <a:pt x="175" y="242"/>
                      <a:pt x="193" y="224"/>
                    </a:cubicBezTo>
                    <a:cubicBezTo>
                      <a:pt x="166" y="243"/>
                      <a:pt x="137" y="271"/>
                      <a:pt x="109" y="293"/>
                    </a:cubicBezTo>
                    <a:close/>
                    <a:moveTo>
                      <a:pt x="218" y="259"/>
                    </a:moveTo>
                    <a:cubicBezTo>
                      <a:pt x="218" y="259"/>
                      <a:pt x="218" y="259"/>
                      <a:pt x="218" y="259"/>
                    </a:cubicBezTo>
                    <a:cubicBezTo>
                      <a:pt x="221" y="258"/>
                      <a:pt x="221" y="252"/>
                      <a:pt x="218" y="253"/>
                    </a:cubicBezTo>
                    <a:cubicBezTo>
                      <a:pt x="219" y="255"/>
                      <a:pt x="215" y="257"/>
                      <a:pt x="218" y="259"/>
                    </a:cubicBezTo>
                    <a:close/>
                    <a:moveTo>
                      <a:pt x="220" y="273"/>
                    </a:moveTo>
                    <a:cubicBezTo>
                      <a:pt x="220" y="273"/>
                      <a:pt x="220" y="273"/>
                      <a:pt x="220" y="273"/>
                    </a:cubicBezTo>
                    <a:cubicBezTo>
                      <a:pt x="222" y="269"/>
                      <a:pt x="227" y="264"/>
                      <a:pt x="224" y="259"/>
                    </a:cubicBezTo>
                    <a:cubicBezTo>
                      <a:pt x="221" y="263"/>
                      <a:pt x="219" y="268"/>
                      <a:pt x="220" y="273"/>
                    </a:cubicBezTo>
                    <a:close/>
                    <a:moveTo>
                      <a:pt x="48" y="100"/>
                    </a:moveTo>
                    <a:cubicBezTo>
                      <a:pt x="48" y="100"/>
                      <a:pt x="48" y="100"/>
                      <a:pt x="48" y="100"/>
                    </a:cubicBezTo>
                    <a:cubicBezTo>
                      <a:pt x="57" y="100"/>
                      <a:pt x="71" y="103"/>
                      <a:pt x="80" y="102"/>
                    </a:cubicBezTo>
                    <a:cubicBezTo>
                      <a:pt x="80" y="102"/>
                      <a:pt x="88" y="102"/>
                      <a:pt x="86" y="99"/>
                    </a:cubicBezTo>
                    <a:cubicBezTo>
                      <a:pt x="73" y="100"/>
                      <a:pt x="61" y="97"/>
                      <a:pt x="48" y="100"/>
                    </a:cubicBezTo>
                    <a:close/>
                    <a:moveTo>
                      <a:pt x="230" y="273"/>
                    </a:moveTo>
                    <a:cubicBezTo>
                      <a:pt x="230" y="273"/>
                      <a:pt x="230" y="273"/>
                      <a:pt x="230" y="273"/>
                    </a:cubicBezTo>
                    <a:cubicBezTo>
                      <a:pt x="229" y="271"/>
                      <a:pt x="231" y="270"/>
                      <a:pt x="230" y="269"/>
                    </a:cubicBezTo>
                    <a:cubicBezTo>
                      <a:pt x="227" y="270"/>
                      <a:pt x="227" y="274"/>
                      <a:pt x="230" y="273"/>
                    </a:cubicBezTo>
                    <a:close/>
                    <a:moveTo>
                      <a:pt x="212" y="297"/>
                    </a:moveTo>
                    <a:cubicBezTo>
                      <a:pt x="212" y="297"/>
                      <a:pt x="212" y="297"/>
                      <a:pt x="212" y="297"/>
                    </a:cubicBezTo>
                    <a:cubicBezTo>
                      <a:pt x="216" y="294"/>
                      <a:pt x="218" y="291"/>
                      <a:pt x="214" y="287"/>
                    </a:cubicBezTo>
                    <a:cubicBezTo>
                      <a:pt x="211" y="291"/>
                      <a:pt x="211" y="294"/>
                      <a:pt x="212" y="297"/>
                    </a:cubicBezTo>
                    <a:close/>
                    <a:moveTo>
                      <a:pt x="49" y="106"/>
                    </a:moveTo>
                    <a:cubicBezTo>
                      <a:pt x="49" y="106"/>
                      <a:pt x="49" y="106"/>
                      <a:pt x="49" y="106"/>
                    </a:cubicBezTo>
                    <a:cubicBezTo>
                      <a:pt x="51" y="105"/>
                      <a:pt x="54" y="107"/>
                      <a:pt x="56" y="106"/>
                    </a:cubicBezTo>
                    <a:cubicBezTo>
                      <a:pt x="55" y="103"/>
                      <a:pt x="48" y="104"/>
                      <a:pt x="49" y="106"/>
                    </a:cubicBezTo>
                    <a:close/>
                    <a:moveTo>
                      <a:pt x="146" y="252"/>
                    </a:moveTo>
                    <a:cubicBezTo>
                      <a:pt x="146" y="252"/>
                      <a:pt x="146" y="252"/>
                      <a:pt x="146" y="252"/>
                    </a:cubicBezTo>
                    <a:cubicBezTo>
                      <a:pt x="154" y="253"/>
                      <a:pt x="155" y="242"/>
                      <a:pt x="153" y="236"/>
                    </a:cubicBezTo>
                    <a:cubicBezTo>
                      <a:pt x="151" y="243"/>
                      <a:pt x="144" y="247"/>
                      <a:pt x="146" y="252"/>
                    </a:cubicBezTo>
                    <a:close/>
                    <a:moveTo>
                      <a:pt x="135" y="238"/>
                    </a:moveTo>
                    <a:cubicBezTo>
                      <a:pt x="135" y="238"/>
                      <a:pt x="135" y="238"/>
                      <a:pt x="135" y="238"/>
                    </a:cubicBezTo>
                    <a:cubicBezTo>
                      <a:pt x="139" y="236"/>
                      <a:pt x="143" y="239"/>
                      <a:pt x="147" y="237"/>
                    </a:cubicBezTo>
                    <a:cubicBezTo>
                      <a:pt x="144" y="232"/>
                      <a:pt x="136" y="235"/>
                      <a:pt x="135" y="238"/>
                    </a:cubicBezTo>
                    <a:close/>
                    <a:moveTo>
                      <a:pt x="37" y="171"/>
                    </a:moveTo>
                    <a:cubicBezTo>
                      <a:pt x="37" y="171"/>
                      <a:pt x="37" y="171"/>
                      <a:pt x="37" y="171"/>
                    </a:cubicBezTo>
                    <a:cubicBezTo>
                      <a:pt x="41" y="168"/>
                      <a:pt x="54" y="158"/>
                      <a:pt x="56" y="153"/>
                    </a:cubicBezTo>
                    <a:cubicBezTo>
                      <a:pt x="50" y="161"/>
                      <a:pt x="37" y="163"/>
                      <a:pt x="37" y="171"/>
                    </a:cubicBezTo>
                    <a:close/>
                    <a:moveTo>
                      <a:pt x="133" y="255"/>
                    </a:moveTo>
                    <a:cubicBezTo>
                      <a:pt x="133" y="255"/>
                      <a:pt x="133" y="255"/>
                      <a:pt x="133" y="255"/>
                    </a:cubicBezTo>
                    <a:cubicBezTo>
                      <a:pt x="137" y="258"/>
                      <a:pt x="140" y="260"/>
                      <a:pt x="144" y="255"/>
                    </a:cubicBezTo>
                    <a:cubicBezTo>
                      <a:pt x="141" y="252"/>
                      <a:pt x="137" y="253"/>
                      <a:pt x="133" y="255"/>
                    </a:cubicBezTo>
                    <a:close/>
                    <a:moveTo>
                      <a:pt x="124" y="250"/>
                    </a:moveTo>
                    <a:cubicBezTo>
                      <a:pt x="124" y="250"/>
                      <a:pt x="124" y="250"/>
                      <a:pt x="124" y="250"/>
                    </a:cubicBezTo>
                    <a:cubicBezTo>
                      <a:pt x="125" y="251"/>
                      <a:pt x="125" y="251"/>
                      <a:pt x="126" y="252"/>
                    </a:cubicBezTo>
                    <a:cubicBezTo>
                      <a:pt x="126" y="252"/>
                      <a:pt x="127" y="251"/>
                      <a:pt x="128" y="250"/>
                    </a:cubicBezTo>
                    <a:cubicBezTo>
                      <a:pt x="127" y="250"/>
                      <a:pt x="126" y="249"/>
                      <a:pt x="126" y="249"/>
                    </a:cubicBezTo>
                    <a:cubicBezTo>
                      <a:pt x="125" y="249"/>
                      <a:pt x="125" y="250"/>
                      <a:pt x="124" y="250"/>
                    </a:cubicBezTo>
                    <a:close/>
                    <a:moveTo>
                      <a:pt x="53" y="242"/>
                    </a:moveTo>
                    <a:cubicBezTo>
                      <a:pt x="53" y="242"/>
                      <a:pt x="53" y="242"/>
                      <a:pt x="53" y="242"/>
                    </a:cubicBezTo>
                    <a:cubicBezTo>
                      <a:pt x="60" y="255"/>
                      <a:pt x="72" y="264"/>
                      <a:pt x="79" y="272"/>
                    </a:cubicBezTo>
                    <a:cubicBezTo>
                      <a:pt x="85" y="280"/>
                      <a:pt x="90" y="293"/>
                      <a:pt x="98" y="293"/>
                    </a:cubicBezTo>
                    <a:cubicBezTo>
                      <a:pt x="86" y="281"/>
                      <a:pt x="71" y="255"/>
                      <a:pt x="53" y="242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6" name="Freeform 31"/>
              <p:cNvSpPr>
                <a:spLocks noEditPoints="1"/>
              </p:cNvSpPr>
              <p:nvPr/>
            </p:nvSpPr>
            <p:spPr bwMode="auto">
              <a:xfrm>
                <a:off x="5587" y="1950"/>
                <a:ext cx="324" cy="352"/>
              </a:xfrm>
              <a:custGeom>
                <a:avLst/>
                <a:gdLst>
                  <a:gd name="T0" fmla="*/ 57 w 121"/>
                  <a:gd name="T1" fmla="*/ 112 h 131"/>
                  <a:gd name="T2" fmla="*/ 21 w 121"/>
                  <a:gd name="T3" fmla="*/ 104 h 131"/>
                  <a:gd name="T4" fmla="*/ 11 w 121"/>
                  <a:gd name="T5" fmla="*/ 61 h 131"/>
                  <a:gd name="T6" fmla="*/ 78 w 121"/>
                  <a:gd name="T7" fmla="*/ 14 h 131"/>
                  <a:gd name="T8" fmla="*/ 88 w 121"/>
                  <a:gd name="T9" fmla="*/ 8 h 131"/>
                  <a:gd name="T10" fmla="*/ 83 w 121"/>
                  <a:gd name="T11" fmla="*/ 16 h 131"/>
                  <a:gd name="T12" fmla="*/ 83 w 121"/>
                  <a:gd name="T13" fmla="*/ 16 h 131"/>
                  <a:gd name="T14" fmla="*/ 99 w 121"/>
                  <a:gd name="T15" fmla="*/ 24 h 131"/>
                  <a:gd name="T16" fmla="*/ 102 w 121"/>
                  <a:gd name="T17" fmla="*/ 28 h 131"/>
                  <a:gd name="T18" fmla="*/ 105 w 121"/>
                  <a:gd name="T19" fmla="*/ 31 h 131"/>
                  <a:gd name="T20" fmla="*/ 99 w 121"/>
                  <a:gd name="T21" fmla="*/ 37 h 131"/>
                  <a:gd name="T22" fmla="*/ 110 w 121"/>
                  <a:gd name="T23" fmla="*/ 40 h 131"/>
                  <a:gd name="T24" fmla="*/ 98 w 121"/>
                  <a:gd name="T25" fmla="*/ 52 h 131"/>
                  <a:gd name="T26" fmla="*/ 112 w 121"/>
                  <a:gd name="T27" fmla="*/ 43 h 131"/>
                  <a:gd name="T28" fmla="*/ 74 w 121"/>
                  <a:gd name="T29" fmla="*/ 37 h 131"/>
                  <a:gd name="T30" fmla="*/ 71 w 121"/>
                  <a:gd name="T31" fmla="*/ 48 h 131"/>
                  <a:gd name="T32" fmla="*/ 71 w 121"/>
                  <a:gd name="T33" fmla="*/ 48 h 131"/>
                  <a:gd name="T34" fmla="*/ 100 w 121"/>
                  <a:gd name="T35" fmla="*/ 56 h 131"/>
                  <a:gd name="T36" fmla="*/ 51 w 121"/>
                  <a:gd name="T37" fmla="*/ 45 h 131"/>
                  <a:gd name="T38" fmla="*/ 84 w 121"/>
                  <a:gd name="T39" fmla="*/ 51 h 131"/>
                  <a:gd name="T40" fmla="*/ 74 w 121"/>
                  <a:gd name="T41" fmla="*/ 57 h 131"/>
                  <a:gd name="T42" fmla="*/ 84 w 121"/>
                  <a:gd name="T43" fmla="*/ 63 h 131"/>
                  <a:gd name="T44" fmla="*/ 84 w 121"/>
                  <a:gd name="T45" fmla="*/ 63 h 131"/>
                  <a:gd name="T46" fmla="*/ 94 w 121"/>
                  <a:gd name="T47" fmla="*/ 65 h 131"/>
                  <a:gd name="T48" fmla="*/ 40 w 121"/>
                  <a:gd name="T49" fmla="*/ 45 h 131"/>
                  <a:gd name="T50" fmla="*/ 40 w 121"/>
                  <a:gd name="T51" fmla="*/ 45 h 131"/>
                  <a:gd name="T52" fmla="*/ 49 w 121"/>
                  <a:gd name="T53" fmla="*/ 67 h 131"/>
                  <a:gd name="T54" fmla="*/ 52 w 121"/>
                  <a:gd name="T55" fmla="*/ 65 h 131"/>
                  <a:gd name="T56" fmla="*/ 52 w 121"/>
                  <a:gd name="T57" fmla="*/ 65 h 131"/>
                  <a:gd name="T58" fmla="*/ 72 w 121"/>
                  <a:gd name="T59" fmla="*/ 68 h 131"/>
                  <a:gd name="T60" fmla="*/ 49 w 121"/>
                  <a:gd name="T61" fmla="*/ 77 h 131"/>
                  <a:gd name="T62" fmla="*/ 55 w 121"/>
                  <a:gd name="T63" fmla="*/ 90 h 131"/>
                  <a:gd name="T64" fmla="*/ 55 w 121"/>
                  <a:gd name="T65" fmla="*/ 90 h 131"/>
                  <a:gd name="T66" fmla="*/ 33 w 121"/>
                  <a:gd name="T67" fmla="*/ 44 h 131"/>
                  <a:gd name="T68" fmla="*/ 60 w 121"/>
                  <a:gd name="T69" fmla="*/ 83 h 131"/>
                  <a:gd name="T70" fmla="*/ 34 w 121"/>
                  <a:gd name="T71" fmla="*/ 69 h 131"/>
                  <a:gd name="T72" fmla="*/ 34 w 121"/>
                  <a:gd name="T73" fmla="*/ 75 h 131"/>
                  <a:gd name="T74" fmla="*/ 34 w 121"/>
                  <a:gd name="T75" fmla="*/ 69 h 131"/>
                  <a:gd name="T76" fmla="*/ 68 w 121"/>
                  <a:gd name="T77" fmla="*/ 95 h 131"/>
                  <a:gd name="T78" fmla="*/ 25 w 121"/>
                  <a:gd name="T79" fmla="*/ 64 h 131"/>
                  <a:gd name="T80" fmla="*/ 45 w 121"/>
                  <a:gd name="T81" fmla="*/ 82 h 131"/>
                  <a:gd name="T82" fmla="*/ 45 w 121"/>
                  <a:gd name="T83" fmla="*/ 82 h 131"/>
                  <a:gd name="T84" fmla="*/ 52 w 121"/>
                  <a:gd name="T85" fmla="*/ 90 h 131"/>
                  <a:gd name="T86" fmla="*/ 32 w 121"/>
                  <a:gd name="T87" fmla="*/ 67 h 131"/>
                  <a:gd name="T88" fmla="*/ 32 w 121"/>
                  <a:gd name="T89" fmla="*/ 67 h 131"/>
                  <a:gd name="T90" fmla="*/ 21 w 121"/>
                  <a:gd name="T91" fmla="*/ 71 h 131"/>
                  <a:gd name="T92" fmla="*/ 32 w 121"/>
                  <a:gd name="T93" fmla="*/ 85 h 131"/>
                  <a:gd name="T94" fmla="*/ 32 w 121"/>
                  <a:gd name="T95" fmla="*/ 85 h 131"/>
                  <a:gd name="T96" fmla="*/ 46 w 121"/>
                  <a:gd name="T97" fmla="*/ 118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1" h="131">
                    <a:moveTo>
                      <a:pt x="87" y="0"/>
                    </a:moveTo>
                    <a:cubicBezTo>
                      <a:pt x="99" y="13"/>
                      <a:pt x="106" y="33"/>
                      <a:pt x="121" y="44"/>
                    </a:cubicBezTo>
                    <a:cubicBezTo>
                      <a:pt x="101" y="65"/>
                      <a:pt x="80" y="88"/>
                      <a:pt x="57" y="112"/>
                    </a:cubicBezTo>
                    <a:cubicBezTo>
                      <a:pt x="50" y="120"/>
                      <a:pt x="47" y="128"/>
                      <a:pt x="38" y="131"/>
                    </a:cubicBezTo>
                    <a:cubicBezTo>
                      <a:pt x="37" y="119"/>
                      <a:pt x="45" y="107"/>
                      <a:pt x="47" y="96"/>
                    </a:cubicBezTo>
                    <a:cubicBezTo>
                      <a:pt x="39" y="93"/>
                      <a:pt x="30" y="103"/>
                      <a:pt x="21" y="104"/>
                    </a:cubicBezTo>
                    <a:cubicBezTo>
                      <a:pt x="18" y="95"/>
                      <a:pt x="31" y="87"/>
                      <a:pt x="29" y="78"/>
                    </a:cubicBezTo>
                    <a:cubicBezTo>
                      <a:pt x="20" y="75"/>
                      <a:pt x="10" y="79"/>
                      <a:pt x="1" y="79"/>
                    </a:cubicBezTo>
                    <a:cubicBezTo>
                      <a:pt x="0" y="72"/>
                      <a:pt x="6" y="66"/>
                      <a:pt x="11" y="61"/>
                    </a:cubicBezTo>
                    <a:cubicBezTo>
                      <a:pt x="31" y="38"/>
                      <a:pt x="59" y="19"/>
                      <a:pt x="84" y="6"/>
                    </a:cubicBezTo>
                    <a:cubicBezTo>
                      <a:pt x="86" y="3"/>
                      <a:pt x="82" y="1"/>
                      <a:pt x="87" y="0"/>
                    </a:cubicBezTo>
                    <a:close/>
                    <a:moveTo>
                      <a:pt x="78" y="14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82" y="17"/>
                      <a:pt x="87" y="12"/>
                      <a:pt x="92" y="12"/>
                    </a:cubicBezTo>
                    <a:cubicBezTo>
                      <a:pt x="91" y="11"/>
                      <a:pt x="90" y="9"/>
                      <a:pt x="88" y="8"/>
                    </a:cubicBezTo>
                    <a:cubicBezTo>
                      <a:pt x="85" y="13"/>
                      <a:pt x="82" y="10"/>
                      <a:pt x="78" y="14"/>
                    </a:cubicBezTo>
                    <a:close/>
                    <a:moveTo>
                      <a:pt x="83" y="16"/>
                    </a:moveTo>
                    <a:cubicBezTo>
                      <a:pt x="83" y="16"/>
                      <a:pt x="83" y="16"/>
                      <a:pt x="83" y="16"/>
                    </a:cubicBezTo>
                    <a:cubicBezTo>
                      <a:pt x="87" y="19"/>
                      <a:pt x="91" y="18"/>
                      <a:pt x="95" y="18"/>
                    </a:cubicBezTo>
                    <a:cubicBezTo>
                      <a:pt x="95" y="17"/>
                      <a:pt x="95" y="15"/>
                      <a:pt x="93" y="14"/>
                    </a:cubicBezTo>
                    <a:cubicBezTo>
                      <a:pt x="90" y="15"/>
                      <a:pt x="86" y="16"/>
                      <a:pt x="83" y="16"/>
                    </a:cubicBezTo>
                    <a:close/>
                    <a:moveTo>
                      <a:pt x="80" y="25"/>
                    </a:moveTo>
                    <a:cubicBezTo>
                      <a:pt x="80" y="25"/>
                      <a:pt x="80" y="25"/>
                      <a:pt x="80" y="25"/>
                    </a:cubicBezTo>
                    <a:cubicBezTo>
                      <a:pt x="86" y="24"/>
                      <a:pt x="92" y="28"/>
                      <a:pt x="99" y="24"/>
                    </a:cubicBezTo>
                    <a:cubicBezTo>
                      <a:pt x="98" y="23"/>
                      <a:pt x="99" y="22"/>
                      <a:pt x="98" y="21"/>
                    </a:cubicBezTo>
                    <a:cubicBezTo>
                      <a:pt x="92" y="23"/>
                      <a:pt x="83" y="20"/>
                      <a:pt x="80" y="25"/>
                    </a:cubicBezTo>
                    <a:close/>
                    <a:moveTo>
                      <a:pt x="102" y="28"/>
                    </a:moveTo>
                    <a:cubicBezTo>
                      <a:pt x="102" y="28"/>
                      <a:pt x="102" y="28"/>
                      <a:pt x="102" y="28"/>
                    </a:cubicBezTo>
                    <a:cubicBezTo>
                      <a:pt x="92" y="32"/>
                      <a:pt x="82" y="25"/>
                      <a:pt x="72" y="31"/>
                    </a:cubicBezTo>
                    <a:cubicBezTo>
                      <a:pt x="82" y="32"/>
                      <a:pt x="98" y="35"/>
                      <a:pt x="105" y="31"/>
                    </a:cubicBezTo>
                    <a:cubicBezTo>
                      <a:pt x="104" y="30"/>
                      <a:pt x="103" y="29"/>
                      <a:pt x="102" y="28"/>
                    </a:cubicBezTo>
                    <a:close/>
                    <a:moveTo>
                      <a:pt x="99" y="37"/>
                    </a:moveTo>
                    <a:cubicBezTo>
                      <a:pt x="99" y="37"/>
                      <a:pt x="99" y="37"/>
                      <a:pt x="99" y="37"/>
                    </a:cubicBezTo>
                    <a:cubicBezTo>
                      <a:pt x="102" y="37"/>
                      <a:pt x="105" y="36"/>
                      <a:pt x="107" y="39"/>
                    </a:cubicBezTo>
                    <a:cubicBezTo>
                      <a:pt x="101" y="42"/>
                      <a:pt x="87" y="36"/>
                      <a:pt x="85" y="43"/>
                    </a:cubicBezTo>
                    <a:cubicBezTo>
                      <a:pt x="93" y="41"/>
                      <a:pt x="101" y="47"/>
                      <a:pt x="110" y="40"/>
                    </a:cubicBezTo>
                    <a:cubicBezTo>
                      <a:pt x="110" y="38"/>
                      <a:pt x="108" y="36"/>
                      <a:pt x="108" y="34"/>
                    </a:cubicBezTo>
                    <a:cubicBezTo>
                      <a:pt x="105" y="36"/>
                      <a:pt x="99" y="33"/>
                      <a:pt x="99" y="37"/>
                    </a:cubicBezTo>
                    <a:close/>
                    <a:moveTo>
                      <a:pt x="98" y="52"/>
                    </a:moveTo>
                    <a:cubicBezTo>
                      <a:pt x="98" y="52"/>
                      <a:pt x="98" y="52"/>
                      <a:pt x="98" y="52"/>
                    </a:cubicBezTo>
                    <a:cubicBezTo>
                      <a:pt x="96" y="51"/>
                      <a:pt x="89" y="51"/>
                      <a:pt x="91" y="55"/>
                    </a:cubicBezTo>
                    <a:cubicBezTo>
                      <a:pt x="98" y="54"/>
                      <a:pt x="112" y="54"/>
                      <a:pt x="112" y="43"/>
                    </a:cubicBezTo>
                    <a:cubicBezTo>
                      <a:pt x="107" y="47"/>
                      <a:pt x="100" y="46"/>
                      <a:pt x="98" y="52"/>
                    </a:cubicBezTo>
                    <a:close/>
                    <a:moveTo>
                      <a:pt x="74" y="37"/>
                    </a:moveTo>
                    <a:cubicBezTo>
                      <a:pt x="74" y="37"/>
                      <a:pt x="74" y="37"/>
                      <a:pt x="74" y="37"/>
                    </a:cubicBezTo>
                    <a:cubicBezTo>
                      <a:pt x="78" y="35"/>
                      <a:pt x="87" y="40"/>
                      <a:pt x="89" y="35"/>
                    </a:cubicBezTo>
                    <a:cubicBezTo>
                      <a:pt x="84" y="36"/>
                      <a:pt x="76" y="32"/>
                      <a:pt x="74" y="37"/>
                    </a:cubicBezTo>
                    <a:close/>
                    <a:moveTo>
                      <a:pt x="71" y="48"/>
                    </a:moveTo>
                    <a:cubicBezTo>
                      <a:pt x="71" y="48"/>
                      <a:pt x="71" y="48"/>
                      <a:pt x="71" y="48"/>
                    </a:cubicBezTo>
                    <a:cubicBezTo>
                      <a:pt x="78" y="48"/>
                      <a:pt x="89" y="52"/>
                      <a:pt x="94" y="46"/>
                    </a:cubicBezTo>
                    <a:cubicBezTo>
                      <a:pt x="87" y="46"/>
                      <a:pt x="76" y="44"/>
                      <a:pt x="71" y="48"/>
                    </a:cubicBezTo>
                    <a:close/>
                    <a:moveTo>
                      <a:pt x="95" y="61"/>
                    </a:moveTo>
                    <a:cubicBezTo>
                      <a:pt x="95" y="61"/>
                      <a:pt x="95" y="61"/>
                      <a:pt x="95" y="61"/>
                    </a:cubicBezTo>
                    <a:cubicBezTo>
                      <a:pt x="96" y="61"/>
                      <a:pt x="104" y="60"/>
                      <a:pt x="100" y="56"/>
                    </a:cubicBezTo>
                    <a:cubicBezTo>
                      <a:pt x="99" y="56"/>
                      <a:pt x="93" y="59"/>
                      <a:pt x="95" y="61"/>
                    </a:cubicBezTo>
                    <a:close/>
                    <a:moveTo>
                      <a:pt x="51" y="45"/>
                    </a:moveTo>
                    <a:cubicBezTo>
                      <a:pt x="51" y="45"/>
                      <a:pt x="51" y="45"/>
                      <a:pt x="51" y="45"/>
                    </a:cubicBezTo>
                    <a:cubicBezTo>
                      <a:pt x="60" y="45"/>
                      <a:pt x="72" y="49"/>
                      <a:pt x="78" y="42"/>
                    </a:cubicBezTo>
                    <a:cubicBezTo>
                      <a:pt x="70" y="44"/>
                      <a:pt x="57" y="39"/>
                      <a:pt x="51" y="45"/>
                    </a:cubicBezTo>
                    <a:close/>
                    <a:moveTo>
                      <a:pt x="84" y="51"/>
                    </a:moveTo>
                    <a:cubicBezTo>
                      <a:pt x="84" y="51"/>
                      <a:pt x="84" y="51"/>
                      <a:pt x="84" y="51"/>
                    </a:cubicBezTo>
                    <a:cubicBezTo>
                      <a:pt x="72" y="52"/>
                      <a:pt x="59" y="50"/>
                      <a:pt x="46" y="56"/>
                    </a:cubicBezTo>
                    <a:cubicBezTo>
                      <a:pt x="52" y="62"/>
                      <a:pt x="65" y="58"/>
                      <a:pt x="74" y="57"/>
                    </a:cubicBezTo>
                    <a:cubicBezTo>
                      <a:pt x="78" y="57"/>
                      <a:pt x="84" y="60"/>
                      <a:pt x="86" y="55"/>
                    </a:cubicBezTo>
                    <a:cubicBezTo>
                      <a:pt x="83" y="56"/>
                      <a:pt x="86" y="52"/>
                      <a:pt x="84" y="51"/>
                    </a:cubicBezTo>
                    <a:close/>
                    <a:moveTo>
                      <a:pt x="84" y="63"/>
                    </a:moveTo>
                    <a:cubicBezTo>
                      <a:pt x="84" y="63"/>
                      <a:pt x="84" y="63"/>
                      <a:pt x="84" y="63"/>
                    </a:cubicBezTo>
                    <a:cubicBezTo>
                      <a:pt x="85" y="62"/>
                      <a:pt x="90" y="64"/>
                      <a:pt x="89" y="60"/>
                    </a:cubicBezTo>
                    <a:cubicBezTo>
                      <a:pt x="88" y="61"/>
                      <a:pt x="82" y="61"/>
                      <a:pt x="84" y="63"/>
                    </a:cubicBezTo>
                    <a:close/>
                    <a:moveTo>
                      <a:pt x="75" y="70"/>
                    </a:moveTo>
                    <a:cubicBezTo>
                      <a:pt x="75" y="70"/>
                      <a:pt x="75" y="70"/>
                      <a:pt x="75" y="70"/>
                    </a:cubicBezTo>
                    <a:cubicBezTo>
                      <a:pt x="77" y="74"/>
                      <a:pt x="94" y="73"/>
                      <a:pt x="94" y="65"/>
                    </a:cubicBezTo>
                    <a:cubicBezTo>
                      <a:pt x="87" y="68"/>
                      <a:pt x="82" y="67"/>
                      <a:pt x="75" y="70"/>
                    </a:cubicBezTo>
                    <a:close/>
                    <a:moveTo>
                      <a:pt x="40" y="45"/>
                    </a:moveTo>
                    <a:cubicBezTo>
                      <a:pt x="40" y="45"/>
                      <a:pt x="40" y="45"/>
                      <a:pt x="40" y="45"/>
                    </a:cubicBezTo>
                    <a:cubicBezTo>
                      <a:pt x="44" y="44"/>
                      <a:pt x="41" y="42"/>
                      <a:pt x="42" y="40"/>
                    </a:cubicBezTo>
                    <a:cubicBezTo>
                      <a:pt x="46" y="39"/>
                      <a:pt x="57" y="40"/>
                      <a:pt x="55" y="34"/>
                    </a:cubicBezTo>
                    <a:cubicBezTo>
                      <a:pt x="51" y="35"/>
                      <a:pt x="34" y="37"/>
                      <a:pt x="40" y="45"/>
                    </a:cubicBezTo>
                    <a:close/>
                    <a:moveTo>
                      <a:pt x="44" y="68"/>
                    </a:moveTo>
                    <a:cubicBezTo>
                      <a:pt x="44" y="68"/>
                      <a:pt x="44" y="68"/>
                      <a:pt x="44" y="68"/>
                    </a:cubicBezTo>
                    <a:cubicBezTo>
                      <a:pt x="46" y="67"/>
                      <a:pt x="48" y="70"/>
                      <a:pt x="49" y="67"/>
                    </a:cubicBezTo>
                    <a:cubicBezTo>
                      <a:pt x="48" y="64"/>
                      <a:pt x="43" y="66"/>
                      <a:pt x="44" y="68"/>
                    </a:cubicBezTo>
                    <a:close/>
                    <a:moveTo>
                      <a:pt x="52" y="65"/>
                    </a:moveTo>
                    <a:cubicBezTo>
                      <a:pt x="52" y="65"/>
                      <a:pt x="52" y="65"/>
                      <a:pt x="52" y="65"/>
                    </a:cubicBezTo>
                    <a:cubicBezTo>
                      <a:pt x="61" y="65"/>
                      <a:pt x="70" y="65"/>
                      <a:pt x="77" y="62"/>
                    </a:cubicBezTo>
                    <a:cubicBezTo>
                      <a:pt x="67" y="57"/>
                      <a:pt x="56" y="61"/>
                      <a:pt x="46" y="63"/>
                    </a:cubicBezTo>
                    <a:cubicBezTo>
                      <a:pt x="47" y="66"/>
                      <a:pt x="50" y="65"/>
                      <a:pt x="52" y="65"/>
                    </a:cubicBezTo>
                    <a:close/>
                    <a:moveTo>
                      <a:pt x="48" y="70"/>
                    </a:moveTo>
                    <a:cubicBezTo>
                      <a:pt x="48" y="70"/>
                      <a:pt x="48" y="70"/>
                      <a:pt x="48" y="70"/>
                    </a:cubicBezTo>
                    <a:cubicBezTo>
                      <a:pt x="56" y="73"/>
                      <a:pt x="64" y="72"/>
                      <a:pt x="72" y="68"/>
                    </a:cubicBezTo>
                    <a:cubicBezTo>
                      <a:pt x="65" y="65"/>
                      <a:pt x="56" y="68"/>
                      <a:pt x="48" y="70"/>
                    </a:cubicBezTo>
                    <a:close/>
                    <a:moveTo>
                      <a:pt x="49" y="77"/>
                    </a:moveTo>
                    <a:cubicBezTo>
                      <a:pt x="49" y="77"/>
                      <a:pt x="49" y="77"/>
                      <a:pt x="49" y="77"/>
                    </a:cubicBezTo>
                    <a:cubicBezTo>
                      <a:pt x="53" y="80"/>
                      <a:pt x="66" y="78"/>
                      <a:pt x="66" y="73"/>
                    </a:cubicBezTo>
                    <a:cubicBezTo>
                      <a:pt x="60" y="74"/>
                      <a:pt x="54" y="74"/>
                      <a:pt x="49" y="77"/>
                    </a:cubicBezTo>
                    <a:close/>
                    <a:moveTo>
                      <a:pt x="55" y="90"/>
                    </a:moveTo>
                    <a:cubicBezTo>
                      <a:pt x="55" y="90"/>
                      <a:pt x="55" y="90"/>
                      <a:pt x="55" y="90"/>
                    </a:cubicBezTo>
                    <a:cubicBezTo>
                      <a:pt x="62" y="91"/>
                      <a:pt x="69" y="93"/>
                      <a:pt x="77" y="88"/>
                    </a:cubicBezTo>
                    <a:cubicBezTo>
                      <a:pt x="70" y="84"/>
                      <a:pt x="63" y="87"/>
                      <a:pt x="55" y="90"/>
                    </a:cubicBezTo>
                    <a:close/>
                    <a:moveTo>
                      <a:pt x="17" y="62"/>
                    </a:moveTo>
                    <a:cubicBezTo>
                      <a:pt x="17" y="62"/>
                      <a:pt x="17" y="62"/>
                      <a:pt x="17" y="62"/>
                    </a:cubicBezTo>
                    <a:cubicBezTo>
                      <a:pt x="23" y="59"/>
                      <a:pt x="38" y="52"/>
                      <a:pt x="33" y="44"/>
                    </a:cubicBezTo>
                    <a:cubicBezTo>
                      <a:pt x="26" y="50"/>
                      <a:pt x="18" y="56"/>
                      <a:pt x="17" y="62"/>
                    </a:cubicBezTo>
                    <a:close/>
                    <a:moveTo>
                      <a:pt x="60" y="83"/>
                    </a:moveTo>
                    <a:cubicBezTo>
                      <a:pt x="60" y="83"/>
                      <a:pt x="60" y="83"/>
                      <a:pt x="60" y="83"/>
                    </a:cubicBezTo>
                    <a:cubicBezTo>
                      <a:pt x="61" y="86"/>
                      <a:pt x="67" y="84"/>
                      <a:pt x="65" y="82"/>
                    </a:cubicBezTo>
                    <a:cubicBezTo>
                      <a:pt x="63" y="83"/>
                      <a:pt x="62" y="80"/>
                      <a:pt x="60" y="83"/>
                    </a:cubicBezTo>
                    <a:close/>
                    <a:moveTo>
                      <a:pt x="34" y="69"/>
                    </a:moveTo>
                    <a:cubicBezTo>
                      <a:pt x="34" y="69"/>
                      <a:pt x="34" y="69"/>
                      <a:pt x="34" y="69"/>
                    </a:cubicBezTo>
                    <a:cubicBezTo>
                      <a:pt x="31" y="71"/>
                      <a:pt x="24" y="70"/>
                      <a:pt x="24" y="74"/>
                    </a:cubicBezTo>
                    <a:cubicBezTo>
                      <a:pt x="28" y="75"/>
                      <a:pt x="31" y="73"/>
                      <a:pt x="34" y="75"/>
                    </a:cubicBezTo>
                    <a:cubicBezTo>
                      <a:pt x="35" y="78"/>
                      <a:pt x="31" y="80"/>
                      <a:pt x="33" y="83"/>
                    </a:cubicBezTo>
                    <a:cubicBezTo>
                      <a:pt x="38" y="79"/>
                      <a:pt x="44" y="78"/>
                      <a:pt x="49" y="72"/>
                    </a:cubicBezTo>
                    <a:cubicBezTo>
                      <a:pt x="43" y="73"/>
                      <a:pt x="37" y="74"/>
                      <a:pt x="34" y="69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4" y="100"/>
                      <a:pt x="54" y="100"/>
                    </a:cubicBezTo>
                    <a:cubicBezTo>
                      <a:pt x="58" y="103"/>
                      <a:pt x="68" y="102"/>
                      <a:pt x="68" y="95"/>
                    </a:cubicBezTo>
                    <a:cubicBezTo>
                      <a:pt x="63" y="99"/>
                      <a:pt x="59" y="97"/>
                      <a:pt x="54" y="100"/>
                    </a:cubicBez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  <a:cubicBezTo>
                      <a:pt x="28" y="63"/>
                      <a:pt x="37" y="65"/>
                      <a:pt x="35" y="59"/>
                    </a:cubicBezTo>
                    <a:cubicBezTo>
                      <a:pt x="32" y="61"/>
                      <a:pt x="25" y="60"/>
                      <a:pt x="25" y="64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47" y="85"/>
                      <a:pt x="54" y="84"/>
                      <a:pt x="53" y="81"/>
                    </a:cubicBezTo>
                    <a:cubicBezTo>
                      <a:pt x="51" y="82"/>
                      <a:pt x="48" y="79"/>
                      <a:pt x="45" y="82"/>
                    </a:cubicBezTo>
                    <a:close/>
                    <a:moveTo>
                      <a:pt x="46" y="87"/>
                    </a:moveTo>
                    <a:cubicBezTo>
                      <a:pt x="46" y="87"/>
                      <a:pt x="46" y="87"/>
                      <a:pt x="46" y="87"/>
                    </a:cubicBezTo>
                    <a:cubicBezTo>
                      <a:pt x="48" y="90"/>
                      <a:pt x="50" y="89"/>
                      <a:pt x="52" y="90"/>
                    </a:cubicBezTo>
                    <a:cubicBezTo>
                      <a:pt x="53" y="89"/>
                      <a:pt x="56" y="88"/>
                      <a:pt x="55" y="86"/>
                    </a:cubicBezTo>
                    <a:cubicBezTo>
                      <a:pt x="52" y="88"/>
                      <a:pt x="49" y="84"/>
                      <a:pt x="46" y="87"/>
                    </a:cubicBezTo>
                    <a:close/>
                    <a:moveTo>
                      <a:pt x="32" y="67"/>
                    </a:moveTo>
                    <a:cubicBezTo>
                      <a:pt x="32" y="67"/>
                      <a:pt x="32" y="67"/>
                      <a:pt x="32" y="67"/>
                    </a:cubicBezTo>
                    <a:cubicBezTo>
                      <a:pt x="33" y="66"/>
                      <a:pt x="34" y="67"/>
                      <a:pt x="36" y="66"/>
                    </a:cubicBezTo>
                    <a:cubicBezTo>
                      <a:pt x="35" y="64"/>
                      <a:pt x="30" y="64"/>
                      <a:pt x="32" y="67"/>
                    </a:cubicBezTo>
                    <a:close/>
                    <a:moveTo>
                      <a:pt x="9" y="73"/>
                    </a:moveTo>
                    <a:cubicBezTo>
                      <a:pt x="9" y="73"/>
                      <a:pt x="9" y="73"/>
                      <a:pt x="9" y="73"/>
                    </a:cubicBezTo>
                    <a:cubicBezTo>
                      <a:pt x="13" y="73"/>
                      <a:pt x="17" y="74"/>
                      <a:pt x="21" y="71"/>
                    </a:cubicBezTo>
                    <a:cubicBezTo>
                      <a:pt x="18" y="68"/>
                      <a:pt x="8" y="66"/>
                      <a:pt x="9" y="73"/>
                    </a:cubicBezTo>
                    <a:close/>
                    <a:moveTo>
                      <a:pt x="32" y="85"/>
                    </a:moveTo>
                    <a:cubicBezTo>
                      <a:pt x="32" y="85"/>
                      <a:pt x="32" y="85"/>
                      <a:pt x="32" y="85"/>
                    </a:cubicBezTo>
                    <a:cubicBezTo>
                      <a:pt x="28" y="89"/>
                      <a:pt x="27" y="93"/>
                      <a:pt x="27" y="98"/>
                    </a:cubicBezTo>
                    <a:cubicBezTo>
                      <a:pt x="32" y="97"/>
                      <a:pt x="36" y="94"/>
                      <a:pt x="38" y="90"/>
                    </a:cubicBezTo>
                    <a:cubicBezTo>
                      <a:pt x="33" y="91"/>
                      <a:pt x="33" y="89"/>
                      <a:pt x="32" y="85"/>
                    </a:cubicBezTo>
                    <a:close/>
                    <a:moveTo>
                      <a:pt x="49" y="108"/>
                    </a:moveTo>
                    <a:cubicBezTo>
                      <a:pt x="49" y="108"/>
                      <a:pt x="49" y="108"/>
                      <a:pt x="49" y="108"/>
                    </a:cubicBezTo>
                    <a:cubicBezTo>
                      <a:pt x="46" y="112"/>
                      <a:pt x="44" y="115"/>
                      <a:pt x="46" y="118"/>
                    </a:cubicBezTo>
                    <a:cubicBezTo>
                      <a:pt x="52" y="115"/>
                      <a:pt x="55" y="110"/>
                      <a:pt x="49" y="108"/>
                    </a:cubicBezTo>
                    <a:close/>
                  </a:path>
                </a:pathLst>
              </a:custGeom>
              <a:solidFill>
                <a:srgbClr val="F8DFD2"/>
              </a:solidFill>
              <a:ln w="9525">
                <a:solidFill>
                  <a:srgbClr val="F8DFD2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7" name="Freeform 32"/>
              <p:cNvSpPr>
                <a:spLocks noEditPoints="1"/>
              </p:cNvSpPr>
              <p:nvPr/>
            </p:nvSpPr>
            <p:spPr bwMode="auto">
              <a:xfrm>
                <a:off x="5946" y="1829"/>
                <a:ext cx="132" cy="129"/>
              </a:xfrm>
              <a:custGeom>
                <a:avLst/>
                <a:gdLst>
                  <a:gd name="T0" fmla="*/ 1 w 49"/>
                  <a:gd name="T1" fmla="*/ 16 h 48"/>
                  <a:gd name="T2" fmla="*/ 40 w 49"/>
                  <a:gd name="T3" fmla="*/ 3 h 48"/>
                  <a:gd name="T4" fmla="*/ 48 w 49"/>
                  <a:gd name="T5" fmla="*/ 14 h 48"/>
                  <a:gd name="T6" fmla="*/ 36 w 49"/>
                  <a:gd name="T7" fmla="*/ 43 h 48"/>
                  <a:gd name="T8" fmla="*/ 3 w 49"/>
                  <a:gd name="T9" fmla="*/ 31 h 48"/>
                  <a:gd name="T10" fmla="*/ 1 w 49"/>
                  <a:gd name="T11" fmla="*/ 16 h 48"/>
                  <a:gd name="T12" fmla="*/ 24 w 49"/>
                  <a:gd name="T13" fmla="*/ 13 h 48"/>
                  <a:gd name="T14" fmla="*/ 24 w 49"/>
                  <a:gd name="T15" fmla="*/ 13 h 48"/>
                  <a:gd name="T16" fmla="*/ 40 w 49"/>
                  <a:gd name="T17" fmla="*/ 14 h 48"/>
                  <a:gd name="T18" fmla="*/ 24 w 49"/>
                  <a:gd name="T19" fmla="*/ 13 h 48"/>
                  <a:gd name="T20" fmla="*/ 10 w 49"/>
                  <a:gd name="T21" fmla="*/ 18 h 48"/>
                  <a:gd name="T22" fmla="*/ 10 w 49"/>
                  <a:gd name="T23" fmla="*/ 18 h 48"/>
                  <a:gd name="T24" fmla="*/ 42 w 49"/>
                  <a:gd name="T25" fmla="*/ 27 h 48"/>
                  <a:gd name="T26" fmla="*/ 43 w 49"/>
                  <a:gd name="T27" fmla="*/ 18 h 48"/>
                  <a:gd name="T28" fmla="*/ 10 w 49"/>
                  <a:gd name="T29" fmla="*/ 18 h 48"/>
                  <a:gd name="T30" fmla="*/ 16 w 49"/>
                  <a:gd name="T31" fmla="*/ 35 h 48"/>
                  <a:gd name="T32" fmla="*/ 16 w 49"/>
                  <a:gd name="T33" fmla="*/ 35 h 48"/>
                  <a:gd name="T34" fmla="*/ 9 w 49"/>
                  <a:gd name="T35" fmla="*/ 24 h 48"/>
                  <a:gd name="T36" fmla="*/ 32 w 49"/>
                  <a:gd name="T37" fmla="*/ 40 h 48"/>
                  <a:gd name="T38" fmla="*/ 16 w 49"/>
                  <a:gd name="T39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" h="48">
                    <a:moveTo>
                      <a:pt x="1" y="16"/>
                    </a:moveTo>
                    <a:cubicBezTo>
                      <a:pt x="15" y="5"/>
                      <a:pt x="28" y="0"/>
                      <a:pt x="40" y="3"/>
                    </a:cubicBezTo>
                    <a:cubicBezTo>
                      <a:pt x="44" y="8"/>
                      <a:pt x="42" y="11"/>
                      <a:pt x="48" y="14"/>
                    </a:cubicBezTo>
                    <a:cubicBezTo>
                      <a:pt x="49" y="25"/>
                      <a:pt x="48" y="37"/>
                      <a:pt x="36" y="43"/>
                    </a:cubicBezTo>
                    <a:cubicBezTo>
                      <a:pt x="26" y="48"/>
                      <a:pt x="11" y="41"/>
                      <a:pt x="3" y="31"/>
                    </a:cubicBezTo>
                    <a:cubicBezTo>
                      <a:pt x="0" y="26"/>
                      <a:pt x="6" y="21"/>
                      <a:pt x="1" y="16"/>
                    </a:cubicBezTo>
                    <a:close/>
                    <a:moveTo>
                      <a:pt x="24" y="13"/>
                    </a:moveTo>
                    <a:cubicBezTo>
                      <a:pt x="24" y="13"/>
                      <a:pt x="24" y="13"/>
                      <a:pt x="24" y="13"/>
                    </a:cubicBezTo>
                    <a:cubicBezTo>
                      <a:pt x="29" y="14"/>
                      <a:pt x="35" y="15"/>
                      <a:pt x="40" y="14"/>
                    </a:cubicBezTo>
                    <a:cubicBezTo>
                      <a:pt x="36" y="10"/>
                      <a:pt x="26" y="10"/>
                      <a:pt x="24" y="13"/>
                    </a:cubicBezTo>
                    <a:close/>
                    <a:moveTo>
                      <a:pt x="10" y="18"/>
                    </a:moveTo>
                    <a:cubicBezTo>
                      <a:pt x="10" y="18"/>
                      <a:pt x="10" y="18"/>
                      <a:pt x="10" y="18"/>
                    </a:cubicBezTo>
                    <a:cubicBezTo>
                      <a:pt x="20" y="22"/>
                      <a:pt x="35" y="14"/>
                      <a:pt x="42" y="27"/>
                    </a:cubicBezTo>
                    <a:cubicBezTo>
                      <a:pt x="44" y="24"/>
                      <a:pt x="44" y="21"/>
                      <a:pt x="43" y="18"/>
                    </a:cubicBezTo>
                    <a:cubicBezTo>
                      <a:pt x="32" y="21"/>
                      <a:pt x="22" y="11"/>
                      <a:pt x="10" y="18"/>
                    </a:cubicBezTo>
                    <a:close/>
                    <a:moveTo>
                      <a:pt x="16" y="35"/>
                    </a:moveTo>
                    <a:cubicBezTo>
                      <a:pt x="16" y="35"/>
                      <a:pt x="16" y="35"/>
                      <a:pt x="16" y="35"/>
                    </a:cubicBezTo>
                    <a:cubicBezTo>
                      <a:pt x="9" y="31"/>
                      <a:pt x="15" y="25"/>
                      <a:pt x="9" y="24"/>
                    </a:cubicBezTo>
                    <a:cubicBezTo>
                      <a:pt x="3" y="36"/>
                      <a:pt x="25" y="44"/>
                      <a:pt x="32" y="40"/>
                    </a:cubicBezTo>
                    <a:cubicBezTo>
                      <a:pt x="27" y="35"/>
                      <a:pt x="21" y="36"/>
                      <a:pt x="16" y="35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8" name="Freeform 33"/>
              <p:cNvSpPr>
                <a:spLocks noEditPoints="1"/>
              </p:cNvSpPr>
              <p:nvPr/>
            </p:nvSpPr>
            <p:spPr bwMode="auto">
              <a:xfrm>
                <a:off x="5734" y="2135"/>
                <a:ext cx="296" cy="352"/>
              </a:xfrm>
              <a:custGeom>
                <a:avLst/>
                <a:gdLst>
                  <a:gd name="T0" fmla="*/ 74 w 110"/>
                  <a:gd name="T1" fmla="*/ 95 h 131"/>
                  <a:gd name="T2" fmla="*/ 46 w 110"/>
                  <a:gd name="T3" fmla="*/ 97 h 131"/>
                  <a:gd name="T4" fmla="*/ 34 w 110"/>
                  <a:gd name="T5" fmla="*/ 75 h 131"/>
                  <a:gd name="T6" fmla="*/ 82 w 110"/>
                  <a:gd name="T7" fmla="*/ 6 h 131"/>
                  <a:gd name="T8" fmla="*/ 110 w 110"/>
                  <a:gd name="T9" fmla="*/ 41 h 131"/>
                  <a:gd name="T10" fmla="*/ 95 w 110"/>
                  <a:gd name="T11" fmla="*/ 17 h 131"/>
                  <a:gd name="T12" fmla="*/ 84 w 110"/>
                  <a:gd name="T13" fmla="*/ 20 h 131"/>
                  <a:gd name="T14" fmla="*/ 95 w 110"/>
                  <a:gd name="T15" fmla="*/ 17 h 131"/>
                  <a:gd name="T16" fmla="*/ 78 w 110"/>
                  <a:gd name="T17" fmla="*/ 14 h 131"/>
                  <a:gd name="T18" fmla="*/ 78 w 110"/>
                  <a:gd name="T19" fmla="*/ 14 h 131"/>
                  <a:gd name="T20" fmla="*/ 89 w 110"/>
                  <a:gd name="T21" fmla="*/ 30 h 131"/>
                  <a:gd name="T22" fmla="*/ 96 w 110"/>
                  <a:gd name="T23" fmla="*/ 25 h 131"/>
                  <a:gd name="T24" fmla="*/ 55 w 110"/>
                  <a:gd name="T25" fmla="*/ 31 h 131"/>
                  <a:gd name="T26" fmla="*/ 85 w 110"/>
                  <a:gd name="T27" fmla="*/ 29 h 131"/>
                  <a:gd name="T28" fmla="*/ 55 w 110"/>
                  <a:gd name="T29" fmla="*/ 31 h 131"/>
                  <a:gd name="T30" fmla="*/ 92 w 110"/>
                  <a:gd name="T31" fmla="*/ 46 h 131"/>
                  <a:gd name="T32" fmla="*/ 92 w 110"/>
                  <a:gd name="T33" fmla="*/ 46 h 131"/>
                  <a:gd name="T34" fmla="*/ 76 w 110"/>
                  <a:gd name="T35" fmla="*/ 35 h 131"/>
                  <a:gd name="T36" fmla="*/ 86 w 110"/>
                  <a:gd name="T37" fmla="*/ 31 h 131"/>
                  <a:gd name="T38" fmla="*/ 71 w 110"/>
                  <a:gd name="T39" fmla="*/ 58 h 131"/>
                  <a:gd name="T40" fmla="*/ 90 w 110"/>
                  <a:gd name="T41" fmla="*/ 54 h 131"/>
                  <a:gd name="T42" fmla="*/ 71 w 110"/>
                  <a:gd name="T43" fmla="*/ 58 h 131"/>
                  <a:gd name="T44" fmla="*/ 52 w 110"/>
                  <a:gd name="T45" fmla="*/ 56 h 131"/>
                  <a:gd name="T46" fmla="*/ 79 w 110"/>
                  <a:gd name="T47" fmla="*/ 47 h 131"/>
                  <a:gd name="T48" fmla="*/ 43 w 110"/>
                  <a:gd name="T49" fmla="*/ 43 h 131"/>
                  <a:gd name="T50" fmla="*/ 66 w 110"/>
                  <a:gd name="T51" fmla="*/ 34 h 131"/>
                  <a:gd name="T52" fmla="*/ 70 w 110"/>
                  <a:gd name="T53" fmla="*/ 65 h 131"/>
                  <a:gd name="T54" fmla="*/ 83 w 110"/>
                  <a:gd name="T55" fmla="*/ 61 h 131"/>
                  <a:gd name="T56" fmla="*/ 41 w 110"/>
                  <a:gd name="T57" fmla="*/ 67 h 131"/>
                  <a:gd name="T58" fmla="*/ 66 w 110"/>
                  <a:gd name="T59" fmla="*/ 63 h 131"/>
                  <a:gd name="T60" fmla="*/ 41 w 110"/>
                  <a:gd name="T61" fmla="*/ 67 h 131"/>
                  <a:gd name="T62" fmla="*/ 40 w 110"/>
                  <a:gd name="T63" fmla="*/ 47 h 131"/>
                  <a:gd name="T64" fmla="*/ 40 w 110"/>
                  <a:gd name="T65" fmla="*/ 47 h 131"/>
                  <a:gd name="T66" fmla="*/ 56 w 110"/>
                  <a:gd name="T67" fmla="*/ 81 h 131"/>
                  <a:gd name="T68" fmla="*/ 56 w 110"/>
                  <a:gd name="T69" fmla="*/ 81 h 131"/>
                  <a:gd name="T70" fmla="*/ 69 w 110"/>
                  <a:gd name="T71" fmla="*/ 96 h 131"/>
                  <a:gd name="T72" fmla="*/ 69 w 110"/>
                  <a:gd name="T73" fmla="*/ 96 h 131"/>
                  <a:gd name="T74" fmla="*/ 21 w 110"/>
                  <a:gd name="T75" fmla="*/ 62 h 131"/>
                  <a:gd name="T76" fmla="*/ 46 w 110"/>
                  <a:gd name="T77" fmla="*/ 58 h 131"/>
                  <a:gd name="T78" fmla="*/ 44 w 110"/>
                  <a:gd name="T79" fmla="*/ 72 h 131"/>
                  <a:gd name="T80" fmla="*/ 53 w 110"/>
                  <a:gd name="T81" fmla="*/ 70 h 131"/>
                  <a:gd name="T82" fmla="*/ 40 w 110"/>
                  <a:gd name="T83" fmla="*/ 77 h 131"/>
                  <a:gd name="T84" fmla="*/ 46 w 110"/>
                  <a:gd name="T85" fmla="*/ 76 h 131"/>
                  <a:gd name="T86" fmla="*/ 53 w 110"/>
                  <a:gd name="T87" fmla="*/ 91 h 131"/>
                  <a:gd name="T88" fmla="*/ 57 w 110"/>
                  <a:gd name="T89" fmla="*/ 89 h 131"/>
                  <a:gd name="T90" fmla="*/ 12 w 110"/>
                  <a:gd name="T91" fmla="*/ 75 h 131"/>
                  <a:gd name="T92" fmla="*/ 36 w 110"/>
                  <a:gd name="T93" fmla="*/ 70 h 131"/>
                  <a:gd name="T94" fmla="*/ 12 w 110"/>
                  <a:gd name="T95" fmla="*/ 75 h 131"/>
                  <a:gd name="T96" fmla="*/ 38 w 110"/>
                  <a:gd name="T97" fmla="*/ 85 h 131"/>
                  <a:gd name="T98" fmla="*/ 38 w 110"/>
                  <a:gd name="T99" fmla="*/ 85 h 131"/>
                  <a:gd name="T100" fmla="*/ 57 w 110"/>
                  <a:gd name="T101" fmla="*/ 106 h 131"/>
                  <a:gd name="T102" fmla="*/ 57 w 110"/>
                  <a:gd name="T103" fmla="*/ 106 h 131"/>
                  <a:gd name="T104" fmla="*/ 28 w 110"/>
                  <a:gd name="T105" fmla="*/ 94 h 131"/>
                  <a:gd name="T106" fmla="*/ 28 w 110"/>
                  <a:gd name="T107" fmla="*/ 94 h 131"/>
                  <a:gd name="T108" fmla="*/ 41 w 110"/>
                  <a:gd name="T109" fmla="*/ 120 h 131"/>
                  <a:gd name="T110" fmla="*/ 46 w 110"/>
                  <a:gd name="T111" fmla="*/ 119 h 131"/>
                  <a:gd name="T112" fmla="*/ 41 w 110"/>
                  <a:gd name="T113" fmla="*/ 12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0" h="131">
                    <a:moveTo>
                      <a:pt x="110" y="41"/>
                    </a:moveTo>
                    <a:cubicBezTo>
                      <a:pt x="96" y="57"/>
                      <a:pt x="89" y="78"/>
                      <a:pt x="74" y="95"/>
                    </a:cubicBezTo>
                    <a:cubicBezTo>
                      <a:pt x="63" y="108"/>
                      <a:pt x="51" y="122"/>
                      <a:pt x="35" y="131"/>
                    </a:cubicBezTo>
                    <a:cubicBezTo>
                      <a:pt x="34" y="119"/>
                      <a:pt x="44" y="108"/>
                      <a:pt x="46" y="97"/>
                    </a:cubicBezTo>
                    <a:cubicBezTo>
                      <a:pt x="39" y="93"/>
                      <a:pt x="30" y="102"/>
                      <a:pt x="22" y="102"/>
                    </a:cubicBezTo>
                    <a:cubicBezTo>
                      <a:pt x="21" y="93"/>
                      <a:pt x="29" y="84"/>
                      <a:pt x="34" y="75"/>
                    </a:cubicBezTo>
                    <a:cubicBezTo>
                      <a:pt x="23" y="72"/>
                      <a:pt x="11" y="86"/>
                      <a:pt x="0" y="81"/>
                    </a:cubicBezTo>
                    <a:cubicBezTo>
                      <a:pt x="14" y="56"/>
                      <a:pt x="53" y="20"/>
                      <a:pt x="82" y="6"/>
                    </a:cubicBezTo>
                    <a:cubicBezTo>
                      <a:pt x="85" y="4"/>
                      <a:pt x="81" y="2"/>
                      <a:pt x="86" y="0"/>
                    </a:cubicBezTo>
                    <a:cubicBezTo>
                      <a:pt x="102" y="11"/>
                      <a:pt x="105" y="28"/>
                      <a:pt x="110" y="41"/>
                    </a:cubicBezTo>
                    <a:close/>
                    <a:moveTo>
                      <a:pt x="95" y="17"/>
                    </a:moveTo>
                    <a:cubicBezTo>
                      <a:pt x="95" y="17"/>
                      <a:pt x="95" y="17"/>
                      <a:pt x="95" y="17"/>
                    </a:cubicBezTo>
                    <a:cubicBezTo>
                      <a:pt x="85" y="18"/>
                      <a:pt x="75" y="17"/>
                      <a:pt x="64" y="23"/>
                    </a:cubicBezTo>
                    <a:cubicBezTo>
                      <a:pt x="71" y="26"/>
                      <a:pt x="78" y="20"/>
                      <a:pt x="84" y="20"/>
                    </a:cubicBezTo>
                    <a:cubicBezTo>
                      <a:pt x="89" y="20"/>
                      <a:pt x="94" y="25"/>
                      <a:pt x="98" y="20"/>
                    </a:cubicBezTo>
                    <a:cubicBezTo>
                      <a:pt x="97" y="19"/>
                      <a:pt x="96" y="18"/>
                      <a:pt x="95" y="17"/>
                    </a:cubicBezTo>
                    <a:close/>
                    <a:moveTo>
                      <a:pt x="78" y="14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79" y="11"/>
                      <a:pt x="84" y="14"/>
                      <a:pt x="83" y="10"/>
                    </a:cubicBezTo>
                    <a:cubicBezTo>
                      <a:pt x="81" y="11"/>
                      <a:pt x="76" y="11"/>
                      <a:pt x="78" y="14"/>
                    </a:cubicBezTo>
                    <a:close/>
                    <a:moveTo>
                      <a:pt x="89" y="30"/>
                    </a:moveTo>
                    <a:cubicBezTo>
                      <a:pt x="89" y="30"/>
                      <a:pt x="89" y="30"/>
                      <a:pt x="89" y="30"/>
                    </a:cubicBezTo>
                    <a:cubicBezTo>
                      <a:pt x="92" y="33"/>
                      <a:pt x="95" y="32"/>
                      <a:pt x="98" y="30"/>
                    </a:cubicBezTo>
                    <a:cubicBezTo>
                      <a:pt x="96" y="29"/>
                      <a:pt x="99" y="27"/>
                      <a:pt x="96" y="25"/>
                    </a:cubicBezTo>
                    <a:cubicBezTo>
                      <a:pt x="94" y="28"/>
                      <a:pt x="92" y="26"/>
                      <a:pt x="89" y="30"/>
                    </a:cubicBezTo>
                    <a:close/>
                    <a:moveTo>
                      <a:pt x="55" y="31"/>
                    </a:moveTo>
                    <a:cubicBezTo>
                      <a:pt x="55" y="31"/>
                      <a:pt x="55" y="31"/>
                      <a:pt x="55" y="31"/>
                    </a:cubicBezTo>
                    <a:cubicBezTo>
                      <a:pt x="64" y="35"/>
                      <a:pt x="75" y="27"/>
                      <a:pt x="85" y="29"/>
                    </a:cubicBezTo>
                    <a:cubicBezTo>
                      <a:pt x="87" y="27"/>
                      <a:pt x="87" y="26"/>
                      <a:pt x="86" y="24"/>
                    </a:cubicBezTo>
                    <a:cubicBezTo>
                      <a:pt x="76" y="26"/>
                      <a:pt x="65" y="25"/>
                      <a:pt x="55" y="31"/>
                    </a:cubicBezTo>
                    <a:close/>
                    <a:moveTo>
                      <a:pt x="92" y="46"/>
                    </a:moveTo>
                    <a:cubicBezTo>
                      <a:pt x="92" y="46"/>
                      <a:pt x="92" y="46"/>
                      <a:pt x="92" y="46"/>
                    </a:cubicBezTo>
                    <a:cubicBezTo>
                      <a:pt x="94" y="46"/>
                      <a:pt x="100" y="44"/>
                      <a:pt x="96" y="41"/>
                    </a:cubicBezTo>
                    <a:cubicBezTo>
                      <a:pt x="95" y="43"/>
                      <a:pt x="90" y="44"/>
                      <a:pt x="92" y="46"/>
                    </a:cubicBezTo>
                    <a:close/>
                    <a:moveTo>
                      <a:pt x="76" y="35"/>
                    </a:moveTo>
                    <a:cubicBezTo>
                      <a:pt x="76" y="35"/>
                      <a:pt x="76" y="35"/>
                      <a:pt x="76" y="35"/>
                    </a:cubicBezTo>
                    <a:cubicBezTo>
                      <a:pt x="76" y="39"/>
                      <a:pt x="80" y="44"/>
                      <a:pt x="84" y="40"/>
                    </a:cubicBezTo>
                    <a:cubicBezTo>
                      <a:pt x="78" y="37"/>
                      <a:pt x="90" y="35"/>
                      <a:pt x="86" y="31"/>
                    </a:cubicBezTo>
                    <a:cubicBezTo>
                      <a:pt x="83" y="34"/>
                      <a:pt x="80" y="32"/>
                      <a:pt x="76" y="35"/>
                    </a:cubicBezTo>
                    <a:close/>
                    <a:moveTo>
                      <a:pt x="71" y="58"/>
                    </a:moveTo>
                    <a:cubicBezTo>
                      <a:pt x="71" y="58"/>
                      <a:pt x="71" y="58"/>
                      <a:pt x="71" y="58"/>
                    </a:cubicBezTo>
                    <a:cubicBezTo>
                      <a:pt x="77" y="61"/>
                      <a:pt x="84" y="56"/>
                      <a:pt x="90" y="54"/>
                    </a:cubicBezTo>
                    <a:cubicBezTo>
                      <a:pt x="89" y="53"/>
                      <a:pt x="88" y="52"/>
                      <a:pt x="88" y="52"/>
                    </a:cubicBezTo>
                    <a:cubicBezTo>
                      <a:pt x="82" y="55"/>
                      <a:pt x="77" y="53"/>
                      <a:pt x="71" y="58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2" y="56"/>
                      <a:pt x="52" y="56"/>
                    </a:cubicBezTo>
                    <a:cubicBezTo>
                      <a:pt x="61" y="58"/>
                      <a:pt x="71" y="52"/>
                      <a:pt x="80" y="50"/>
                    </a:cubicBezTo>
                    <a:cubicBezTo>
                      <a:pt x="79" y="49"/>
                      <a:pt x="80" y="48"/>
                      <a:pt x="79" y="47"/>
                    </a:cubicBezTo>
                    <a:cubicBezTo>
                      <a:pt x="70" y="51"/>
                      <a:pt x="61" y="49"/>
                      <a:pt x="52" y="56"/>
                    </a:cubicBezTo>
                    <a:close/>
                    <a:moveTo>
                      <a:pt x="43" y="43"/>
                    </a:moveTo>
                    <a:cubicBezTo>
                      <a:pt x="43" y="43"/>
                      <a:pt x="43" y="43"/>
                      <a:pt x="43" y="43"/>
                    </a:cubicBezTo>
                    <a:cubicBezTo>
                      <a:pt x="50" y="39"/>
                      <a:pt x="61" y="41"/>
                      <a:pt x="66" y="34"/>
                    </a:cubicBezTo>
                    <a:cubicBezTo>
                      <a:pt x="59" y="36"/>
                      <a:pt x="48" y="35"/>
                      <a:pt x="43" y="43"/>
                    </a:cubicBezTo>
                    <a:close/>
                    <a:moveTo>
                      <a:pt x="70" y="65"/>
                    </a:moveTo>
                    <a:cubicBezTo>
                      <a:pt x="70" y="65"/>
                      <a:pt x="70" y="65"/>
                      <a:pt x="70" y="65"/>
                    </a:cubicBezTo>
                    <a:cubicBezTo>
                      <a:pt x="73" y="67"/>
                      <a:pt x="82" y="66"/>
                      <a:pt x="83" y="61"/>
                    </a:cubicBezTo>
                    <a:cubicBezTo>
                      <a:pt x="79" y="60"/>
                      <a:pt x="74" y="60"/>
                      <a:pt x="70" y="65"/>
                    </a:cubicBezTo>
                    <a:close/>
                    <a:moveTo>
                      <a:pt x="41" y="67"/>
                    </a:moveTo>
                    <a:cubicBezTo>
                      <a:pt x="41" y="67"/>
                      <a:pt x="41" y="67"/>
                      <a:pt x="41" y="67"/>
                    </a:cubicBezTo>
                    <a:cubicBezTo>
                      <a:pt x="49" y="71"/>
                      <a:pt x="58" y="62"/>
                      <a:pt x="66" y="63"/>
                    </a:cubicBezTo>
                    <a:cubicBezTo>
                      <a:pt x="67" y="61"/>
                      <a:pt x="67" y="60"/>
                      <a:pt x="67" y="58"/>
                    </a:cubicBezTo>
                    <a:cubicBezTo>
                      <a:pt x="59" y="57"/>
                      <a:pt x="50" y="59"/>
                      <a:pt x="41" y="67"/>
                    </a:cubicBezTo>
                    <a:close/>
                    <a:moveTo>
                      <a:pt x="40" y="47"/>
                    </a:moveTo>
                    <a:cubicBezTo>
                      <a:pt x="40" y="47"/>
                      <a:pt x="40" y="47"/>
                      <a:pt x="40" y="47"/>
                    </a:cubicBezTo>
                    <a:cubicBezTo>
                      <a:pt x="43" y="49"/>
                      <a:pt x="50" y="49"/>
                      <a:pt x="50" y="45"/>
                    </a:cubicBezTo>
                    <a:cubicBezTo>
                      <a:pt x="47" y="46"/>
                      <a:pt x="43" y="44"/>
                      <a:pt x="40" y="47"/>
                    </a:cubicBezTo>
                    <a:close/>
                    <a:moveTo>
                      <a:pt x="56" y="81"/>
                    </a:moveTo>
                    <a:cubicBezTo>
                      <a:pt x="56" y="81"/>
                      <a:pt x="56" y="81"/>
                      <a:pt x="56" y="81"/>
                    </a:cubicBezTo>
                    <a:cubicBezTo>
                      <a:pt x="59" y="83"/>
                      <a:pt x="71" y="79"/>
                      <a:pt x="70" y="75"/>
                    </a:cubicBezTo>
                    <a:cubicBezTo>
                      <a:pt x="65" y="78"/>
                      <a:pt x="61" y="75"/>
                      <a:pt x="56" y="81"/>
                    </a:cubicBezTo>
                    <a:close/>
                    <a:moveTo>
                      <a:pt x="69" y="96"/>
                    </a:move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2"/>
                      <a:pt x="79" y="88"/>
                      <a:pt x="76" y="84"/>
                    </a:cubicBezTo>
                    <a:cubicBezTo>
                      <a:pt x="74" y="87"/>
                      <a:pt x="65" y="95"/>
                      <a:pt x="69" y="96"/>
                    </a:cubicBezTo>
                    <a:close/>
                    <a:moveTo>
                      <a:pt x="21" y="62"/>
                    </a:moveTo>
                    <a:cubicBezTo>
                      <a:pt x="21" y="62"/>
                      <a:pt x="21" y="62"/>
                      <a:pt x="21" y="62"/>
                    </a:cubicBezTo>
                    <a:cubicBezTo>
                      <a:pt x="27" y="67"/>
                      <a:pt x="41" y="53"/>
                      <a:pt x="41" y="63"/>
                    </a:cubicBezTo>
                    <a:cubicBezTo>
                      <a:pt x="43" y="62"/>
                      <a:pt x="49" y="61"/>
                      <a:pt x="46" y="58"/>
                    </a:cubicBezTo>
                    <a:cubicBezTo>
                      <a:pt x="38" y="57"/>
                      <a:pt x="29" y="58"/>
                      <a:pt x="21" y="62"/>
                    </a:cubicBezTo>
                    <a:close/>
                    <a:moveTo>
                      <a:pt x="44" y="72"/>
                    </a:moveTo>
                    <a:cubicBezTo>
                      <a:pt x="44" y="72"/>
                      <a:pt x="44" y="72"/>
                      <a:pt x="44" y="72"/>
                    </a:cubicBezTo>
                    <a:cubicBezTo>
                      <a:pt x="46" y="73"/>
                      <a:pt x="53" y="72"/>
                      <a:pt x="53" y="70"/>
                    </a:cubicBezTo>
                    <a:cubicBezTo>
                      <a:pt x="50" y="70"/>
                      <a:pt x="47" y="68"/>
                      <a:pt x="44" y="7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9"/>
                      <a:pt x="44" y="79"/>
                      <a:pt x="46" y="76"/>
                    </a:cubicBezTo>
                    <a:cubicBezTo>
                      <a:pt x="44" y="74"/>
                      <a:pt x="42" y="76"/>
                      <a:pt x="40" y="77"/>
                    </a:cubicBezTo>
                    <a:close/>
                    <a:moveTo>
                      <a:pt x="53" y="91"/>
                    </a:moveTo>
                    <a:cubicBezTo>
                      <a:pt x="53" y="91"/>
                      <a:pt x="53" y="91"/>
                      <a:pt x="53" y="91"/>
                    </a:cubicBezTo>
                    <a:cubicBezTo>
                      <a:pt x="55" y="95"/>
                      <a:pt x="59" y="92"/>
                      <a:pt x="57" y="89"/>
                    </a:cubicBezTo>
                    <a:cubicBezTo>
                      <a:pt x="55" y="91"/>
                      <a:pt x="54" y="90"/>
                      <a:pt x="53" y="91"/>
                    </a:cubicBezTo>
                    <a:close/>
                    <a:moveTo>
                      <a:pt x="12" y="75"/>
                    </a:moveTo>
                    <a:cubicBezTo>
                      <a:pt x="12" y="75"/>
                      <a:pt x="12" y="75"/>
                      <a:pt x="12" y="75"/>
                    </a:cubicBezTo>
                    <a:cubicBezTo>
                      <a:pt x="19" y="76"/>
                      <a:pt x="27" y="74"/>
                      <a:pt x="36" y="70"/>
                    </a:cubicBezTo>
                    <a:cubicBezTo>
                      <a:pt x="36" y="69"/>
                      <a:pt x="36" y="68"/>
                      <a:pt x="35" y="67"/>
                    </a:cubicBezTo>
                    <a:cubicBezTo>
                      <a:pt x="27" y="71"/>
                      <a:pt x="16" y="67"/>
                      <a:pt x="12" y="75"/>
                    </a:cubicBezTo>
                    <a:close/>
                    <a:moveTo>
                      <a:pt x="38" y="85"/>
                    </a:moveTo>
                    <a:cubicBezTo>
                      <a:pt x="38" y="85"/>
                      <a:pt x="38" y="85"/>
                      <a:pt x="38" y="85"/>
                    </a:cubicBezTo>
                    <a:cubicBezTo>
                      <a:pt x="40" y="83"/>
                      <a:pt x="46" y="84"/>
                      <a:pt x="46" y="80"/>
                    </a:cubicBezTo>
                    <a:cubicBezTo>
                      <a:pt x="44" y="82"/>
                      <a:pt x="37" y="80"/>
                      <a:pt x="38" y="85"/>
                    </a:cubicBezTo>
                    <a:close/>
                    <a:moveTo>
                      <a:pt x="57" y="106"/>
                    </a:moveTo>
                    <a:cubicBezTo>
                      <a:pt x="57" y="106"/>
                      <a:pt x="57" y="106"/>
                      <a:pt x="57" y="106"/>
                    </a:cubicBezTo>
                    <a:cubicBezTo>
                      <a:pt x="60" y="106"/>
                      <a:pt x="63" y="102"/>
                      <a:pt x="63" y="100"/>
                    </a:cubicBezTo>
                    <a:cubicBezTo>
                      <a:pt x="62" y="102"/>
                      <a:pt x="56" y="104"/>
                      <a:pt x="57" y="106"/>
                    </a:cubicBezTo>
                    <a:close/>
                    <a:moveTo>
                      <a:pt x="28" y="94"/>
                    </a:moveTo>
                    <a:cubicBezTo>
                      <a:pt x="28" y="94"/>
                      <a:pt x="28" y="94"/>
                      <a:pt x="28" y="94"/>
                    </a:cubicBezTo>
                    <a:cubicBezTo>
                      <a:pt x="29" y="98"/>
                      <a:pt x="39" y="94"/>
                      <a:pt x="36" y="90"/>
                    </a:cubicBezTo>
                    <a:cubicBezTo>
                      <a:pt x="33" y="90"/>
                      <a:pt x="28" y="89"/>
                      <a:pt x="28" y="94"/>
                    </a:cubicBezTo>
                    <a:close/>
                    <a:moveTo>
                      <a:pt x="41" y="120"/>
                    </a:moveTo>
                    <a:cubicBezTo>
                      <a:pt x="41" y="120"/>
                      <a:pt x="41" y="120"/>
                      <a:pt x="41" y="120"/>
                    </a:cubicBezTo>
                    <a:cubicBezTo>
                      <a:pt x="42" y="121"/>
                      <a:pt x="42" y="121"/>
                      <a:pt x="43" y="122"/>
                    </a:cubicBezTo>
                    <a:cubicBezTo>
                      <a:pt x="44" y="121"/>
                      <a:pt x="45" y="120"/>
                      <a:pt x="46" y="119"/>
                    </a:cubicBezTo>
                    <a:cubicBezTo>
                      <a:pt x="46" y="118"/>
                      <a:pt x="45" y="117"/>
                      <a:pt x="45" y="117"/>
                    </a:cubicBezTo>
                    <a:cubicBezTo>
                      <a:pt x="44" y="118"/>
                      <a:pt x="42" y="119"/>
                      <a:pt x="41" y="120"/>
                    </a:cubicBezTo>
                    <a:close/>
                  </a:path>
                </a:pathLst>
              </a:custGeom>
              <a:solidFill>
                <a:srgbClr val="F8DFD2"/>
              </a:solidFill>
              <a:ln w="9525">
                <a:solidFill>
                  <a:srgbClr val="F8DFD2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sp>
          <p:nvSpPr>
            <p:cNvPr id="9" name="任意多边形 8"/>
            <p:cNvSpPr/>
            <p:nvPr/>
          </p:nvSpPr>
          <p:spPr>
            <a:xfrm>
              <a:off x="1282700" y="3390900"/>
              <a:ext cx="7924800" cy="1701800"/>
            </a:xfrm>
            <a:custGeom>
              <a:avLst/>
              <a:gdLst>
                <a:gd name="connsiteX0" fmla="*/ 0 w 7924800"/>
                <a:gd name="connsiteY0" fmla="*/ 1701800 h 1701800"/>
                <a:gd name="connsiteX1" fmla="*/ 1244600 w 7924800"/>
                <a:gd name="connsiteY1" fmla="*/ 876300 h 1701800"/>
                <a:gd name="connsiteX2" fmla="*/ 3454400 w 7924800"/>
                <a:gd name="connsiteY2" fmla="*/ 1435100 h 1701800"/>
                <a:gd name="connsiteX3" fmla="*/ 5080000 w 7924800"/>
                <a:gd name="connsiteY3" fmla="*/ 215900 h 1701800"/>
                <a:gd name="connsiteX4" fmla="*/ 6858000 w 7924800"/>
                <a:gd name="connsiteY4" fmla="*/ 685800 h 1701800"/>
                <a:gd name="connsiteX5" fmla="*/ 7924800 w 7924800"/>
                <a:gd name="connsiteY5" fmla="*/ 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4800" h="1701800">
                  <a:moveTo>
                    <a:pt x="0" y="1701800"/>
                  </a:moveTo>
                  <a:cubicBezTo>
                    <a:pt x="334433" y="1311275"/>
                    <a:pt x="668867" y="920750"/>
                    <a:pt x="1244600" y="876300"/>
                  </a:cubicBezTo>
                  <a:cubicBezTo>
                    <a:pt x="1820333" y="831850"/>
                    <a:pt x="2815167" y="1545167"/>
                    <a:pt x="3454400" y="1435100"/>
                  </a:cubicBezTo>
                  <a:cubicBezTo>
                    <a:pt x="4093633" y="1325033"/>
                    <a:pt x="4512733" y="340783"/>
                    <a:pt x="5080000" y="215900"/>
                  </a:cubicBezTo>
                  <a:cubicBezTo>
                    <a:pt x="5647267" y="91017"/>
                    <a:pt x="6383867" y="721783"/>
                    <a:pt x="6858000" y="685800"/>
                  </a:cubicBezTo>
                  <a:cubicBezTo>
                    <a:pt x="7332133" y="649817"/>
                    <a:pt x="7628466" y="324908"/>
                    <a:pt x="7924800" y="0"/>
                  </a:cubicBezTo>
                </a:path>
              </a:pathLst>
            </a:cu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180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2814955" y="2106295"/>
            <a:ext cx="2877820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9" name="矩形 18"/>
          <p:cNvSpPr/>
          <p:nvPr/>
        </p:nvSpPr>
        <p:spPr>
          <a:xfrm>
            <a:off x="6482715" y="1362710"/>
            <a:ext cx="290893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692775" y="5057775"/>
            <a:ext cx="293941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364615" y="5321935"/>
            <a:ext cx="299783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BC70A4B-DBF5-4DD6-9DB8-3F4FAA037B57}"/>
              </a:ext>
            </a:extLst>
          </p:cNvPr>
          <p:cNvGrpSpPr/>
          <p:nvPr/>
        </p:nvGrpSpPr>
        <p:grpSpPr>
          <a:xfrm>
            <a:off x="1900381" y="3998068"/>
            <a:ext cx="1249819" cy="1185989"/>
            <a:chOff x="1900381" y="3998068"/>
            <a:chExt cx="1249819" cy="1185989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xmlns="" id="{9AC8DA04-0C8A-4493-A612-365E3CAC2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8983477">
              <a:off x="1900381" y="3998068"/>
              <a:ext cx="1249819" cy="1185989"/>
            </a:xfrm>
            <a:prstGeom prst="rect">
              <a:avLst/>
            </a:prstGeom>
          </p:spPr>
        </p:pic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xmlns="" id="{3C1131D1-3CC1-4BCF-A466-20501646DB19}"/>
                </a:ext>
              </a:extLst>
            </p:cNvPr>
            <p:cNvSpPr txBox="1"/>
            <p:nvPr/>
          </p:nvSpPr>
          <p:spPr>
            <a:xfrm>
              <a:off x="2125555" y="4276919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01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B8C3A962-0ECC-4C24-AB4C-320E6296932F}"/>
              </a:ext>
            </a:extLst>
          </p:cNvPr>
          <p:cNvGrpSpPr/>
          <p:nvPr/>
        </p:nvGrpSpPr>
        <p:grpSpPr>
          <a:xfrm>
            <a:off x="7565787" y="2578503"/>
            <a:ext cx="1249819" cy="1185989"/>
            <a:chOff x="7565787" y="2578503"/>
            <a:chExt cx="1249819" cy="118598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DE73471A-2EC5-45E5-A50A-30D7D0B38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8983477">
              <a:off x="7565787" y="2578503"/>
              <a:ext cx="1249819" cy="1185989"/>
            </a:xfrm>
            <a:prstGeom prst="rect">
              <a:avLst/>
            </a:prstGeom>
          </p:spPr>
        </p:pic>
        <p:sp>
          <p:nvSpPr>
            <p:cNvPr id="37" name="TextBox 17">
              <a:extLst>
                <a:ext uri="{FF2B5EF4-FFF2-40B4-BE49-F238E27FC236}">
                  <a16:creationId xmlns:a16="http://schemas.microsoft.com/office/drawing/2014/main" xmlns="" id="{F77969A2-4EFA-40C0-AE35-D85232D2FEFF}"/>
                </a:ext>
              </a:extLst>
            </p:cNvPr>
            <p:cNvSpPr txBox="1"/>
            <p:nvPr/>
          </p:nvSpPr>
          <p:spPr>
            <a:xfrm>
              <a:off x="7802773" y="2883481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04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11C840F4-EB9E-48BD-BF02-793370C05C64}"/>
              </a:ext>
            </a:extLst>
          </p:cNvPr>
          <p:cNvGrpSpPr/>
          <p:nvPr/>
        </p:nvGrpSpPr>
        <p:grpSpPr>
          <a:xfrm>
            <a:off x="6014910" y="3382380"/>
            <a:ext cx="1249819" cy="1185989"/>
            <a:chOff x="6014910" y="3382380"/>
            <a:chExt cx="1249819" cy="1185989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EF6B7D5C-3184-408F-935C-A94DC3B88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8983477">
              <a:off x="6014910" y="3382380"/>
              <a:ext cx="1249819" cy="1185989"/>
            </a:xfrm>
            <a:prstGeom prst="rect">
              <a:avLst/>
            </a:prstGeom>
          </p:spPr>
        </p:pic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xmlns="" id="{8BDC2B55-0F94-44BA-BF79-CB04F9B7964C}"/>
                </a:ext>
              </a:extLst>
            </p:cNvPr>
            <p:cNvSpPr txBox="1"/>
            <p:nvPr/>
          </p:nvSpPr>
          <p:spPr>
            <a:xfrm>
              <a:off x="6228862" y="3673237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03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BAECE622-5BF6-4846-96B7-64F58A876891}"/>
              </a:ext>
            </a:extLst>
          </p:cNvPr>
          <p:cNvGrpSpPr/>
          <p:nvPr/>
        </p:nvGrpSpPr>
        <p:grpSpPr>
          <a:xfrm>
            <a:off x="4062820" y="3329194"/>
            <a:ext cx="1249819" cy="1185989"/>
            <a:chOff x="4062820" y="3329194"/>
            <a:chExt cx="1249819" cy="1185989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xmlns="" id="{8298E22B-C03A-4290-B879-A19084ABC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8983477">
              <a:off x="4062820" y="3329194"/>
              <a:ext cx="1249819" cy="1185989"/>
            </a:xfrm>
            <a:prstGeom prst="rect">
              <a:avLst/>
            </a:prstGeom>
          </p:spPr>
        </p:pic>
        <p:sp>
          <p:nvSpPr>
            <p:cNvPr id="39" name="TextBox 17">
              <a:extLst>
                <a:ext uri="{FF2B5EF4-FFF2-40B4-BE49-F238E27FC236}">
                  <a16:creationId xmlns:a16="http://schemas.microsoft.com/office/drawing/2014/main" xmlns="" id="{F8559351-8E7B-4468-910F-5454EE58A1B5}"/>
                </a:ext>
              </a:extLst>
            </p:cNvPr>
            <p:cNvSpPr txBox="1"/>
            <p:nvPr/>
          </p:nvSpPr>
          <p:spPr>
            <a:xfrm>
              <a:off x="4269205" y="3629800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02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8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课件讲解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1" name="Shape 29"/>
          <p:cNvSpPr/>
          <p:nvPr/>
        </p:nvSpPr>
        <p:spPr>
          <a:xfrm rot="6300000">
            <a:off x="4777960" y="910271"/>
            <a:ext cx="1635898" cy="6101016"/>
          </a:xfrm>
          <a:custGeom>
            <a:avLst/>
            <a:gdLst>
              <a:gd name="connsiteX0" fmla="*/ 15178 w 19871"/>
              <a:gd name="connsiteY0" fmla="*/ 0 h 21600"/>
              <a:gd name="connsiteX1" fmla="*/ 0 w 19871"/>
              <a:gd name="connsiteY1" fmla="*/ 2538 h 21600"/>
              <a:gd name="connsiteX2" fmla="*/ 4463 w 19871"/>
              <a:gd name="connsiteY2" fmla="*/ 21600 h 21600"/>
              <a:gd name="connsiteX3" fmla="*/ 19871 w 19871"/>
              <a:gd name="connsiteY3" fmla="*/ 18777 h 21600"/>
              <a:gd name="connsiteX4" fmla="*/ 17450 w 19871"/>
              <a:gd name="connsiteY4" fmla="*/ 8748 h 21600"/>
              <a:gd name="connsiteX5" fmla="*/ 15178 w 19871"/>
              <a:gd name="connsiteY5" fmla="*/ 0 h 21600"/>
              <a:gd name="connsiteX0-1" fmla="*/ 14798 w 19871"/>
              <a:gd name="connsiteY0-2" fmla="*/ 0 h 22890"/>
              <a:gd name="connsiteX1-3" fmla="*/ 0 w 19871"/>
              <a:gd name="connsiteY1-4" fmla="*/ 3828 h 22890"/>
              <a:gd name="connsiteX2-5" fmla="*/ 4463 w 19871"/>
              <a:gd name="connsiteY2-6" fmla="*/ 22890 h 22890"/>
              <a:gd name="connsiteX3-7" fmla="*/ 19871 w 19871"/>
              <a:gd name="connsiteY3-8" fmla="*/ 20067 h 22890"/>
              <a:gd name="connsiteX4-9" fmla="*/ 17450 w 19871"/>
              <a:gd name="connsiteY4-10" fmla="*/ 10038 h 22890"/>
              <a:gd name="connsiteX5-11" fmla="*/ 14798 w 19871"/>
              <a:gd name="connsiteY5-12" fmla="*/ 0 h 22890"/>
              <a:gd name="connsiteX0-13" fmla="*/ 14798 w 19871"/>
              <a:gd name="connsiteY0-14" fmla="*/ 0 h 22785"/>
              <a:gd name="connsiteX1-15" fmla="*/ 0 w 19871"/>
              <a:gd name="connsiteY1-16" fmla="*/ 3828 h 22785"/>
              <a:gd name="connsiteX2-17" fmla="*/ 5300 w 19871"/>
              <a:gd name="connsiteY2-18" fmla="*/ 22785 h 22785"/>
              <a:gd name="connsiteX3-19" fmla="*/ 19871 w 19871"/>
              <a:gd name="connsiteY3-20" fmla="*/ 20067 h 22785"/>
              <a:gd name="connsiteX4-21" fmla="*/ 17450 w 19871"/>
              <a:gd name="connsiteY4-22" fmla="*/ 10038 h 22785"/>
              <a:gd name="connsiteX5-23" fmla="*/ 14798 w 19871"/>
              <a:gd name="connsiteY5-24" fmla="*/ 0 h 22785"/>
              <a:gd name="connsiteX0-25" fmla="*/ 14798 w 19871"/>
              <a:gd name="connsiteY0-26" fmla="*/ 0 h 23019"/>
              <a:gd name="connsiteX1-27" fmla="*/ 0 w 19871"/>
              <a:gd name="connsiteY1-28" fmla="*/ 3828 h 23019"/>
              <a:gd name="connsiteX2-29" fmla="*/ 5152 w 19871"/>
              <a:gd name="connsiteY2-30" fmla="*/ 23019 h 23019"/>
              <a:gd name="connsiteX3-31" fmla="*/ 19871 w 19871"/>
              <a:gd name="connsiteY3-32" fmla="*/ 20067 h 23019"/>
              <a:gd name="connsiteX4-33" fmla="*/ 17450 w 19871"/>
              <a:gd name="connsiteY4-34" fmla="*/ 10038 h 23019"/>
              <a:gd name="connsiteX5-35" fmla="*/ 14798 w 19871"/>
              <a:gd name="connsiteY5-36" fmla="*/ 0 h 23019"/>
              <a:gd name="connsiteX0-37" fmla="*/ 14798 w 20350"/>
              <a:gd name="connsiteY0-38" fmla="*/ 0 h 23019"/>
              <a:gd name="connsiteX1-39" fmla="*/ 0 w 20350"/>
              <a:gd name="connsiteY1-40" fmla="*/ 3828 h 23019"/>
              <a:gd name="connsiteX2-41" fmla="*/ 5152 w 20350"/>
              <a:gd name="connsiteY2-42" fmla="*/ 23019 h 23019"/>
              <a:gd name="connsiteX3-43" fmla="*/ 20350 w 20350"/>
              <a:gd name="connsiteY3-44" fmla="*/ 19851 h 23019"/>
              <a:gd name="connsiteX4-45" fmla="*/ 17450 w 20350"/>
              <a:gd name="connsiteY4-46" fmla="*/ 10038 h 23019"/>
              <a:gd name="connsiteX5-47" fmla="*/ 14798 w 20350"/>
              <a:gd name="connsiteY5-48" fmla="*/ 0 h 23019"/>
              <a:gd name="connsiteX0-49" fmla="*/ 14798 w 20350"/>
              <a:gd name="connsiteY0-50" fmla="*/ 0 h 23019"/>
              <a:gd name="connsiteX1-51" fmla="*/ 0 w 20350"/>
              <a:gd name="connsiteY1-52" fmla="*/ 3828 h 23019"/>
              <a:gd name="connsiteX2-53" fmla="*/ 5152 w 20350"/>
              <a:gd name="connsiteY2-54" fmla="*/ 23019 h 23019"/>
              <a:gd name="connsiteX3-55" fmla="*/ 20350 w 20350"/>
              <a:gd name="connsiteY3-56" fmla="*/ 19851 h 23019"/>
              <a:gd name="connsiteX4-57" fmla="*/ 17450 w 20350"/>
              <a:gd name="connsiteY4-58" fmla="*/ 10038 h 23019"/>
              <a:gd name="connsiteX5-59" fmla="*/ 14798 w 20350"/>
              <a:gd name="connsiteY5-60" fmla="*/ 0 h 23019"/>
              <a:gd name="connsiteX0-61" fmla="*/ 14798 w 20370"/>
              <a:gd name="connsiteY0-62" fmla="*/ 0 h 23019"/>
              <a:gd name="connsiteX1-63" fmla="*/ 0 w 20370"/>
              <a:gd name="connsiteY1-64" fmla="*/ 3828 h 23019"/>
              <a:gd name="connsiteX2-65" fmla="*/ 5152 w 20370"/>
              <a:gd name="connsiteY2-66" fmla="*/ 23019 h 23019"/>
              <a:gd name="connsiteX3-67" fmla="*/ 20370 w 20370"/>
              <a:gd name="connsiteY3-68" fmla="*/ 19550 h 23019"/>
              <a:gd name="connsiteX4-69" fmla="*/ 17450 w 20370"/>
              <a:gd name="connsiteY4-70" fmla="*/ 10038 h 23019"/>
              <a:gd name="connsiteX5-71" fmla="*/ 14798 w 20370"/>
              <a:gd name="connsiteY5-72" fmla="*/ 0 h 23019"/>
              <a:gd name="connsiteX0-73" fmla="*/ 14798 w 20370"/>
              <a:gd name="connsiteY0-74" fmla="*/ 0 h 23019"/>
              <a:gd name="connsiteX1-75" fmla="*/ 0 w 20370"/>
              <a:gd name="connsiteY1-76" fmla="*/ 3828 h 23019"/>
              <a:gd name="connsiteX2-77" fmla="*/ 5152 w 20370"/>
              <a:gd name="connsiteY2-78" fmla="*/ 23019 h 23019"/>
              <a:gd name="connsiteX3-79" fmla="*/ 20370 w 20370"/>
              <a:gd name="connsiteY3-80" fmla="*/ 19550 h 23019"/>
              <a:gd name="connsiteX4-81" fmla="*/ 17754 w 20370"/>
              <a:gd name="connsiteY4-82" fmla="*/ 9964 h 23019"/>
              <a:gd name="connsiteX5-83" fmla="*/ 14798 w 20370"/>
              <a:gd name="connsiteY5-84" fmla="*/ 0 h 23019"/>
              <a:gd name="connsiteX0-85" fmla="*/ 14907 w 20370"/>
              <a:gd name="connsiteY0-86" fmla="*/ 0 h 22650"/>
              <a:gd name="connsiteX1-87" fmla="*/ 0 w 20370"/>
              <a:gd name="connsiteY1-88" fmla="*/ 3459 h 22650"/>
              <a:gd name="connsiteX2-89" fmla="*/ 5152 w 20370"/>
              <a:gd name="connsiteY2-90" fmla="*/ 22650 h 22650"/>
              <a:gd name="connsiteX3-91" fmla="*/ 20370 w 20370"/>
              <a:gd name="connsiteY3-92" fmla="*/ 19181 h 22650"/>
              <a:gd name="connsiteX4-93" fmla="*/ 17754 w 20370"/>
              <a:gd name="connsiteY4-94" fmla="*/ 9595 h 22650"/>
              <a:gd name="connsiteX5-95" fmla="*/ 14907 w 20370"/>
              <a:gd name="connsiteY5-96" fmla="*/ 0 h 22650"/>
              <a:gd name="connsiteX0-97" fmla="*/ 14407 w 19870"/>
              <a:gd name="connsiteY0-98" fmla="*/ 0 h 22650"/>
              <a:gd name="connsiteX1-99" fmla="*/ 0 w 19870"/>
              <a:gd name="connsiteY1-100" fmla="*/ 4384 h 22650"/>
              <a:gd name="connsiteX2-101" fmla="*/ 4652 w 19870"/>
              <a:gd name="connsiteY2-102" fmla="*/ 22650 h 22650"/>
              <a:gd name="connsiteX3-103" fmla="*/ 19870 w 19870"/>
              <a:gd name="connsiteY3-104" fmla="*/ 19181 h 22650"/>
              <a:gd name="connsiteX4-105" fmla="*/ 17254 w 19870"/>
              <a:gd name="connsiteY4-106" fmla="*/ 9595 h 22650"/>
              <a:gd name="connsiteX5-107" fmla="*/ 14407 w 19870"/>
              <a:gd name="connsiteY5-108" fmla="*/ 0 h 22650"/>
              <a:gd name="connsiteX0-109" fmla="*/ 14407 w 19870"/>
              <a:gd name="connsiteY0-110" fmla="*/ 0 h 23857"/>
              <a:gd name="connsiteX1-111" fmla="*/ 0 w 19870"/>
              <a:gd name="connsiteY1-112" fmla="*/ 4384 h 23857"/>
              <a:gd name="connsiteX2-113" fmla="*/ 4935 w 19870"/>
              <a:gd name="connsiteY2-114" fmla="*/ 23857 h 23857"/>
              <a:gd name="connsiteX3-115" fmla="*/ 19870 w 19870"/>
              <a:gd name="connsiteY3-116" fmla="*/ 19181 h 23857"/>
              <a:gd name="connsiteX4-117" fmla="*/ 17254 w 19870"/>
              <a:gd name="connsiteY4-118" fmla="*/ 9595 h 23857"/>
              <a:gd name="connsiteX5-119" fmla="*/ 14407 w 19870"/>
              <a:gd name="connsiteY5-120" fmla="*/ 0 h 23857"/>
              <a:gd name="connsiteX0-121" fmla="*/ 14407 w 19870"/>
              <a:gd name="connsiteY0-122" fmla="*/ 0 h 23857"/>
              <a:gd name="connsiteX1-123" fmla="*/ 0 w 19870"/>
              <a:gd name="connsiteY1-124" fmla="*/ 4384 h 23857"/>
              <a:gd name="connsiteX2-125" fmla="*/ 4935 w 19870"/>
              <a:gd name="connsiteY2-126" fmla="*/ 23857 h 23857"/>
              <a:gd name="connsiteX3-127" fmla="*/ 19870 w 19870"/>
              <a:gd name="connsiteY3-128" fmla="*/ 19181 h 23857"/>
              <a:gd name="connsiteX4-129" fmla="*/ 17254 w 19870"/>
              <a:gd name="connsiteY4-130" fmla="*/ 9595 h 23857"/>
              <a:gd name="connsiteX5-131" fmla="*/ 14407 w 19870"/>
              <a:gd name="connsiteY5-132" fmla="*/ 0 h 23857"/>
              <a:gd name="connsiteX0-133" fmla="*/ 14407 w 19870"/>
              <a:gd name="connsiteY0-134" fmla="*/ 0 h 23663"/>
              <a:gd name="connsiteX1-135" fmla="*/ 0 w 19870"/>
              <a:gd name="connsiteY1-136" fmla="*/ 4384 h 23663"/>
              <a:gd name="connsiteX2-137" fmla="*/ 4512 w 19870"/>
              <a:gd name="connsiteY2-138" fmla="*/ 23663 h 23663"/>
              <a:gd name="connsiteX3-139" fmla="*/ 19870 w 19870"/>
              <a:gd name="connsiteY3-140" fmla="*/ 19181 h 23663"/>
              <a:gd name="connsiteX4-141" fmla="*/ 17254 w 19870"/>
              <a:gd name="connsiteY4-142" fmla="*/ 9595 h 23663"/>
              <a:gd name="connsiteX5-143" fmla="*/ 14407 w 19870"/>
              <a:gd name="connsiteY5-144" fmla="*/ 0 h 23663"/>
              <a:gd name="connsiteX0-145" fmla="*/ 14407 w 19078"/>
              <a:gd name="connsiteY0-146" fmla="*/ 0 h 23663"/>
              <a:gd name="connsiteX1-147" fmla="*/ 0 w 19078"/>
              <a:gd name="connsiteY1-148" fmla="*/ 4384 h 23663"/>
              <a:gd name="connsiteX2-149" fmla="*/ 4512 w 19078"/>
              <a:gd name="connsiteY2-150" fmla="*/ 23663 h 23663"/>
              <a:gd name="connsiteX3-151" fmla="*/ 19078 w 19078"/>
              <a:gd name="connsiteY3-152" fmla="*/ 19424 h 23663"/>
              <a:gd name="connsiteX4-153" fmla="*/ 17254 w 19078"/>
              <a:gd name="connsiteY4-154" fmla="*/ 9595 h 23663"/>
              <a:gd name="connsiteX5-155" fmla="*/ 14407 w 19078"/>
              <a:gd name="connsiteY5-156" fmla="*/ 0 h 23663"/>
              <a:gd name="connsiteX0-157" fmla="*/ 14407 w 19078"/>
              <a:gd name="connsiteY0-158" fmla="*/ 0 h 23663"/>
              <a:gd name="connsiteX1-159" fmla="*/ 0 w 19078"/>
              <a:gd name="connsiteY1-160" fmla="*/ 4384 h 23663"/>
              <a:gd name="connsiteX2-161" fmla="*/ 4512 w 19078"/>
              <a:gd name="connsiteY2-162" fmla="*/ 23663 h 23663"/>
              <a:gd name="connsiteX3-163" fmla="*/ 19078 w 19078"/>
              <a:gd name="connsiteY3-164" fmla="*/ 19424 h 23663"/>
              <a:gd name="connsiteX4-165" fmla="*/ 16878 w 19078"/>
              <a:gd name="connsiteY4-166" fmla="*/ 9602 h 23663"/>
              <a:gd name="connsiteX5-167" fmla="*/ 14407 w 19078"/>
              <a:gd name="connsiteY5-168" fmla="*/ 0 h 23663"/>
              <a:gd name="connsiteX0-169" fmla="*/ 0 w 19078"/>
              <a:gd name="connsiteY0-170" fmla="*/ 4384 h 23663"/>
              <a:gd name="connsiteX1-171" fmla="*/ 4512 w 19078"/>
              <a:gd name="connsiteY1-172" fmla="*/ 23663 h 23663"/>
              <a:gd name="connsiteX2-173" fmla="*/ 19078 w 19078"/>
              <a:gd name="connsiteY2-174" fmla="*/ 19424 h 23663"/>
              <a:gd name="connsiteX3-175" fmla="*/ 16878 w 19078"/>
              <a:gd name="connsiteY3-176" fmla="*/ 9602 h 23663"/>
              <a:gd name="connsiteX4-177" fmla="*/ 14407 w 19078"/>
              <a:gd name="connsiteY4-178" fmla="*/ 0 h 23663"/>
              <a:gd name="connsiteX5-179" fmla="*/ 587 w 19078"/>
              <a:gd name="connsiteY5-180" fmla="*/ 5055 h 23663"/>
              <a:gd name="connsiteX0-181" fmla="*/ 3925 w 18491"/>
              <a:gd name="connsiteY0-182" fmla="*/ 23663 h 23663"/>
              <a:gd name="connsiteX1-183" fmla="*/ 18491 w 18491"/>
              <a:gd name="connsiteY1-184" fmla="*/ 19424 h 23663"/>
              <a:gd name="connsiteX2-185" fmla="*/ 16291 w 18491"/>
              <a:gd name="connsiteY2-186" fmla="*/ 9602 h 23663"/>
              <a:gd name="connsiteX3-187" fmla="*/ 13820 w 18491"/>
              <a:gd name="connsiteY3-188" fmla="*/ 0 h 23663"/>
              <a:gd name="connsiteX4-189" fmla="*/ 0 w 18491"/>
              <a:gd name="connsiteY4-190" fmla="*/ 5055 h 23663"/>
              <a:gd name="connsiteX0-191" fmla="*/ 0 w 14566"/>
              <a:gd name="connsiteY0-192" fmla="*/ 23663 h 23663"/>
              <a:gd name="connsiteX1-193" fmla="*/ 14566 w 14566"/>
              <a:gd name="connsiteY1-194" fmla="*/ 19424 h 23663"/>
              <a:gd name="connsiteX2-195" fmla="*/ 12366 w 14566"/>
              <a:gd name="connsiteY2-196" fmla="*/ 9602 h 23663"/>
              <a:gd name="connsiteX3-197" fmla="*/ 9895 w 14566"/>
              <a:gd name="connsiteY3-198" fmla="*/ 0 h 23663"/>
              <a:gd name="connsiteX0-199" fmla="*/ 4671 w 4671"/>
              <a:gd name="connsiteY0-200" fmla="*/ 19424 h 19424"/>
              <a:gd name="connsiteX1-201" fmla="*/ 2471 w 4671"/>
              <a:gd name="connsiteY1-202" fmla="*/ 9602 h 19424"/>
              <a:gd name="connsiteX2-203" fmla="*/ 0 w 4671"/>
              <a:gd name="connsiteY2-204" fmla="*/ 0 h 19424"/>
              <a:gd name="connsiteX0-205" fmla="*/ 7486 w 7486"/>
              <a:gd name="connsiteY0-206" fmla="*/ 7669 h 7669"/>
              <a:gd name="connsiteX1-207" fmla="*/ 2776 w 7486"/>
              <a:gd name="connsiteY1-208" fmla="*/ 2612 h 7669"/>
              <a:gd name="connsiteX2-209" fmla="*/ 0 w 7486"/>
              <a:gd name="connsiteY2-210" fmla="*/ 0 h 7669"/>
              <a:gd name="connsiteX0-211" fmla="*/ 8267 w 8267"/>
              <a:gd name="connsiteY0-212" fmla="*/ 7620 h 7620"/>
              <a:gd name="connsiteX1-213" fmla="*/ 3708 w 8267"/>
              <a:gd name="connsiteY1-214" fmla="*/ 3406 h 7620"/>
              <a:gd name="connsiteX2-215" fmla="*/ 0 w 8267"/>
              <a:gd name="connsiteY2-216" fmla="*/ 0 h 7620"/>
              <a:gd name="connsiteX0-217" fmla="*/ 36336 w 36336"/>
              <a:gd name="connsiteY0-218" fmla="*/ 39449 h 39449"/>
              <a:gd name="connsiteX1-219" fmla="*/ 30821 w 36336"/>
              <a:gd name="connsiteY1-220" fmla="*/ 33919 h 39449"/>
              <a:gd name="connsiteX2-221" fmla="*/ 0 w 36336"/>
              <a:gd name="connsiteY2-222" fmla="*/ 0 h 394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6336" h="39449" extrusionOk="0">
                <a:moveTo>
                  <a:pt x="36336" y="39449"/>
                </a:moveTo>
                <a:cubicBezTo>
                  <a:pt x="32770" y="36694"/>
                  <a:pt x="34872" y="36713"/>
                  <a:pt x="30821" y="33919"/>
                </a:cubicBezTo>
                <a:cubicBezTo>
                  <a:pt x="27179" y="31407"/>
                  <a:pt x="2908" y="2543"/>
                  <a:pt x="0" y="0"/>
                </a:cubicBezTo>
              </a:path>
            </a:pathLst>
          </a:cu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</p:spPr>
        <p:txBody>
          <a:bodyPr wrap="square" lIns="38088" tIns="38088" rIns="38088" bIns="38088" numCol="1" anchor="ctr">
            <a:noAutofit/>
          </a:bodyPr>
          <a:lstStyle/>
          <a:p>
            <a:pPr defTabSz="4565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5283200" y="4617720"/>
            <a:ext cx="3075940" cy="118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A90303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3118485" y="1628140"/>
            <a:ext cx="2879090" cy="1145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015770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spcBef>
                <a:spcPts val="0"/>
              </a:spcBef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780397" y="4675729"/>
            <a:ext cx="2904490" cy="118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A90303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7A5ACD65-D4A2-427D-97D7-BF2BAD8692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97865" y="3096640"/>
            <a:ext cx="907449" cy="145466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869900D-BC9E-47D4-81BC-8AE0F53C4A9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96792" y="3192954"/>
            <a:ext cx="907449" cy="145466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898659E8-FA5F-4A62-A520-010F6477A9B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10746" y="3129370"/>
            <a:ext cx="907449" cy="145466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0338E22C-7625-41E7-9266-2A6E1479AEA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09251" y="1782800"/>
            <a:ext cx="3351180" cy="33896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 bldLvl="0" animBg="1"/>
      <p:bldP spid="45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99868" y="1627020"/>
            <a:ext cx="1053545" cy="1119809"/>
            <a:chOff x="5758072" y="954157"/>
            <a:chExt cx="1053545" cy="1119809"/>
          </a:xfrm>
          <a:solidFill>
            <a:srgbClr val="F8DFD2"/>
          </a:solidFill>
        </p:grpSpPr>
        <p:sp>
          <p:nvSpPr>
            <p:cNvPr id="8" name="菱形 7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9" name="菱形 8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118526" y="1992535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01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906497" y="2977661"/>
            <a:ext cx="1053545" cy="1119809"/>
            <a:chOff x="5758072" y="954157"/>
            <a:chExt cx="1053545" cy="1119809"/>
          </a:xfrm>
          <a:solidFill>
            <a:srgbClr val="C3E0D3"/>
          </a:solidFill>
        </p:grpSpPr>
        <p:sp>
          <p:nvSpPr>
            <p:cNvPr id="12" name="菱形 11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3" name="菱形 12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25155" y="3343176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02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899868" y="4359162"/>
            <a:ext cx="1053545" cy="1119809"/>
            <a:chOff x="5758072" y="954157"/>
            <a:chExt cx="1053545" cy="1119809"/>
          </a:xfrm>
          <a:solidFill>
            <a:srgbClr val="F8DFD2"/>
          </a:solidFill>
        </p:grpSpPr>
        <p:sp>
          <p:nvSpPr>
            <p:cNvPr id="16" name="菱形 15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7" name="菱形 16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118526" y="4724677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03</a:t>
            </a:r>
          </a:p>
        </p:txBody>
      </p:sp>
      <p:sp>
        <p:nvSpPr>
          <p:cNvPr id="19" name="文本框 22"/>
          <p:cNvSpPr txBox="1">
            <a:spLocks noChangeArrowheads="1"/>
          </p:cNvSpPr>
          <p:nvPr/>
        </p:nvSpPr>
        <p:spPr bwMode="auto">
          <a:xfrm>
            <a:off x="3330279" y="1875686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矩形 23"/>
          <p:cNvSpPr>
            <a:spLocks noChangeArrowheads="1"/>
          </p:cNvSpPr>
          <p:nvPr/>
        </p:nvSpPr>
        <p:spPr bwMode="auto">
          <a:xfrm>
            <a:off x="3336925" y="2337511"/>
            <a:ext cx="811847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372380" y="3232401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379279" y="3693900"/>
            <a:ext cx="832294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3349388" y="4618750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3355975" y="5080508"/>
            <a:ext cx="809942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A632C0CA-1645-425D-A0CC-8ABA4657E0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81314" y="2033724"/>
            <a:ext cx="824730" cy="72863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EFE8DB57-C7A9-487D-B0B5-DFE8B430584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99502" y="3463234"/>
            <a:ext cx="824730" cy="72863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B74FDEE4-701F-404B-BA10-B30733DA0BC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92754" y="4820827"/>
            <a:ext cx="824730" cy="728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0" grpId="0"/>
      <p:bldP spid="14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32E5FD3-5170-4C83-BD62-0E104D1F8619}"/>
              </a:ext>
            </a:extLst>
          </p:cNvPr>
          <p:cNvGrpSpPr/>
          <p:nvPr/>
        </p:nvGrpSpPr>
        <p:grpSpPr>
          <a:xfrm>
            <a:off x="3631107" y="2392806"/>
            <a:ext cx="4767390" cy="3642695"/>
            <a:chOff x="-8670575" y="-1346019"/>
            <a:chExt cx="9079909" cy="693782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CBDCE67E-0204-4C0B-AA10-9380C660D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0800000" flipH="1">
              <a:off x="-8670575" y="-1266190"/>
              <a:ext cx="5453136" cy="6858000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xmlns="" id="{1D17F027-72F8-4A94-8E3A-78D8771E4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258929" y="-1346019"/>
              <a:ext cx="5668263" cy="6858000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976775" y="2692877"/>
            <a:ext cx="296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0" name="矩形 23"/>
          <p:cNvSpPr>
            <a:spLocks noChangeArrowheads="1"/>
          </p:cNvSpPr>
          <p:nvPr/>
        </p:nvSpPr>
        <p:spPr bwMode="auto">
          <a:xfrm>
            <a:off x="6973066" y="2997002"/>
            <a:ext cx="4374515" cy="11988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59191" y="3887033"/>
            <a:ext cx="296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2" name="矩形 23"/>
          <p:cNvSpPr>
            <a:spLocks noChangeArrowheads="1"/>
          </p:cNvSpPr>
          <p:nvPr/>
        </p:nvSpPr>
        <p:spPr bwMode="auto">
          <a:xfrm>
            <a:off x="8355483" y="4191202"/>
            <a:ext cx="3447428" cy="14446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216159" y="2730669"/>
            <a:ext cx="29845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926369" y="3020370"/>
            <a:ext cx="4274820" cy="5780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71148" y="3953332"/>
            <a:ext cx="29845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97685" y="4242816"/>
            <a:ext cx="3558073" cy="11676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4107" y="1336357"/>
            <a:ext cx="3789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3509707" y="1736467"/>
            <a:ext cx="5378212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9" grpId="0"/>
      <p:bldP spid="20" grpId="0"/>
      <p:bldP spid="21" grpId="0"/>
      <p:bldP spid="22" grpId="0"/>
      <p:bldP spid="23" grpId="0"/>
      <p:bldP spid="24" grpId="0"/>
      <p:bldP spid="2" grpId="0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1A025EFB-38AB-427E-85DC-8373CB56B520}"/>
              </a:ext>
            </a:extLst>
          </p:cNvPr>
          <p:cNvGrpSpPr/>
          <p:nvPr/>
        </p:nvGrpSpPr>
        <p:grpSpPr>
          <a:xfrm>
            <a:off x="2146045" y="4779312"/>
            <a:ext cx="4594567" cy="1087897"/>
            <a:chOff x="3190641" y="5141453"/>
            <a:chExt cx="2447924" cy="579617"/>
          </a:xfrm>
        </p:grpSpPr>
        <p:sp>
          <p:nvSpPr>
            <p:cNvPr id="8" name="Oval 52"/>
            <p:cNvSpPr>
              <a:spLocks noChangeArrowheads="1"/>
            </p:cNvSpPr>
            <p:nvPr/>
          </p:nvSpPr>
          <p:spPr bwMode="auto">
            <a:xfrm>
              <a:off x="3190641" y="5141453"/>
              <a:ext cx="579437" cy="579617"/>
            </a:xfrm>
            <a:prstGeom prst="ellipse">
              <a:avLst/>
            </a:prstGeom>
            <a:solidFill>
              <a:srgbClr val="C3E0D3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9" name="Oval 53"/>
            <p:cNvSpPr>
              <a:spLocks noChangeArrowheads="1"/>
            </p:cNvSpPr>
            <p:nvPr/>
          </p:nvSpPr>
          <p:spPr bwMode="auto">
            <a:xfrm>
              <a:off x="4125677" y="5141453"/>
              <a:ext cx="579438" cy="579617"/>
            </a:xfrm>
            <a:prstGeom prst="ellipse">
              <a:avLst/>
            </a:prstGeom>
            <a:solidFill>
              <a:srgbClr val="F8DFD2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0" name="Oval 54"/>
            <p:cNvSpPr>
              <a:spLocks noChangeArrowheads="1"/>
            </p:cNvSpPr>
            <p:nvPr/>
          </p:nvSpPr>
          <p:spPr bwMode="auto">
            <a:xfrm>
              <a:off x="5059127" y="5141453"/>
              <a:ext cx="579438" cy="579617"/>
            </a:xfrm>
            <a:prstGeom prst="ellipse">
              <a:avLst/>
            </a:prstGeom>
            <a:solidFill>
              <a:srgbClr val="C3E0D3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grpSp>
          <p:nvGrpSpPr>
            <p:cNvPr id="11" name="Group 55"/>
            <p:cNvGrpSpPr/>
            <p:nvPr/>
          </p:nvGrpSpPr>
          <p:grpSpPr bwMode="auto">
            <a:xfrm>
              <a:off x="5249628" y="5300252"/>
              <a:ext cx="201613" cy="255667"/>
              <a:chOff x="0" y="0"/>
              <a:chExt cx="127" cy="161"/>
            </a:xfrm>
          </p:grpSpPr>
          <p:sp>
            <p:nvSpPr>
              <p:cNvPr id="12" name="Freeform 56"/>
              <p:cNvSpPr/>
              <p:nvPr/>
            </p:nvSpPr>
            <p:spPr bwMode="auto">
              <a:xfrm>
                <a:off x="0" y="0"/>
                <a:ext cx="127" cy="161"/>
              </a:xfrm>
              <a:custGeom>
                <a:avLst/>
                <a:gdLst>
                  <a:gd name="T0" fmla="*/ 17 w 77"/>
                  <a:gd name="T1" fmla="*/ 90 h 98"/>
                  <a:gd name="T2" fmla="*/ 9 w 77"/>
                  <a:gd name="T3" fmla="*/ 90 h 98"/>
                  <a:gd name="T4" fmla="*/ 9 w 77"/>
                  <a:gd name="T5" fmla="*/ 8 h 98"/>
                  <a:gd name="T6" fmla="*/ 72 w 77"/>
                  <a:gd name="T7" fmla="*/ 8 h 98"/>
                  <a:gd name="T8" fmla="*/ 77 w 77"/>
                  <a:gd name="T9" fmla="*/ 4 h 98"/>
                  <a:gd name="T10" fmla="*/ 72 w 77"/>
                  <a:gd name="T11" fmla="*/ 0 h 98"/>
                  <a:gd name="T12" fmla="*/ 4 w 77"/>
                  <a:gd name="T13" fmla="*/ 0 h 98"/>
                  <a:gd name="T14" fmla="*/ 0 w 77"/>
                  <a:gd name="T15" fmla="*/ 4 h 98"/>
                  <a:gd name="T16" fmla="*/ 0 w 77"/>
                  <a:gd name="T17" fmla="*/ 94 h 98"/>
                  <a:gd name="T18" fmla="*/ 4 w 77"/>
                  <a:gd name="T19" fmla="*/ 98 h 98"/>
                  <a:gd name="T20" fmla="*/ 17 w 77"/>
                  <a:gd name="T21" fmla="*/ 98 h 98"/>
                  <a:gd name="T22" fmla="*/ 21 w 77"/>
                  <a:gd name="T23" fmla="*/ 94 h 98"/>
                  <a:gd name="T24" fmla="*/ 17 w 77"/>
                  <a:gd name="T2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98">
                    <a:moveTo>
                      <a:pt x="17" y="90"/>
                    </a:moveTo>
                    <a:cubicBezTo>
                      <a:pt x="9" y="90"/>
                      <a:pt x="9" y="90"/>
                      <a:pt x="9" y="9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8"/>
                      <a:pt x="77" y="6"/>
                      <a:pt x="77" y="4"/>
                    </a:cubicBezTo>
                    <a:cubicBezTo>
                      <a:pt x="77" y="1"/>
                      <a:pt x="75" y="0"/>
                      <a:pt x="7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7"/>
                      <a:pt x="2" y="98"/>
                      <a:pt x="4" y="98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9" y="98"/>
                      <a:pt x="21" y="97"/>
                      <a:pt x="21" y="94"/>
                    </a:cubicBezTo>
                    <a:cubicBezTo>
                      <a:pt x="21" y="92"/>
                      <a:pt x="19" y="90"/>
                      <a:pt x="17" y="9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3" name="Freeform 57"/>
              <p:cNvSpPr/>
              <p:nvPr/>
            </p:nvSpPr>
            <p:spPr bwMode="auto">
              <a:xfrm>
                <a:off x="79" y="94"/>
                <a:ext cx="48" cy="67"/>
              </a:xfrm>
              <a:custGeom>
                <a:avLst/>
                <a:gdLst>
                  <a:gd name="T0" fmla="*/ 24 w 29"/>
                  <a:gd name="T1" fmla="*/ 0 h 41"/>
                  <a:gd name="T2" fmla="*/ 20 w 29"/>
                  <a:gd name="T3" fmla="*/ 5 h 41"/>
                  <a:gd name="T4" fmla="*/ 20 w 29"/>
                  <a:gd name="T5" fmla="*/ 33 h 41"/>
                  <a:gd name="T6" fmla="*/ 4 w 29"/>
                  <a:gd name="T7" fmla="*/ 33 h 41"/>
                  <a:gd name="T8" fmla="*/ 0 w 29"/>
                  <a:gd name="T9" fmla="*/ 37 h 41"/>
                  <a:gd name="T10" fmla="*/ 4 w 29"/>
                  <a:gd name="T11" fmla="*/ 41 h 41"/>
                  <a:gd name="T12" fmla="*/ 24 w 29"/>
                  <a:gd name="T13" fmla="*/ 41 h 41"/>
                  <a:gd name="T14" fmla="*/ 27 w 29"/>
                  <a:gd name="T15" fmla="*/ 40 h 41"/>
                  <a:gd name="T16" fmla="*/ 29 w 29"/>
                  <a:gd name="T17" fmla="*/ 37 h 41"/>
                  <a:gd name="T18" fmla="*/ 29 w 29"/>
                  <a:gd name="T19" fmla="*/ 5 h 41"/>
                  <a:gd name="T20" fmla="*/ 24 w 29"/>
                  <a:gd name="T2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41">
                    <a:moveTo>
                      <a:pt x="24" y="0"/>
                    </a:moveTo>
                    <a:cubicBezTo>
                      <a:pt x="22" y="0"/>
                      <a:pt x="20" y="2"/>
                      <a:pt x="20" y="5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2" y="33"/>
                      <a:pt x="0" y="35"/>
                      <a:pt x="0" y="37"/>
                    </a:cubicBezTo>
                    <a:cubicBezTo>
                      <a:pt x="0" y="40"/>
                      <a:pt x="2" y="41"/>
                      <a:pt x="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6" y="41"/>
                      <a:pt x="27" y="41"/>
                      <a:pt x="27" y="40"/>
                    </a:cubicBezTo>
                    <a:cubicBezTo>
                      <a:pt x="28" y="39"/>
                      <a:pt x="29" y="38"/>
                      <a:pt x="29" y="37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27" y="0"/>
                      <a:pt x="2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4" name="Freeform 58"/>
              <p:cNvSpPr>
                <a:spLocks noEditPoints="1"/>
              </p:cNvSpPr>
              <p:nvPr/>
            </p:nvSpPr>
            <p:spPr bwMode="auto">
              <a:xfrm>
                <a:off x="45" y="33"/>
                <a:ext cx="78" cy="115"/>
              </a:xfrm>
              <a:custGeom>
                <a:avLst/>
                <a:gdLst>
                  <a:gd name="T0" fmla="*/ 42 w 48"/>
                  <a:gd name="T1" fmla="*/ 2 h 70"/>
                  <a:gd name="T2" fmla="*/ 37 w 48"/>
                  <a:gd name="T3" fmla="*/ 0 h 70"/>
                  <a:gd name="T4" fmla="*/ 28 w 48"/>
                  <a:gd name="T5" fmla="*/ 5 h 70"/>
                  <a:gd name="T6" fmla="*/ 1 w 48"/>
                  <a:gd name="T7" fmla="*/ 53 h 70"/>
                  <a:gd name="T8" fmla="*/ 0 w 48"/>
                  <a:gd name="T9" fmla="*/ 55 h 70"/>
                  <a:gd name="T10" fmla="*/ 1 w 48"/>
                  <a:gd name="T11" fmla="*/ 66 h 70"/>
                  <a:gd name="T12" fmla="*/ 3 w 48"/>
                  <a:gd name="T13" fmla="*/ 69 h 70"/>
                  <a:gd name="T14" fmla="*/ 5 w 48"/>
                  <a:gd name="T15" fmla="*/ 70 h 70"/>
                  <a:gd name="T16" fmla="*/ 7 w 48"/>
                  <a:gd name="T17" fmla="*/ 69 h 70"/>
                  <a:gd name="T18" fmla="*/ 17 w 48"/>
                  <a:gd name="T19" fmla="*/ 64 h 70"/>
                  <a:gd name="T20" fmla="*/ 18 w 48"/>
                  <a:gd name="T21" fmla="*/ 63 h 70"/>
                  <a:gd name="T22" fmla="*/ 46 w 48"/>
                  <a:gd name="T23" fmla="*/ 15 h 70"/>
                  <a:gd name="T24" fmla="*/ 42 w 48"/>
                  <a:gd name="T25" fmla="*/ 2 h 70"/>
                  <a:gd name="T26" fmla="*/ 38 w 48"/>
                  <a:gd name="T27" fmla="*/ 11 h 70"/>
                  <a:gd name="T28" fmla="*/ 11 w 48"/>
                  <a:gd name="T29" fmla="*/ 57 h 70"/>
                  <a:gd name="T30" fmla="*/ 9 w 48"/>
                  <a:gd name="T31" fmla="*/ 59 h 70"/>
                  <a:gd name="T32" fmla="*/ 9 w 48"/>
                  <a:gd name="T33" fmla="*/ 56 h 70"/>
                  <a:gd name="T34" fmla="*/ 36 w 48"/>
                  <a:gd name="T35" fmla="*/ 9 h 70"/>
                  <a:gd name="T36" fmla="*/ 38 w 48"/>
                  <a:gd name="T37" fmla="*/ 9 h 70"/>
                  <a:gd name="T38" fmla="*/ 38 w 48"/>
                  <a:gd name="T39" fmla="*/ 1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0">
                    <a:moveTo>
                      <a:pt x="42" y="2"/>
                    </a:moveTo>
                    <a:cubicBezTo>
                      <a:pt x="40" y="1"/>
                      <a:pt x="39" y="0"/>
                      <a:pt x="37" y="0"/>
                    </a:cubicBezTo>
                    <a:cubicBezTo>
                      <a:pt x="33" y="0"/>
                      <a:pt x="30" y="2"/>
                      <a:pt x="28" y="5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3"/>
                      <a:pt x="0" y="54"/>
                      <a:pt x="0" y="55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67"/>
                      <a:pt x="2" y="69"/>
                      <a:pt x="3" y="69"/>
                    </a:cubicBezTo>
                    <a:cubicBezTo>
                      <a:pt x="3" y="70"/>
                      <a:pt x="4" y="70"/>
                      <a:pt x="5" y="70"/>
                    </a:cubicBezTo>
                    <a:cubicBezTo>
                      <a:pt x="6" y="70"/>
                      <a:pt x="6" y="70"/>
                      <a:pt x="7" y="69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7" y="64"/>
                      <a:pt x="18" y="63"/>
                      <a:pt x="18" y="6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8" y="10"/>
                      <a:pt x="47" y="4"/>
                      <a:pt x="42" y="2"/>
                    </a:cubicBezTo>
                    <a:moveTo>
                      <a:pt x="38" y="11"/>
                    </a:moveTo>
                    <a:cubicBezTo>
                      <a:pt x="11" y="57"/>
                      <a:pt x="11" y="57"/>
                      <a:pt x="11" y="57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9"/>
                      <a:pt x="37" y="8"/>
                      <a:pt x="38" y="9"/>
                    </a:cubicBezTo>
                    <a:cubicBezTo>
                      <a:pt x="38" y="9"/>
                      <a:pt x="39" y="10"/>
                      <a:pt x="38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5" name="Freeform 59"/>
              <p:cNvSpPr/>
              <p:nvPr/>
            </p:nvSpPr>
            <p:spPr bwMode="auto">
              <a:xfrm>
                <a:off x="23" y="46"/>
                <a:ext cx="49" cy="13"/>
              </a:xfrm>
              <a:custGeom>
                <a:avLst/>
                <a:gdLst>
                  <a:gd name="T0" fmla="*/ 30 w 30"/>
                  <a:gd name="T1" fmla="*/ 4 h 8"/>
                  <a:gd name="T2" fmla="*/ 26 w 30"/>
                  <a:gd name="T3" fmla="*/ 0 h 8"/>
                  <a:gd name="T4" fmla="*/ 4 w 30"/>
                  <a:gd name="T5" fmla="*/ 0 h 8"/>
                  <a:gd name="T6" fmla="*/ 0 w 30"/>
                  <a:gd name="T7" fmla="*/ 4 h 8"/>
                  <a:gd name="T8" fmla="*/ 4 w 30"/>
                  <a:gd name="T9" fmla="*/ 8 h 8"/>
                  <a:gd name="T10" fmla="*/ 26 w 30"/>
                  <a:gd name="T11" fmla="*/ 8 h 8"/>
                  <a:gd name="T12" fmla="*/ 30 w 30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">
                    <a:moveTo>
                      <a:pt x="30" y="4"/>
                    </a:moveTo>
                    <a:cubicBezTo>
                      <a:pt x="30" y="2"/>
                      <a:pt x="28" y="0"/>
                      <a:pt x="2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8" y="8"/>
                      <a:pt x="30" y="6"/>
                      <a:pt x="30" y="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6" name="Freeform 60"/>
              <p:cNvSpPr/>
              <p:nvPr/>
            </p:nvSpPr>
            <p:spPr bwMode="auto">
              <a:xfrm>
                <a:off x="23" y="72"/>
                <a:ext cx="31" cy="15"/>
              </a:xfrm>
              <a:custGeom>
                <a:avLst/>
                <a:gdLst>
                  <a:gd name="T0" fmla="*/ 4 w 19"/>
                  <a:gd name="T1" fmla="*/ 0 h 9"/>
                  <a:gd name="T2" fmla="*/ 0 w 19"/>
                  <a:gd name="T3" fmla="*/ 5 h 9"/>
                  <a:gd name="T4" fmla="*/ 4 w 19"/>
                  <a:gd name="T5" fmla="*/ 9 h 9"/>
                  <a:gd name="T6" fmla="*/ 15 w 19"/>
                  <a:gd name="T7" fmla="*/ 9 h 9"/>
                  <a:gd name="T8" fmla="*/ 19 w 19"/>
                  <a:gd name="T9" fmla="*/ 5 h 9"/>
                  <a:gd name="T10" fmla="*/ 15 w 19"/>
                  <a:gd name="T11" fmla="*/ 0 h 9"/>
                  <a:gd name="T12" fmla="*/ 4 w 19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9">
                    <a:moveTo>
                      <a:pt x="4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7" y="9"/>
                      <a:pt x="19" y="7"/>
                      <a:pt x="19" y="5"/>
                    </a:cubicBezTo>
                    <a:cubicBezTo>
                      <a:pt x="19" y="2"/>
                      <a:pt x="17" y="0"/>
                      <a:pt x="15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grpSp>
          <p:nvGrpSpPr>
            <p:cNvPr id="17" name="Group 61"/>
            <p:cNvGrpSpPr/>
            <p:nvPr/>
          </p:nvGrpSpPr>
          <p:grpSpPr bwMode="auto">
            <a:xfrm>
              <a:off x="4284428" y="5300252"/>
              <a:ext cx="258763" cy="258843"/>
              <a:chOff x="0" y="0"/>
              <a:chExt cx="163" cy="163"/>
            </a:xfrm>
          </p:grpSpPr>
          <p:sp>
            <p:nvSpPr>
              <p:cNvPr id="18" name="Freeform 62"/>
              <p:cNvSpPr>
                <a:spLocks noEditPoints="1"/>
              </p:cNvSpPr>
              <p:nvPr/>
            </p:nvSpPr>
            <p:spPr bwMode="auto">
              <a:xfrm>
                <a:off x="0" y="0"/>
                <a:ext cx="163" cy="163"/>
              </a:xfrm>
              <a:custGeom>
                <a:avLst/>
                <a:gdLst>
                  <a:gd name="T0" fmla="*/ 96 w 99"/>
                  <a:gd name="T1" fmla="*/ 39 h 99"/>
                  <a:gd name="T2" fmla="*/ 86 w 99"/>
                  <a:gd name="T3" fmla="*/ 33 h 99"/>
                  <a:gd name="T4" fmla="*/ 89 w 99"/>
                  <a:gd name="T5" fmla="*/ 21 h 99"/>
                  <a:gd name="T6" fmla="*/ 75 w 99"/>
                  <a:gd name="T7" fmla="*/ 10 h 99"/>
                  <a:gd name="T8" fmla="*/ 63 w 99"/>
                  <a:gd name="T9" fmla="*/ 12 h 99"/>
                  <a:gd name="T10" fmla="*/ 57 w 99"/>
                  <a:gd name="T11" fmla="*/ 1 h 99"/>
                  <a:gd name="T12" fmla="*/ 39 w 99"/>
                  <a:gd name="T13" fmla="*/ 4 h 99"/>
                  <a:gd name="T14" fmla="*/ 32 w 99"/>
                  <a:gd name="T15" fmla="*/ 13 h 99"/>
                  <a:gd name="T16" fmla="*/ 20 w 99"/>
                  <a:gd name="T17" fmla="*/ 10 h 99"/>
                  <a:gd name="T18" fmla="*/ 9 w 99"/>
                  <a:gd name="T19" fmla="*/ 25 h 99"/>
                  <a:gd name="T20" fmla="*/ 11 w 99"/>
                  <a:gd name="T21" fmla="*/ 36 h 99"/>
                  <a:gd name="T22" fmla="*/ 1 w 99"/>
                  <a:gd name="T23" fmla="*/ 43 h 99"/>
                  <a:gd name="T24" fmla="*/ 1 w 99"/>
                  <a:gd name="T25" fmla="*/ 58 h 99"/>
                  <a:gd name="T26" fmla="*/ 11 w 99"/>
                  <a:gd name="T27" fmla="*/ 64 h 99"/>
                  <a:gd name="T28" fmla="*/ 9 w 99"/>
                  <a:gd name="T29" fmla="*/ 75 h 99"/>
                  <a:gd name="T30" fmla="*/ 20 w 99"/>
                  <a:gd name="T31" fmla="*/ 90 h 99"/>
                  <a:gd name="T32" fmla="*/ 32 w 99"/>
                  <a:gd name="T33" fmla="*/ 87 h 99"/>
                  <a:gd name="T34" fmla="*/ 39 w 99"/>
                  <a:gd name="T35" fmla="*/ 96 h 99"/>
                  <a:gd name="T36" fmla="*/ 50 w 99"/>
                  <a:gd name="T37" fmla="*/ 99 h 99"/>
                  <a:gd name="T38" fmla="*/ 61 w 99"/>
                  <a:gd name="T39" fmla="*/ 96 h 99"/>
                  <a:gd name="T40" fmla="*/ 67 w 99"/>
                  <a:gd name="T41" fmla="*/ 87 h 99"/>
                  <a:gd name="T42" fmla="*/ 79 w 99"/>
                  <a:gd name="T43" fmla="*/ 90 h 99"/>
                  <a:gd name="T44" fmla="*/ 90 w 99"/>
                  <a:gd name="T45" fmla="*/ 75 h 99"/>
                  <a:gd name="T46" fmla="*/ 88 w 99"/>
                  <a:gd name="T47" fmla="*/ 64 h 99"/>
                  <a:gd name="T48" fmla="*/ 98 w 99"/>
                  <a:gd name="T49" fmla="*/ 58 h 99"/>
                  <a:gd name="T50" fmla="*/ 98 w 99"/>
                  <a:gd name="T51" fmla="*/ 43 h 99"/>
                  <a:gd name="T52" fmla="*/ 83 w 99"/>
                  <a:gd name="T53" fmla="*/ 56 h 99"/>
                  <a:gd name="T54" fmla="*/ 78 w 99"/>
                  <a:gd name="T55" fmla="*/ 65 h 99"/>
                  <a:gd name="T56" fmla="*/ 81 w 99"/>
                  <a:gd name="T57" fmla="*/ 76 h 99"/>
                  <a:gd name="T58" fmla="*/ 69 w 99"/>
                  <a:gd name="T59" fmla="*/ 78 h 99"/>
                  <a:gd name="T60" fmla="*/ 59 w 99"/>
                  <a:gd name="T61" fmla="*/ 81 h 99"/>
                  <a:gd name="T62" fmla="*/ 53 w 99"/>
                  <a:gd name="T63" fmla="*/ 91 h 99"/>
                  <a:gd name="T64" fmla="*/ 43 w 99"/>
                  <a:gd name="T65" fmla="*/ 83 h 99"/>
                  <a:gd name="T66" fmla="*/ 34 w 99"/>
                  <a:gd name="T67" fmla="*/ 78 h 99"/>
                  <a:gd name="T68" fmla="*/ 24 w 99"/>
                  <a:gd name="T69" fmla="*/ 81 h 99"/>
                  <a:gd name="T70" fmla="*/ 22 w 99"/>
                  <a:gd name="T71" fmla="*/ 69 h 99"/>
                  <a:gd name="T72" fmla="*/ 19 w 99"/>
                  <a:gd name="T73" fmla="*/ 59 h 99"/>
                  <a:gd name="T74" fmla="*/ 9 w 99"/>
                  <a:gd name="T75" fmla="*/ 54 h 99"/>
                  <a:gd name="T76" fmla="*/ 9 w 99"/>
                  <a:gd name="T77" fmla="*/ 46 h 99"/>
                  <a:gd name="T78" fmla="*/ 19 w 99"/>
                  <a:gd name="T79" fmla="*/ 41 h 99"/>
                  <a:gd name="T80" fmla="*/ 22 w 99"/>
                  <a:gd name="T81" fmla="*/ 31 h 99"/>
                  <a:gd name="T82" fmla="*/ 24 w 99"/>
                  <a:gd name="T83" fmla="*/ 19 h 99"/>
                  <a:gd name="T84" fmla="*/ 34 w 99"/>
                  <a:gd name="T85" fmla="*/ 22 h 99"/>
                  <a:gd name="T86" fmla="*/ 43 w 99"/>
                  <a:gd name="T87" fmla="*/ 17 h 99"/>
                  <a:gd name="T88" fmla="*/ 53 w 99"/>
                  <a:gd name="T89" fmla="*/ 9 h 99"/>
                  <a:gd name="T90" fmla="*/ 59 w 99"/>
                  <a:gd name="T91" fmla="*/ 19 h 99"/>
                  <a:gd name="T92" fmla="*/ 69 w 99"/>
                  <a:gd name="T93" fmla="*/ 22 h 99"/>
                  <a:gd name="T94" fmla="*/ 81 w 99"/>
                  <a:gd name="T95" fmla="*/ 24 h 99"/>
                  <a:gd name="T96" fmla="*/ 78 w 99"/>
                  <a:gd name="T97" fmla="*/ 35 h 99"/>
                  <a:gd name="T98" fmla="*/ 83 w 99"/>
                  <a:gd name="T99" fmla="*/ 44 h 99"/>
                  <a:gd name="T100" fmla="*/ 91 w 99"/>
                  <a:gd name="T101" fmla="*/ 5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9" h="99">
                    <a:moveTo>
                      <a:pt x="98" y="43"/>
                    </a:moveTo>
                    <a:cubicBezTo>
                      <a:pt x="98" y="41"/>
                      <a:pt x="97" y="40"/>
                      <a:pt x="96" y="39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7" y="35"/>
                      <a:pt x="87" y="34"/>
                      <a:pt x="86" y="3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1" y="24"/>
                      <a:pt x="90" y="22"/>
                      <a:pt x="89" y="21"/>
                    </a:cubicBezTo>
                    <a:cubicBezTo>
                      <a:pt x="86" y="17"/>
                      <a:pt x="83" y="13"/>
                      <a:pt x="79" y="10"/>
                    </a:cubicBezTo>
                    <a:cubicBezTo>
                      <a:pt x="78" y="9"/>
                      <a:pt x="76" y="9"/>
                      <a:pt x="75" y="10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6" y="13"/>
                      <a:pt x="65" y="12"/>
                      <a:pt x="63" y="12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2"/>
                      <a:pt x="59" y="1"/>
                      <a:pt x="57" y="1"/>
                    </a:cubicBezTo>
                    <a:cubicBezTo>
                      <a:pt x="52" y="0"/>
                      <a:pt x="48" y="0"/>
                      <a:pt x="42" y="1"/>
                    </a:cubicBezTo>
                    <a:cubicBezTo>
                      <a:pt x="41" y="1"/>
                      <a:pt x="39" y="2"/>
                      <a:pt x="39" y="4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3" y="13"/>
                      <a:pt x="32" y="13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9"/>
                      <a:pt x="22" y="9"/>
                      <a:pt x="20" y="10"/>
                    </a:cubicBezTo>
                    <a:cubicBezTo>
                      <a:pt x="16" y="13"/>
                      <a:pt x="13" y="17"/>
                      <a:pt x="10" y="21"/>
                    </a:cubicBezTo>
                    <a:cubicBezTo>
                      <a:pt x="9" y="22"/>
                      <a:pt x="9" y="24"/>
                      <a:pt x="9" y="25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2" y="34"/>
                      <a:pt x="12" y="35"/>
                      <a:pt x="11" y="36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2" y="40"/>
                      <a:pt x="1" y="41"/>
                      <a:pt x="1" y="43"/>
                    </a:cubicBezTo>
                    <a:cubicBezTo>
                      <a:pt x="0" y="45"/>
                      <a:pt x="0" y="48"/>
                      <a:pt x="0" y="50"/>
                    </a:cubicBezTo>
                    <a:cubicBezTo>
                      <a:pt x="0" y="52"/>
                      <a:pt x="0" y="55"/>
                      <a:pt x="1" y="58"/>
                    </a:cubicBezTo>
                    <a:cubicBezTo>
                      <a:pt x="1" y="59"/>
                      <a:pt x="2" y="60"/>
                      <a:pt x="4" y="61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2" y="65"/>
                      <a:pt x="12" y="66"/>
                      <a:pt x="13" y="67"/>
                    </a:cubicBezTo>
                    <a:cubicBezTo>
                      <a:pt x="9" y="75"/>
                      <a:pt x="9" y="75"/>
                      <a:pt x="9" y="75"/>
                    </a:cubicBezTo>
                    <a:cubicBezTo>
                      <a:pt x="9" y="76"/>
                      <a:pt x="9" y="78"/>
                      <a:pt x="10" y="79"/>
                    </a:cubicBezTo>
                    <a:cubicBezTo>
                      <a:pt x="13" y="83"/>
                      <a:pt x="16" y="87"/>
                      <a:pt x="20" y="90"/>
                    </a:cubicBezTo>
                    <a:cubicBezTo>
                      <a:pt x="22" y="91"/>
                      <a:pt x="23" y="91"/>
                      <a:pt x="25" y="90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3" y="87"/>
                      <a:pt x="35" y="88"/>
                      <a:pt x="36" y="88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9" y="98"/>
                      <a:pt x="41" y="99"/>
                      <a:pt x="42" y="99"/>
                    </a:cubicBezTo>
                    <a:cubicBezTo>
                      <a:pt x="45" y="99"/>
                      <a:pt x="47" y="99"/>
                      <a:pt x="50" y="99"/>
                    </a:cubicBezTo>
                    <a:cubicBezTo>
                      <a:pt x="52" y="99"/>
                      <a:pt x="54" y="99"/>
                      <a:pt x="57" y="99"/>
                    </a:cubicBezTo>
                    <a:cubicBezTo>
                      <a:pt x="59" y="99"/>
                      <a:pt x="60" y="98"/>
                      <a:pt x="61" y="96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5" y="88"/>
                      <a:pt x="66" y="87"/>
                      <a:pt x="67" y="87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6" y="91"/>
                      <a:pt x="78" y="91"/>
                      <a:pt x="79" y="90"/>
                    </a:cubicBezTo>
                    <a:cubicBezTo>
                      <a:pt x="83" y="87"/>
                      <a:pt x="87" y="83"/>
                      <a:pt x="89" y="79"/>
                    </a:cubicBezTo>
                    <a:cubicBezTo>
                      <a:pt x="90" y="78"/>
                      <a:pt x="91" y="76"/>
                      <a:pt x="90" y="75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7" y="66"/>
                      <a:pt x="87" y="65"/>
                      <a:pt x="88" y="64"/>
                    </a:cubicBezTo>
                    <a:cubicBezTo>
                      <a:pt x="96" y="61"/>
                      <a:pt x="96" y="61"/>
                      <a:pt x="96" y="61"/>
                    </a:cubicBezTo>
                    <a:cubicBezTo>
                      <a:pt x="97" y="60"/>
                      <a:pt x="98" y="59"/>
                      <a:pt x="98" y="58"/>
                    </a:cubicBezTo>
                    <a:cubicBezTo>
                      <a:pt x="99" y="55"/>
                      <a:pt x="99" y="52"/>
                      <a:pt x="99" y="50"/>
                    </a:cubicBezTo>
                    <a:cubicBezTo>
                      <a:pt x="99" y="48"/>
                      <a:pt x="99" y="45"/>
                      <a:pt x="98" y="43"/>
                    </a:cubicBezTo>
                    <a:moveTo>
                      <a:pt x="90" y="54"/>
                    </a:moveTo>
                    <a:cubicBezTo>
                      <a:pt x="83" y="56"/>
                      <a:pt x="83" y="56"/>
                      <a:pt x="83" y="56"/>
                    </a:cubicBezTo>
                    <a:cubicBezTo>
                      <a:pt x="82" y="57"/>
                      <a:pt x="81" y="58"/>
                      <a:pt x="80" y="59"/>
                    </a:cubicBezTo>
                    <a:cubicBezTo>
                      <a:pt x="80" y="61"/>
                      <a:pt x="79" y="63"/>
                      <a:pt x="78" y="65"/>
                    </a:cubicBezTo>
                    <a:cubicBezTo>
                      <a:pt x="77" y="67"/>
                      <a:pt x="77" y="68"/>
                      <a:pt x="78" y="69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80" y="78"/>
                      <a:pt x="78" y="80"/>
                      <a:pt x="76" y="81"/>
                    </a:cubicBezTo>
                    <a:cubicBezTo>
                      <a:pt x="69" y="78"/>
                      <a:pt x="69" y="78"/>
                      <a:pt x="69" y="78"/>
                    </a:cubicBezTo>
                    <a:cubicBezTo>
                      <a:pt x="68" y="78"/>
                      <a:pt x="66" y="78"/>
                      <a:pt x="65" y="78"/>
                    </a:cubicBezTo>
                    <a:cubicBezTo>
                      <a:pt x="63" y="79"/>
                      <a:pt x="61" y="80"/>
                      <a:pt x="59" y="81"/>
                    </a:cubicBezTo>
                    <a:cubicBezTo>
                      <a:pt x="57" y="81"/>
                      <a:pt x="56" y="82"/>
                      <a:pt x="56" y="83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1" y="91"/>
                      <a:pt x="49" y="91"/>
                      <a:pt x="46" y="91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3" y="82"/>
                      <a:pt x="42" y="81"/>
                      <a:pt x="41" y="81"/>
                    </a:cubicBezTo>
                    <a:cubicBezTo>
                      <a:pt x="38" y="80"/>
                      <a:pt x="36" y="79"/>
                      <a:pt x="34" y="78"/>
                    </a:cubicBezTo>
                    <a:cubicBezTo>
                      <a:pt x="33" y="78"/>
                      <a:pt x="32" y="78"/>
                      <a:pt x="30" y="78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2" y="80"/>
                      <a:pt x="20" y="78"/>
                      <a:pt x="18" y="76"/>
                    </a:cubicBezTo>
                    <a:cubicBezTo>
                      <a:pt x="22" y="69"/>
                      <a:pt x="22" y="69"/>
                      <a:pt x="22" y="69"/>
                    </a:cubicBezTo>
                    <a:cubicBezTo>
                      <a:pt x="22" y="68"/>
                      <a:pt x="22" y="67"/>
                      <a:pt x="21" y="65"/>
                    </a:cubicBezTo>
                    <a:cubicBezTo>
                      <a:pt x="20" y="63"/>
                      <a:pt x="20" y="61"/>
                      <a:pt x="19" y="59"/>
                    </a:cubicBezTo>
                    <a:cubicBezTo>
                      <a:pt x="18" y="58"/>
                      <a:pt x="17" y="57"/>
                      <a:pt x="16" y="56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2"/>
                      <a:pt x="9" y="51"/>
                      <a:pt x="9" y="50"/>
                    </a:cubicBezTo>
                    <a:cubicBezTo>
                      <a:pt x="9" y="49"/>
                      <a:pt x="9" y="48"/>
                      <a:pt x="9" y="46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43"/>
                      <a:pt x="18" y="42"/>
                      <a:pt x="19" y="41"/>
                    </a:cubicBezTo>
                    <a:cubicBezTo>
                      <a:pt x="20" y="39"/>
                      <a:pt x="20" y="37"/>
                      <a:pt x="21" y="35"/>
                    </a:cubicBezTo>
                    <a:cubicBezTo>
                      <a:pt x="22" y="33"/>
                      <a:pt x="22" y="32"/>
                      <a:pt x="22" y="31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0" y="22"/>
                      <a:pt x="22" y="20"/>
                      <a:pt x="24" y="19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2" y="22"/>
                      <a:pt x="33" y="22"/>
                      <a:pt x="34" y="22"/>
                    </a:cubicBezTo>
                    <a:cubicBezTo>
                      <a:pt x="36" y="21"/>
                      <a:pt x="38" y="20"/>
                      <a:pt x="41" y="19"/>
                    </a:cubicBezTo>
                    <a:cubicBezTo>
                      <a:pt x="42" y="19"/>
                      <a:pt x="43" y="18"/>
                      <a:pt x="43" y="1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9" y="9"/>
                      <a:pt x="51" y="9"/>
                      <a:pt x="53" y="9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9"/>
                      <a:pt x="59" y="19"/>
                    </a:cubicBezTo>
                    <a:cubicBezTo>
                      <a:pt x="61" y="20"/>
                      <a:pt x="63" y="21"/>
                      <a:pt x="65" y="22"/>
                    </a:cubicBezTo>
                    <a:cubicBezTo>
                      <a:pt x="66" y="22"/>
                      <a:pt x="68" y="22"/>
                      <a:pt x="69" y="22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8" y="20"/>
                      <a:pt x="80" y="22"/>
                      <a:pt x="81" y="24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7" y="32"/>
                      <a:pt x="77" y="33"/>
                      <a:pt x="78" y="35"/>
                    </a:cubicBezTo>
                    <a:cubicBezTo>
                      <a:pt x="79" y="37"/>
                      <a:pt x="80" y="39"/>
                      <a:pt x="80" y="41"/>
                    </a:cubicBezTo>
                    <a:cubicBezTo>
                      <a:pt x="81" y="42"/>
                      <a:pt x="82" y="43"/>
                      <a:pt x="83" y="44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1" y="48"/>
                      <a:pt x="91" y="49"/>
                      <a:pt x="91" y="50"/>
                    </a:cubicBezTo>
                    <a:cubicBezTo>
                      <a:pt x="91" y="51"/>
                      <a:pt x="91" y="52"/>
                      <a:pt x="90" y="5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9" name="Freeform 63"/>
              <p:cNvSpPr>
                <a:spLocks noEditPoints="1"/>
              </p:cNvSpPr>
              <p:nvPr/>
            </p:nvSpPr>
            <p:spPr bwMode="auto">
              <a:xfrm>
                <a:off x="50" y="48"/>
                <a:ext cx="64" cy="65"/>
              </a:xfrm>
              <a:custGeom>
                <a:avLst/>
                <a:gdLst>
                  <a:gd name="T0" fmla="*/ 20 w 39"/>
                  <a:gd name="T1" fmla="*/ 0 h 40"/>
                  <a:gd name="T2" fmla="*/ 0 w 39"/>
                  <a:gd name="T3" fmla="*/ 20 h 40"/>
                  <a:gd name="T4" fmla="*/ 20 w 39"/>
                  <a:gd name="T5" fmla="*/ 40 h 40"/>
                  <a:gd name="T6" fmla="*/ 39 w 39"/>
                  <a:gd name="T7" fmla="*/ 20 h 40"/>
                  <a:gd name="T8" fmla="*/ 20 w 39"/>
                  <a:gd name="T9" fmla="*/ 0 h 40"/>
                  <a:gd name="T10" fmla="*/ 20 w 39"/>
                  <a:gd name="T11" fmla="*/ 31 h 40"/>
                  <a:gd name="T12" fmla="*/ 9 w 39"/>
                  <a:gd name="T13" fmla="*/ 20 h 40"/>
                  <a:gd name="T14" fmla="*/ 20 w 39"/>
                  <a:gd name="T15" fmla="*/ 9 h 40"/>
                  <a:gd name="T16" fmla="*/ 31 w 39"/>
                  <a:gd name="T17" fmla="*/ 20 h 40"/>
                  <a:gd name="T18" fmla="*/ 20 w 39"/>
                  <a:gd name="T1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40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0" y="40"/>
                      <a:pt x="39" y="31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moveTo>
                      <a:pt x="20" y="31"/>
                    </a:moveTo>
                    <a:cubicBezTo>
                      <a:pt x="14" y="31"/>
                      <a:pt x="9" y="26"/>
                      <a:pt x="9" y="20"/>
                    </a:cubicBezTo>
                    <a:cubicBezTo>
                      <a:pt x="9" y="14"/>
                      <a:pt x="14" y="9"/>
                      <a:pt x="20" y="9"/>
                    </a:cubicBezTo>
                    <a:cubicBezTo>
                      <a:pt x="26" y="9"/>
                      <a:pt x="31" y="14"/>
                      <a:pt x="31" y="20"/>
                    </a:cubicBezTo>
                    <a:cubicBezTo>
                      <a:pt x="31" y="26"/>
                      <a:pt x="26" y="31"/>
                      <a:pt x="20" y="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grpSp>
          <p:nvGrpSpPr>
            <p:cNvPr id="20" name="Group 64"/>
            <p:cNvGrpSpPr/>
            <p:nvPr/>
          </p:nvGrpSpPr>
          <p:grpSpPr bwMode="auto">
            <a:xfrm>
              <a:off x="3352566" y="5303428"/>
              <a:ext cx="255587" cy="255667"/>
              <a:chOff x="0" y="0"/>
              <a:chExt cx="161" cy="161"/>
            </a:xfrm>
          </p:grpSpPr>
          <p:sp>
            <p:nvSpPr>
              <p:cNvPr id="21" name="Freeform 65"/>
              <p:cNvSpPr/>
              <p:nvPr/>
            </p:nvSpPr>
            <p:spPr bwMode="auto">
              <a:xfrm>
                <a:off x="0" y="0"/>
                <a:ext cx="161" cy="116"/>
              </a:xfrm>
              <a:custGeom>
                <a:avLst/>
                <a:gdLst>
                  <a:gd name="T0" fmla="*/ 75 w 98"/>
                  <a:gd name="T1" fmla="*/ 26 h 71"/>
                  <a:gd name="T2" fmla="*/ 71 w 98"/>
                  <a:gd name="T3" fmla="*/ 26 h 71"/>
                  <a:gd name="T4" fmla="*/ 71 w 98"/>
                  <a:gd name="T5" fmla="*/ 24 h 71"/>
                  <a:gd name="T6" fmla="*/ 47 w 98"/>
                  <a:gd name="T7" fmla="*/ 0 h 71"/>
                  <a:gd name="T8" fmla="*/ 23 w 98"/>
                  <a:gd name="T9" fmla="*/ 20 h 71"/>
                  <a:gd name="T10" fmla="*/ 16 w 98"/>
                  <a:gd name="T11" fmla="*/ 21 h 71"/>
                  <a:gd name="T12" fmla="*/ 16 w 98"/>
                  <a:gd name="T13" fmla="*/ 21 h 71"/>
                  <a:gd name="T14" fmla="*/ 6 w 98"/>
                  <a:gd name="T15" fmla="*/ 35 h 71"/>
                  <a:gd name="T16" fmla="*/ 7 w 98"/>
                  <a:gd name="T17" fmla="*/ 42 h 71"/>
                  <a:gd name="T18" fmla="*/ 0 w 98"/>
                  <a:gd name="T19" fmla="*/ 55 h 71"/>
                  <a:gd name="T20" fmla="*/ 16 w 98"/>
                  <a:gd name="T21" fmla="*/ 71 h 71"/>
                  <a:gd name="T22" fmla="*/ 32 w 98"/>
                  <a:gd name="T23" fmla="*/ 71 h 71"/>
                  <a:gd name="T24" fmla="*/ 36 w 98"/>
                  <a:gd name="T25" fmla="*/ 66 h 71"/>
                  <a:gd name="T26" fmla="*/ 32 w 98"/>
                  <a:gd name="T27" fmla="*/ 62 h 71"/>
                  <a:gd name="T28" fmla="*/ 16 w 98"/>
                  <a:gd name="T29" fmla="*/ 62 h 71"/>
                  <a:gd name="T30" fmla="*/ 9 w 98"/>
                  <a:gd name="T31" fmla="*/ 55 h 71"/>
                  <a:gd name="T32" fmla="*/ 15 w 98"/>
                  <a:gd name="T33" fmla="*/ 48 h 71"/>
                  <a:gd name="T34" fmla="*/ 18 w 98"/>
                  <a:gd name="T35" fmla="*/ 45 h 71"/>
                  <a:gd name="T36" fmla="*/ 17 w 98"/>
                  <a:gd name="T37" fmla="*/ 41 h 71"/>
                  <a:gd name="T38" fmla="*/ 14 w 98"/>
                  <a:gd name="T39" fmla="*/ 35 h 71"/>
                  <a:gd name="T40" fmla="*/ 19 w 98"/>
                  <a:gd name="T41" fmla="*/ 28 h 71"/>
                  <a:gd name="T42" fmla="*/ 19 w 98"/>
                  <a:gd name="T43" fmla="*/ 28 h 71"/>
                  <a:gd name="T44" fmla="*/ 25 w 98"/>
                  <a:gd name="T45" fmla="*/ 29 h 71"/>
                  <a:gd name="T46" fmla="*/ 29 w 98"/>
                  <a:gd name="T47" fmla="*/ 29 h 71"/>
                  <a:gd name="T48" fmla="*/ 31 w 98"/>
                  <a:gd name="T49" fmla="*/ 25 h 71"/>
                  <a:gd name="T50" fmla="*/ 31 w 98"/>
                  <a:gd name="T51" fmla="*/ 24 h 71"/>
                  <a:gd name="T52" fmla="*/ 31 w 98"/>
                  <a:gd name="T53" fmla="*/ 24 h 71"/>
                  <a:gd name="T54" fmla="*/ 47 w 98"/>
                  <a:gd name="T55" fmla="*/ 8 h 71"/>
                  <a:gd name="T56" fmla="*/ 62 w 98"/>
                  <a:gd name="T57" fmla="*/ 24 h 71"/>
                  <a:gd name="T58" fmla="*/ 60 w 98"/>
                  <a:gd name="T59" fmla="*/ 32 h 71"/>
                  <a:gd name="T60" fmla="*/ 61 w 98"/>
                  <a:gd name="T61" fmla="*/ 37 h 71"/>
                  <a:gd name="T62" fmla="*/ 66 w 98"/>
                  <a:gd name="T63" fmla="*/ 37 h 71"/>
                  <a:gd name="T64" fmla="*/ 75 w 98"/>
                  <a:gd name="T65" fmla="*/ 34 h 71"/>
                  <a:gd name="T66" fmla="*/ 89 w 98"/>
                  <a:gd name="T67" fmla="*/ 48 h 71"/>
                  <a:gd name="T68" fmla="*/ 75 w 98"/>
                  <a:gd name="T69" fmla="*/ 62 h 71"/>
                  <a:gd name="T70" fmla="*/ 66 w 98"/>
                  <a:gd name="T71" fmla="*/ 62 h 71"/>
                  <a:gd name="T72" fmla="*/ 62 w 98"/>
                  <a:gd name="T73" fmla="*/ 66 h 71"/>
                  <a:gd name="T74" fmla="*/ 66 w 98"/>
                  <a:gd name="T75" fmla="*/ 71 h 71"/>
                  <a:gd name="T76" fmla="*/ 75 w 98"/>
                  <a:gd name="T77" fmla="*/ 71 h 71"/>
                  <a:gd name="T78" fmla="*/ 98 w 98"/>
                  <a:gd name="T79" fmla="*/ 48 h 71"/>
                  <a:gd name="T80" fmla="*/ 75 w 98"/>
                  <a:gd name="T81" fmla="*/ 2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8" h="71">
                    <a:moveTo>
                      <a:pt x="75" y="26"/>
                    </a:moveTo>
                    <a:cubicBezTo>
                      <a:pt x="74" y="26"/>
                      <a:pt x="72" y="26"/>
                      <a:pt x="71" y="26"/>
                    </a:cubicBezTo>
                    <a:cubicBezTo>
                      <a:pt x="71" y="25"/>
                      <a:pt x="71" y="25"/>
                      <a:pt x="71" y="24"/>
                    </a:cubicBezTo>
                    <a:cubicBezTo>
                      <a:pt x="71" y="10"/>
                      <a:pt x="60" y="0"/>
                      <a:pt x="47" y="0"/>
                    </a:cubicBezTo>
                    <a:cubicBezTo>
                      <a:pt x="35" y="0"/>
                      <a:pt x="25" y="8"/>
                      <a:pt x="23" y="20"/>
                    </a:cubicBezTo>
                    <a:cubicBezTo>
                      <a:pt x="20" y="19"/>
                      <a:pt x="18" y="20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0" y="23"/>
                      <a:pt x="6" y="29"/>
                      <a:pt x="6" y="35"/>
                    </a:cubicBezTo>
                    <a:cubicBezTo>
                      <a:pt x="6" y="37"/>
                      <a:pt x="6" y="40"/>
                      <a:pt x="7" y="42"/>
                    </a:cubicBezTo>
                    <a:cubicBezTo>
                      <a:pt x="3" y="45"/>
                      <a:pt x="0" y="50"/>
                      <a:pt x="0" y="55"/>
                    </a:cubicBezTo>
                    <a:cubicBezTo>
                      <a:pt x="0" y="64"/>
                      <a:pt x="7" y="71"/>
                      <a:pt x="16" y="71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34" y="71"/>
                      <a:pt x="36" y="69"/>
                      <a:pt x="36" y="66"/>
                    </a:cubicBezTo>
                    <a:cubicBezTo>
                      <a:pt x="36" y="64"/>
                      <a:pt x="34" y="62"/>
                      <a:pt x="32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2" y="62"/>
                      <a:pt x="9" y="59"/>
                      <a:pt x="9" y="55"/>
                    </a:cubicBezTo>
                    <a:cubicBezTo>
                      <a:pt x="9" y="52"/>
                      <a:pt x="11" y="49"/>
                      <a:pt x="15" y="48"/>
                    </a:cubicBezTo>
                    <a:cubicBezTo>
                      <a:pt x="16" y="48"/>
                      <a:pt x="18" y="47"/>
                      <a:pt x="18" y="45"/>
                    </a:cubicBezTo>
                    <a:cubicBezTo>
                      <a:pt x="19" y="43"/>
                      <a:pt x="18" y="42"/>
                      <a:pt x="17" y="41"/>
                    </a:cubicBezTo>
                    <a:cubicBezTo>
                      <a:pt x="15" y="39"/>
                      <a:pt x="14" y="37"/>
                      <a:pt x="14" y="35"/>
                    </a:cubicBezTo>
                    <a:cubicBezTo>
                      <a:pt x="14" y="32"/>
                      <a:pt x="16" y="29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1" y="28"/>
                      <a:pt x="23" y="28"/>
                      <a:pt x="25" y="29"/>
                    </a:cubicBezTo>
                    <a:cubicBezTo>
                      <a:pt x="26" y="30"/>
                      <a:pt x="28" y="30"/>
                      <a:pt x="29" y="29"/>
                    </a:cubicBezTo>
                    <a:cubicBezTo>
                      <a:pt x="30" y="28"/>
                      <a:pt x="31" y="27"/>
                      <a:pt x="31" y="25"/>
                    </a:cubicBezTo>
                    <a:cubicBezTo>
                      <a:pt x="31" y="25"/>
                      <a:pt x="31" y="24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15"/>
                      <a:pt x="38" y="8"/>
                      <a:pt x="47" y="8"/>
                    </a:cubicBezTo>
                    <a:cubicBezTo>
                      <a:pt x="55" y="8"/>
                      <a:pt x="62" y="15"/>
                      <a:pt x="62" y="24"/>
                    </a:cubicBezTo>
                    <a:cubicBezTo>
                      <a:pt x="62" y="27"/>
                      <a:pt x="62" y="29"/>
                      <a:pt x="60" y="32"/>
                    </a:cubicBezTo>
                    <a:cubicBezTo>
                      <a:pt x="59" y="34"/>
                      <a:pt x="59" y="36"/>
                      <a:pt x="61" y="37"/>
                    </a:cubicBezTo>
                    <a:cubicBezTo>
                      <a:pt x="62" y="39"/>
                      <a:pt x="65" y="39"/>
                      <a:pt x="66" y="37"/>
                    </a:cubicBezTo>
                    <a:cubicBezTo>
                      <a:pt x="68" y="36"/>
                      <a:pt x="71" y="34"/>
                      <a:pt x="75" y="34"/>
                    </a:cubicBezTo>
                    <a:cubicBezTo>
                      <a:pt x="83" y="34"/>
                      <a:pt x="89" y="40"/>
                      <a:pt x="89" y="48"/>
                    </a:cubicBezTo>
                    <a:cubicBezTo>
                      <a:pt x="89" y="56"/>
                      <a:pt x="83" y="62"/>
                      <a:pt x="75" y="62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4" y="62"/>
                      <a:pt x="62" y="64"/>
                      <a:pt x="62" y="66"/>
                    </a:cubicBezTo>
                    <a:cubicBezTo>
                      <a:pt x="62" y="69"/>
                      <a:pt x="64" y="71"/>
                      <a:pt x="66" y="71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88" y="71"/>
                      <a:pt x="98" y="60"/>
                      <a:pt x="98" y="48"/>
                    </a:cubicBezTo>
                    <a:cubicBezTo>
                      <a:pt x="98" y="36"/>
                      <a:pt x="88" y="26"/>
                      <a:pt x="75" y="2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22" name="Freeform 66"/>
              <p:cNvSpPr/>
              <p:nvPr/>
            </p:nvSpPr>
            <p:spPr bwMode="auto">
              <a:xfrm>
                <a:off x="49" y="64"/>
                <a:ext cx="62" cy="97"/>
              </a:xfrm>
              <a:custGeom>
                <a:avLst/>
                <a:gdLst>
                  <a:gd name="T0" fmla="*/ 30 w 38"/>
                  <a:gd name="T1" fmla="*/ 38 h 59"/>
                  <a:gd name="T2" fmla="*/ 23 w 38"/>
                  <a:gd name="T3" fmla="*/ 45 h 59"/>
                  <a:gd name="T4" fmla="*/ 23 w 38"/>
                  <a:gd name="T5" fmla="*/ 5 h 59"/>
                  <a:gd name="T6" fmla="*/ 19 w 38"/>
                  <a:gd name="T7" fmla="*/ 0 h 59"/>
                  <a:gd name="T8" fmla="*/ 15 w 38"/>
                  <a:gd name="T9" fmla="*/ 5 h 59"/>
                  <a:gd name="T10" fmla="*/ 15 w 38"/>
                  <a:gd name="T11" fmla="*/ 45 h 59"/>
                  <a:gd name="T12" fmla="*/ 8 w 38"/>
                  <a:gd name="T13" fmla="*/ 38 h 59"/>
                  <a:gd name="T14" fmla="*/ 2 w 38"/>
                  <a:gd name="T15" fmla="*/ 38 h 59"/>
                  <a:gd name="T16" fmla="*/ 2 w 38"/>
                  <a:gd name="T17" fmla="*/ 44 h 59"/>
                  <a:gd name="T18" fmla="*/ 16 w 38"/>
                  <a:gd name="T19" fmla="*/ 58 h 59"/>
                  <a:gd name="T20" fmla="*/ 19 w 38"/>
                  <a:gd name="T21" fmla="*/ 59 h 59"/>
                  <a:gd name="T22" fmla="*/ 22 w 38"/>
                  <a:gd name="T23" fmla="*/ 58 h 59"/>
                  <a:gd name="T24" fmla="*/ 36 w 38"/>
                  <a:gd name="T25" fmla="*/ 44 h 59"/>
                  <a:gd name="T26" fmla="*/ 36 w 38"/>
                  <a:gd name="T27" fmla="*/ 38 h 59"/>
                  <a:gd name="T28" fmla="*/ 30 w 38"/>
                  <a:gd name="T29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59">
                    <a:moveTo>
                      <a:pt x="30" y="38"/>
                    </a:move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1" y="0"/>
                      <a:pt x="19" y="0"/>
                    </a:cubicBezTo>
                    <a:cubicBezTo>
                      <a:pt x="17" y="0"/>
                      <a:pt x="15" y="2"/>
                      <a:pt x="15" y="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6" y="36"/>
                      <a:pt x="3" y="36"/>
                      <a:pt x="2" y="38"/>
                    </a:cubicBezTo>
                    <a:cubicBezTo>
                      <a:pt x="0" y="39"/>
                      <a:pt x="0" y="42"/>
                      <a:pt x="2" y="44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20" y="59"/>
                      <a:pt x="21" y="59"/>
                      <a:pt x="22" y="58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8" y="42"/>
                      <a:pt x="38" y="39"/>
                      <a:pt x="36" y="38"/>
                    </a:cubicBezTo>
                    <a:cubicBezTo>
                      <a:pt x="35" y="36"/>
                      <a:pt x="32" y="36"/>
                      <a:pt x="30" y="3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1934444" y="2500871"/>
            <a:ext cx="5017770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974967" y="3637800"/>
            <a:ext cx="5017770" cy="6038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245827" y="1942602"/>
            <a:ext cx="435810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0A805599-3DA9-4E32-A528-A04D4DFBF1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04663" y="1001484"/>
            <a:ext cx="3711843" cy="54126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4" grpId="0"/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课后思考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5616794" y="2711293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5719816" y="1996250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12" name="文本框 26"/>
          <p:cNvSpPr txBox="1">
            <a:spLocks noChangeArrowheads="1"/>
          </p:cNvSpPr>
          <p:nvPr/>
        </p:nvSpPr>
        <p:spPr bwMode="auto">
          <a:xfrm>
            <a:off x="5680141" y="4987461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5783163" y="4272418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6C16980-6B78-4312-8F58-116D12BB2CBE}"/>
              </a:ext>
            </a:extLst>
          </p:cNvPr>
          <p:cNvGrpSpPr/>
          <p:nvPr/>
        </p:nvGrpSpPr>
        <p:grpSpPr>
          <a:xfrm>
            <a:off x="130088" y="1720059"/>
            <a:ext cx="5309203" cy="4281311"/>
            <a:chOff x="130088" y="1720059"/>
            <a:chExt cx="5309203" cy="4281311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C4F83DE1-7C1B-46B3-B770-C8726C3FD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9991332">
              <a:off x="130088" y="1720059"/>
              <a:ext cx="4839572" cy="3866165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7C85B702-82BA-4D66-A51F-CE9261327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774071" y="3093070"/>
              <a:ext cx="3665220" cy="29083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5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" grpId="0"/>
      <p:bldP spid="7" grpId="0" bldLvl="0" animBg="1"/>
      <p:bldP spid="12" grpId="0"/>
      <p:bldP spid="1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48" name="PA_任意多边形 5"/>
          <p:cNvSpPr>
            <a:spLocks noEditPoints="1" noChangeArrowheads="1"/>
          </p:cNvSpPr>
          <p:nvPr>
            <p:custDataLst>
              <p:tags r:id="rId1"/>
            </p:custDataLst>
          </p:nvPr>
        </p:nvSpPr>
        <p:spPr bwMode="auto">
          <a:xfrm>
            <a:off x="3459620" y="4747279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7" name="PA_任意多边形 5"/>
          <p:cNvSpPr>
            <a:spLocks noEditPoints="1" noChangeArrowheads="1"/>
          </p:cNvSpPr>
          <p:nvPr>
            <p:custDataLst>
              <p:tags r:id="rId2"/>
            </p:custDataLst>
          </p:nvPr>
        </p:nvSpPr>
        <p:spPr bwMode="auto">
          <a:xfrm>
            <a:off x="6335954" y="3477755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F8DFD2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6" name="PA_任意多边形 5"/>
          <p:cNvSpPr>
            <a:spLocks noEditPoints="1" noChangeArrowheads="1"/>
          </p:cNvSpPr>
          <p:nvPr>
            <p:custDataLst>
              <p:tags r:id="rId3"/>
            </p:custDataLst>
          </p:nvPr>
        </p:nvSpPr>
        <p:spPr bwMode="auto">
          <a:xfrm>
            <a:off x="3392038" y="2201882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5543724" y="3310518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F8DFD2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6" name="Freeform 5"/>
          <p:cNvSpPr/>
          <p:nvPr/>
        </p:nvSpPr>
        <p:spPr bwMode="auto">
          <a:xfrm flipH="1" flipV="1">
            <a:off x="5543724" y="2034646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7" name="Freeform 5"/>
          <p:cNvSpPr/>
          <p:nvPr/>
        </p:nvSpPr>
        <p:spPr bwMode="auto">
          <a:xfrm flipH="1">
            <a:off x="5543724" y="4586391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050055" y="2295123"/>
            <a:ext cx="7682941" cy="578043"/>
            <a:chOff x="3049115" y="2294769"/>
            <a:chExt cx="7685312" cy="578221"/>
          </a:xfrm>
        </p:grpSpPr>
        <p:sp>
          <p:nvSpPr>
            <p:cNvPr id="37" name="矩形 36"/>
            <p:cNvSpPr/>
            <p:nvPr/>
          </p:nvSpPr>
          <p:spPr>
            <a:xfrm>
              <a:off x="6490980" y="2294769"/>
              <a:ext cx="4243447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1218565" fontAlgn="auto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3049115" y="2398452"/>
              <a:ext cx="2241975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050055" y="4747287"/>
            <a:ext cx="7682941" cy="578043"/>
            <a:chOff x="3049115" y="4747683"/>
            <a:chExt cx="7685312" cy="578221"/>
          </a:xfrm>
        </p:grpSpPr>
        <p:sp>
          <p:nvSpPr>
            <p:cNvPr id="39" name="矩形 38"/>
            <p:cNvSpPr/>
            <p:nvPr/>
          </p:nvSpPr>
          <p:spPr>
            <a:xfrm>
              <a:off x="6490980" y="4747683"/>
              <a:ext cx="4243447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1218565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3049115" y="4851366"/>
              <a:ext cx="2241975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051468" y="3484653"/>
            <a:ext cx="7680676" cy="578043"/>
            <a:chOff x="1049910" y="3484664"/>
            <a:chExt cx="7683046" cy="578221"/>
          </a:xfrm>
        </p:grpSpPr>
        <p:sp>
          <p:nvSpPr>
            <p:cNvPr id="41" name="矩形 40"/>
            <p:cNvSpPr/>
            <p:nvPr/>
          </p:nvSpPr>
          <p:spPr>
            <a:xfrm>
              <a:off x="1049910" y="3484664"/>
              <a:ext cx="4243448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1218565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6490982" y="3588347"/>
              <a:ext cx="2241974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8" grpId="0" bldLvl="0" animBg="1"/>
      <p:bldP spid="47" grpId="0" bldLvl="0" animBg="1"/>
      <p:bldP spid="46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9" name="Text Placeholder 12"/>
          <p:cNvSpPr txBox="1"/>
          <p:nvPr/>
        </p:nvSpPr>
        <p:spPr>
          <a:xfrm>
            <a:off x="6368544" y="2102754"/>
            <a:ext cx="2613025" cy="382587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0" name="Text Placeholder 12"/>
          <p:cNvSpPr txBox="1"/>
          <p:nvPr/>
        </p:nvSpPr>
        <p:spPr>
          <a:xfrm>
            <a:off x="6396459" y="2529301"/>
            <a:ext cx="4728573" cy="703376"/>
          </a:xfrm>
          <a:prstGeom prst="rect">
            <a:avLst/>
          </a:prstGeom>
        </p:spPr>
        <p:txBody>
          <a:bodyPr lIns="0" tIns="60972" rIns="0" bIns="60972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11" name="Text Placeholder 12"/>
          <p:cNvSpPr txBox="1"/>
          <p:nvPr/>
        </p:nvSpPr>
        <p:spPr>
          <a:xfrm>
            <a:off x="6328856" y="4009372"/>
            <a:ext cx="2613025" cy="382588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Text Placeholder 12"/>
          <p:cNvSpPr txBox="1"/>
          <p:nvPr/>
        </p:nvSpPr>
        <p:spPr>
          <a:xfrm>
            <a:off x="6356772" y="4435919"/>
            <a:ext cx="4728573" cy="576287"/>
          </a:xfrm>
          <a:prstGeom prst="rect">
            <a:avLst/>
          </a:prstGeom>
        </p:spPr>
        <p:txBody>
          <a:bodyPr lIns="0" tIns="60972" rIns="0" bIns="60972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158297" y="2002452"/>
            <a:ext cx="921908" cy="945179"/>
            <a:chOff x="4130829" y="922184"/>
            <a:chExt cx="921908" cy="945179"/>
          </a:xfrm>
        </p:grpSpPr>
        <p:sp>
          <p:nvSpPr>
            <p:cNvPr id="14" name="椭圆 13"/>
            <p:cNvSpPr/>
            <p:nvPr/>
          </p:nvSpPr>
          <p:spPr bwMode="auto">
            <a:xfrm>
              <a:off x="4130829" y="922184"/>
              <a:ext cx="921908" cy="905492"/>
            </a:xfrm>
            <a:prstGeom prst="ellipse">
              <a:avLst/>
            </a:prstGeom>
            <a:solidFill>
              <a:srgbClr val="F8DFD2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5" name="Text Placeholder 12"/>
            <p:cNvSpPr txBox="1"/>
            <p:nvPr/>
          </p:nvSpPr>
          <p:spPr bwMode="auto">
            <a:xfrm>
              <a:off x="4489726" y="1079963"/>
              <a:ext cx="42227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322616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1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67759" y="3927135"/>
            <a:ext cx="921908" cy="964104"/>
            <a:chOff x="9050947" y="872281"/>
            <a:chExt cx="921908" cy="964104"/>
          </a:xfrm>
        </p:grpSpPr>
        <p:sp>
          <p:nvSpPr>
            <p:cNvPr id="17" name="椭圆 16"/>
            <p:cNvSpPr/>
            <p:nvPr/>
          </p:nvSpPr>
          <p:spPr bwMode="auto">
            <a:xfrm>
              <a:off x="9050947" y="872281"/>
              <a:ext cx="921908" cy="905492"/>
            </a:xfrm>
            <a:prstGeom prst="ellipse">
              <a:avLst/>
            </a:prstGeom>
            <a:solidFill>
              <a:srgbClr val="C3E0D3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8" name="Text Placeholder 12"/>
            <p:cNvSpPr txBox="1"/>
            <p:nvPr/>
          </p:nvSpPr>
          <p:spPr bwMode="auto">
            <a:xfrm>
              <a:off x="9384906" y="1048985"/>
              <a:ext cx="42227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322616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2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38EA8E20-56EC-4085-BE0A-46CDB0F3FCC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0048" y="1545903"/>
            <a:ext cx="4164831" cy="4212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xmlns="" val="2931924700"/>
              </p:ext>
            </p:extLst>
          </p:nvPr>
        </p:nvGraphicFramePr>
        <p:xfrm>
          <a:off x="662124" y="1827196"/>
          <a:ext cx="5969000" cy="3651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矩形 27"/>
          <p:cNvSpPr>
            <a:spLocks noChangeArrowheads="1"/>
          </p:cNvSpPr>
          <p:nvPr/>
        </p:nvSpPr>
        <p:spPr bwMode="auto">
          <a:xfrm>
            <a:off x="6729095" y="3311525"/>
            <a:ext cx="4923790" cy="217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  <a:p>
            <a:pPr marL="0" marR="0" lvl="0" indent="0" algn="just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  <a:p>
            <a:pPr algn="just"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9" name="矩形 31"/>
          <p:cNvSpPr>
            <a:spLocks noChangeArrowheads="1"/>
          </p:cNvSpPr>
          <p:nvPr/>
        </p:nvSpPr>
        <p:spPr bwMode="auto">
          <a:xfrm>
            <a:off x="6729095" y="2605087"/>
            <a:ext cx="3093244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Graphic spid="7" grpId="0">
        <p:bldAsOne/>
      </p:bldGraphic>
      <p:bldGraphic spid="7" grpId="1">
        <p:bldAsOne/>
      </p:bldGraphic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1125395" y="2243014"/>
            <a:ext cx="6155215" cy="109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1265247" y="1576866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5619057" y="5363966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722079" y="4648923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3312614-5BDB-47B1-A836-511D4F2F439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95487" flipH="1">
            <a:off x="6262714" y="492434"/>
            <a:ext cx="3405158" cy="448192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C3F9B9DF-62E9-4FCD-B8A1-084A86EC6A5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191187" y="2545468"/>
            <a:ext cx="4324199" cy="34311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3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5" grpId="0"/>
      <p:bldP spid="6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433484" y="-508000"/>
            <a:ext cx="5325032" cy="79883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1275912"/>
            <a:ext cx="4470400" cy="55820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37545" y="-14514"/>
            <a:ext cx="4134238" cy="567669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96998" y="3892162"/>
            <a:ext cx="4448384" cy="61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200" dirty="0"/>
              <a:t>Time would heal almost all wounds. If your wounds have not been healed up, please wait for a short while.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0" name="直接连接符 18"/>
          <p:cNvSpPr>
            <a:spLocks noChangeShapeType="1"/>
          </p:cNvSpPr>
          <p:nvPr/>
        </p:nvSpPr>
        <p:spPr bwMode="auto">
          <a:xfrm>
            <a:off x="4470401" y="3191908"/>
            <a:ext cx="0" cy="1750094"/>
          </a:xfrm>
          <a:prstGeom prst="lin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1" name="直接连接符 20"/>
          <p:cNvSpPr>
            <a:spLocks noChangeShapeType="1"/>
          </p:cNvSpPr>
          <p:nvPr/>
        </p:nvSpPr>
        <p:spPr bwMode="auto">
          <a:xfrm>
            <a:off x="4411419" y="3891316"/>
            <a:ext cx="5497314" cy="40064"/>
          </a:xfrm>
          <a:prstGeom prst="line">
            <a:avLst/>
          </a:prstGeom>
          <a:noFill/>
          <a:ln w="6350">
            <a:solidFill>
              <a:schemeClr val="bg1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4564873" y="3054705"/>
            <a:ext cx="4470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POWERPOINT</a:t>
            </a:r>
            <a:endParaRPr kumimoji="0" lang="zh-CN" altLang="en-US" sz="4800" b="1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99612" y="3033410"/>
            <a:ext cx="13614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600" normalizeH="0" baseline="0" noProof="0" dirty="0">
                <a:ln>
                  <a:noFill/>
                </a:ln>
                <a:solidFill>
                  <a:srgbClr val="87C2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6600" b="1" spc="-300" dirty="0">
                <a:solidFill>
                  <a:srgbClr val="87C2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家书简" panose="02010609000101010101" pitchFamily="49" charset="-122"/>
                <a:ea typeface="汉仪家书简" panose="02010609000101010101" pitchFamily="49" charset="-122"/>
              </a:rPr>
              <a:t>XX</a:t>
            </a:r>
            <a:endParaRPr kumimoji="0" lang="zh-CN" altLang="en-US" sz="6600" b="1" i="0" u="none" strike="noStrike" kern="1200" cap="none" spc="-300" normalizeH="0" baseline="0" noProof="0" dirty="0">
              <a:ln>
                <a:noFill/>
              </a:ln>
              <a:solidFill>
                <a:srgbClr val="87C2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46263" y="1831173"/>
            <a:ext cx="558901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感谢您的欣赏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593235" y="4521015"/>
            <a:ext cx="3381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b="1" noProof="0" dirty="0"/>
              <a:t>汇报人</a:t>
            </a:r>
            <a:r>
              <a:rPr lang="zh-CN" altLang="en-US" sz="1200" b="1" noProof="0" dirty="0" smtClean="0"/>
              <a:t>：</a:t>
            </a:r>
            <a:r>
              <a:rPr lang="en-US" altLang="zh-CN" sz="1200" b="1" dirty="0" smtClean="0"/>
              <a:t>PPT</a:t>
            </a:r>
            <a:r>
              <a:rPr lang="zh-CN" altLang="en-US" sz="1200" b="1" dirty="0" smtClean="0"/>
              <a:t>家园</a:t>
            </a:r>
            <a:r>
              <a:rPr lang="zh-CN" altLang="en-US" sz="1200" b="1" noProof="0" dirty="0" smtClean="0"/>
              <a:t>时间：</a:t>
            </a:r>
            <a:r>
              <a:rPr lang="en-US" altLang="zh-CN" sz="1200" b="1" noProof="0" dirty="0" smtClean="0"/>
              <a:t>2020.06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64997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/>
      <p:bldP spid="23" grpId="0"/>
      <p:bldP spid="24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叶子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PPT家园">
  <a:themeElements>
    <a:clrScheme name="自定义 1014">
      <a:dk1>
        <a:srgbClr val="3F3F3F"/>
      </a:dk1>
      <a:lt1>
        <a:srgbClr val="FFFFFF"/>
      </a:lt1>
      <a:dk2>
        <a:srgbClr val="778495"/>
      </a:dk2>
      <a:lt2>
        <a:srgbClr val="F0F0F0"/>
      </a:lt2>
      <a:accent1>
        <a:srgbClr val="3F3F3F"/>
      </a:accent1>
      <a:accent2>
        <a:srgbClr val="D8D8D8"/>
      </a:accent2>
      <a:accent3>
        <a:srgbClr val="7B7B7B"/>
      </a:accent3>
      <a:accent4>
        <a:srgbClr val="A5A5A5"/>
      </a:accent4>
      <a:accent5>
        <a:srgbClr val="7F7F7F"/>
      </a:accent5>
      <a:accent6>
        <a:srgbClr val="595959"/>
      </a:accent6>
      <a:hlink>
        <a:srgbClr val="424242"/>
      </a:hlink>
      <a:folHlink>
        <a:srgbClr val="BFBFBF"/>
      </a:folHlink>
    </a:clrScheme>
    <a:fontScheme name="Temp">
      <a:majorFont>
        <a:latin typeface="迷你简卡通"/>
        <a:ea typeface="迷你简卡通"/>
        <a:cs typeface=""/>
      </a:majorFont>
      <a:minorFont>
        <a:latin typeface="迷你简卡通"/>
        <a:ea typeface="迷你简卡通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1907</Words>
  <Application>Microsoft Office PowerPoint</Application>
  <PresentationFormat>自定义</PresentationFormat>
  <Paragraphs>198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绿色叶子</dc:title>
  <dc:creator>第一PPT</dc:creator>
  <cp:keywords>www.1ppt.com</cp:keywords>
  <dc:description>www.1ppt.com</dc:description>
  <cp:lastModifiedBy>User</cp:lastModifiedBy>
  <cp:revision>33</cp:revision>
  <dcterms:created xsi:type="dcterms:W3CDTF">2018-10-18T00:32:00Z</dcterms:created>
  <dcterms:modified xsi:type="dcterms:W3CDTF">2020-06-24T10:47:45Z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2052-10.1.0.7521</vt:lpwstr>
  </property>
</Properties>
</file>