
<file path=[Content_Types].xml><?xml version="1.0" encoding="utf-8"?>
<Types xmlns="http://schemas.openxmlformats.org/package/2006/content-types">
  <Default Extension="jpeg" ContentType="image/jpeg"/>
  <Default Extension="emf" ContentType="image/x-emf"/>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8" r:id="rId5"/>
    <p:sldId id="259" r:id="rId6"/>
    <p:sldId id="257" r:id="rId7"/>
    <p:sldId id="258" r:id="rId8"/>
    <p:sldId id="271" r:id="rId9"/>
    <p:sldId id="284" r:id="rId10"/>
    <p:sldId id="260" r:id="rId11"/>
    <p:sldId id="261" r:id="rId12"/>
    <p:sldId id="262" r:id="rId13"/>
    <p:sldId id="279" r:id="rId14"/>
    <p:sldId id="263" r:id="rId15"/>
    <p:sldId id="264" r:id="rId16"/>
    <p:sldId id="266" r:id="rId17"/>
    <p:sldId id="265" r:id="rId18"/>
    <p:sldId id="269" r:id="rId19"/>
    <p:sldId id="272" r:id="rId20"/>
    <p:sldId id="273" r:id="rId21"/>
    <p:sldId id="280" r:id="rId22"/>
    <p:sldId id="276" r:id="rId23"/>
    <p:sldId id="281" r:id="rId24"/>
    <p:sldId id="282" r:id="rId25"/>
    <p:sldId id="277" r:id="rId26"/>
    <p:sldId id="283" r:id="rId27"/>
    <p:sldId id="30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8538"/>
    <a:srgbClr val="0F4424"/>
    <a:srgbClr val="B1D6DE"/>
    <a:srgbClr val="D4E6E4"/>
    <a:srgbClr val="78B150"/>
    <a:srgbClr val="A2CAD8"/>
    <a:srgbClr val="207F3A"/>
    <a:srgbClr val="6CAA44"/>
    <a:srgbClr val="0E5A30"/>
    <a:srgbClr val="CC3B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6" d="100"/>
          <a:sy n="116" d="100"/>
        </p:scale>
        <p:origin x="39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AC6B26-6A63-4BCB-B71A-ADF30D23EB9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78ADDF-2A23-4F91-9749-658F5C7F892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978ADDF-2A23-4F91-9749-658F5C7F892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9E0FA84-A7B9-4587-8C7D-62FAF611B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75C5FD-4B51-4C22-A447-B639DA39949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0FA84-A7B9-4587-8C7D-62FAF611B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75C5FD-4B51-4C22-A447-B639DA39949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jpeg"/><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image" Target="../media/image1.emf"/></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image" Target="../media/image1.emf"/></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8.jpeg"/><Relationship Id="rId2" Type="http://schemas.openxmlformats.org/officeDocument/2006/relationships/image" Target="../media/image2.png"/><Relationship Id="rId10" Type="http://schemas.openxmlformats.org/officeDocument/2006/relationships/notesSlide" Target="../notesSlides/notesSlide6.xml"/><Relationship Id="rId1" Type="http://schemas.openxmlformats.org/officeDocument/2006/relationships/image" Target="../media/image1.emf"/></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emf"/></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7.xml"/><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image" Target="../media/image1.emf"/></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image" Target="../media/image10.jpeg"/><Relationship Id="rId2" Type="http://schemas.openxmlformats.org/officeDocument/2006/relationships/image" Target="../media/image2.png"/><Relationship Id="rId1" Type="http://schemas.openxmlformats.org/officeDocument/2006/relationships/image" Target="../media/image1.emf"/></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image" Target="../media/image1.emf"/></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7.xml"/><Relationship Id="rId4" Type="http://schemas.openxmlformats.org/officeDocument/2006/relationships/image" Target="../media/image14.jpeg"/><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7.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7.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image" Target="../media/image1.emf"/></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22.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image" Target="../media/image5.jpeg"/><Relationship Id="rId3" Type="http://schemas.openxmlformats.org/officeDocument/2006/relationships/tags" Target="../tags/tag13.xml"/><Relationship Id="rId2" Type="http://schemas.openxmlformats.org/officeDocument/2006/relationships/image" Target="../media/image2.png"/><Relationship Id="rId12" Type="http://schemas.openxmlformats.org/officeDocument/2006/relationships/notesSlide" Target="../notesSlides/notesSlide22.xml"/><Relationship Id="rId11" Type="http://schemas.openxmlformats.org/officeDocument/2006/relationships/slideLayout" Target="../slideLayouts/slideLayout7.xml"/><Relationship Id="rId10" Type="http://schemas.openxmlformats.org/officeDocument/2006/relationships/tags" Target="../tags/tag19.xml"/><Relationship Id="rId1" Type="http://schemas.openxmlformats.org/officeDocument/2006/relationships/image" Target="../media/image1.emf"/></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7.xml"/><Relationship Id="rId7" Type="http://schemas.openxmlformats.org/officeDocument/2006/relationships/image" Target="../media/image13.jpeg"/><Relationship Id="rId6" Type="http://schemas.openxmlformats.org/officeDocument/2006/relationships/image" Target="../media/image8.jpeg"/><Relationship Id="rId5" Type="http://schemas.openxmlformats.org/officeDocument/2006/relationships/image" Target="../media/image6.jpeg"/><Relationship Id="rId4" Type="http://schemas.openxmlformats.org/officeDocument/2006/relationships/image" Target="../media/image10.jpeg"/><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image" Target="../media/image1.emf"/></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2.png"/><Relationship Id="rId1" Type="http://schemas.openxmlformats.org/officeDocument/2006/relationships/image" Target="../media/image1.emf"/></Relationships>
</file>

<file path=ppt/slides/_rels/slide25.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8" name="图片 7"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 y="-35560"/>
            <a:ext cx="12192000" cy="6893774"/>
          </a:xfrm>
          <a:prstGeom prst="rect">
            <a:avLst/>
          </a:prstGeom>
        </p:spPr>
      </p:pic>
      <p:pic>
        <p:nvPicPr>
          <p:cNvPr id="17" name="Chanagun Arpornsutinan - ผ่าน">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14375" y="200025"/>
            <a:ext cx="609600" cy="609600"/>
          </a:xfrm>
          <a:prstGeom prst="rect">
            <a:avLst/>
          </a:prstGeom>
        </p:spPr>
      </p:pic>
      <p:pic>
        <p:nvPicPr>
          <p:cNvPr id="3" name="图片 2"/>
          <p:cNvPicPr>
            <a:picLocks noChangeAspect="1"/>
          </p:cNvPicPr>
          <p:nvPr/>
        </p:nvPicPr>
        <p:blipFill>
          <a:blip r:embed="rId6"/>
          <a:srcRect b="15115"/>
          <a:stretch>
            <a:fillRect/>
          </a:stretch>
        </p:blipFill>
        <p:spPr>
          <a:xfrm>
            <a:off x="0" y="-35560"/>
            <a:ext cx="12186285" cy="6893560"/>
          </a:xfrm>
          <a:prstGeom prst="rect">
            <a:avLst/>
          </a:prstGeom>
        </p:spPr>
      </p:pic>
      <p:sp>
        <p:nvSpPr>
          <p:cNvPr id="19" name="椭圆 18"/>
          <p:cNvSpPr/>
          <p:nvPr/>
        </p:nvSpPr>
        <p:spPr>
          <a:xfrm>
            <a:off x="3332480" y="650240"/>
            <a:ext cx="5521325" cy="5521325"/>
          </a:xfrm>
          <a:prstGeom prst="ellipse">
            <a:avLst/>
          </a:prstGeom>
          <a:solidFill>
            <a:srgbClr val="448538">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210" y="918210"/>
            <a:ext cx="5021580" cy="5021580"/>
          </a:xfrm>
          <a:prstGeom prst="ellipse">
            <a:avLst/>
          </a:prstGeom>
          <a:solidFill>
            <a:srgbClr val="448538">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972560" y="1305560"/>
            <a:ext cx="4246880" cy="4246880"/>
          </a:xfrm>
          <a:prstGeom prst="ellipse">
            <a:avLst/>
          </a:prstGeom>
          <a:solidFill>
            <a:srgbClr val="448538">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 name="组合 27"/>
          <p:cNvGrpSpPr/>
          <p:nvPr/>
        </p:nvGrpSpPr>
        <p:grpSpPr>
          <a:xfrm>
            <a:off x="3958590" y="2195830"/>
            <a:ext cx="1996440" cy="2209800"/>
            <a:chOff x="6234" y="3458"/>
            <a:chExt cx="3144" cy="3480"/>
          </a:xfrm>
        </p:grpSpPr>
        <p:grpSp>
          <p:nvGrpSpPr>
            <p:cNvPr id="20" name="组合 19"/>
            <p:cNvGrpSpPr/>
            <p:nvPr/>
          </p:nvGrpSpPr>
          <p:grpSpPr>
            <a:xfrm>
              <a:off x="6234" y="3458"/>
              <a:ext cx="3145" cy="3480"/>
              <a:chOff x="7493" y="617"/>
              <a:chExt cx="1855" cy="2052"/>
            </a:xfrm>
          </p:grpSpPr>
          <p:cxnSp>
            <p:nvCxnSpPr>
              <p:cNvPr id="21" name="直接连接符 20"/>
              <p:cNvCxnSpPr/>
              <p:nvPr/>
            </p:nvCxnSpPr>
            <p:spPr>
              <a:xfrm>
                <a:off x="7493" y="632"/>
                <a:ext cx="185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493" y="2669"/>
                <a:ext cx="1855"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493" y="617"/>
                <a:ext cx="0" cy="203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9348" y="632"/>
                <a:ext cx="0" cy="44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9348" y="2228"/>
                <a:ext cx="0" cy="44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框 25"/>
            <p:cNvSpPr txBox="1"/>
            <p:nvPr/>
          </p:nvSpPr>
          <p:spPr>
            <a:xfrm>
              <a:off x="6934" y="3662"/>
              <a:ext cx="1745" cy="2931"/>
            </a:xfrm>
            <a:prstGeom prst="rect">
              <a:avLst/>
            </a:prstGeom>
            <a:noFill/>
          </p:spPr>
          <p:txBody>
            <a:bodyPr wrap="square" rtlCol="0">
              <a:spAutoFit/>
            </a:bodyPr>
            <a:lstStyle/>
            <a:p>
              <a:pPr algn="ctr"/>
              <a:r>
                <a:rPr lang="zh-CN" altLang="en-US" sz="115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泰</a:t>
              </a:r>
              <a:endParaRPr lang="zh-CN" altLang="en-US" sz="115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grpSp>
      <p:sp>
        <p:nvSpPr>
          <p:cNvPr id="27" name="文本框 26"/>
          <p:cNvSpPr txBox="1"/>
          <p:nvPr/>
        </p:nvSpPr>
        <p:spPr>
          <a:xfrm>
            <a:off x="5699125" y="3032125"/>
            <a:ext cx="2520315" cy="1106805"/>
          </a:xfrm>
          <a:prstGeom prst="rect">
            <a:avLst/>
          </a:prstGeom>
          <a:noFill/>
        </p:spPr>
        <p:txBody>
          <a:bodyPr wrap="square" rtlCol="0">
            <a:spAutoFit/>
          </a:bodyPr>
          <a:lstStyle/>
          <a:p>
            <a:pPr algn="ctr"/>
            <a:r>
              <a:rPr lang="zh-CN" altLang="en-US" sz="6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好玩</a:t>
            </a:r>
            <a:endParaRPr lang="zh-CN" altLang="en-US" sz="66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9" name="文本框 28"/>
          <p:cNvSpPr txBox="1"/>
          <p:nvPr/>
        </p:nvSpPr>
        <p:spPr>
          <a:xfrm>
            <a:off x="4602480" y="4548505"/>
            <a:ext cx="2981325" cy="368300"/>
          </a:xfrm>
          <a:prstGeom prst="rect">
            <a:avLst/>
          </a:prstGeom>
          <a:noFill/>
        </p:spPr>
        <p:txBody>
          <a:bodyPr wrap="square" rtlCol="0">
            <a:spAutoFit/>
          </a:bodyPr>
          <a:lstStyle/>
          <a:p>
            <a:r>
              <a:rPr lang="en-US" altLang="zh-CN" dirty="0" smtClean="0">
                <a:solidFill>
                  <a:schemeClr val="bg1"/>
                </a:solidFill>
                <a:latin typeface="微软雅黑" panose="020B0503020204020204" charset="-122"/>
                <a:ea typeface="微软雅黑" panose="020B0503020204020204" charset="-122"/>
                <a:sym typeface="+mn-ea"/>
              </a:rPr>
              <a:t>T</a:t>
            </a:r>
            <a:r>
              <a:rPr lang="zh-CN" altLang="en-US" dirty="0" smtClean="0">
                <a:solidFill>
                  <a:schemeClr val="bg1"/>
                </a:solidFill>
                <a:latin typeface="微软雅黑" panose="020B0503020204020204" charset="-122"/>
                <a:ea typeface="微软雅黑" panose="020B0503020204020204" charset="-122"/>
                <a:sym typeface="+mn-ea"/>
              </a:rPr>
              <a:t>he Kingdom </a:t>
            </a:r>
            <a:r>
              <a:rPr lang="zh-CN" altLang="en-US" smtClean="0">
                <a:solidFill>
                  <a:schemeClr val="bg1"/>
                </a:solidFill>
                <a:latin typeface="微软雅黑" panose="020B0503020204020204" charset="-122"/>
                <a:ea typeface="微软雅黑" panose="020B0503020204020204" charset="-122"/>
                <a:sym typeface="+mn-ea"/>
              </a:rPr>
              <a:t>of Thailand</a:t>
            </a:r>
            <a:endParaRPr lang="zh-CN" altLang="en-US" dirty="0"/>
          </a:p>
        </p:txBody>
      </p:sp>
      <p:sp>
        <p:nvSpPr>
          <p:cNvPr id="2" name="文本框 1"/>
          <p:cNvSpPr txBox="1"/>
          <p:nvPr/>
        </p:nvSpPr>
        <p:spPr>
          <a:xfrm>
            <a:off x="5308312" y="4980783"/>
            <a:ext cx="1097280" cy="368300"/>
          </a:xfrm>
          <a:prstGeom prst="rect">
            <a:avLst/>
          </a:prstGeom>
          <a:noFill/>
        </p:spPr>
        <p:txBody>
          <a:bodyPr wrap="none" rtlCol="0">
            <a:spAutoFit/>
          </a:bodyPr>
          <a:lstStyle/>
          <a:p>
            <a:r>
              <a:rPr lang="zh-CN" altLang="en-US" dirty="0" smtClean="0">
                <a:solidFill>
                  <a:schemeClr val="bg1"/>
                </a:solidFill>
              </a:rPr>
              <a:t>汇报人：</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9" repeatCount="indefinite" fill="hold" display="0">
                  <p:stCondLst>
                    <p:cond delay="indefinite"/>
                  </p:stCondLst>
                  <p:endCondLst>
                    <p:cond evt="onStopAudio" delay="0">
                      <p:tgtEl>
                        <p:sldTgt/>
                      </p:tgtEl>
                    </p:cond>
                  </p:endCondLst>
                </p:cTn>
                <p:tgtEl>
                  <p:spTgt spid="17"/>
                </p:tgtEl>
              </p:cMediaNode>
            </p:audio>
          </p:childTnLst>
        </p:cTn>
      </p:par>
    </p:tnLst>
    <p:bldLst>
      <p:bldP spid="19" grpId="0" animBg="1"/>
      <p:bldP spid="7" grpId="0" animBg="1"/>
      <p:bldP spid="5"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grpSp>
        <p:nvGrpSpPr>
          <p:cNvPr id="3" name="Group 2"/>
          <p:cNvGrpSpPr/>
          <p:nvPr/>
        </p:nvGrpSpPr>
        <p:grpSpPr>
          <a:xfrm>
            <a:off x="-635" y="0"/>
            <a:ext cx="12191999" cy="6858000"/>
            <a:chOff x="0" y="0"/>
            <a:chExt cx="12191999" cy="6858000"/>
          </a:xfrm>
          <a:blipFill rotWithShape="1">
            <a:blip r:embed="rId2"/>
            <a:stretch>
              <a:fillRect/>
            </a:stretch>
          </a:blipFill>
        </p:grpSpPr>
        <p:sp>
          <p:nvSpPr>
            <p:cNvPr id="18" name="Rectangle 17"/>
            <p:cNvSpPr/>
            <p:nvPr/>
          </p:nvSpPr>
          <p:spPr>
            <a:xfrm>
              <a:off x="9753599" y="2225429"/>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3" name="Rectangle 22"/>
            <p:cNvSpPr/>
            <p:nvPr/>
          </p:nvSpPr>
          <p:spPr>
            <a:xfrm>
              <a:off x="0" y="2225429"/>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Rectangle 18"/>
            <p:cNvSpPr/>
            <p:nvPr/>
          </p:nvSpPr>
          <p:spPr>
            <a:xfrm>
              <a:off x="243840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4" name="Rectangle 23"/>
            <p:cNvSpPr/>
            <p:nvPr/>
          </p:nvSpPr>
          <p:spPr>
            <a:xfrm>
              <a:off x="7315199"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Rectangle 33"/>
            <p:cNvSpPr/>
            <p:nvPr/>
          </p:nvSpPr>
          <p:spPr>
            <a:xfrm>
              <a:off x="9753599"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5" name="Rectangle 34"/>
            <p:cNvSpPr/>
            <p:nvPr/>
          </p:nvSpPr>
          <p:spPr>
            <a:xfrm>
              <a:off x="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Rectangle 21"/>
            <p:cNvSpPr/>
            <p:nvPr/>
          </p:nvSpPr>
          <p:spPr>
            <a:xfrm>
              <a:off x="487680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Rectangle 11"/>
            <p:cNvSpPr/>
            <p:nvPr/>
          </p:nvSpPr>
          <p:spPr>
            <a:xfrm>
              <a:off x="243840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3" name="Rectangle 12"/>
            <p:cNvSpPr/>
            <p:nvPr/>
          </p:nvSpPr>
          <p:spPr>
            <a:xfrm>
              <a:off x="7315199"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4" name="Rectangle 13"/>
            <p:cNvSpPr/>
            <p:nvPr/>
          </p:nvSpPr>
          <p:spPr>
            <a:xfrm>
              <a:off x="9753599"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5" name="Rectangle 14"/>
            <p:cNvSpPr/>
            <p:nvPr/>
          </p:nvSpPr>
          <p:spPr>
            <a:xfrm>
              <a:off x="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6" name="Rectangle 15"/>
            <p:cNvSpPr/>
            <p:nvPr/>
          </p:nvSpPr>
          <p:spPr>
            <a:xfrm>
              <a:off x="487680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4" name="文本框 3"/>
          <p:cNvSpPr txBox="1"/>
          <p:nvPr/>
        </p:nvSpPr>
        <p:spPr>
          <a:xfrm>
            <a:off x="3091815" y="2964180"/>
            <a:ext cx="5869305" cy="929640"/>
          </a:xfrm>
          <a:prstGeom prst="rect">
            <a:avLst/>
          </a:prstGeom>
          <a:noFill/>
        </p:spPr>
        <p:txBody>
          <a:bodyPr wrap="square" rtlCol="0" anchor="t">
            <a:spAutoFit/>
          </a:bodyPr>
          <a:lstStyle/>
          <a:p>
            <a:pPr algn="ctr">
              <a:lnSpc>
                <a:spcPct val="130000"/>
              </a:lnSpc>
            </a:pPr>
            <a:r>
              <a:rPr lang="zh-CN" altLang="en-US" sz="1400" dirty="0">
                <a:solidFill>
                  <a:srgbClr val="262626"/>
                </a:solidFill>
                <a:sym typeface="+mn-ea"/>
              </a:rPr>
              <a:t>For a moment, love, parting intolerable,I do not know its courseFor a moment，For a moment, love, parting intolerable,I do not know its courseFor a moment，For a moment, love, parting intolerable,</a:t>
            </a:r>
            <a:endParaRPr lang="zh-CN" altLang="en-US" sz="1400" dirty="0">
              <a:solidFill>
                <a:srgbClr val="262626"/>
              </a:solidFill>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8" name="图片 7" descr="44r58PIC6qa_1024"/>
          <p:cNvPicPr>
            <a:picLocks noChangeAspect="1"/>
          </p:cNvPicPr>
          <p:nvPr/>
        </p:nvPicPr>
        <p:blipFill>
          <a:blip r:embed="rId3"/>
          <a:stretch>
            <a:fillRect/>
          </a:stretch>
        </p:blipFill>
        <p:spPr>
          <a:xfrm>
            <a:off x="1066800" y="718185"/>
            <a:ext cx="10058400" cy="3103880"/>
          </a:xfrm>
          <a:prstGeom prst="rect">
            <a:avLst/>
          </a:prstGeom>
        </p:spPr>
      </p:pic>
      <p:grpSp>
        <p:nvGrpSpPr>
          <p:cNvPr id="3" name="组合 2"/>
          <p:cNvGrpSpPr/>
          <p:nvPr/>
        </p:nvGrpSpPr>
        <p:grpSpPr>
          <a:xfrm>
            <a:off x="1027430" y="3928745"/>
            <a:ext cx="3571875" cy="2191385"/>
            <a:chOff x="1027430" y="3928745"/>
            <a:chExt cx="3571875" cy="2191385"/>
          </a:xfrm>
        </p:grpSpPr>
        <p:sp>
          <p:nvSpPr>
            <p:cNvPr id="10" name="矩形 9"/>
            <p:cNvSpPr/>
            <p:nvPr/>
          </p:nvSpPr>
          <p:spPr>
            <a:xfrm>
              <a:off x="1080135" y="3928745"/>
              <a:ext cx="3465830" cy="2191385"/>
            </a:xfrm>
            <a:prstGeom prst="rect">
              <a:avLst/>
            </a:prstGeom>
            <a:solidFill>
              <a:srgbClr val="B1D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矩形 17"/>
            <p:cNvSpPr/>
            <p:nvPr>
              <p:custDataLst>
                <p:tags r:id="rId4"/>
              </p:custDataLst>
            </p:nvPr>
          </p:nvSpPr>
          <p:spPr>
            <a:xfrm>
              <a:off x="1027430" y="4671060"/>
              <a:ext cx="3571875" cy="706755"/>
            </a:xfrm>
            <a:prstGeom prst="rect">
              <a:avLst/>
            </a:prstGeom>
          </p:spPr>
          <p:txBody>
            <a:bodyPr wrap="square">
              <a:spAutoFit/>
            </a:bodyPr>
            <a:lstStyle/>
            <a:p>
              <a:pPr lvl="0" algn="ctr"/>
              <a:r>
                <a:rPr lang="zh-CN" altLang="en-US" sz="4000" b="1" dirty="0" smtClean="0">
                  <a:solidFill>
                    <a:srgbClr val="0F4424"/>
                  </a:solidFill>
                </a:rPr>
                <a:t>点此替换文本</a:t>
              </a:r>
              <a:endParaRPr lang="en-US" altLang="zh-CN" sz="4000" b="1" dirty="0">
                <a:solidFill>
                  <a:srgbClr val="0F4424"/>
                </a:solidFill>
              </a:endParaRPr>
            </a:p>
          </p:txBody>
        </p:sp>
        <p:sp>
          <p:nvSpPr>
            <p:cNvPr id="11" name="直角三角形 10"/>
            <p:cNvSpPr/>
            <p:nvPr/>
          </p:nvSpPr>
          <p:spPr>
            <a:xfrm>
              <a:off x="1080135" y="5627370"/>
              <a:ext cx="492760" cy="492760"/>
            </a:xfrm>
            <a:prstGeom prst="rtTriangle">
              <a:avLst/>
            </a:prstGeom>
            <a:solidFill>
              <a:srgbClr val="6CAA44"/>
            </a:solidFill>
            <a:ln>
              <a:noFill/>
            </a:ln>
            <a:effectLst>
              <a:outerShdw blurRad="50800" dist="38100" dir="18900000" sx="96000" sy="96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4737735" y="4206240"/>
            <a:ext cx="6313170" cy="1503045"/>
          </a:xfrm>
          <a:prstGeom prst="rect">
            <a:avLst/>
          </a:prstGeom>
          <a:noFill/>
        </p:spPr>
        <p:txBody>
          <a:bodyPr wrap="square" rtlCol="0">
            <a:spAutoFit/>
          </a:bodyPr>
          <a:lstStyle/>
          <a:p>
            <a:pPr>
              <a:lnSpc>
                <a:spcPct val="170000"/>
              </a:lnSpc>
            </a:pPr>
            <a:r>
              <a:rPr lang="zh-CN" altLang="en-US" dirty="0">
                <a:latin typeface="微软雅黑" panose="020B0503020204020204" charset="-122"/>
                <a:ea typeface="微软雅黑" panose="020B0503020204020204" charset="-122"/>
              </a:rPr>
              <a:t>泰国已有700多年的历史和文化，原名暹罗。</a:t>
            </a:r>
            <a:endParaRPr lang="zh-CN" altLang="en-US" dirty="0">
              <a:latin typeface="微软雅黑" panose="020B0503020204020204" charset="-122"/>
              <a:ea typeface="微软雅黑" panose="020B0503020204020204" charset="-122"/>
            </a:endParaRPr>
          </a:p>
          <a:p>
            <a:pPr>
              <a:lnSpc>
                <a:spcPct val="170000"/>
              </a:lnSpc>
            </a:pPr>
            <a:r>
              <a:rPr lang="zh-CN" altLang="en-US" dirty="0">
                <a:latin typeface="微软雅黑" panose="020B0503020204020204" charset="-122"/>
                <a:ea typeface="微软雅黑" panose="020B0503020204020204" charset="-122"/>
              </a:rPr>
              <a:t>公元1238年建立了素可泰王朝，开始形成较为统一的国家。先后经历了素可泰王朝、大城王朝、吞武里王朝和曼谷王朝。</a:t>
            </a:r>
            <a:endParaRPr lang="zh-CN" altLang="en-US"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3" name="图片 2"/>
          <p:cNvPicPr>
            <a:picLocks noChangeAspect="1"/>
          </p:cNvPicPr>
          <p:nvPr/>
        </p:nvPicPr>
        <p:blipFill>
          <a:blip r:embed="rId3"/>
          <a:srcRect b="15233"/>
          <a:stretch>
            <a:fillRect/>
          </a:stretch>
        </p:blipFill>
        <p:spPr>
          <a:xfrm>
            <a:off x="0" y="-27940"/>
            <a:ext cx="12192000" cy="6889750"/>
          </a:xfrm>
          <a:prstGeom prst="rect">
            <a:avLst/>
          </a:prstGeom>
        </p:spPr>
      </p:pic>
      <p:sp>
        <p:nvSpPr>
          <p:cNvPr id="9" name="等腰三角形 8"/>
          <p:cNvSpPr/>
          <p:nvPr/>
        </p:nvSpPr>
        <p:spPr>
          <a:xfrm rot="10800000">
            <a:off x="2432050" y="-27940"/>
            <a:ext cx="3644900" cy="3634740"/>
          </a:xfrm>
          <a:prstGeom prst="triangle">
            <a:avLst>
              <a:gd name="adj" fmla="val 0"/>
            </a:avLst>
          </a:prstGeom>
          <a:solidFill>
            <a:srgbClr val="D4E6E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等腰三角形 9"/>
          <p:cNvSpPr/>
          <p:nvPr/>
        </p:nvSpPr>
        <p:spPr>
          <a:xfrm rot="10800000" flipH="1">
            <a:off x="6076950" y="-27940"/>
            <a:ext cx="3644900" cy="3634740"/>
          </a:xfrm>
          <a:prstGeom prst="triangle">
            <a:avLst>
              <a:gd name="adj" fmla="val 0"/>
            </a:avLst>
          </a:prstGeom>
          <a:solidFill>
            <a:srgbClr val="B1D6D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组合 3"/>
          <p:cNvGrpSpPr/>
          <p:nvPr/>
        </p:nvGrpSpPr>
        <p:grpSpPr>
          <a:xfrm>
            <a:off x="4758055" y="391795"/>
            <a:ext cx="3402330" cy="1303020"/>
            <a:chOff x="4758055" y="391795"/>
            <a:chExt cx="3402330" cy="1303020"/>
          </a:xfrm>
        </p:grpSpPr>
        <p:sp>
          <p:nvSpPr>
            <p:cNvPr id="11" name="文本框 10"/>
            <p:cNvSpPr txBox="1"/>
            <p:nvPr/>
          </p:nvSpPr>
          <p:spPr>
            <a:xfrm>
              <a:off x="5003800" y="545465"/>
              <a:ext cx="3156585" cy="1014730"/>
            </a:xfrm>
            <a:prstGeom prst="rect">
              <a:avLst/>
            </a:prstGeom>
            <a:noFill/>
          </p:spPr>
          <p:txBody>
            <a:bodyPr wrap="square" rtlCol="0">
              <a:spAutoFit/>
            </a:bodyPr>
            <a:lstStyle/>
            <a:p>
              <a:pPr algn="ctr"/>
              <a:r>
                <a:rPr lang="zh-CN" altLang="en-US" sz="6000" dirty="0">
                  <a:solidFill>
                    <a:srgbClr val="0F4424"/>
                  </a:solidFill>
                  <a:latin typeface="微软雅黑" panose="020B0503020204020204" charset="-122"/>
                  <a:ea typeface="微软雅黑" panose="020B0503020204020204" charset="-122"/>
                </a:rPr>
                <a:t>泰国行</a:t>
              </a:r>
              <a:endParaRPr lang="zh-CN" altLang="en-US" sz="6000" dirty="0">
                <a:solidFill>
                  <a:srgbClr val="0F4424"/>
                </a:solidFill>
                <a:latin typeface="微软雅黑" panose="020B0503020204020204" charset="-122"/>
                <a:ea typeface="微软雅黑" panose="020B0503020204020204" charset="-122"/>
              </a:endParaRPr>
            </a:p>
          </p:txBody>
        </p:sp>
        <p:grpSp>
          <p:nvGrpSpPr>
            <p:cNvPr id="5" name="组合 4"/>
            <p:cNvGrpSpPr/>
            <p:nvPr/>
          </p:nvGrpSpPr>
          <p:grpSpPr>
            <a:xfrm>
              <a:off x="4758055" y="391795"/>
              <a:ext cx="1177925" cy="1303020"/>
              <a:chOff x="7493" y="617"/>
              <a:chExt cx="1855" cy="2052"/>
            </a:xfrm>
          </p:grpSpPr>
          <p:cxnSp>
            <p:nvCxnSpPr>
              <p:cNvPr id="13" name="直接连接符 12"/>
              <p:cNvCxnSpPr/>
              <p:nvPr/>
            </p:nvCxnSpPr>
            <p:spPr>
              <a:xfrm>
                <a:off x="7493" y="632"/>
                <a:ext cx="1855" cy="0"/>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493" y="2669"/>
                <a:ext cx="1855" cy="0"/>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493" y="617"/>
                <a:ext cx="0" cy="2036"/>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348" y="632"/>
                <a:ext cx="0" cy="441"/>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348" y="2228"/>
                <a:ext cx="0" cy="441"/>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3" name="平行四边形 2"/>
          <p:cNvSpPr/>
          <p:nvPr/>
        </p:nvSpPr>
        <p:spPr>
          <a:xfrm>
            <a:off x="858520" y="1376045"/>
            <a:ext cx="5956300" cy="4142105"/>
          </a:xfrm>
          <a:prstGeom prst="parallelogram">
            <a:avLst>
              <a:gd name="adj" fmla="val 14635"/>
            </a:avLst>
          </a:prstGeom>
          <a:blipFill rotWithShape="1">
            <a:blip r:embed="rId3"/>
            <a:stretch>
              <a:fillRect l="-1000" t="-2000" r="-1000"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平行四边形 3"/>
          <p:cNvSpPr/>
          <p:nvPr/>
        </p:nvSpPr>
        <p:spPr>
          <a:xfrm>
            <a:off x="6437630" y="3769995"/>
            <a:ext cx="2499995" cy="1738630"/>
          </a:xfrm>
          <a:prstGeom prst="parallelogram">
            <a:avLst>
              <a:gd name="adj" fmla="val 14635"/>
            </a:avLst>
          </a:prstGeom>
          <a:blipFill rotWithShape="1">
            <a:blip r:embed="rId4"/>
            <a:stretch>
              <a:fillRect l="-1000" t="-2000" r="-1000"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平行四边形 4"/>
          <p:cNvSpPr/>
          <p:nvPr/>
        </p:nvSpPr>
        <p:spPr>
          <a:xfrm>
            <a:off x="8869680" y="3779520"/>
            <a:ext cx="2499995" cy="1738630"/>
          </a:xfrm>
          <a:prstGeom prst="parallelogram">
            <a:avLst>
              <a:gd name="adj" fmla="val 14635"/>
            </a:avLst>
          </a:prstGeom>
          <a:blipFill rotWithShape="1">
            <a:blip r:embed="rId5"/>
            <a:stretch>
              <a:fillRect l="-1000" t="-2000" r="-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p:nvSpPr>
        <p:spPr>
          <a:xfrm>
            <a:off x="6698615" y="1376045"/>
            <a:ext cx="4932045" cy="2232025"/>
          </a:xfrm>
          <a:prstGeom prst="parallelogram">
            <a:avLst>
              <a:gd name="adj" fmla="val 14635"/>
            </a:avLst>
          </a:prstGeom>
          <a:solidFill>
            <a:srgbClr val="448538"/>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200265" y="1621790"/>
            <a:ext cx="3861435" cy="368300"/>
          </a:xfrm>
          <a:prstGeom prst="rect">
            <a:avLst/>
          </a:prstGeom>
          <a:noFill/>
        </p:spPr>
        <p:txBody>
          <a:bodyPr wrap="square" rtlCol="0">
            <a:spAutoFit/>
          </a:bodyPr>
          <a:lstStyle/>
          <a:p>
            <a:endParaRPr lang="zh-CN" altLang="en-US"/>
          </a:p>
        </p:txBody>
      </p:sp>
      <p:sp>
        <p:nvSpPr>
          <p:cNvPr id="9" name="文本框 8"/>
          <p:cNvSpPr txBox="1"/>
          <p:nvPr/>
        </p:nvSpPr>
        <p:spPr>
          <a:xfrm>
            <a:off x="7190740" y="1561465"/>
            <a:ext cx="3948430" cy="1899285"/>
          </a:xfrm>
          <a:prstGeom prst="rect">
            <a:avLst/>
          </a:prstGeom>
          <a:noFill/>
        </p:spPr>
        <p:txBody>
          <a:bodyPr wrap="square" rtlCol="0">
            <a:spAutoFit/>
          </a:bodyPr>
          <a:lstStyle/>
          <a:p>
            <a:pPr>
              <a:lnSpc>
                <a:spcPct val="140000"/>
              </a:lnSpc>
            </a:pPr>
            <a:r>
              <a:rPr lang="zh-CN" altLang="en-US" sz="1400" dirty="0">
                <a:solidFill>
                  <a:schemeClr val="bg1"/>
                </a:solidFill>
                <a:latin typeface="微软雅黑" panose="020B0503020204020204" charset="-122"/>
                <a:ea typeface="微软雅黑" panose="020B0503020204020204" charset="-122"/>
              </a:rPr>
              <a:t>泰王国（泰语：ราชอาณาจักรไทย，英语</a:t>
            </a:r>
            <a:r>
              <a:rPr lang="zh-CN" altLang="en-US" sz="1400" dirty="0" smtClean="0">
                <a:solidFill>
                  <a:schemeClr val="bg1"/>
                </a:solidFill>
                <a:latin typeface="微软雅黑" panose="020B0503020204020204" charset="-122"/>
                <a:ea typeface="微软雅黑" panose="020B0503020204020204" charset="-122"/>
              </a:rPr>
              <a:t>：the Kingdom </a:t>
            </a:r>
            <a:r>
              <a:rPr lang="zh-CN" altLang="en-US" sz="1400" smtClean="0">
                <a:solidFill>
                  <a:schemeClr val="bg1"/>
                </a:solidFill>
                <a:latin typeface="微软雅黑" panose="020B0503020204020204" charset="-122"/>
                <a:ea typeface="微软雅黑" panose="020B0503020204020204" charset="-122"/>
              </a:rPr>
              <a:t>of Thailand），</a:t>
            </a:r>
            <a:r>
              <a:rPr lang="zh-CN" altLang="en-US" sz="1400" dirty="0">
                <a:solidFill>
                  <a:schemeClr val="bg1"/>
                </a:solidFill>
                <a:latin typeface="微软雅黑" panose="020B0503020204020204" charset="-122"/>
                <a:ea typeface="微软雅黑" panose="020B0503020204020204" charset="-122"/>
              </a:rPr>
              <a:t>通称</a:t>
            </a:r>
            <a:r>
              <a:rPr lang="zh-CN" altLang="en-US" sz="1400">
                <a:solidFill>
                  <a:schemeClr val="bg1"/>
                </a:solidFill>
                <a:latin typeface="微软雅黑" panose="020B0503020204020204" charset="-122"/>
                <a:ea typeface="微软雅黑" panose="020B0503020204020204" charset="-122"/>
              </a:rPr>
              <a:t>泰国</a:t>
            </a:r>
            <a:r>
              <a:rPr lang="zh-CN" altLang="en-US" sz="1400" smtClean="0">
                <a:solidFill>
                  <a:schemeClr val="bg1"/>
                </a:solidFill>
                <a:latin typeface="微软雅黑" panose="020B0503020204020204" charset="-122"/>
                <a:ea typeface="微软雅黑" panose="020B0503020204020204" charset="-122"/>
              </a:rPr>
              <a:t>（Thailand）</a:t>
            </a:r>
            <a:r>
              <a:rPr lang="zh-CN" altLang="en-US" sz="1400" dirty="0">
                <a:solidFill>
                  <a:schemeClr val="bg1"/>
                </a:solidFill>
                <a:latin typeface="微软雅黑" panose="020B0503020204020204" charset="-122"/>
                <a:ea typeface="微软雅黑" panose="020B0503020204020204" charset="-122"/>
              </a:rPr>
              <a:t>。是一个位于东南亚的君主立宪制国家。泰国位于中南半岛中部，其西部与北部和缅甸、安达曼海接壤，东北边是老挝，东南是柬埔寨，南边狭长的半岛与马来西亚相连。</a:t>
            </a:r>
            <a:endParaRPr lang="zh-CN" altLang="en-US" sz="1400"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randombar(horizontal)">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3" name="图片 2" descr="C:\Users\Administrator\Desktop\2605c81c151f36d1c7c4d39e1dda92d7.jpg2605c81c151f36d1c7c4d39e1dda92d7"/>
          <p:cNvPicPr preferRelativeResize="0">
            <a:picLocks noChangeAspect="1"/>
          </p:cNvPicPr>
          <p:nvPr/>
        </p:nvPicPr>
        <p:blipFill>
          <a:blip r:embed="rId3"/>
          <a:srcRect/>
          <a:stretch>
            <a:fillRect/>
          </a:stretch>
        </p:blipFill>
        <p:spPr>
          <a:xfrm>
            <a:off x="0" y="-22225"/>
            <a:ext cx="12088495" cy="6863715"/>
          </a:xfrm>
          <a:prstGeom prst="rect">
            <a:avLst/>
          </a:prstGeom>
          <a:blipFill rotWithShape="1">
            <a:blip r:embed="rId3"/>
            <a:stretch>
              <a:fillRect/>
            </a:stretch>
          </a:blipFill>
        </p:spPr>
      </p:pic>
      <p:sp>
        <p:nvSpPr>
          <p:cNvPr id="5" name="矩形 4"/>
          <p:cNvSpPr/>
          <p:nvPr/>
        </p:nvSpPr>
        <p:spPr>
          <a:xfrm>
            <a:off x="-5715" y="-31115"/>
            <a:ext cx="12192000" cy="6880860"/>
          </a:xfrm>
          <a:prstGeom prst="rect">
            <a:avLst/>
          </a:prstGeom>
          <a:solidFill>
            <a:srgbClr val="0F4424">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492250" y="2054225"/>
            <a:ext cx="1979930" cy="1979930"/>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3818255" y="2054225"/>
            <a:ext cx="1979930" cy="1979930"/>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a:spLocks noChangeAspect="1"/>
          </p:cNvSpPr>
          <p:nvPr/>
        </p:nvSpPr>
        <p:spPr>
          <a:xfrm>
            <a:off x="6153785" y="2054225"/>
            <a:ext cx="1979930" cy="1979930"/>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a:spLocks noChangeAspect="1"/>
          </p:cNvSpPr>
          <p:nvPr/>
        </p:nvSpPr>
        <p:spPr>
          <a:xfrm>
            <a:off x="8474710" y="2054225"/>
            <a:ext cx="1979930" cy="1979930"/>
          </a:xfrm>
          <a:prstGeom prst="ellips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477010" y="4528185"/>
            <a:ext cx="1995170" cy="1209040"/>
            <a:chOff x="7738" y="7374"/>
            <a:chExt cx="3142" cy="1904"/>
          </a:xfrm>
        </p:grpSpPr>
        <p:sp>
          <p:nvSpPr>
            <p:cNvPr id="49" name="文本框 48"/>
            <p:cNvSpPr txBox="1"/>
            <p:nvPr/>
          </p:nvSpPr>
          <p:spPr>
            <a:xfrm>
              <a:off x="7738" y="7972"/>
              <a:ext cx="3142" cy="1307"/>
            </a:xfrm>
            <a:prstGeom prst="rect">
              <a:avLst/>
            </a:prstGeom>
            <a:noFill/>
          </p:spPr>
          <p:txBody>
            <a:bodyPr wrap="square" rtlCol="0" anchor="t">
              <a:spAutoFit/>
            </a:bodyPr>
            <a:lstStyle/>
            <a:p>
              <a:pPr algn="ctr"/>
              <a:r>
                <a:rPr lang="zh-CN" altLang="en-US" sz="1600" dirty="0">
                  <a:solidFill>
                    <a:schemeClr val="bg1"/>
                  </a:solidFill>
                  <a:sym typeface="+mn-ea"/>
                </a:rPr>
                <a:t>For a moment, love parting intolerableFor a moment</a:t>
              </a:r>
              <a:endParaRPr lang="zh-CN" altLang="en-US" sz="1600" dirty="0">
                <a:solidFill>
                  <a:schemeClr val="bg1"/>
                </a:solidFill>
                <a:sym typeface="+mn-ea"/>
              </a:endParaRPr>
            </a:p>
          </p:txBody>
        </p:sp>
        <p:sp>
          <p:nvSpPr>
            <p:cNvPr id="50" name="PA_矩形 17"/>
            <p:cNvSpPr/>
            <p:nvPr>
              <p:custDataLst>
                <p:tags r:id="rId4"/>
              </p:custDataLst>
            </p:nvPr>
          </p:nvSpPr>
          <p:spPr>
            <a:xfrm>
              <a:off x="7993" y="7374"/>
              <a:ext cx="2798" cy="598"/>
            </a:xfrm>
            <a:prstGeom prst="rect">
              <a:avLst/>
            </a:prstGeom>
          </p:spPr>
          <p:txBody>
            <a:bodyPr wrap="square">
              <a:spAutoFit/>
            </a:bodyPr>
            <a:lstStyle/>
            <a:p>
              <a:pPr lvl="0" algn="ctr"/>
              <a:r>
                <a:rPr lang="zh-CN" altLang="en-US" sz="1865" b="1" dirty="0" smtClean="0">
                  <a:solidFill>
                    <a:schemeClr val="bg1"/>
                  </a:solidFill>
                </a:rPr>
                <a:t>点此替换文本</a:t>
              </a:r>
              <a:endParaRPr lang="en-US" altLang="zh-CN" sz="1865" b="1" dirty="0">
                <a:solidFill>
                  <a:schemeClr val="bg1"/>
                </a:solidFill>
              </a:endParaRPr>
            </a:p>
          </p:txBody>
        </p:sp>
      </p:grpSp>
      <p:grpSp>
        <p:nvGrpSpPr>
          <p:cNvPr id="8" name="组合 7"/>
          <p:cNvGrpSpPr/>
          <p:nvPr/>
        </p:nvGrpSpPr>
        <p:grpSpPr>
          <a:xfrm>
            <a:off x="3803015" y="4528185"/>
            <a:ext cx="1995170" cy="1209040"/>
            <a:chOff x="7738" y="7374"/>
            <a:chExt cx="3142" cy="1904"/>
          </a:xfrm>
        </p:grpSpPr>
        <p:sp>
          <p:nvSpPr>
            <p:cNvPr id="9" name="文本框 8"/>
            <p:cNvSpPr txBox="1"/>
            <p:nvPr/>
          </p:nvSpPr>
          <p:spPr>
            <a:xfrm>
              <a:off x="7738" y="7972"/>
              <a:ext cx="3142" cy="1307"/>
            </a:xfrm>
            <a:prstGeom prst="rect">
              <a:avLst/>
            </a:prstGeom>
            <a:noFill/>
          </p:spPr>
          <p:txBody>
            <a:bodyPr wrap="square" rtlCol="0" anchor="t">
              <a:spAutoFit/>
            </a:bodyPr>
            <a:lstStyle/>
            <a:p>
              <a:pPr algn="ctr"/>
              <a:r>
                <a:rPr lang="zh-CN" altLang="en-US" sz="1600" dirty="0">
                  <a:solidFill>
                    <a:schemeClr val="bg1"/>
                  </a:solidFill>
                  <a:sym typeface="+mn-ea"/>
                </a:rPr>
                <a:t>For a moment, love parting intolerableFor a moment</a:t>
              </a:r>
              <a:endParaRPr lang="zh-CN" altLang="en-US" sz="1600" dirty="0">
                <a:solidFill>
                  <a:schemeClr val="bg1"/>
                </a:solidFill>
                <a:sym typeface="+mn-ea"/>
              </a:endParaRPr>
            </a:p>
          </p:txBody>
        </p:sp>
        <p:sp>
          <p:nvSpPr>
            <p:cNvPr id="10" name="PA_矩形 17"/>
            <p:cNvSpPr/>
            <p:nvPr>
              <p:custDataLst>
                <p:tags r:id="rId5"/>
              </p:custDataLst>
            </p:nvPr>
          </p:nvSpPr>
          <p:spPr>
            <a:xfrm>
              <a:off x="7993" y="7374"/>
              <a:ext cx="2798" cy="598"/>
            </a:xfrm>
            <a:prstGeom prst="rect">
              <a:avLst/>
            </a:prstGeom>
          </p:spPr>
          <p:txBody>
            <a:bodyPr wrap="square">
              <a:spAutoFit/>
            </a:bodyPr>
            <a:lstStyle/>
            <a:p>
              <a:pPr lvl="0" algn="ctr"/>
              <a:r>
                <a:rPr lang="zh-CN" altLang="en-US" sz="1865" b="1" dirty="0" smtClean="0">
                  <a:solidFill>
                    <a:schemeClr val="bg1"/>
                  </a:solidFill>
                </a:rPr>
                <a:t>点此替换文本</a:t>
              </a:r>
              <a:endParaRPr lang="en-US" altLang="zh-CN" sz="1865" b="1" dirty="0">
                <a:solidFill>
                  <a:schemeClr val="bg1"/>
                </a:solidFill>
              </a:endParaRPr>
            </a:p>
          </p:txBody>
        </p:sp>
      </p:grpSp>
      <p:grpSp>
        <p:nvGrpSpPr>
          <p:cNvPr id="12" name="组合 11"/>
          <p:cNvGrpSpPr/>
          <p:nvPr/>
        </p:nvGrpSpPr>
        <p:grpSpPr>
          <a:xfrm>
            <a:off x="6138545" y="4528185"/>
            <a:ext cx="1995170" cy="1209040"/>
            <a:chOff x="7738" y="7374"/>
            <a:chExt cx="3142" cy="1904"/>
          </a:xfrm>
        </p:grpSpPr>
        <p:sp>
          <p:nvSpPr>
            <p:cNvPr id="14" name="文本框 13"/>
            <p:cNvSpPr txBox="1"/>
            <p:nvPr/>
          </p:nvSpPr>
          <p:spPr>
            <a:xfrm>
              <a:off x="7738" y="7972"/>
              <a:ext cx="3142" cy="1307"/>
            </a:xfrm>
            <a:prstGeom prst="rect">
              <a:avLst/>
            </a:prstGeom>
            <a:noFill/>
          </p:spPr>
          <p:txBody>
            <a:bodyPr wrap="square" rtlCol="0" anchor="t">
              <a:spAutoFit/>
            </a:bodyPr>
            <a:lstStyle/>
            <a:p>
              <a:pPr algn="ctr"/>
              <a:r>
                <a:rPr lang="zh-CN" altLang="en-US" sz="1600" dirty="0">
                  <a:solidFill>
                    <a:schemeClr val="bg1"/>
                  </a:solidFill>
                  <a:sym typeface="+mn-ea"/>
                </a:rPr>
                <a:t>For a moment, love parting intolerableFor a moment</a:t>
              </a:r>
              <a:endParaRPr lang="zh-CN" altLang="en-US" sz="1600" dirty="0">
                <a:solidFill>
                  <a:schemeClr val="bg1"/>
                </a:solidFill>
                <a:sym typeface="+mn-ea"/>
              </a:endParaRPr>
            </a:p>
          </p:txBody>
        </p:sp>
        <p:sp>
          <p:nvSpPr>
            <p:cNvPr id="15" name="PA_矩形 17"/>
            <p:cNvSpPr/>
            <p:nvPr>
              <p:custDataLst>
                <p:tags r:id="rId6"/>
              </p:custDataLst>
            </p:nvPr>
          </p:nvSpPr>
          <p:spPr>
            <a:xfrm>
              <a:off x="7993" y="7374"/>
              <a:ext cx="2798" cy="598"/>
            </a:xfrm>
            <a:prstGeom prst="rect">
              <a:avLst/>
            </a:prstGeom>
          </p:spPr>
          <p:txBody>
            <a:bodyPr wrap="square">
              <a:spAutoFit/>
            </a:bodyPr>
            <a:lstStyle/>
            <a:p>
              <a:pPr lvl="0" algn="ctr"/>
              <a:r>
                <a:rPr lang="zh-CN" altLang="en-US" sz="1865" b="1" dirty="0" smtClean="0">
                  <a:solidFill>
                    <a:schemeClr val="bg1"/>
                  </a:solidFill>
                </a:rPr>
                <a:t>点此替换文本</a:t>
              </a:r>
              <a:endParaRPr lang="en-US" altLang="zh-CN" sz="1865" b="1" dirty="0">
                <a:solidFill>
                  <a:schemeClr val="bg1"/>
                </a:solidFill>
              </a:endParaRPr>
            </a:p>
          </p:txBody>
        </p:sp>
      </p:grpSp>
      <p:grpSp>
        <p:nvGrpSpPr>
          <p:cNvPr id="16" name="组合 15"/>
          <p:cNvGrpSpPr/>
          <p:nvPr/>
        </p:nvGrpSpPr>
        <p:grpSpPr>
          <a:xfrm>
            <a:off x="8474710" y="4528185"/>
            <a:ext cx="1995170" cy="1209040"/>
            <a:chOff x="7738" y="7374"/>
            <a:chExt cx="3142" cy="1904"/>
          </a:xfrm>
        </p:grpSpPr>
        <p:sp>
          <p:nvSpPr>
            <p:cNvPr id="17" name="文本框 16"/>
            <p:cNvSpPr txBox="1"/>
            <p:nvPr/>
          </p:nvSpPr>
          <p:spPr>
            <a:xfrm>
              <a:off x="7738" y="7972"/>
              <a:ext cx="3142" cy="1307"/>
            </a:xfrm>
            <a:prstGeom prst="rect">
              <a:avLst/>
            </a:prstGeom>
            <a:noFill/>
          </p:spPr>
          <p:txBody>
            <a:bodyPr wrap="square" rtlCol="0" anchor="t">
              <a:spAutoFit/>
            </a:bodyPr>
            <a:lstStyle/>
            <a:p>
              <a:pPr algn="ctr"/>
              <a:r>
                <a:rPr lang="zh-CN" altLang="en-US" sz="1600" dirty="0">
                  <a:solidFill>
                    <a:schemeClr val="bg1"/>
                  </a:solidFill>
                  <a:sym typeface="+mn-ea"/>
                </a:rPr>
                <a:t>For a moment, love parting intolerableFor a moment</a:t>
              </a:r>
              <a:endParaRPr lang="zh-CN" altLang="en-US" sz="1600" dirty="0">
                <a:solidFill>
                  <a:schemeClr val="bg1"/>
                </a:solidFill>
                <a:sym typeface="+mn-ea"/>
              </a:endParaRPr>
            </a:p>
          </p:txBody>
        </p:sp>
        <p:sp>
          <p:nvSpPr>
            <p:cNvPr id="19" name="PA_矩形 17"/>
            <p:cNvSpPr/>
            <p:nvPr>
              <p:custDataLst>
                <p:tags r:id="rId7"/>
              </p:custDataLst>
            </p:nvPr>
          </p:nvSpPr>
          <p:spPr>
            <a:xfrm>
              <a:off x="7993" y="7374"/>
              <a:ext cx="2798" cy="598"/>
            </a:xfrm>
            <a:prstGeom prst="rect">
              <a:avLst/>
            </a:prstGeom>
          </p:spPr>
          <p:txBody>
            <a:bodyPr wrap="square">
              <a:spAutoFit/>
            </a:bodyPr>
            <a:lstStyle/>
            <a:p>
              <a:pPr lvl="0" algn="ctr"/>
              <a:r>
                <a:rPr lang="zh-CN" altLang="en-US" sz="1865" b="1" dirty="0" smtClean="0">
                  <a:solidFill>
                    <a:schemeClr val="bg1"/>
                  </a:solidFill>
                </a:rPr>
                <a:t>点此替换文本</a:t>
              </a:r>
              <a:endParaRPr lang="en-US" altLang="zh-CN" sz="1865" b="1" dirty="0">
                <a:solidFill>
                  <a:schemeClr val="bg1"/>
                </a:solidFill>
              </a:endParaRPr>
            </a:p>
          </p:txBody>
        </p:sp>
      </p:grpSp>
      <p:grpSp>
        <p:nvGrpSpPr>
          <p:cNvPr id="11" name="组合 10"/>
          <p:cNvGrpSpPr/>
          <p:nvPr/>
        </p:nvGrpSpPr>
        <p:grpSpPr>
          <a:xfrm>
            <a:off x="4205605" y="752475"/>
            <a:ext cx="3754755" cy="820420"/>
            <a:chOff x="4205605" y="752475"/>
            <a:chExt cx="3754755" cy="820420"/>
          </a:xfrm>
        </p:grpSpPr>
        <p:sp>
          <p:nvSpPr>
            <p:cNvPr id="18" name="PA_矩形 17"/>
            <p:cNvSpPr/>
            <p:nvPr>
              <p:custDataLst>
                <p:tags r:id="rId8"/>
              </p:custDataLst>
            </p:nvPr>
          </p:nvSpPr>
          <p:spPr>
            <a:xfrm>
              <a:off x="4205605" y="752475"/>
              <a:ext cx="3754755" cy="706755"/>
            </a:xfrm>
            <a:prstGeom prst="rect">
              <a:avLst/>
            </a:prstGeom>
          </p:spPr>
          <p:txBody>
            <a:bodyPr wrap="square">
              <a:spAutoFit/>
            </a:bodyPr>
            <a:lstStyle/>
            <a:p>
              <a:pPr lvl="0" algn="ctr"/>
              <a:r>
                <a:rPr lang="zh-CN" altLang="en-US" sz="4000" b="1" dirty="0" smtClean="0">
                  <a:solidFill>
                    <a:schemeClr val="bg1"/>
                  </a:solidFill>
                </a:rPr>
                <a:t>点此替换文本</a:t>
              </a:r>
              <a:endParaRPr lang="en-US" altLang="zh-CN" sz="4000" b="1" dirty="0">
                <a:solidFill>
                  <a:schemeClr val="bg1"/>
                </a:solidFill>
              </a:endParaRPr>
            </a:p>
          </p:txBody>
        </p:sp>
        <p:cxnSp>
          <p:nvCxnSpPr>
            <p:cNvPr id="26" name="直接连接符 25"/>
            <p:cNvCxnSpPr/>
            <p:nvPr/>
          </p:nvCxnSpPr>
          <p:spPr>
            <a:xfrm>
              <a:off x="5052695" y="1505585"/>
              <a:ext cx="207518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5332095" y="1572895"/>
              <a:ext cx="150177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randombar(horizontal)">
                                      <p:cBhvr>
                                        <p:cTn id="19" dur="500"/>
                                        <p:tgtEl>
                                          <p:spTgt spid="7"/>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randombar(horizontal)">
                                      <p:cBhvr>
                                        <p:cTn id="22" dur="500"/>
                                        <p:tgtEl>
                                          <p:spTgt spid="21"/>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randombar(horizontal)">
                                      <p:cBhvr>
                                        <p:cTn id="25" dur="500"/>
                                        <p:tgtEl>
                                          <p:spTgt spid="2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animBg="1"/>
      <p:bldP spid="21" grpId="0" animBg="1"/>
      <p:bldP spid="22" grpId="0" animBg="1"/>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4" name="图片 3" descr="20164615112890"/>
          <p:cNvPicPr>
            <a:picLocks noChangeAspect="1"/>
          </p:cNvPicPr>
          <p:nvPr/>
        </p:nvPicPr>
        <p:blipFill>
          <a:blip r:embed="rId3"/>
          <a:stretch>
            <a:fillRect/>
          </a:stretch>
        </p:blipFill>
        <p:spPr>
          <a:xfrm>
            <a:off x="6125845" y="3037205"/>
            <a:ext cx="6066155" cy="3820795"/>
          </a:xfrm>
          <a:prstGeom prst="rect">
            <a:avLst/>
          </a:prstGeom>
        </p:spPr>
      </p:pic>
      <p:pic>
        <p:nvPicPr>
          <p:cNvPr id="5" name="图片 4" descr="20164615112890"/>
          <p:cNvPicPr>
            <a:picLocks noChangeAspect="1"/>
          </p:cNvPicPr>
          <p:nvPr/>
        </p:nvPicPr>
        <p:blipFill>
          <a:blip r:embed="rId3"/>
          <a:stretch>
            <a:fillRect/>
          </a:stretch>
        </p:blipFill>
        <p:spPr>
          <a:xfrm>
            <a:off x="0" y="0"/>
            <a:ext cx="6125845" cy="3858895"/>
          </a:xfrm>
          <a:prstGeom prst="rect">
            <a:avLst/>
          </a:prstGeom>
        </p:spPr>
      </p:pic>
      <p:grpSp>
        <p:nvGrpSpPr>
          <p:cNvPr id="15" name="组合 14"/>
          <p:cNvGrpSpPr/>
          <p:nvPr/>
        </p:nvGrpSpPr>
        <p:grpSpPr>
          <a:xfrm>
            <a:off x="5168900" y="2725420"/>
            <a:ext cx="1854835" cy="1758315"/>
            <a:chOff x="7493" y="604"/>
            <a:chExt cx="1855" cy="2079"/>
          </a:xfrm>
          <a:effectLst>
            <a:outerShdw blurRad="63500" sx="102000" sy="102000" algn="ctr" rotWithShape="0">
              <a:prstClr val="black">
                <a:alpha val="40000"/>
              </a:prstClr>
            </a:outerShdw>
          </a:effectLst>
        </p:grpSpPr>
        <p:cxnSp>
          <p:nvCxnSpPr>
            <p:cNvPr id="16" name="直接连接符 15"/>
            <p:cNvCxnSpPr/>
            <p:nvPr/>
          </p:nvCxnSpPr>
          <p:spPr>
            <a:xfrm>
              <a:off x="7493" y="632"/>
              <a:ext cx="185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493" y="2669"/>
              <a:ext cx="1855"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519" y="617"/>
              <a:ext cx="0" cy="2036"/>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326" y="604"/>
              <a:ext cx="0" cy="44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26" y="2242"/>
              <a:ext cx="0" cy="441"/>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8212455" y="1144270"/>
            <a:ext cx="3470275" cy="97599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 name="文本框 6"/>
          <p:cNvSpPr txBox="1"/>
          <p:nvPr/>
        </p:nvSpPr>
        <p:spPr>
          <a:xfrm>
            <a:off x="6889750" y="1210945"/>
            <a:ext cx="1196340" cy="768350"/>
          </a:xfrm>
          <a:prstGeom prst="rect">
            <a:avLst/>
          </a:prstGeom>
          <a:noFill/>
        </p:spPr>
        <p:txBody>
          <a:bodyPr wrap="square" rtlCol="0">
            <a:spAutoFit/>
          </a:bodyPr>
          <a:lstStyle/>
          <a:p>
            <a:pPr algn="ctr"/>
            <a:r>
              <a:rPr lang="en-US" altLang="zh-CN" sz="4400" b="1">
                <a:solidFill>
                  <a:schemeClr val="tx1">
                    <a:lumMod val="75000"/>
                    <a:lumOff val="25000"/>
                  </a:schemeClr>
                </a:solidFill>
                <a:latin typeface="微软雅黑" panose="020B0503020204020204" charset="-122"/>
                <a:ea typeface="微软雅黑" panose="020B0503020204020204" charset="-122"/>
              </a:rPr>
              <a:t>01</a:t>
            </a:r>
            <a:endParaRPr lang="en-US" altLang="zh-CN" sz="4400" b="1">
              <a:solidFill>
                <a:schemeClr val="tx1">
                  <a:lumMod val="75000"/>
                  <a:lumOff val="25000"/>
                </a:schemeClr>
              </a:solidFill>
              <a:latin typeface="微软雅黑" panose="020B0503020204020204" charset="-122"/>
              <a:ea typeface="微软雅黑" panose="020B0503020204020204" charset="-122"/>
            </a:endParaRPr>
          </a:p>
        </p:txBody>
      </p:sp>
      <p:sp>
        <p:nvSpPr>
          <p:cNvPr id="8" name="文本框 7"/>
          <p:cNvSpPr txBox="1"/>
          <p:nvPr/>
        </p:nvSpPr>
        <p:spPr>
          <a:xfrm>
            <a:off x="1698625" y="4949825"/>
            <a:ext cx="3470275" cy="97599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375920" y="5016500"/>
            <a:ext cx="1196340" cy="768350"/>
          </a:xfrm>
          <a:prstGeom prst="rect">
            <a:avLst/>
          </a:prstGeom>
          <a:noFill/>
        </p:spPr>
        <p:txBody>
          <a:bodyPr wrap="square" rtlCol="0">
            <a:spAutoFit/>
          </a:bodyPr>
          <a:lstStyle/>
          <a:p>
            <a:pPr algn="ctr"/>
            <a:r>
              <a:rPr lang="en-US" altLang="zh-CN" sz="4400" b="1">
                <a:solidFill>
                  <a:schemeClr val="tx1">
                    <a:lumMod val="75000"/>
                    <a:lumOff val="25000"/>
                  </a:schemeClr>
                </a:solidFill>
                <a:latin typeface="微软雅黑" panose="020B0503020204020204" charset="-122"/>
                <a:ea typeface="微软雅黑" panose="020B0503020204020204" charset="-122"/>
              </a:rPr>
              <a:t>02</a:t>
            </a:r>
            <a:endParaRPr lang="en-US" altLang="zh-CN" sz="4400"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26" presetClass="emph" presetSubtype="0" fill="hold" nodeType="withEffect">
                                  <p:stCondLst>
                                    <p:cond delay="1000"/>
                                  </p:stCondLst>
                                  <p:childTnLst>
                                    <p:animEffect transition="out" filter="fade">
                                      <p:cBhvr>
                                        <p:cTn id="16" dur="500" tmFilter="0, 0; .2, .5; .8, .5; 1, 0"/>
                                        <p:tgtEl>
                                          <p:spTgt spid="5"/>
                                        </p:tgtEl>
                                      </p:cBhvr>
                                    </p:animEffect>
                                    <p:animScale>
                                      <p:cBhvr>
                                        <p:cTn id="17" dur="250" autoRev="1" fill="hold"/>
                                        <p:tgtEl>
                                          <p:spTgt spid="5"/>
                                        </p:tgtEl>
                                      </p:cBhvr>
                                      <p:by x="105000" y="105000"/>
                                    </p:animScale>
                                  </p:childTnLst>
                                </p:cTn>
                              </p:par>
                              <p:par>
                                <p:cTn id="18" presetID="26" presetClass="emph" presetSubtype="0" fill="hold" nodeType="withEffect">
                                  <p:stCondLst>
                                    <p:cond delay="1000"/>
                                  </p:stCondLst>
                                  <p:childTnLst>
                                    <p:animEffect transition="out" filter="fade">
                                      <p:cBhvr>
                                        <p:cTn id="19" dur="500" tmFilter="0, 0; .2, .5; .8, .5; 1, 0"/>
                                        <p:tgtEl>
                                          <p:spTgt spid="4"/>
                                        </p:tgtEl>
                                      </p:cBhvr>
                                    </p:animEffect>
                                    <p:animScale>
                                      <p:cBhvr>
                                        <p:cTn id="20" dur="250" autoRev="1" fill="hold"/>
                                        <p:tgtEl>
                                          <p:spTgt spid="4"/>
                                        </p:tgtEl>
                                      </p:cBhvr>
                                      <p:by x="105000" y="105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1000"/>
                                        <p:tgtEl>
                                          <p:spTgt spid="10"/>
                                        </p:tgtEl>
                                      </p:cBhvr>
                                    </p:animEffect>
                                    <p:anim calcmode="lin" valueType="num">
                                      <p:cBhvr>
                                        <p:cTn id="48" dur="1000" fill="hold"/>
                                        <p:tgtEl>
                                          <p:spTgt spid="10"/>
                                        </p:tgtEl>
                                        <p:attrNameLst>
                                          <p:attrName>ppt_x</p:attrName>
                                        </p:attrNameLst>
                                      </p:cBhvr>
                                      <p:tavLst>
                                        <p:tav tm="0">
                                          <p:val>
                                            <p:strVal val="#ppt_x"/>
                                          </p:val>
                                        </p:tav>
                                        <p:tav tm="100000">
                                          <p:val>
                                            <p:strVal val="#ppt_x"/>
                                          </p:val>
                                        </p:tav>
                                      </p:tavLst>
                                    </p:anim>
                                    <p:anim calcmode="lin" valueType="num">
                                      <p:cBhvr>
                                        <p:cTn id="4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p:bldP spid="8"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5" name="组合 4"/>
          <p:cNvGrpSpPr/>
          <p:nvPr/>
        </p:nvGrpSpPr>
        <p:grpSpPr>
          <a:xfrm rot="21180000">
            <a:off x="988695" y="648970"/>
            <a:ext cx="4279900" cy="5383530"/>
            <a:chOff x="1472" y="1805"/>
            <a:chExt cx="5716" cy="7190"/>
          </a:xfrm>
          <a:effectLst>
            <a:outerShdw blurRad="50800" dist="38100" dir="8100000" algn="tr" rotWithShape="0">
              <a:prstClr val="black">
                <a:alpha val="40000"/>
              </a:prstClr>
            </a:outerShdw>
          </a:effectLst>
        </p:grpSpPr>
        <p:sp>
          <p:nvSpPr>
            <p:cNvPr id="3" name="矩形 2"/>
            <p:cNvSpPr/>
            <p:nvPr/>
          </p:nvSpPr>
          <p:spPr>
            <a:xfrm>
              <a:off x="1472" y="1805"/>
              <a:ext cx="5716" cy="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rcRect t="11096"/>
            <a:stretch>
              <a:fillRect/>
            </a:stretch>
          </p:blipFill>
          <p:spPr>
            <a:xfrm>
              <a:off x="1977" y="2277"/>
              <a:ext cx="4705" cy="5969"/>
            </a:xfrm>
            <a:prstGeom prst="rect">
              <a:avLst/>
            </a:prstGeom>
          </p:spPr>
        </p:pic>
      </p:grpSp>
      <p:grpSp>
        <p:nvGrpSpPr>
          <p:cNvPr id="10" name="组合 9"/>
          <p:cNvGrpSpPr/>
          <p:nvPr/>
        </p:nvGrpSpPr>
        <p:grpSpPr>
          <a:xfrm rot="21300000">
            <a:off x="8707755" y="2924810"/>
            <a:ext cx="2379980" cy="3416300"/>
            <a:chOff x="1472" y="1805"/>
            <a:chExt cx="5716" cy="7190"/>
          </a:xfrm>
        </p:grpSpPr>
        <p:sp>
          <p:nvSpPr>
            <p:cNvPr id="11" name="矩形 10"/>
            <p:cNvSpPr/>
            <p:nvPr/>
          </p:nvSpPr>
          <p:spPr>
            <a:xfrm>
              <a:off x="1472" y="1805"/>
              <a:ext cx="5716" cy="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srcRect t="11096"/>
            <a:stretch>
              <a:fillRect/>
            </a:stretch>
          </p:blipFill>
          <p:spPr>
            <a:xfrm>
              <a:off x="1977" y="2277"/>
              <a:ext cx="4705" cy="5406"/>
            </a:xfrm>
            <a:prstGeom prst="rect">
              <a:avLst/>
            </a:prstGeom>
          </p:spPr>
        </p:pic>
      </p:grpSp>
      <p:grpSp>
        <p:nvGrpSpPr>
          <p:cNvPr id="14" name="组合 13"/>
          <p:cNvGrpSpPr/>
          <p:nvPr/>
        </p:nvGrpSpPr>
        <p:grpSpPr>
          <a:xfrm rot="20400000">
            <a:off x="5921027" y="2961159"/>
            <a:ext cx="2201545" cy="3309703"/>
            <a:chOff x="9420" y="3506"/>
            <a:chExt cx="3748" cy="6327"/>
          </a:xfrm>
          <a:effectLst>
            <a:outerShdw blurRad="63500" sx="102000" sy="102000" algn="ctr" rotWithShape="0">
              <a:prstClr val="black">
                <a:alpha val="40000"/>
              </a:prstClr>
            </a:outerShdw>
          </a:effectLst>
        </p:grpSpPr>
        <p:sp>
          <p:nvSpPr>
            <p:cNvPr id="8" name="矩形 7"/>
            <p:cNvSpPr/>
            <p:nvPr/>
          </p:nvSpPr>
          <p:spPr>
            <a:xfrm rot="780000">
              <a:off x="9420" y="3506"/>
              <a:ext cx="3748" cy="63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4"/>
            <a:srcRect r="5181"/>
            <a:stretch>
              <a:fillRect/>
            </a:stretch>
          </p:blipFill>
          <p:spPr>
            <a:xfrm rot="780000">
              <a:off x="9806" y="3921"/>
              <a:ext cx="3166" cy="4573"/>
            </a:xfrm>
            <a:prstGeom prst="rect">
              <a:avLst/>
            </a:prstGeom>
          </p:spPr>
        </p:pic>
      </p:grpSp>
      <p:sp>
        <p:nvSpPr>
          <p:cNvPr id="15" name="文本框 14"/>
          <p:cNvSpPr txBox="1"/>
          <p:nvPr/>
        </p:nvSpPr>
        <p:spPr>
          <a:xfrm>
            <a:off x="5800090" y="1136015"/>
            <a:ext cx="5314315" cy="1050925"/>
          </a:xfrm>
          <a:prstGeom prst="rect">
            <a:avLst/>
          </a:prstGeom>
          <a:noFill/>
        </p:spPr>
        <p:txBody>
          <a:bodyPr wrap="square" rtlCol="0">
            <a:spAutoFit/>
          </a:bodyPr>
          <a:lstStyle/>
          <a:p>
            <a:pPr>
              <a:lnSpc>
                <a:spcPct val="13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历史记载，素可泰王朝时期的泰国繁荣昌盛，疆域远远超过现版图，尤其是兰甘杏大帝在位时首创泰国文字和暹罗最早的宋加洛陶瓷业，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5" name="矩形 4"/>
          <p:cNvSpPr/>
          <p:nvPr/>
        </p:nvSpPr>
        <p:spPr>
          <a:xfrm>
            <a:off x="5163820" y="984885"/>
            <a:ext cx="6419215" cy="1997710"/>
          </a:xfrm>
          <a:prstGeom prst="rect">
            <a:avLst/>
          </a:prstGeom>
          <a:noFill/>
          <a:ln w="25400">
            <a:solidFill>
              <a:srgbClr val="0F44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手动输入 3"/>
          <p:cNvSpPr/>
          <p:nvPr/>
        </p:nvSpPr>
        <p:spPr>
          <a:xfrm rot="5400000">
            <a:off x="9525" y="-8890"/>
            <a:ext cx="6858000" cy="6876415"/>
          </a:xfrm>
          <a:prstGeom prst="flowChartManualInput">
            <a:avLst/>
          </a:prstGeom>
          <a:blipFill rotWithShape="0">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500495" y="1476375"/>
            <a:ext cx="5058410" cy="1014730"/>
          </a:xfrm>
          <a:prstGeom prst="rect">
            <a:avLst/>
          </a:prstGeom>
          <a:noFill/>
        </p:spPr>
        <p:txBody>
          <a:bodyPr wrap="square" rtlCol="0">
            <a:spAutoFit/>
          </a:bodyPr>
          <a:lstStyle/>
          <a:p>
            <a:pPr algn="ctr"/>
            <a:r>
              <a:rPr lang="zh-CN" altLang="en-US" sz="6000" b="1" dirty="0">
                <a:solidFill>
                  <a:schemeClr val="tx1">
                    <a:lumMod val="75000"/>
                    <a:lumOff val="25000"/>
                  </a:schemeClr>
                </a:solidFill>
                <a:latin typeface="微软雅黑" panose="020B0503020204020204" charset="-122"/>
                <a:ea typeface="微软雅黑" panose="020B0503020204020204" charset="-122"/>
              </a:rPr>
              <a:t>泰国</a:t>
            </a:r>
            <a:r>
              <a:rPr lang="en-US" altLang="zh-CN" sz="6000" b="1" dirty="0">
                <a:solidFill>
                  <a:schemeClr val="tx1">
                    <a:lumMod val="75000"/>
                    <a:lumOff val="25000"/>
                  </a:schemeClr>
                </a:solidFill>
                <a:latin typeface="微软雅黑" panose="020B0503020204020204" charset="-122"/>
                <a:ea typeface="微软雅黑" panose="020B0503020204020204" charset="-122"/>
              </a:rPr>
              <a:t>——</a:t>
            </a:r>
            <a:r>
              <a:rPr lang="zh-CN" altLang="en-US" sz="6000" b="1" dirty="0">
                <a:solidFill>
                  <a:schemeClr val="tx1">
                    <a:lumMod val="75000"/>
                    <a:lumOff val="25000"/>
                  </a:schemeClr>
                </a:solidFill>
                <a:latin typeface="微软雅黑" panose="020B0503020204020204" charset="-122"/>
                <a:ea typeface="微软雅黑" panose="020B0503020204020204" charset="-122"/>
              </a:rPr>
              <a:t>行</a:t>
            </a:r>
            <a:endParaRPr lang="zh-CN" altLang="en-US" sz="6000" b="1" dirty="0">
              <a:solidFill>
                <a:schemeClr val="tx1">
                  <a:lumMod val="75000"/>
                  <a:lumOff val="25000"/>
                </a:schemeClr>
              </a:solidFill>
              <a:latin typeface="微软雅黑" panose="020B0503020204020204" charset="-122"/>
              <a:ea typeface="微软雅黑" panose="020B0503020204020204" charset="-122"/>
            </a:endParaRPr>
          </a:p>
        </p:txBody>
      </p:sp>
      <p:sp>
        <p:nvSpPr>
          <p:cNvPr id="9" name="直角三角形 8"/>
          <p:cNvSpPr/>
          <p:nvPr/>
        </p:nvSpPr>
        <p:spPr>
          <a:xfrm rot="16200000">
            <a:off x="10426065" y="5092065"/>
            <a:ext cx="1765935" cy="1765935"/>
          </a:xfrm>
          <a:prstGeom prst="rtTriangle">
            <a:avLst/>
          </a:prstGeom>
          <a:solidFill>
            <a:srgbClr val="0E5A30"/>
          </a:solidFill>
          <a:ln>
            <a:noFill/>
          </a:ln>
          <a:effectLst>
            <a:outerShdw blurRad="762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877050" y="3305175"/>
            <a:ext cx="4681855" cy="2157095"/>
          </a:xfrm>
          <a:prstGeom prst="rect">
            <a:avLst/>
          </a:prstGeom>
          <a:noFill/>
        </p:spPr>
        <p:txBody>
          <a:bodyPr wrap="square" rtlCol="0">
            <a:spAutoFit/>
          </a:bodyPr>
          <a:lstStyle/>
          <a:p>
            <a:pPr>
              <a:lnSpc>
                <a:spcPct val="140000"/>
              </a:lnSpc>
            </a:pPr>
            <a:r>
              <a:rPr lang="en-US" altLang="zh-CN" sz="1600" dirty="0">
                <a:latin typeface="微软雅黑" panose="020B0503020204020204" charset="-122"/>
                <a:ea typeface="微软雅黑" panose="020B0503020204020204" charset="-122"/>
              </a:rPr>
              <a:t>      </a:t>
            </a:r>
            <a:r>
              <a:rPr lang="zh-CN" altLang="en-US" sz="1600" dirty="0">
                <a:latin typeface="微软雅黑" panose="020B0503020204020204" charset="-122"/>
                <a:ea typeface="微软雅黑" panose="020B0503020204020204" charset="-122"/>
              </a:rPr>
              <a:t>泰国北部的素可泰，是泰国历史上第一个独立王朝———素可泰王朝（公元1238年到1356年）的都城，素可泰在泰语中意为“幸福的黎明”，原来只是柬埔寨吴哥王朝下辖的一个城市；后来当地泰族人起义，夺城掠地，在这里创建起泰国的开国王朝。</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11" grpId="0"/>
      <p:bldP spid="9" grpId="0" animBg="1"/>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3" name="菱形 2"/>
          <p:cNvSpPr/>
          <p:nvPr/>
        </p:nvSpPr>
        <p:spPr>
          <a:xfrm>
            <a:off x="928370" y="979805"/>
            <a:ext cx="5289550" cy="5289550"/>
          </a:xfrm>
          <a:prstGeom prst="diamond">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5542280" y="3663315"/>
            <a:ext cx="1495425" cy="1495425"/>
          </a:xfrm>
          <a:prstGeom prst="diamond">
            <a:avLst/>
          </a:prstGeom>
          <a:solidFill>
            <a:srgbClr val="0E5A3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5542280" y="2080260"/>
            <a:ext cx="1495425" cy="1495425"/>
          </a:xfrm>
          <a:prstGeom prst="diamond">
            <a:avLst/>
          </a:prstGeom>
          <a:solidFill>
            <a:srgbClr val="0E5A3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6362700" y="2876550"/>
            <a:ext cx="1495425" cy="1495425"/>
          </a:xfrm>
          <a:prstGeom prst="diamond">
            <a:avLst/>
          </a:prstGeom>
          <a:solidFill>
            <a:srgbClr val="0E5A3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7144385" y="1864995"/>
            <a:ext cx="4646930" cy="975995"/>
          </a:xfrm>
          <a:prstGeom prst="rect">
            <a:avLst/>
          </a:prstGeom>
          <a:noFill/>
        </p:spPr>
        <p:txBody>
          <a:bodyPr wrap="square" rtlCol="0">
            <a:spAutoFit/>
          </a:bodyPr>
          <a:lstStyle/>
          <a:p>
            <a:pP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rPr>
              <a:t>历史记载，素可泰王朝时期的泰国繁荣昌盛，疆域远远超过现版图，尤其是兰甘杏大帝在位时首创泰国文字和暹罗最早的宋加洛陶瓷业，</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8060690" y="3164205"/>
            <a:ext cx="3470275" cy="97599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0" name="文本框 9"/>
          <p:cNvSpPr txBox="1"/>
          <p:nvPr/>
        </p:nvSpPr>
        <p:spPr>
          <a:xfrm>
            <a:off x="7144385" y="4512310"/>
            <a:ext cx="4646930" cy="68135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5810250" y="2538095"/>
            <a:ext cx="946150" cy="583565"/>
          </a:xfrm>
          <a:prstGeom prst="rect">
            <a:avLst/>
          </a:prstGeom>
          <a:noFill/>
        </p:spPr>
        <p:txBody>
          <a:bodyPr wrap="square" rtlCol="0">
            <a:spAutoFit/>
          </a:bodyPr>
          <a:lstStyle/>
          <a:p>
            <a:pPr algn="ctr"/>
            <a:r>
              <a:rPr lang="en-US" altLang="zh-CN" sz="3200">
                <a:solidFill>
                  <a:schemeClr val="bg1"/>
                </a:solidFill>
              </a:rPr>
              <a:t>01</a:t>
            </a:r>
            <a:endParaRPr lang="en-US" altLang="zh-CN" sz="3200">
              <a:solidFill>
                <a:schemeClr val="bg1"/>
              </a:solidFill>
            </a:endParaRPr>
          </a:p>
        </p:txBody>
      </p:sp>
      <p:sp>
        <p:nvSpPr>
          <p:cNvPr id="12" name="文本框 11"/>
          <p:cNvSpPr txBox="1"/>
          <p:nvPr/>
        </p:nvSpPr>
        <p:spPr>
          <a:xfrm>
            <a:off x="6637020" y="3360420"/>
            <a:ext cx="946150" cy="583565"/>
          </a:xfrm>
          <a:prstGeom prst="rect">
            <a:avLst/>
          </a:prstGeom>
          <a:noFill/>
        </p:spPr>
        <p:txBody>
          <a:bodyPr wrap="square" rtlCol="0">
            <a:spAutoFit/>
          </a:bodyPr>
          <a:lstStyle/>
          <a:p>
            <a:pPr algn="ctr"/>
            <a:r>
              <a:rPr lang="en-US" altLang="zh-CN" sz="3200">
                <a:solidFill>
                  <a:schemeClr val="bg1"/>
                </a:solidFill>
              </a:rPr>
              <a:t>02</a:t>
            </a:r>
            <a:endParaRPr lang="en-US" altLang="zh-CN" sz="3200">
              <a:solidFill>
                <a:schemeClr val="bg1"/>
              </a:solidFill>
            </a:endParaRPr>
          </a:p>
        </p:txBody>
      </p:sp>
      <p:sp>
        <p:nvSpPr>
          <p:cNvPr id="13" name="文本框 12"/>
          <p:cNvSpPr txBox="1"/>
          <p:nvPr/>
        </p:nvSpPr>
        <p:spPr>
          <a:xfrm>
            <a:off x="5816600" y="4119245"/>
            <a:ext cx="946150" cy="583565"/>
          </a:xfrm>
          <a:prstGeom prst="rect">
            <a:avLst/>
          </a:prstGeom>
          <a:noFill/>
        </p:spPr>
        <p:txBody>
          <a:bodyPr wrap="square" rtlCol="0">
            <a:spAutoFit/>
          </a:bodyPr>
          <a:lstStyle/>
          <a:p>
            <a:pPr algn="ctr"/>
            <a:r>
              <a:rPr lang="en-US" altLang="zh-CN" sz="3200">
                <a:solidFill>
                  <a:schemeClr val="bg1"/>
                </a:solidFill>
              </a:rPr>
              <a:t>03</a:t>
            </a:r>
            <a:endParaRPr lang="en-US" altLang="zh-CN" sz="320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1000"/>
                                        <p:tgtEl>
                                          <p:spTgt spid="9"/>
                                        </p:tgtEl>
                                      </p:cBhvr>
                                    </p:animEffect>
                                    <p:anim calcmode="lin" valueType="num">
                                      <p:cBhvr>
                                        <p:cTn id="50" dur="1000" fill="hold"/>
                                        <p:tgtEl>
                                          <p:spTgt spid="9"/>
                                        </p:tgtEl>
                                        <p:attrNameLst>
                                          <p:attrName>ppt_x</p:attrName>
                                        </p:attrNameLst>
                                      </p:cBhvr>
                                      <p:tavLst>
                                        <p:tav tm="0">
                                          <p:val>
                                            <p:strVal val="#ppt_x"/>
                                          </p:val>
                                        </p:tav>
                                        <p:tav tm="100000">
                                          <p:val>
                                            <p:strVal val="#ppt_x"/>
                                          </p:val>
                                        </p:tav>
                                      </p:tavLst>
                                    </p:anim>
                                    <p:anim calcmode="lin" valueType="num">
                                      <p:cBhvr>
                                        <p:cTn id="51" dur="1000" fill="hold"/>
                                        <p:tgtEl>
                                          <p:spTgt spid="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8" grpId="0"/>
      <p:bldP spid="9" grpId="0"/>
      <p:bldP spid="10" grpId="0"/>
      <p:bldP spid="11" grpId="0"/>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14" name="组合 13"/>
          <p:cNvGrpSpPr/>
          <p:nvPr/>
        </p:nvGrpSpPr>
        <p:grpSpPr>
          <a:xfrm>
            <a:off x="-951230" y="1152525"/>
            <a:ext cx="10067290" cy="4713605"/>
            <a:chOff x="-1498" y="1715"/>
            <a:chExt cx="15854" cy="7423"/>
          </a:xfrm>
          <a:blipFill rotWithShape="1">
            <a:blip r:embed="rId3"/>
            <a:stretch>
              <a:fillRect b="-24000"/>
            </a:stretch>
          </a:blipFill>
        </p:grpSpPr>
        <p:sp>
          <p:nvSpPr>
            <p:cNvPr id="10" name="圆角矩形 9"/>
            <p:cNvSpPr/>
            <p:nvPr/>
          </p:nvSpPr>
          <p:spPr>
            <a:xfrm>
              <a:off x="-1498" y="1715"/>
              <a:ext cx="10736" cy="175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498" y="3604"/>
              <a:ext cx="8636" cy="175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1498" y="5493"/>
              <a:ext cx="12829" cy="175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498" y="7382"/>
              <a:ext cx="15854" cy="1756"/>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4673600" y="1982427"/>
            <a:ext cx="6786245" cy="707886"/>
          </a:xfrm>
          <a:prstGeom prst="rect">
            <a:avLst/>
          </a:prstGeom>
          <a:noFill/>
        </p:spPr>
        <p:txBody>
          <a:bodyPr wrap="square" rtlCol="0">
            <a:spAutoFit/>
          </a:bodyPr>
          <a:lstStyle/>
          <a:p>
            <a:pPr algn="r"/>
            <a:r>
              <a:rPr lang="zh-CN" altLang="en-US" sz="4000" b="1" dirty="0" smtClean="0">
                <a:solidFill>
                  <a:srgbClr val="448538"/>
                </a:solidFill>
                <a:latin typeface="微软雅黑" panose="020B0503020204020204" charset="-122"/>
                <a:ea typeface="微软雅黑" panose="020B0503020204020204" charset="-122"/>
              </a:rPr>
              <a:t>点此替换文本</a:t>
            </a:r>
            <a:endParaRPr lang="zh-CN" altLang="en-US" sz="4000" b="1" dirty="0">
              <a:solidFill>
                <a:srgbClr val="448538"/>
              </a:solidFill>
              <a:latin typeface="微软雅黑" panose="020B0503020204020204" charset="-122"/>
              <a:ea typeface="微软雅黑" panose="020B0503020204020204" charset="-122"/>
            </a:endParaRPr>
          </a:p>
        </p:txBody>
      </p:sp>
      <p:sp>
        <p:nvSpPr>
          <p:cNvPr id="16" name="文本框 15"/>
          <p:cNvSpPr txBox="1"/>
          <p:nvPr/>
        </p:nvSpPr>
        <p:spPr>
          <a:xfrm>
            <a:off x="7165340" y="2774315"/>
            <a:ext cx="4423410" cy="1706880"/>
          </a:xfrm>
          <a:prstGeom prst="rect">
            <a:avLst/>
          </a:prstGeom>
          <a:noFill/>
        </p:spPr>
        <p:txBody>
          <a:bodyPr wrap="square" rtlCol="0">
            <a:spAutoFit/>
          </a:bodyPr>
          <a:lstStyle/>
          <a:p>
            <a:pPr algn="r">
              <a:lnSpc>
                <a:spcPct val="150000"/>
              </a:lnSpc>
            </a:pPr>
            <a:r>
              <a:rPr lang="zh-CN" altLang="en-US" sz="1400" dirty="0">
                <a:latin typeface="微软雅黑" panose="020B0503020204020204" charset="-122"/>
                <a:ea typeface="微软雅黑" panose="020B0503020204020204" charset="-122"/>
              </a:rPr>
              <a:t>曼谷是全国政治、经济、文化中心和现代与传统相交融的大都市，依然保留着标志辉煌传统的名胜古迹。金碧辉煌的大王宫、镂金镶玉的玉佛寺、庄严肃穆的金佛寺和四面佛等名胜古迹吸引了大批游客前往观光使游人流连忘返。人口约800万（2014年）。</a:t>
            </a:r>
            <a:endParaRPr lang="zh-CN" altLang="en-US" sz="1400" dirty="0">
              <a:latin typeface="微软雅黑" panose="020B0503020204020204" charset="-122"/>
              <a:ea typeface="微软雅黑" panose="020B0503020204020204" charset="-122"/>
            </a:endParaRPr>
          </a:p>
        </p:txBody>
      </p:sp>
      <p:cxnSp>
        <p:nvCxnSpPr>
          <p:cNvPr id="17" name="直接连接符 16"/>
          <p:cNvCxnSpPr/>
          <p:nvPr/>
        </p:nvCxnSpPr>
        <p:spPr>
          <a:xfrm>
            <a:off x="7198360" y="2698115"/>
            <a:ext cx="426148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randombar(horizont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inVertical)">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5" name="组合 4"/>
          <p:cNvGrpSpPr/>
          <p:nvPr/>
        </p:nvGrpSpPr>
        <p:grpSpPr>
          <a:xfrm rot="960000">
            <a:off x="3178175" y="855345"/>
            <a:ext cx="4279900" cy="5383530"/>
            <a:chOff x="1472" y="1805"/>
            <a:chExt cx="5716" cy="7190"/>
          </a:xfrm>
          <a:effectLst>
            <a:outerShdw blurRad="50800" dist="38100" dir="8100000" algn="tr" rotWithShape="0">
              <a:prstClr val="black">
                <a:alpha val="40000"/>
              </a:prstClr>
            </a:outerShdw>
          </a:effectLst>
        </p:grpSpPr>
        <p:sp>
          <p:nvSpPr>
            <p:cNvPr id="3" name="矩形 2"/>
            <p:cNvSpPr/>
            <p:nvPr/>
          </p:nvSpPr>
          <p:spPr>
            <a:xfrm>
              <a:off x="1472" y="1805"/>
              <a:ext cx="5716" cy="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srcRect t="11096"/>
            <a:stretch>
              <a:fillRect/>
            </a:stretch>
          </p:blipFill>
          <p:spPr>
            <a:xfrm>
              <a:off x="1977" y="2277"/>
              <a:ext cx="4705" cy="5969"/>
            </a:xfrm>
            <a:prstGeom prst="rect">
              <a:avLst/>
            </a:prstGeom>
          </p:spPr>
        </p:pic>
      </p:grpSp>
      <p:grpSp>
        <p:nvGrpSpPr>
          <p:cNvPr id="14" name="组合 13"/>
          <p:cNvGrpSpPr/>
          <p:nvPr/>
        </p:nvGrpSpPr>
        <p:grpSpPr>
          <a:xfrm rot="19860000">
            <a:off x="7143115" y="225425"/>
            <a:ext cx="2379980" cy="3416300"/>
            <a:chOff x="9515" y="3518"/>
            <a:chExt cx="3748" cy="5380"/>
          </a:xfrm>
          <a:effectLst>
            <a:outerShdw blurRad="63500" sx="102000" sy="102000" algn="ctr" rotWithShape="0">
              <a:prstClr val="black">
                <a:alpha val="40000"/>
              </a:prstClr>
            </a:outerShdw>
          </a:effectLst>
        </p:grpSpPr>
        <p:sp>
          <p:nvSpPr>
            <p:cNvPr id="8" name="矩形 7"/>
            <p:cNvSpPr/>
            <p:nvPr/>
          </p:nvSpPr>
          <p:spPr>
            <a:xfrm rot="780000">
              <a:off x="9515" y="3518"/>
              <a:ext cx="3748" cy="5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4"/>
            <a:srcRect r="5181"/>
            <a:stretch>
              <a:fillRect/>
            </a:stretch>
          </p:blipFill>
          <p:spPr>
            <a:xfrm rot="780000">
              <a:off x="9806" y="3921"/>
              <a:ext cx="3166" cy="4573"/>
            </a:xfrm>
            <a:prstGeom prst="rect">
              <a:avLst/>
            </a:prstGeom>
          </p:spPr>
        </p:pic>
      </p:grpSp>
      <p:grpSp>
        <p:nvGrpSpPr>
          <p:cNvPr id="7" name="组合 6"/>
          <p:cNvGrpSpPr/>
          <p:nvPr/>
        </p:nvGrpSpPr>
        <p:grpSpPr>
          <a:xfrm rot="900000">
            <a:off x="7037070" y="3335655"/>
            <a:ext cx="2379980" cy="3416300"/>
            <a:chOff x="9515" y="3518"/>
            <a:chExt cx="3748" cy="5380"/>
          </a:xfrm>
          <a:effectLst>
            <a:outerShdw blurRad="63500" sx="102000" sy="102000" algn="ctr" rotWithShape="0">
              <a:prstClr val="black">
                <a:alpha val="40000"/>
              </a:prstClr>
            </a:outerShdw>
          </a:effectLst>
        </p:grpSpPr>
        <p:sp>
          <p:nvSpPr>
            <p:cNvPr id="9" name="矩形 8"/>
            <p:cNvSpPr/>
            <p:nvPr/>
          </p:nvSpPr>
          <p:spPr>
            <a:xfrm rot="780000">
              <a:off x="9515" y="3518"/>
              <a:ext cx="3748" cy="5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4"/>
            <a:srcRect r="5181"/>
            <a:stretch>
              <a:fillRect/>
            </a:stretch>
          </p:blipFill>
          <p:spPr>
            <a:xfrm rot="780000">
              <a:off x="9806" y="3921"/>
              <a:ext cx="3166" cy="4573"/>
            </a:xfrm>
            <a:prstGeom prst="rect">
              <a:avLst/>
            </a:prstGeom>
          </p:spPr>
        </p:pic>
      </p:grpSp>
      <p:grpSp>
        <p:nvGrpSpPr>
          <p:cNvPr id="11" name="组合 10"/>
          <p:cNvGrpSpPr/>
          <p:nvPr/>
        </p:nvGrpSpPr>
        <p:grpSpPr>
          <a:xfrm rot="20640000">
            <a:off x="1635125" y="3896360"/>
            <a:ext cx="1597660" cy="2293620"/>
            <a:chOff x="9515" y="3518"/>
            <a:chExt cx="3748" cy="5380"/>
          </a:xfrm>
          <a:effectLst>
            <a:outerShdw blurRad="63500" sx="102000" sy="102000" algn="ctr" rotWithShape="0">
              <a:prstClr val="black">
                <a:alpha val="40000"/>
              </a:prstClr>
            </a:outerShdw>
          </a:effectLst>
        </p:grpSpPr>
        <p:sp>
          <p:nvSpPr>
            <p:cNvPr id="12" name="矩形 11"/>
            <p:cNvSpPr/>
            <p:nvPr/>
          </p:nvSpPr>
          <p:spPr>
            <a:xfrm rot="780000">
              <a:off x="9515" y="3518"/>
              <a:ext cx="3748" cy="53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4"/>
            <a:srcRect r="5181"/>
            <a:stretch>
              <a:fillRect/>
            </a:stretch>
          </p:blipFill>
          <p:spPr>
            <a:xfrm rot="780000">
              <a:off x="9806" y="3921"/>
              <a:ext cx="3166" cy="4573"/>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anim calcmode="lin" valueType="num">
                                      <p:cBhvr>
                                        <p:cTn id="19" dur="500" fill="hold"/>
                                        <p:tgtEl>
                                          <p:spTgt spid="14"/>
                                        </p:tgtEl>
                                        <p:attrNameLst>
                                          <p:attrName>ppt_x</p:attrName>
                                        </p:attrNameLst>
                                      </p:cBhvr>
                                      <p:tavLst>
                                        <p:tav tm="0">
                                          <p:val>
                                            <p:fltVal val="0.5"/>
                                          </p:val>
                                        </p:tav>
                                        <p:tav tm="100000">
                                          <p:val>
                                            <p:strVal val="#ppt_x"/>
                                          </p:val>
                                        </p:tav>
                                      </p:tavLst>
                                    </p:anim>
                                    <p:anim calcmode="lin" valueType="num">
                                      <p:cBhvr>
                                        <p:cTn id="20" dur="500" fill="hold"/>
                                        <p:tgtEl>
                                          <p:spTgt spid="14"/>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anim calcmode="lin" valueType="num">
                                      <p:cBhvr>
                                        <p:cTn id="28" dur="500" fill="hold"/>
                                        <p:tgtEl>
                                          <p:spTgt spid="7"/>
                                        </p:tgtEl>
                                        <p:attrNameLst>
                                          <p:attrName>ppt_x</p:attrName>
                                        </p:attrNameLst>
                                      </p:cBhvr>
                                      <p:tavLst>
                                        <p:tav tm="0">
                                          <p:val>
                                            <p:fltVal val="0.5"/>
                                          </p:val>
                                        </p:tav>
                                        <p:tav tm="100000">
                                          <p:val>
                                            <p:strVal val="#ppt_x"/>
                                          </p:val>
                                        </p:tav>
                                      </p:tavLst>
                                    </p:anim>
                                    <p:anim calcmode="lin" valueType="num">
                                      <p:cBhvr>
                                        <p:cTn id="29" dur="500" fill="hold"/>
                                        <p:tgtEl>
                                          <p:spTgt spid="7"/>
                                        </p:tgtEl>
                                        <p:attrNameLst>
                                          <p:attrName>ppt_y</p:attrName>
                                        </p:attrNameLst>
                                      </p:cBhvr>
                                      <p:tavLst>
                                        <p:tav tm="0">
                                          <p:val>
                                            <p:fltVal val="0.5"/>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anim calcmode="lin" valueType="num">
                                      <p:cBhvr>
                                        <p:cTn id="37" dur="500" fill="hold"/>
                                        <p:tgtEl>
                                          <p:spTgt spid="11"/>
                                        </p:tgtEl>
                                        <p:attrNameLst>
                                          <p:attrName>ppt_x</p:attrName>
                                        </p:attrNameLst>
                                      </p:cBhvr>
                                      <p:tavLst>
                                        <p:tav tm="0">
                                          <p:val>
                                            <p:fltVal val="0.5"/>
                                          </p:val>
                                        </p:tav>
                                        <p:tav tm="100000">
                                          <p:val>
                                            <p:strVal val="#ppt_x"/>
                                          </p:val>
                                        </p:tav>
                                      </p:tavLst>
                                    </p:anim>
                                    <p:anim calcmode="lin" valueType="num">
                                      <p:cBhvr>
                                        <p:cTn id="38" dur="50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8" name="组合 7"/>
          <p:cNvGrpSpPr/>
          <p:nvPr/>
        </p:nvGrpSpPr>
        <p:grpSpPr>
          <a:xfrm>
            <a:off x="1932305" y="700405"/>
            <a:ext cx="8345805" cy="6110605"/>
            <a:chOff x="1932305" y="700405"/>
            <a:chExt cx="8345805" cy="6110605"/>
          </a:xfrm>
        </p:grpSpPr>
        <p:cxnSp>
          <p:nvCxnSpPr>
            <p:cNvPr id="10" name="直接连接符 9"/>
            <p:cNvCxnSpPr/>
            <p:nvPr/>
          </p:nvCxnSpPr>
          <p:spPr>
            <a:xfrm flipH="1">
              <a:off x="9033510" y="700405"/>
              <a:ext cx="1225550" cy="1049655"/>
            </a:xfrm>
            <a:prstGeom prst="line">
              <a:avLst/>
            </a:prstGeom>
            <a:ln w="0">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9052560" y="1406525"/>
              <a:ext cx="1225550" cy="1049655"/>
            </a:xfrm>
            <a:prstGeom prst="line">
              <a:avLst/>
            </a:prstGeom>
            <a:ln w="0">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1932305" y="5055235"/>
              <a:ext cx="1225550" cy="1049655"/>
            </a:xfrm>
            <a:prstGeom prst="line">
              <a:avLst/>
            </a:prstGeom>
            <a:ln w="0">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1951355" y="5761355"/>
              <a:ext cx="1225550" cy="1049655"/>
            </a:xfrm>
            <a:prstGeom prst="line">
              <a:avLst/>
            </a:prstGeom>
            <a:ln w="0">
              <a:solidFill>
                <a:srgbClr val="0F4424"/>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2304415" y="-327025"/>
            <a:ext cx="7583170" cy="7583170"/>
            <a:chOff x="3629" y="-515"/>
            <a:chExt cx="11942" cy="11942"/>
          </a:xfrm>
        </p:grpSpPr>
        <p:sp>
          <p:nvSpPr>
            <p:cNvPr id="7" name="椭圆 6"/>
            <p:cNvSpPr/>
            <p:nvPr/>
          </p:nvSpPr>
          <p:spPr>
            <a:xfrm>
              <a:off x="3629" y="-515"/>
              <a:ext cx="11943" cy="11943"/>
            </a:xfrm>
            <a:prstGeom prst="ellipse">
              <a:avLst/>
            </a:prstGeom>
            <a:solidFill>
              <a:srgbClr val="B1D6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4200" y="56"/>
              <a:ext cx="10800" cy="10800"/>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0"/>
            </p:cNvCxnSpPr>
            <p:nvPr/>
          </p:nvCxnSpPr>
          <p:spPr>
            <a:xfrm>
              <a:off x="9600" y="56"/>
              <a:ext cx="0" cy="10796"/>
            </a:xfrm>
            <a:prstGeom prst="line">
              <a:avLst/>
            </a:prstGeom>
            <a:ln w="44450">
              <a:solidFill>
                <a:schemeClr val="bg1">
                  <a:alpha val="72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rot="5400000">
              <a:off x="9598" y="30"/>
              <a:ext cx="0" cy="10796"/>
            </a:xfrm>
            <a:prstGeom prst="line">
              <a:avLst/>
            </a:prstGeom>
            <a:ln w="44450">
              <a:solidFill>
                <a:schemeClr val="bg1">
                  <a:alpha val="72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3" name="图片 2" descr="20164615112890"/>
          <p:cNvPicPr>
            <a:picLocks noChangeAspect="1"/>
          </p:cNvPicPr>
          <p:nvPr/>
        </p:nvPicPr>
        <p:blipFill>
          <a:blip r:embed="rId3"/>
          <a:srcRect l="22269" t="5096" r="3907"/>
          <a:stretch>
            <a:fillRect/>
          </a:stretch>
        </p:blipFill>
        <p:spPr>
          <a:xfrm>
            <a:off x="4344670" y="541655"/>
            <a:ext cx="7199630" cy="5829935"/>
          </a:xfrm>
          <a:prstGeom prst="rect">
            <a:avLst/>
          </a:prstGeom>
        </p:spPr>
      </p:pic>
      <p:grpSp>
        <p:nvGrpSpPr>
          <p:cNvPr id="5" name="组合 4"/>
          <p:cNvGrpSpPr/>
          <p:nvPr/>
        </p:nvGrpSpPr>
        <p:grpSpPr>
          <a:xfrm>
            <a:off x="982345" y="882650"/>
            <a:ext cx="2586990" cy="2861945"/>
            <a:chOff x="7493" y="617"/>
            <a:chExt cx="1855" cy="2052"/>
          </a:xfrm>
        </p:grpSpPr>
        <p:cxnSp>
          <p:nvCxnSpPr>
            <p:cNvPr id="13" name="直接连接符 12"/>
            <p:cNvCxnSpPr/>
            <p:nvPr/>
          </p:nvCxnSpPr>
          <p:spPr>
            <a:xfrm>
              <a:off x="7493" y="632"/>
              <a:ext cx="1855" cy="0"/>
            </a:xfrm>
            <a:prstGeom prst="line">
              <a:avLst/>
            </a:prstGeom>
            <a:ln w="15875">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7493" y="2669"/>
              <a:ext cx="1855" cy="0"/>
            </a:xfrm>
            <a:prstGeom prst="line">
              <a:avLst/>
            </a:prstGeom>
            <a:ln w="15875">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493" y="617"/>
              <a:ext cx="0" cy="2036"/>
            </a:xfrm>
            <a:prstGeom prst="line">
              <a:avLst/>
            </a:prstGeom>
            <a:ln w="15875">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9348" y="632"/>
              <a:ext cx="0" cy="441"/>
            </a:xfrm>
            <a:prstGeom prst="line">
              <a:avLst/>
            </a:prstGeom>
            <a:ln w="15875">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348" y="2228"/>
              <a:ext cx="0" cy="441"/>
            </a:xfrm>
            <a:prstGeom prst="line">
              <a:avLst/>
            </a:prstGeom>
            <a:ln w="15875">
              <a:solidFill>
                <a:srgbClr val="0F4424"/>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1482708" y="1727130"/>
            <a:ext cx="2932430" cy="1200329"/>
          </a:xfrm>
          <a:prstGeom prst="rect">
            <a:avLst/>
          </a:prstGeom>
          <a:noFill/>
        </p:spPr>
        <p:txBody>
          <a:bodyPr wrap="square" rtlCol="0">
            <a:spAutoFit/>
          </a:bodyPr>
          <a:lstStyle/>
          <a:p>
            <a:r>
              <a:rPr lang="zh-CN" altLang="en-US" sz="3600" b="1" dirty="0" smtClean="0">
                <a:solidFill>
                  <a:srgbClr val="448538"/>
                </a:solidFill>
                <a:latin typeface="微软雅黑" panose="020B0503020204020204" charset="-122"/>
                <a:ea typeface="微软雅黑" panose="020B0503020204020204" charset="-122"/>
              </a:rPr>
              <a:t>点此替</a:t>
            </a:r>
            <a:endParaRPr lang="en-US" altLang="zh-CN" sz="3600" b="1" dirty="0" smtClean="0">
              <a:solidFill>
                <a:srgbClr val="448538"/>
              </a:solidFill>
              <a:latin typeface="微软雅黑" panose="020B0503020204020204" charset="-122"/>
              <a:ea typeface="微软雅黑" panose="020B0503020204020204" charset="-122"/>
            </a:endParaRPr>
          </a:p>
          <a:p>
            <a:r>
              <a:rPr lang="zh-CN" altLang="en-US" sz="3600" b="1" dirty="0" smtClean="0">
                <a:solidFill>
                  <a:srgbClr val="448538"/>
                </a:solidFill>
                <a:latin typeface="微软雅黑" panose="020B0503020204020204" charset="-122"/>
                <a:ea typeface="微软雅黑" panose="020B0503020204020204" charset="-122"/>
              </a:rPr>
              <a:t>换文本</a:t>
            </a:r>
            <a:endParaRPr lang="zh-CN" altLang="en-US" sz="3600" b="1" dirty="0">
              <a:solidFill>
                <a:srgbClr val="448538"/>
              </a:solidFill>
              <a:latin typeface="微软雅黑" panose="020B0503020204020204" charset="-122"/>
              <a:ea typeface="微软雅黑" panose="020B0503020204020204" charset="-122"/>
            </a:endParaRPr>
          </a:p>
        </p:txBody>
      </p:sp>
      <p:sp>
        <p:nvSpPr>
          <p:cNvPr id="8" name="文本框 7"/>
          <p:cNvSpPr txBox="1"/>
          <p:nvPr/>
        </p:nvSpPr>
        <p:spPr>
          <a:xfrm>
            <a:off x="955675" y="4300855"/>
            <a:ext cx="2933700" cy="1763395"/>
          </a:xfrm>
          <a:prstGeom prst="rect">
            <a:avLst/>
          </a:prstGeom>
          <a:noFill/>
        </p:spPr>
        <p:txBody>
          <a:bodyPr wrap="square" rtlCol="0">
            <a:spAutoFit/>
          </a:bodyPr>
          <a:lstStyle/>
          <a:p>
            <a:pPr>
              <a:lnSpc>
                <a:spcPct val="170000"/>
              </a:lnSpc>
            </a:pPr>
            <a:r>
              <a:rPr lang="zh-CN" altLang="en-US" sz="1600" dirty="0">
                <a:latin typeface="微软雅黑" panose="020B0503020204020204" charset="-122"/>
                <a:ea typeface="微软雅黑" panose="020B0503020204020204" charset="-122"/>
              </a:rPr>
              <a:t>泰国是世界最闻名的旅游胜地之一。泰国是佛教之国，大多数泰国人信奉四面佛。佛教徒占全国人口的九成以上。</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4" name="矩形 3"/>
          <p:cNvSpPr/>
          <p:nvPr/>
        </p:nvSpPr>
        <p:spPr>
          <a:xfrm>
            <a:off x="1100455" y="755015"/>
            <a:ext cx="9972040" cy="5347970"/>
          </a:xfrm>
          <a:prstGeom prst="rect">
            <a:avLst/>
          </a:prstGeom>
          <a:noFill/>
          <a:ln w="19050">
            <a:solidFill>
              <a:srgbClr val="262626">
                <a:alpha val="63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C:\Users\Administrator\Desktop\2605c81c151f36d1c7c4d39e1dda92d7.jpg2605c81c151f36d1c7c4d39e1dda92d7"/>
          <p:cNvPicPr>
            <a:picLocks noChangeAspect="1"/>
          </p:cNvPicPr>
          <p:nvPr/>
        </p:nvPicPr>
        <p:blipFill>
          <a:blip r:embed="rId3"/>
          <a:srcRect/>
          <a:stretch>
            <a:fillRect/>
          </a:stretch>
        </p:blipFill>
        <p:spPr>
          <a:xfrm>
            <a:off x="645160" y="1281113"/>
            <a:ext cx="5551805" cy="3698875"/>
          </a:xfrm>
          <a:prstGeom prst="rect">
            <a:avLst/>
          </a:prstGeom>
        </p:spPr>
      </p:pic>
      <p:pic>
        <p:nvPicPr>
          <p:cNvPr id="7" name="图片 6" descr="C:\Users\Administrator\Desktop\e61190ef76c6a7ef67af4402f7faaf51f3de660d.jpge61190ef76c6a7ef67af4402f7faaf51f3de660d"/>
          <p:cNvPicPr>
            <a:picLocks noChangeAspect="1"/>
          </p:cNvPicPr>
          <p:nvPr/>
        </p:nvPicPr>
        <p:blipFill>
          <a:blip r:embed="rId4"/>
          <a:srcRect/>
          <a:stretch>
            <a:fillRect/>
          </a:stretch>
        </p:blipFill>
        <p:spPr>
          <a:xfrm>
            <a:off x="4867593" y="4114165"/>
            <a:ext cx="3184525" cy="2124075"/>
          </a:xfrm>
          <a:prstGeom prst="rect">
            <a:avLst/>
          </a:prstGeom>
        </p:spPr>
      </p:pic>
      <p:sp>
        <p:nvSpPr>
          <p:cNvPr id="15" name="矩形 14"/>
          <p:cNvSpPr/>
          <p:nvPr/>
        </p:nvSpPr>
        <p:spPr>
          <a:xfrm>
            <a:off x="5462905" y="1593215"/>
            <a:ext cx="6225540" cy="3402965"/>
          </a:xfrm>
          <a:prstGeom prst="rect">
            <a:avLst/>
          </a:prstGeom>
          <a:solidFill>
            <a:srgbClr val="0F442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713220" y="3559175"/>
            <a:ext cx="4324985" cy="1209675"/>
          </a:xfrm>
          <a:prstGeom prst="rect">
            <a:avLst/>
          </a:prstGeom>
          <a:noFill/>
        </p:spPr>
        <p:txBody>
          <a:bodyPr wrap="square" rtlCol="0" anchor="t">
            <a:spAutoFit/>
          </a:bodyPr>
          <a:lstStyle/>
          <a:p>
            <a:pPr algn="r">
              <a:lnSpc>
                <a:spcPct val="130000"/>
              </a:lnSpc>
            </a:pPr>
            <a:r>
              <a:rPr lang="zh-CN" altLang="en-US" sz="1400" dirty="0">
                <a:solidFill>
                  <a:schemeClr val="bg1"/>
                </a:solidFill>
                <a:sym typeface="+mn-ea"/>
              </a:rPr>
              <a:t>For a moment, love, parting intolerable,I do not know its courseFor a moment，For a moment, love, parting intolerable,I do not know its courseFor a moment，For a moment, love, parting intolerable,</a:t>
            </a:r>
            <a:endParaRPr lang="zh-CN" altLang="en-US" sz="1400" dirty="0">
              <a:solidFill>
                <a:schemeClr val="bg1"/>
              </a:solidFill>
              <a:sym typeface="+mn-ea"/>
            </a:endParaRPr>
          </a:p>
        </p:txBody>
      </p:sp>
      <p:cxnSp>
        <p:nvCxnSpPr>
          <p:cNvPr id="10" name="直接连接符 9"/>
          <p:cNvCxnSpPr/>
          <p:nvPr/>
        </p:nvCxnSpPr>
        <p:spPr>
          <a:xfrm>
            <a:off x="6360795" y="3431540"/>
            <a:ext cx="50292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7755255" y="2743238"/>
            <a:ext cx="2932430" cy="584775"/>
          </a:xfrm>
          <a:prstGeom prst="rect">
            <a:avLst/>
          </a:prstGeom>
          <a:noFill/>
        </p:spPr>
        <p:txBody>
          <a:bodyPr wrap="square" rtlCol="0">
            <a:spAutoFit/>
          </a:bodyPr>
          <a:lstStyle/>
          <a:p>
            <a:pPr algn="r"/>
            <a:r>
              <a:rPr lang="zh-CN" altLang="en-US" sz="3200" b="1" dirty="0" smtClean="0">
                <a:solidFill>
                  <a:schemeClr val="bg1"/>
                </a:solidFill>
                <a:latin typeface="微软雅黑" panose="020B0503020204020204" charset="-122"/>
                <a:ea typeface="微软雅黑" panose="020B0503020204020204" charset="-122"/>
              </a:rPr>
              <a:t>点此替换文本</a:t>
            </a:r>
            <a:endParaRPr lang="zh-CN" altLang="en-US" sz="3200" b="1" dirty="0">
              <a:solidFill>
                <a:schemeClr val="bg1"/>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5" name="组合 4"/>
          <p:cNvGrpSpPr/>
          <p:nvPr/>
        </p:nvGrpSpPr>
        <p:grpSpPr>
          <a:xfrm>
            <a:off x="-10160" y="-1905"/>
            <a:ext cx="9382125" cy="6861810"/>
            <a:chOff x="-16" y="-3"/>
            <a:chExt cx="14775" cy="10806"/>
          </a:xfrm>
          <a:blipFill rotWithShape="1">
            <a:blip r:embed="rId3"/>
            <a:stretch>
              <a:fillRect/>
            </a:stretch>
          </a:blipFill>
        </p:grpSpPr>
        <p:sp>
          <p:nvSpPr>
            <p:cNvPr id="3" name="矩形 2"/>
            <p:cNvSpPr/>
            <p:nvPr/>
          </p:nvSpPr>
          <p:spPr>
            <a:xfrm>
              <a:off x="-16" y="-3"/>
              <a:ext cx="4789" cy="1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985" y="-3"/>
              <a:ext cx="4789" cy="1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9971" y="-3"/>
              <a:ext cx="4789" cy="1080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1871345" y="1536700"/>
            <a:ext cx="10319385" cy="3783965"/>
          </a:xfrm>
          <a:prstGeom prst="rect">
            <a:avLst/>
          </a:prstGeom>
          <a:solidFill>
            <a:srgbClr val="0E5A30">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3030855" y="2183130"/>
            <a:ext cx="540385" cy="5403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741285" y="2183130"/>
            <a:ext cx="540385" cy="5403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8571230" y="2128520"/>
            <a:ext cx="3002915" cy="2668270"/>
            <a:chOff x="13498" y="3352"/>
            <a:chExt cx="4729" cy="4202"/>
          </a:xfrm>
        </p:grpSpPr>
        <p:sp>
          <p:nvSpPr>
            <p:cNvPr id="18" name="PA_矩形 17"/>
            <p:cNvSpPr/>
            <p:nvPr>
              <p:custDataLst>
                <p:tags r:id="rId4"/>
              </p:custDataLst>
            </p:nvPr>
          </p:nvSpPr>
          <p:spPr>
            <a:xfrm>
              <a:off x="13498" y="3352"/>
              <a:ext cx="4729" cy="1016"/>
            </a:xfrm>
            <a:prstGeom prst="rect">
              <a:avLst/>
            </a:prstGeom>
          </p:spPr>
          <p:txBody>
            <a:bodyPr wrap="square">
              <a:spAutoFit/>
            </a:bodyPr>
            <a:lstStyle/>
            <a:p>
              <a:pPr lvl="0" algn="l"/>
              <a:r>
                <a:rPr lang="zh-CN" altLang="en-US" sz="3600" b="1" dirty="0" smtClean="0">
                  <a:solidFill>
                    <a:schemeClr val="bg1"/>
                  </a:solidFill>
                </a:rPr>
                <a:t>点此替换文本</a:t>
              </a:r>
              <a:endParaRPr lang="en-US" altLang="zh-CN" sz="3600" b="1" dirty="0">
                <a:solidFill>
                  <a:schemeClr val="bg1"/>
                </a:solidFill>
              </a:endParaRPr>
            </a:p>
          </p:txBody>
        </p:sp>
        <p:sp>
          <p:nvSpPr>
            <p:cNvPr id="12" name="文本框 11"/>
            <p:cNvSpPr txBox="1"/>
            <p:nvPr/>
          </p:nvSpPr>
          <p:spPr>
            <a:xfrm>
              <a:off x="13587" y="4623"/>
              <a:ext cx="4378" cy="2931"/>
            </a:xfrm>
            <a:prstGeom prst="rect">
              <a:avLst/>
            </a:prstGeom>
            <a:noFill/>
          </p:spPr>
          <p:txBody>
            <a:bodyPr wrap="square" rtlCol="0">
              <a:spAutoFit/>
            </a:bodyPr>
            <a:lstStyle/>
            <a:p>
              <a:pPr>
                <a:lnSpc>
                  <a:spcPct val="120000"/>
                </a:lnSpc>
              </a:pPr>
              <a:r>
                <a:rPr lang="zh-CN" altLang="en-US" sz="1600" dirty="0">
                  <a:solidFill>
                    <a:schemeClr val="bg1"/>
                  </a:solidFill>
                  <a:sym typeface="+mn-ea"/>
                </a:rPr>
                <a:t>For a moment, love parting intolerableFor a momentFor a moment, love parting intolerableFor a moment For a moment, love parting intolerableFor </a:t>
              </a:r>
              <a:endParaRPr lang="zh-CN" altLang="en-US" sz="1600" dirty="0">
                <a:solidFill>
                  <a:schemeClr val="bg1"/>
                </a:solidFill>
                <a:sym typeface="+mn-ea"/>
              </a:endParaRPr>
            </a:p>
          </p:txBody>
        </p:sp>
      </p:grpSp>
      <p:grpSp>
        <p:nvGrpSpPr>
          <p:cNvPr id="13" name="组合 12"/>
          <p:cNvGrpSpPr/>
          <p:nvPr/>
        </p:nvGrpSpPr>
        <p:grpSpPr>
          <a:xfrm>
            <a:off x="3930015" y="2129155"/>
            <a:ext cx="3002915" cy="2668270"/>
            <a:chOff x="13498" y="3352"/>
            <a:chExt cx="4729" cy="4202"/>
          </a:xfrm>
        </p:grpSpPr>
        <p:sp>
          <p:nvSpPr>
            <p:cNvPr id="14" name="PA_矩形 17"/>
            <p:cNvSpPr/>
            <p:nvPr>
              <p:custDataLst>
                <p:tags r:id="rId5"/>
              </p:custDataLst>
            </p:nvPr>
          </p:nvSpPr>
          <p:spPr>
            <a:xfrm>
              <a:off x="13498" y="3352"/>
              <a:ext cx="4729" cy="1016"/>
            </a:xfrm>
            <a:prstGeom prst="rect">
              <a:avLst/>
            </a:prstGeom>
          </p:spPr>
          <p:txBody>
            <a:bodyPr wrap="square">
              <a:spAutoFit/>
            </a:bodyPr>
            <a:lstStyle/>
            <a:p>
              <a:pPr lvl="0" algn="l"/>
              <a:r>
                <a:rPr lang="zh-CN" altLang="en-US" sz="3600" b="1" dirty="0" smtClean="0">
                  <a:solidFill>
                    <a:schemeClr val="bg1"/>
                  </a:solidFill>
                </a:rPr>
                <a:t>点此替换文本</a:t>
              </a:r>
              <a:endParaRPr lang="en-US" altLang="zh-CN" sz="3600" b="1" dirty="0">
                <a:solidFill>
                  <a:schemeClr val="bg1"/>
                </a:solidFill>
              </a:endParaRPr>
            </a:p>
          </p:txBody>
        </p:sp>
        <p:sp>
          <p:nvSpPr>
            <p:cNvPr id="15" name="文本框 14"/>
            <p:cNvSpPr txBox="1"/>
            <p:nvPr/>
          </p:nvSpPr>
          <p:spPr>
            <a:xfrm>
              <a:off x="13587" y="4623"/>
              <a:ext cx="4378" cy="2931"/>
            </a:xfrm>
            <a:prstGeom prst="rect">
              <a:avLst/>
            </a:prstGeom>
            <a:noFill/>
          </p:spPr>
          <p:txBody>
            <a:bodyPr wrap="square" rtlCol="0">
              <a:spAutoFit/>
            </a:bodyPr>
            <a:lstStyle/>
            <a:p>
              <a:pPr>
                <a:lnSpc>
                  <a:spcPct val="120000"/>
                </a:lnSpc>
              </a:pPr>
              <a:r>
                <a:rPr lang="zh-CN" altLang="en-US" sz="1600" dirty="0">
                  <a:solidFill>
                    <a:schemeClr val="bg1"/>
                  </a:solidFill>
                  <a:sym typeface="+mn-ea"/>
                </a:rPr>
                <a:t>For a moment, love parting intolerableFor a momentFor a moment, love parting intolerableFor a moment For a moment, love parting intolerableFor </a:t>
              </a:r>
              <a:endParaRPr lang="zh-CN" altLang="en-US" sz="1600" dirty="0">
                <a:solidFill>
                  <a:schemeClr val="bg1"/>
                </a:solidFill>
                <a:sym typeface="+mn-ea"/>
              </a:endParaRPr>
            </a:p>
          </p:txBody>
        </p:sp>
      </p:grpSp>
      <p:sp>
        <p:nvSpPr>
          <p:cNvPr id="16" name="矩形 15"/>
          <p:cNvSpPr/>
          <p:nvPr/>
        </p:nvSpPr>
        <p:spPr>
          <a:xfrm>
            <a:off x="3348355" y="2503805"/>
            <a:ext cx="338455" cy="338455"/>
          </a:xfrm>
          <a:prstGeom prst="rect">
            <a:avLst/>
          </a:prstGeom>
          <a:solidFill>
            <a:srgbClr val="207F3A"/>
          </a:solidFill>
          <a:ln w="4762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087995" y="2503805"/>
            <a:ext cx="338455" cy="338455"/>
          </a:xfrm>
          <a:prstGeom prst="rect">
            <a:avLst/>
          </a:prstGeom>
          <a:solidFill>
            <a:srgbClr val="207F3A"/>
          </a:solidFill>
          <a:ln w="4762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3" name="图片 2" descr="C:\Users\Administrator\Desktop\20164615112890.jpg20164615112890"/>
          <p:cNvPicPr>
            <a:picLocks noChangeAspect="1"/>
          </p:cNvPicPr>
          <p:nvPr/>
        </p:nvPicPr>
        <p:blipFill>
          <a:blip r:embed="rId3"/>
          <a:srcRect t="29312" b="23483"/>
          <a:stretch>
            <a:fillRect/>
          </a:stretch>
        </p:blipFill>
        <p:spPr>
          <a:xfrm>
            <a:off x="0" y="-28575"/>
            <a:ext cx="12192000" cy="3625215"/>
          </a:xfrm>
          <a:prstGeom prst="rect">
            <a:avLst/>
          </a:prstGeom>
        </p:spPr>
      </p:pic>
      <p:grpSp>
        <p:nvGrpSpPr>
          <p:cNvPr id="16" name="组合 15"/>
          <p:cNvGrpSpPr/>
          <p:nvPr/>
        </p:nvGrpSpPr>
        <p:grpSpPr>
          <a:xfrm>
            <a:off x="1068070" y="2037715"/>
            <a:ext cx="3155217" cy="3957955"/>
            <a:chOff x="1068070" y="2037715"/>
            <a:chExt cx="3155217" cy="3957955"/>
          </a:xfrm>
        </p:grpSpPr>
        <p:sp>
          <p:nvSpPr>
            <p:cNvPr id="4" name="矩形 3"/>
            <p:cNvSpPr/>
            <p:nvPr/>
          </p:nvSpPr>
          <p:spPr>
            <a:xfrm>
              <a:off x="1068070" y="2037715"/>
              <a:ext cx="3040380" cy="3957955"/>
            </a:xfrm>
            <a:prstGeom prst="rect">
              <a:avLst/>
            </a:prstGeom>
            <a:solidFill>
              <a:srgbClr val="448538">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307465" y="3528695"/>
              <a:ext cx="2770505" cy="2047875"/>
            </a:xfrm>
            <a:prstGeom prst="rect">
              <a:avLst/>
            </a:prstGeom>
            <a:noFill/>
          </p:spPr>
          <p:txBody>
            <a:bodyPr wrap="square" rtlCol="0" anchor="t">
              <a:spAutoFit/>
            </a:bodyPr>
            <a:lstStyle/>
            <a:p>
              <a:pPr algn="l">
                <a:lnSpc>
                  <a:spcPct val="130000"/>
                </a:lnSpc>
              </a:pPr>
              <a:r>
                <a:rPr lang="zh-CN" altLang="en-US" sz="1400" dirty="0">
                  <a:solidFill>
                    <a:schemeClr val="bg1"/>
                  </a:solidFill>
                  <a:sym typeface="+mn-ea"/>
                </a:rPr>
                <a:t>For a moment, love, parting intolerable,I do not know its courseFor a moment，For a moment, love, parting intolerable,I do not know its courseFor a moment，For a moment, love, parting intolerable,</a:t>
              </a:r>
              <a:endParaRPr lang="zh-CN" altLang="en-US" sz="1400" dirty="0">
                <a:solidFill>
                  <a:schemeClr val="bg1"/>
                </a:solidFill>
                <a:sym typeface="+mn-ea"/>
              </a:endParaRPr>
            </a:p>
          </p:txBody>
        </p:sp>
        <p:sp>
          <p:nvSpPr>
            <p:cNvPr id="13" name="PA_矩形 17"/>
            <p:cNvSpPr/>
            <p:nvPr>
              <p:custDataLst>
                <p:tags r:id="rId4"/>
              </p:custDataLst>
            </p:nvPr>
          </p:nvSpPr>
          <p:spPr>
            <a:xfrm>
              <a:off x="1106707" y="2590702"/>
              <a:ext cx="3116580" cy="646331"/>
            </a:xfrm>
            <a:prstGeom prst="rect">
              <a:avLst/>
            </a:prstGeom>
          </p:spPr>
          <p:txBody>
            <a:bodyPr wrap="square">
              <a:spAutoFit/>
            </a:bodyPr>
            <a:lstStyle/>
            <a:p>
              <a:pPr lvl="0" algn="l"/>
              <a:r>
                <a:rPr lang="zh-CN" altLang="en-US" sz="3600" b="1" spc="-150" dirty="0" smtClean="0">
                  <a:solidFill>
                    <a:schemeClr val="bg1"/>
                  </a:solidFill>
                </a:rPr>
                <a:t>点此替换文本</a:t>
              </a:r>
              <a:endParaRPr lang="en-US" altLang="zh-CN" sz="3600" b="1" spc="-150" dirty="0">
                <a:solidFill>
                  <a:schemeClr val="bg1"/>
                </a:solidFill>
              </a:endParaRPr>
            </a:p>
          </p:txBody>
        </p:sp>
        <p:cxnSp>
          <p:nvCxnSpPr>
            <p:cNvPr id="7" name="直接连接符 6"/>
            <p:cNvCxnSpPr/>
            <p:nvPr/>
          </p:nvCxnSpPr>
          <p:spPr>
            <a:xfrm>
              <a:off x="1275715" y="3361055"/>
              <a:ext cx="256730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6" name="Freeform 146"/>
          <p:cNvSpPr/>
          <p:nvPr/>
        </p:nvSpPr>
        <p:spPr bwMode="auto">
          <a:xfrm>
            <a:off x="5741987" y="4034791"/>
            <a:ext cx="444500" cy="446088"/>
          </a:xfrm>
          <a:custGeom>
            <a:avLst/>
            <a:gdLst>
              <a:gd name="T0" fmla="*/ 180 w 200"/>
              <a:gd name="T1" fmla="*/ 200 h 200"/>
              <a:gd name="T2" fmla="*/ 120 w 200"/>
              <a:gd name="T3" fmla="*/ 200 h 200"/>
              <a:gd name="T4" fmla="*/ 120 w 200"/>
              <a:gd name="T5" fmla="*/ 129 h 200"/>
              <a:gd name="T6" fmla="*/ 143 w 200"/>
              <a:gd name="T7" fmla="*/ 129 h 200"/>
              <a:gd name="T8" fmla="*/ 143 w 200"/>
              <a:gd name="T9" fmla="*/ 100 h 200"/>
              <a:gd name="T10" fmla="*/ 120 w 200"/>
              <a:gd name="T11" fmla="*/ 100 h 200"/>
              <a:gd name="T12" fmla="*/ 120 w 200"/>
              <a:gd name="T13" fmla="*/ 84 h 200"/>
              <a:gd name="T14" fmla="*/ 129 w 200"/>
              <a:gd name="T15" fmla="*/ 76 h 200"/>
              <a:gd name="T16" fmla="*/ 152 w 200"/>
              <a:gd name="T17" fmla="*/ 76 h 200"/>
              <a:gd name="T18" fmla="*/ 152 w 200"/>
              <a:gd name="T19" fmla="*/ 49 h 200"/>
              <a:gd name="T20" fmla="*/ 115 w 200"/>
              <a:gd name="T21" fmla="*/ 49 h 200"/>
              <a:gd name="T22" fmla="*/ 88 w 200"/>
              <a:gd name="T23" fmla="*/ 79 h 200"/>
              <a:gd name="T24" fmla="*/ 88 w 200"/>
              <a:gd name="T25" fmla="*/ 101 h 200"/>
              <a:gd name="T26" fmla="*/ 68 w 200"/>
              <a:gd name="T27" fmla="*/ 101 h 200"/>
              <a:gd name="T28" fmla="*/ 68 w 200"/>
              <a:gd name="T29" fmla="*/ 128 h 200"/>
              <a:gd name="T30" fmla="*/ 88 w 200"/>
              <a:gd name="T31" fmla="*/ 128 h 200"/>
              <a:gd name="T32" fmla="*/ 88 w 200"/>
              <a:gd name="T33" fmla="*/ 200 h 200"/>
              <a:gd name="T34" fmla="*/ 20 w 200"/>
              <a:gd name="T35" fmla="*/ 200 h 200"/>
              <a:gd name="T36" fmla="*/ 0 w 200"/>
              <a:gd name="T37" fmla="*/ 180 h 200"/>
              <a:gd name="T38" fmla="*/ 0 w 200"/>
              <a:gd name="T39" fmla="*/ 20 h 200"/>
              <a:gd name="T40" fmla="*/ 20 w 200"/>
              <a:gd name="T41" fmla="*/ 0 h 200"/>
              <a:gd name="T42" fmla="*/ 180 w 200"/>
              <a:gd name="T43" fmla="*/ 0 h 200"/>
              <a:gd name="T44" fmla="*/ 200 w 200"/>
              <a:gd name="T45" fmla="*/ 20 h 200"/>
              <a:gd name="T46" fmla="*/ 200 w 200"/>
              <a:gd name="T47" fmla="*/ 180 h 200"/>
              <a:gd name="T48" fmla="*/ 180 w 200"/>
              <a:gd name="T4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0" h="200">
                <a:moveTo>
                  <a:pt x="180" y="200"/>
                </a:moveTo>
                <a:cubicBezTo>
                  <a:pt x="120" y="200"/>
                  <a:pt x="120" y="200"/>
                  <a:pt x="120" y="200"/>
                </a:cubicBezTo>
                <a:cubicBezTo>
                  <a:pt x="120" y="129"/>
                  <a:pt x="120" y="129"/>
                  <a:pt x="120" y="129"/>
                </a:cubicBezTo>
                <a:cubicBezTo>
                  <a:pt x="143" y="129"/>
                  <a:pt x="143" y="129"/>
                  <a:pt x="143" y="129"/>
                </a:cubicBezTo>
                <a:cubicBezTo>
                  <a:pt x="143" y="100"/>
                  <a:pt x="143" y="100"/>
                  <a:pt x="143" y="100"/>
                </a:cubicBezTo>
                <a:cubicBezTo>
                  <a:pt x="120" y="100"/>
                  <a:pt x="120" y="100"/>
                  <a:pt x="120" y="100"/>
                </a:cubicBezTo>
                <a:cubicBezTo>
                  <a:pt x="120" y="84"/>
                  <a:pt x="120" y="84"/>
                  <a:pt x="120" y="84"/>
                </a:cubicBezTo>
                <a:cubicBezTo>
                  <a:pt x="120" y="84"/>
                  <a:pt x="120" y="76"/>
                  <a:pt x="129" y="76"/>
                </a:cubicBezTo>
                <a:cubicBezTo>
                  <a:pt x="137" y="76"/>
                  <a:pt x="152" y="76"/>
                  <a:pt x="152" y="76"/>
                </a:cubicBezTo>
                <a:cubicBezTo>
                  <a:pt x="152" y="49"/>
                  <a:pt x="152" y="49"/>
                  <a:pt x="152" y="49"/>
                </a:cubicBezTo>
                <a:cubicBezTo>
                  <a:pt x="152" y="49"/>
                  <a:pt x="113" y="49"/>
                  <a:pt x="115" y="49"/>
                </a:cubicBezTo>
                <a:cubicBezTo>
                  <a:pt x="90" y="49"/>
                  <a:pt x="88" y="79"/>
                  <a:pt x="88" y="79"/>
                </a:cubicBezTo>
                <a:cubicBezTo>
                  <a:pt x="88" y="101"/>
                  <a:pt x="88" y="101"/>
                  <a:pt x="88" y="101"/>
                </a:cubicBezTo>
                <a:cubicBezTo>
                  <a:pt x="68" y="101"/>
                  <a:pt x="68" y="101"/>
                  <a:pt x="68" y="101"/>
                </a:cubicBezTo>
                <a:cubicBezTo>
                  <a:pt x="68" y="128"/>
                  <a:pt x="68" y="128"/>
                  <a:pt x="68" y="128"/>
                </a:cubicBezTo>
                <a:cubicBezTo>
                  <a:pt x="88" y="128"/>
                  <a:pt x="88" y="128"/>
                  <a:pt x="88" y="128"/>
                </a:cubicBezTo>
                <a:cubicBezTo>
                  <a:pt x="88" y="200"/>
                  <a:pt x="88" y="200"/>
                  <a:pt x="88" y="200"/>
                </a:cubicBez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path>
            </a:pathLst>
          </a:custGeom>
          <a:solidFill>
            <a:srgbClr val="4485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150"/>
          <p:cNvSpPr>
            <a:spLocks noEditPoints="1"/>
          </p:cNvSpPr>
          <p:nvPr/>
        </p:nvSpPr>
        <p:spPr bwMode="auto">
          <a:xfrm>
            <a:off x="7920038" y="4034473"/>
            <a:ext cx="446088" cy="446088"/>
          </a:xfrm>
          <a:custGeom>
            <a:avLst/>
            <a:gdLst>
              <a:gd name="T0" fmla="*/ 180 w 200"/>
              <a:gd name="T1" fmla="*/ 200 h 200"/>
              <a:gd name="T2" fmla="*/ 20 w 200"/>
              <a:gd name="T3" fmla="*/ 200 h 200"/>
              <a:gd name="T4" fmla="*/ 0 w 200"/>
              <a:gd name="T5" fmla="*/ 180 h 200"/>
              <a:gd name="T6" fmla="*/ 0 w 200"/>
              <a:gd name="T7" fmla="*/ 20 h 200"/>
              <a:gd name="T8" fmla="*/ 20 w 200"/>
              <a:gd name="T9" fmla="*/ 0 h 200"/>
              <a:gd name="T10" fmla="*/ 180 w 200"/>
              <a:gd name="T11" fmla="*/ 0 h 200"/>
              <a:gd name="T12" fmla="*/ 200 w 200"/>
              <a:gd name="T13" fmla="*/ 20 h 200"/>
              <a:gd name="T14" fmla="*/ 200 w 200"/>
              <a:gd name="T15" fmla="*/ 180 h 200"/>
              <a:gd name="T16" fmla="*/ 180 w 200"/>
              <a:gd name="T17" fmla="*/ 200 h 200"/>
              <a:gd name="T18" fmla="*/ 28 w 200"/>
              <a:gd name="T19" fmla="*/ 176 h 200"/>
              <a:gd name="T20" fmla="*/ 59 w 200"/>
              <a:gd name="T21" fmla="*/ 176 h 200"/>
              <a:gd name="T22" fmla="*/ 59 w 200"/>
              <a:gd name="T23" fmla="*/ 72 h 200"/>
              <a:gd name="T24" fmla="*/ 28 w 200"/>
              <a:gd name="T25" fmla="*/ 72 h 200"/>
              <a:gd name="T26" fmla="*/ 28 w 200"/>
              <a:gd name="T27" fmla="*/ 176 h 200"/>
              <a:gd name="T28" fmla="*/ 46 w 200"/>
              <a:gd name="T29" fmla="*/ 26 h 200"/>
              <a:gd name="T30" fmla="*/ 28 w 200"/>
              <a:gd name="T31" fmla="*/ 42 h 200"/>
              <a:gd name="T32" fmla="*/ 45 w 200"/>
              <a:gd name="T33" fmla="*/ 58 h 200"/>
              <a:gd name="T34" fmla="*/ 63 w 200"/>
              <a:gd name="T35" fmla="*/ 42 h 200"/>
              <a:gd name="T36" fmla="*/ 46 w 200"/>
              <a:gd name="T37" fmla="*/ 26 h 200"/>
              <a:gd name="T38" fmla="*/ 176 w 200"/>
              <a:gd name="T39" fmla="*/ 116 h 200"/>
              <a:gd name="T40" fmla="*/ 144 w 200"/>
              <a:gd name="T41" fmla="*/ 70 h 200"/>
              <a:gd name="T42" fmla="*/ 112 w 200"/>
              <a:gd name="T43" fmla="*/ 89 h 200"/>
              <a:gd name="T44" fmla="*/ 112 w 200"/>
              <a:gd name="T45" fmla="*/ 89 h 200"/>
              <a:gd name="T46" fmla="*/ 112 w 200"/>
              <a:gd name="T47" fmla="*/ 72 h 200"/>
              <a:gd name="T48" fmla="*/ 84 w 200"/>
              <a:gd name="T49" fmla="*/ 72 h 200"/>
              <a:gd name="T50" fmla="*/ 84 w 200"/>
              <a:gd name="T51" fmla="*/ 107 h 200"/>
              <a:gd name="T52" fmla="*/ 84 w 200"/>
              <a:gd name="T53" fmla="*/ 176 h 200"/>
              <a:gd name="T54" fmla="*/ 116 w 200"/>
              <a:gd name="T55" fmla="*/ 176 h 200"/>
              <a:gd name="T56" fmla="*/ 116 w 200"/>
              <a:gd name="T57" fmla="*/ 118 h 200"/>
              <a:gd name="T58" fmla="*/ 117 w 200"/>
              <a:gd name="T59" fmla="*/ 110 h 200"/>
              <a:gd name="T60" fmla="*/ 132 w 200"/>
              <a:gd name="T61" fmla="*/ 97 h 200"/>
              <a:gd name="T62" fmla="*/ 148 w 200"/>
              <a:gd name="T63" fmla="*/ 120 h 200"/>
              <a:gd name="T64" fmla="*/ 148 w 200"/>
              <a:gd name="T65" fmla="*/ 176 h 200"/>
              <a:gd name="T66" fmla="*/ 176 w 200"/>
              <a:gd name="T67" fmla="*/ 176 h 200"/>
              <a:gd name="T68" fmla="*/ 176 w 200"/>
              <a:gd name="T69" fmla="*/ 116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200">
                <a:moveTo>
                  <a:pt x="180" y="200"/>
                </a:moveTo>
                <a:cubicBezTo>
                  <a:pt x="20" y="200"/>
                  <a:pt x="20" y="200"/>
                  <a:pt x="20" y="200"/>
                </a:cubicBezTo>
                <a:cubicBezTo>
                  <a:pt x="9" y="200"/>
                  <a:pt x="0" y="191"/>
                  <a:pt x="0" y="180"/>
                </a:cubicBezTo>
                <a:cubicBezTo>
                  <a:pt x="0" y="20"/>
                  <a:pt x="0" y="20"/>
                  <a:pt x="0" y="20"/>
                </a:cubicBezTo>
                <a:cubicBezTo>
                  <a:pt x="0" y="9"/>
                  <a:pt x="9" y="0"/>
                  <a:pt x="20" y="0"/>
                </a:cubicBezTo>
                <a:cubicBezTo>
                  <a:pt x="180" y="0"/>
                  <a:pt x="180" y="0"/>
                  <a:pt x="180" y="0"/>
                </a:cubicBezTo>
                <a:cubicBezTo>
                  <a:pt x="191" y="0"/>
                  <a:pt x="200" y="9"/>
                  <a:pt x="200" y="20"/>
                </a:cubicBezTo>
                <a:cubicBezTo>
                  <a:pt x="200" y="180"/>
                  <a:pt x="200" y="180"/>
                  <a:pt x="200" y="180"/>
                </a:cubicBezTo>
                <a:cubicBezTo>
                  <a:pt x="200" y="191"/>
                  <a:pt x="191" y="200"/>
                  <a:pt x="180" y="200"/>
                </a:cubicBezTo>
                <a:close/>
                <a:moveTo>
                  <a:pt x="28" y="176"/>
                </a:moveTo>
                <a:cubicBezTo>
                  <a:pt x="59" y="176"/>
                  <a:pt x="59" y="176"/>
                  <a:pt x="59" y="176"/>
                </a:cubicBezTo>
                <a:cubicBezTo>
                  <a:pt x="59" y="72"/>
                  <a:pt x="59" y="72"/>
                  <a:pt x="59" y="72"/>
                </a:cubicBezTo>
                <a:cubicBezTo>
                  <a:pt x="28" y="72"/>
                  <a:pt x="28" y="72"/>
                  <a:pt x="28" y="72"/>
                </a:cubicBezTo>
                <a:lnTo>
                  <a:pt x="28" y="176"/>
                </a:lnTo>
                <a:close/>
                <a:moveTo>
                  <a:pt x="46" y="26"/>
                </a:moveTo>
                <a:cubicBezTo>
                  <a:pt x="35" y="26"/>
                  <a:pt x="28" y="33"/>
                  <a:pt x="28" y="42"/>
                </a:cubicBezTo>
                <a:cubicBezTo>
                  <a:pt x="28" y="52"/>
                  <a:pt x="35" y="58"/>
                  <a:pt x="45" y="58"/>
                </a:cubicBezTo>
                <a:cubicBezTo>
                  <a:pt x="56" y="58"/>
                  <a:pt x="63" y="52"/>
                  <a:pt x="63" y="42"/>
                </a:cubicBezTo>
                <a:cubicBezTo>
                  <a:pt x="63" y="33"/>
                  <a:pt x="56" y="26"/>
                  <a:pt x="46" y="26"/>
                </a:cubicBezTo>
                <a:close/>
                <a:moveTo>
                  <a:pt x="176" y="116"/>
                </a:moveTo>
                <a:cubicBezTo>
                  <a:pt x="176" y="85"/>
                  <a:pt x="166" y="70"/>
                  <a:pt x="144" y="70"/>
                </a:cubicBezTo>
                <a:cubicBezTo>
                  <a:pt x="126" y="70"/>
                  <a:pt x="117" y="81"/>
                  <a:pt x="112" y="89"/>
                </a:cubicBezTo>
                <a:cubicBezTo>
                  <a:pt x="112" y="89"/>
                  <a:pt x="112" y="89"/>
                  <a:pt x="112" y="89"/>
                </a:cubicBezTo>
                <a:cubicBezTo>
                  <a:pt x="112" y="72"/>
                  <a:pt x="112" y="72"/>
                  <a:pt x="112" y="72"/>
                </a:cubicBezTo>
                <a:cubicBezTo>
                  <a:pt x="84" y="72"/>
                  <a:pt x="84" y="72"/>
                  <a:pt x="84" y="72"/>
                </a:cubicBezTo>
                <a:cubicBezTo>
                  <a:pt x="84" y="82"/>
                  <a:pt x="84" y="93"/>
                  <a:pt x="84" y="107"/>
                </a:cubicBezTo>
                <a:cubicBezTo>
                  <a:pt x="84" y="176"/>
                  <a:pt x="84" y="176"/>
                  <a:pt x="84" y="176"/>
                </a:cubicBezTo>
                <a:cubicBezTo>
                  <a:pt x="116" y="176"/>
                  <a:pt x="116" y="176"/>
                  <a:pt x="116" y="176"/>
                </a:cubicBezTo>
                <a:cubicBezTo>
                  <a:pt x="116" y="118"/>
                  <a:pt x="116" y="118"/>
                  <a:pt x="116" y="118"/>
                </a:cubicBezTo>
                <a:cubicBezTo>
                  <a:pt x="116" y="115"/>
                  <a:pt x="116" y="112"/>
                  <a:pt x="117" y="110"/>
                </a:cubicBezTo>
                <a:cubicBezTo>
                  <a:pt x="119" y="103"/>
                  <a:pt x="122" y="97"/>
                  <a:pt x="132" y="97"/>
                </a:cubicBezTo>
                <a:cubicBezTo>
                  <a:pt x="144" y="97"/>
                  <a:pt x="148" y="107"/>
                  <a:pt x="148" y="120"/>
                </a:cubicBezTo>
                <a:cubicBezTo>
                  <a:pt x="148" y="176"/>
                  <a:pt x="148" y="176"/>
                  <a:pt x="148" y="176"/>
                </a:cubicBezTo>
                <a:cubicBezTo>
                  <a:pt x="176" y="176"/>
                  <a:pt x="176" y="176"/>
                  <a:pt x="176" y="176"/>
                </a:cubicBezTo>
                <a:lnTo>
                  <a:pt x="176" y="116"/>
                </a:lnTo>
                <a:close/>
              </a:path>
            </a:pathLst>
          </a:custGeom>
          <a:solidFill>
            <a:srgbClr val="4485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154"/>
          <p:cNvSpPr>
            <a:spLocks noEditPoints="1"/>
          </p:cNvSpPr>
          <p:nvPr/>
        </p:nvSpPr>
        <p:spPr bwMode="auto">
          <a:xfrm>
            <a:off x="10106025" y="4034473"/>
            <a:ext cx="446088" cy="446088"/>
          </a:xfrm>
          <a:custGeom>
            <a:avLst/>
            <a:gdLst>
              <a:gd name="T0" fmla="*/ 112 w 200"/>
              <a:gd name="T1" fmla="*/ 147 h 200"/>
              <a:gd name="T2" fmla="*/ 112 w 200"/>
              <a:gd name="T3" fmla="*/ 165 h 200"/>
              <a:gd name="T4" fmla="*/ 117 w 200"/>
              <a:gd name="T5" fmla="*/ 175 h 200"/>
              <a:gd name="T6" fmla="*/ 117 w 200"/>
              <a:gd name="T7" fmla="*/ 140 h 200"/>
              <a:gd name="T8" fmla="*/ 20 w 200"/>
              <a:gd name="T9" fmla="*/ 0 h 200"/>
              <a:gd name="T10" fmla="*/ 0 w 200"/>
              <a:gd name="T11" fmla="*/ 180 h 200"/>
              <a:gd name="T12" fmla="*/ 180 w 200"/>
              <a:gd name="T13" fmla="*/ 200 h 200"/>
              <a:gd name="T14" fmla="*/ 200 w 200"/>
              <a:gd name="T15" fmla="*/ 20 h 200"/>
              <a:gd name="T16" fmla="*/ 43 w 200"/>
              <a:gd name="T17" fmla="*/ 184 h 200"/>
              <a:gd name="T18" fmla="*/ 32 w 200"/>
              <a:gd name="T19" fmla="*/ 124 h 200"/>
              <a:gd name="T20" fmla="*/ 16 w 200"/>
              <a:gd name="T21" fmla="*/ 112 h 200"/>
              <a:gd name="T22" fmla="*/ 60 w 200"/>
              <a:gd name="T23" fmla="*/ 124 h 200"/>
              <a:gd name="T24" fmla="*/ 43 w 200"/>
              <a:gd name="T25" fmla="*/ 184 h 200"/>
              <a:gd name="T26" fmla="*/ 83 w 200"/>
              <a:gd name="T27" fmla="*/ 178 h 200"/>
              <a:gd name="T28" fmla="*/ 70 w 200"/>
              <a:gd name="T29" fmla="*/ 185 h 200"/>
              <a:gd name="T30" fmla="*/ 56 w 200"/>
              <a:gd name="T31" fmla="*/ 132 h 200"/>
              <a:gd name="T32" fmla="*/ 68 w 200"/>
              <a:gd name="T33" fmla="*/ 162 h 200"/>
              <a:gd name="T34" fmla="*/ 80 w 200"/>
              <a:gd name="T35" fmla="*/ 170 h 200"/>
              <a:gd name="T36" fmla="*/ 80 w 200"/>
              <a:gd name="T37" fmla="*/ 132 h 200"/>
              <a:gd name="T38" fmla="*/ 92 w 200"/>
              <a:gd name="T39" fmla="*/ 169 h 200"/>
              <a:gd name="T40" fmla="*/ 83 w 200"/>
              <a:gd name="T41" fmla="*/ 184 h 200"/>
              <a:gd name="T42" fmla="*/ 111 w 200"/>
              <a:gd name="T43" fmla="*/ 177 h 200"/>
              <a:gd name="T44" fmla="*/ 110 w 200"/>
              <a:gd name="T45" fmla="*/ 185 h 200"/>
              <a:gd name="T46" fmla="*/ 100 w 200"/>
              <a:gd name="T47" fmla="*/ 170 h 200"/>
              <a:gd name="T48" fmla="*/ 112 w 200"/>
              <a:gd name="T49" fmla="*/ 108 h 200"/>
              <a:gd name="T50" fmla="*/ 112 w 200"/>
              <a:gd name="T51" fmla="*/ 137 h 200"/>
              <a:gd name="T52" fmla="*/ 136 w 200"/>
              <a:gd name="T53" fmla="*/ 157 h 200"/>
              <a:gd name="T54" fmla="*/ 176 w 200"/>
              <a:gd name="T55" fmla="*/ 160 h 200"/>
              <a:gd name="T56" fmla="*/ 163 w 200"/>
              <a:gd name="T57" fmla="*/ 176 h 200"/>
              <a:gd name="T58" fmla="*/ 174 w 200"/>
              <a:gd name="T59" fmla="*/ 182 h 200"/>
              <a:gd name="T60" fmla="*/ 140 w 200"/>
              <a:gd name="T61" fmla="*/ 159 h 200"/>
              <a:gd name="T62" fmla="*/ 176 w 200"/>
              <a:gd name="T63" fmla="*/ 155 h 200"/>
              <a:gd name="T64" fmla="*/ 192 w 200"/>
              <a:gd name="T65" fmla="*/ 100 h 200"/>
              <a:gd name="T66" fmla="*/ 8 w 200"/>
              <a:gd name="T67" fmla="*/ 28 h 200"/>
              <a:gd name="T68" fmla="*/ 172 w 200"/>
              <a:gd name="T69" fmla="*/ 8 h 200"/>
              <a:gd name="T70" fmla="*/ 192 w 200"/>
              <a:gd name="T71" fmla="*/ 100 h 200"/>
              <a:gd name="T72" fmla="*/ 152 w 200"/>
              <a:gd name="T73" fmla="*/ 153 h 200"/>
              <a:gd name="T74" fmla="*/ 159 w 200"/>
              <a:gd name="T75" fmla="*/ 139 h 200"/>
              <a:gd name="T76" fmla="*/ 63 w 200"/>
              <a:gd name="T77" fmla="*/ 33 h 200"/>
              <a:gd name="T78" fmla="*/ 59 w 200"/>
              <a:gd name="T79" fmla="*/ 49 h 200"/>
              <a:gd name="T80" fmla="*/ 49 w 200"/>
              <a:gd name="T81" fmla="*/ 16 h 200"/>
              <a:gd name="T82" fmla="*/ 53 w 200"/>
              <a:gd name="T83" fmla="*/ 59 h 200"/>
              <a:gd name="T84" fmla="*/ 64 w 200"/>
              <a:gd name="T85" fmla="*/ 88 h 200"/>
              <a:gd name="T86" fmla="*/ 80 w 200"/>
              <a:gd name="T87" fmla="*/ 16 h 200"/>
              <a:gd name="T88" fmla="*/ 97 w 200"/>
              <a:gd name="T89" fmla="*/ 35 h 200"/>
              <a:gd name="T90" fmla="*/ 96 w 200"/>
              <a:gd name="T91" fmla="*/ 89 h 200"/>
              <a:gd name="T92" fmla="*/ 115 w 200"/>
              <a:gd name="T93" fmla="*/ 62 h 200"/>
              <a:gd name="T94" fmla="*/ 97 w 200"/>
              <a:gd name="T95" fmla="*/ 80 h 200"/>
              <a:gd name="T96" fmla="*/ 89 w 200"/>
              <a:gd name="T97" fmla="*/ 62 h 200"/>
              <a:gd name="T98" fmla="*/ 104 w 200"/>
              <a:gd name="T99" fmla="*/ 62 h 200"/>
              <a:gd name="T100" fmla="*/ 154 w 200"/>
              <a:gd name="T101" fmla="*/ 36 h 200"/>
              <a:gd name="T102" fmla="*/ 143 w 200"/>
              <a:gd name="T103" fmla="*/ 70 h 200"/>
              <a:gd name="T104" fmla="*/ 136 w 200"/>
              <a:gd name="T105" fmla="*/ 80 h 200"/>
              <a:gd name="T106" fmla="*/ 130 w 200"/>
              <a:gd name="T107" fmla="*/ 36 h 200"/>
              <a:gd name="T108" fmla="*/ 119 w 200"/>
              <a:gd name="T109" fmla="*/ 68 h 200"/>
              <a:gd name="T110" fmla="*/ 144 w 200"/>
              <a:gd name="T111" fmla="*/ 83 h 200"/>
              <a:gd name="T112" fmla="*/ 144 w 200"/>
              <a:gd name="T113" fmla="*/ 88 h 200"/>
              <a:gd name="T114" fmla="*/ 154 w 200"/>
              <a:gd name="T115" fmla="*/ 7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0" h="200">
                <a:moveTo>
                  <a:pt x="117" y="140"/>
                </a:moveTo>
                <a:cubicBezTo>
                  <a:pt x="114" y="140"/>
                  <a:pt x="113" y="144"/>
                  <a:pt x="112" y="147"/>
                </a:cubicBezTo>
                <a:cubicBezTo>
                  <a:pt x="112" y="148"/>
                  <a:pt x="112" y="150"/>
                  <a:pt x="112" y="151"/>
                </a:cubicBezTo>
                <a:cubicBezTo>
                  <a:pt x="112" y="165"/>
                  <a:pt x="112" y="165"/>
                  <a:pt x="112" y="165"/>
                </a:cubicBezTo>
                <a:cubicBezTo>
                  <a:pt x="112" y="167"/>
                  <a:pt x="112" y="168"/>
                  <a:pt x="112" y="169"/>
                </a:cubicBezTo>
                <a:cubicBezTo>
                  <a:pt x="114" y="174"/>
                  <a:pt x="115" y="175"/>
                  <a:pt x="117" y="175"/>
                </a:cubicBezTo>
                <a:cubicBezTo>
                  <a:pt x="123" y="175"/>
                  <a:pt x="125" y="168"/>
                  <a:pt x="125" y="157"/>
                </a:cubicBezTo>
                <a:cubicBezTo>
                  <a:pt x="125" y="148"/>
                  <a:pt x="123" y="140"/>
                  <a:pt x="117" y="140"/>
                </a:cubicBezTo>
                <a:close/>
                <a:moveTo>
                  <a:pt x="180" y="0"/>
                </a:moveTo>
                <a:cubicBezTo>
                  <a:pt x="20" y="0"/>
                  <a:pt x="20" y="0"/>
                  <a:pt x="20" y="0"/>
                </a:cubicBezTo>
                <a:cubicBezTo>
                  <a:pt x="9" y="0"/>
                  <a:pt x="0" y="9"/>
                  <a:pt x="0" y="20"/>
                </a:cubicBezTo>
                <a:cubicBezTo>
                  <a:pt x="0" y="180"/>
                  <a:pt x="0" y="180"/>
                  <a:pt x="0" y="180"/>
                </a:cubicBezTo>
                <a:cubicBezTo>
                  <a:pt x="0" y="191"/>
                  <a:pt x="9" y="200"/>
                  <a:pt x="20" y="200"/>
                </a:cubicBezTo>
                <a:cubicBezTo>
                  <a:pt x="180" y="200"/>
                  <a:pt x="180" y="200"/>
                  <a:pt x="180" y="200"/>
                </a:cubicBezTo>
                <a:cubicBezTo>
                  <a:pt x="191" y="200"/>
                  <a:pt x="200" y="191"/>
                  <a:pt x="200" y="180"/>
                </a:cubicBezTo>
                <a:cubicBezTo>
                  <a:pt x="200" y="20"/>
                  <a:pt x="200" y="20"/>
                  <a:pt x="200" y="20"/>
                </a:cubicBezTo>
                <a:cubicBezTo>
                  <a:pt x="200" y="9"/>
                  <a:pt x="191" y="0"/>
                  <a:pt x="180" y="0"/>
                </a:cubicBezTo>
                <a:close/>
                <a:moveTo>
                  <a:pt x="43" y="184"/>
                </a:moveTo>
                <a:cubicBezTo>
                  <a:pt x="32" y="184"/>
                  <a:pt x="32" y="184"/>
                  <a:pt x="32" y="184"/>
                </a:cubicBezTo>
                <a:cubicBezTo>
                  <a:pt x="32" y="124"/>
                  <a:pt x="32" y="124"/>
                  <a:pt x="32" y="124"/>
                </a:cubicBezTo>
                <a:cubicBezTo>
                  <a:pt x="16" y="124"/>
                  <a:pt x="16" y="124"/>
                  <a:pt x="16" y="124"/>
                </a:cubicBezTo>
                <a:cubicBezTo>
                  <a:pt x="16" y="112"/>
                  <a:pt x="16" y="112"/>
                  <a:pt x="16" y="112"/>
                </a:cubicBezTo>
                <a:cubicBezTo>
                  <a:pt x="60" y="112"/>
                  <a:pt x="60" y="112"/>
                  <a:pt x="60" y="112"/>
                </a:cubicBezTo>
                <a:cubicBezTo>
                  <a:pt x="60" y="124"/>
                  <a:pt x="60" y="124"/>
                  <a:pt x="60" y="124"/>
                </a:cubicBezTo>
                <a:cubicBezTo>
                  <a:pt x="43" y="124"/>
                  <a:pt x="43" y="124"/>
                  <a:pt x="43" y="124"/>
                </a:cubicBezTo>
                <a:lnTo>
                  <a:pt x="43" y="184"/>
                </a:lnTo>
                <a:close/>
                <a:moveTo>
                  <a:pt x="83" y="184"/>
                </a:moveTo>
                <a:cubicBezTo>
                  <a:pt x="83" y="178"/>
                  <a:pt x="83" y="178"/>
                  <a:pt x="83" y="178"/>
                </a:cubicBezTo>
                <a:cubicBezTo>
                  <a:pt x="82" y="178"/>
                  <a:pt x="82" y="178"/>
                  <a:pt x="82" y="178"/>
                </a:cubicBezTo>
                <a:cubicBezTo>
                  <a:pt x="80" y="181"/>
                  <a:pt x="75" y="185"/>
                  <a:pt x="70" y="185"/>
                </a:cubicBezTo>
                <a:cubicBezTo>
                  <a:pt x="60" y="185"/>
                  <a:pt x="56" y="177"/>
                  <a:pt x="56" y="164"/>
                </a:cubicBezTo>
                <a:cubicBezTo>
                  <a:pt x="56" y="132"/>
                  <a:pt x="56" y="132"/>
                  <a:pt x="56" y="132"/>
                </a:cubicBezTo>
                <a:cubicBezTo>
                  <a:pt x="68" y="132"/>
                  <a:pt x="68" y="132"/>
                  <a:pt x="68" y="132"/>
                </a:cubicBezTo>
                <a:cubicBezTo>
                  <a:pt x="68" y="162"/>
                  <a:pt x="68" y="162"/>
                  <a:pt x="68" y="162"/>
                </a:cubicBezTo>
                <a:cubicBezTo>
                  <a:pt x="68" y="170"/>
                  <a:pt x="70" y="175"/>
                  <a:pt x="75" y="175"/>
                </a:cubicBezTo>
                <a:cubicBezTo>
                  <a:pt x="78" y="175"/>
                  <a:pt x="79" y="172"/>
                  <a:pt x="80" y="170"/>
                </a:cubicBezTo>
                <a:cubicBezTo>
                  <a:pt x="80" y="169"/>
                  <a:pt x="80" y="167"/>
                  <a:pt x="80" y="165"/>
                </a:cubicBezTo>
                <a:cubicBezTo>
                  <a:pt x="80" y="132"/>
                  <a:pt x="80" y="132"/>
                  <a:pt x="80" y="132"/>
                </a:cubicBezTo>
                <a:cubicBezTo>
                  <a:pt x="92" y="132"/>
                  <a:pt x="92" y="132"/>
                  <a:pt x="92" y="132"/>
                </a:cubicBezTo>
                <a:cubicBezTo>
                  <a:pt x="92" y="169"/>
                  <a:pt x="92" y="169"/>
                  <a:pt x="92" y="169"/>
                </a:cubicBezTo>
                <a:cubicBezTo>
                  <a:pt x="92" y="174"/>
                  <a:pt x="92" y="179"/>
                  <a:pt x="92" y="184"/>
                </a:cubicBezTo>
                <a:lnTo>
                  <a:pt x="83" y="184"/>
                </a:lnTo>
                <a:close/>
                <a:moveTo>
                  <a:pt x="120" y="185"/>
                </a:moveTo>
                <a:cubicBezTo>
                  <a:pt x="115" y="185"/>
                  <a:pt x="113" y="182"/>
                  <a:pt x="111" y="177"/>
                </a:cubicBezTo>
                <a:cubicBezTo>
                  <a:pt x="110" y="177"/>
                  <a:pt x="110" y="177"/>
                  <a:pt x="110" y="177"/>
                </a:cubicBezTo>
                <a:cubicBezTo>
                  <a:pt x="110" y="185"/>
                  <a:pt x="110" y="185"/>
                  <a:pt x="110" y="185"/>
                </a:cubicBezTo>
                <a:cubicBezTo>
                  <a:pt x="99" y="185"/>
                  <a:pt x="99" y="185"/>
                  <a:pt x="99" y="185"/>
                </a:cubicBezTo>
                <a:cubicBezTo>
                  <a:pt x="100" y="181"/>
                  <a:pt x="100" y="174"/>
                  <a:pt x="100" y="170"/>
                </a:cubicBezTo>
                <a:cubicBezTo>
                  <a:pt x="100" y="108"/>
                  <a:pt x="100" y="108"/>
                  <a:pt x="100" y="108"/>
                </a:cubicBezTo>
                <a:cubicBezTo>
                  <a:pt x="112" y="108"/>
                  <a:pt x="112" y="108"/>
                  <a:pt x="112" y="108"/>
                </a:cubicBezTo>
                <a:cubicBezTo>
                  <a:pt x="112" y="137"/>
                  <a:pt x="112" y="137"/>
                  <a:pt x="112" y="137"/>
                </a:cubicBezTo>
                <a:cubicBezTo>
                  <a:pt x="112" y="137"/>
                  <a:pt x="112" y="137"/>
                  <a:pt x="112" y="137"/>
                </a:cubicBezTo>
                <a:cubicBezTo>
                  <a:pt x="114" y="133"/>
                  <a:pt x="117" y="131"/>
                  <a:pt x="122" y="131"/>
                </a:cubicBezTo>
                <a:cubicBezTo>
                  <a:pt x="131" y="131"/>
                  <a:pt x="136" y="141"/>
                  <a:pt x="136" y="157"/>
                </a:cubicBezTo>
                <a:cubicBezTo>
                  <a:pt x="136" y="175"/>
                  <a:pt x="129" y="185"/>
                  <a:pt x="120" y="185"/>
                </a:cubicBezTo>
                <a:close/>
                <a:moveTo>
                  <a:pt x="176" y="160"/>
                </a:moveTo>
                <a:cubicBezTo>
                  <a:pt x="152" y="160"/>
                  <a:pt x="152" y="160"/>
                  <a:pt x="152" y="160"/>
                </a:cubicBezTo>
                <a:cubicBezTo>
                  <a:pt x="152" y="171"/>
                  <a:pt x="157" y="176"/>
                  <a:pt x="163" y="176"/>
                </a:cubicBezTo>
                <a:cubicBezTo>
                  <a:pt x="167" y="176"/>
                  <a:pt x="170" y="175"/>
                  <a:pt x="172" y="174"/>
                </a:cubicBezTo>
                <a:cubicBezTo>
                  <a:pt x="174" y="182"/>
                  <a:pt x="174" y="182"/>
                  <a:pt x="174" y="182"/>
                </a:cubicBezTo>
                <a:cubicBezTo>
                  <a:pt x="171" y="184"/>
                  <a:pt x="166" y="184"/>
                  <a:pt x="161" y="184"/>
                </a:cubicBezTo>
                <a:cubicBezTo>
                  <a:pt x="148" y="184"/>
                  <a:pt x="140" y="175"/>
                  <a:pt x="140" y="159"/>
                </a:cubicBezTo>
                <a:cubicBezTo>
                  <a:pt x="140" y="141"/>
                  <a:pt x="145" y="131"/>
                  <a:pt x="156" y="131"/>
                </a:cubicBezTo>
                <a:cubicBezTo>
                  <a:pt x="167" y="131"/>
                  <a:pt x="176" y="141"/>
                  <a:pt x="176" y="155"/>
                </a:cubicBezTo>
                <a:cubicBezTo>
                  <a:pt x="176" y="158"/>
                  <a:pt x="176" y="158"/>
                  <a:pt x="176" y="160"/>
                </a:cubicBezTo>
                <a:close/>
                <a:moveTo>
                  <a:pt x="192" y="100"/>
                </a:moveTo>
                <a:cubicBezTo>
                  <a:pt x="8" y="100"/>
                  <a:pt x="8" y="100"/>
                  <a:pt x="8" y="100"/>
                </a:cubicBezTo>
                <a:cubicBezTo>
                  <a:pt x="8" y="28"/>
                  <a:pt x="8" y="28"/>
                  <a:pt x="8" y="28"/>
                </a:cubicBezTo>
                <a:cubicBezTo>
                  <a:pt x="8" y="17"/>
                  <a:pt x="17" y="8"/>
                  <a:pt x="28" y="8"/>
                </a:cubicBezTo>
                <a:cubicBezTo>
                  <a:pt x="172" y="8"/>
                  <a:pt x="172" y="8"/>
                  <a:pt x="172" y="8"/>
                </a:cubicBezTo>
                <a:cubicBezTo>
                  <a:pt x="183" y="8"/>
                  <a:pt x="192" y="17"/>
                  <a:pt x="192" y="28"/>
                </a:cubicBezTo>
                <a:lnTo>
                  <a:pt x="192" y="100"/>
                </a:lnTo>
                <a:close/>
                <a:moveTo>
                  <a:pt x="159" y="139"/>
                </a:moveTo>
                <a:cubicBezTo>
                  <a:pt x="154" y="139"/>
                  <a:pt x="152" y="146"/>
                  <a:pt x="152" y="153"/>
                </a:cubicBezTo>
                <a:cubicBezTo>
                  <a:pt x="166" y="153"/>
                  <a:pt x="166" y="153"/>
                  <a:pt x="166" y="153"/>
                </a:cubicBezTo>
                <a:cubicBezTo>
                  <a:pt x="166" y="144"/>
                  <a:pt x="163" y="139"/>
                  <a:pt x="159" y="139"/>
                </a:cubicBezTo>
                <a:close/>
                <a:moveTo>
                  <a:pt x="68" y="16"/>
                </a:moveTo>
                <a:cubicBezTo>
                  <a:pt x="63" y="33"/>
                  <a:pt x="63" y="33"/>
                  <a:pt x="63" y="33"/>
                </a:cubicBezTo>
                <a:cubicBezTo>
                  <a:pt x="62" y="39"/>
                  <a:pt x="60" y="44"/>
                  <a:pt x="59" y="49"/>
                </a:cubicBezTo>
                <a:cubicBezTo>
                  <a:pt x="59" y="49"/>
                  <a:pt x="59" y="49"/>
                  <a:pt x="59" y="49"/>
                </a:cubicBezTo>
                <a:cubicBezTo>
                  <a:pt x="58" y="44"/>
                  <a:pt x="56" y="38"/>
                  <a:pt x="54" y="33"/>
                </a:cubicBezTo>
                <a:cubicBezTo>
                  <a:pt x="49" y="16"/>
                  <a:pt x="49" y="16"/>
                  <a:pt x="49" y="16"/>
                </a:cubicBezTo>
                <a:cubicBezTo>
                  <a:pt x="37" y="16"/>
                  <a:pt x="37" y="16"/>
                  <a:pt x="37" y="16"/>
                </a:cubicBezTo>
                <a:cubicBezTo>
                  <a:pt x="53" y="59"/>
                  <a:pt x="53" y="59"/>
                  <a:pt x="53" y="59"/>
                </a:cubicBezTo>
                <a:cubicBezTo>
                  <a:pt x="53" y="88"/>
                  <a:pt x="53" y="88"/>
                  <a:pt x="53" y="88"/>
                </a:cubicBezTo>
                <a:cubicBezTo>
                  <a:pt x="64" y="88"/>
                  <a:pt x="64" y="88"/>
                  <a:pt x="64" y="88"/>
                </a:cubicBezTo>
                <a:cubicBezTo>
                  <a:pt x="64" y="59"/>
                  <a:pt x="64" y="59"/>
                  <a:pt x="64" y="59"/>
                </a:cubicBezTo>
                <a:cubicBezTo>
                  <a:pt x="80" y="16"/>
                  <a:pt x="80" y="16"/>
                  <a:pt x="80" y="16"/>
                </a:cubicBezTo>
                <a:lnTo>
                  <a:pt x="68" y="16"/>
                </a:lnTo>
                <a:close/>
                <a:moveTo>
                  <a:pt x="97" y="35"/>
                </a:moveTo>
                <a:cubicBezTo>
                  <a:pt x="87" y="35"/>
                  <a:pt x="77" y="43"/>
                  <a:pt x="77" y="62"/>
                </a:cubicBezTo>
                <a:cubicBezTo>
                  <a:pt x="77" y="80"/>
                  <a:pt x="85" y="89"/>
                  <a:pt x="96" y="89"/>
                </a:cubicBezTo>
                <a:cubicBezTo>
                  <a:pt x="96" y="89"/>
                  <a:pt x="96" y="89"/>
                  <a:pt x="96" y="89"/>
                </a:cubicBezTo>
                <a:cubicBezTo>
                  <a:pt x="104" y="89"/>
                  <a:pt x="115" y="83"/>
                  <a:pt x="115" y="62"/>
                </a:cubicBezTo>
                <a:cubicBezTo>
                  <a:pt x="115" y="45"/>
                  <a:pt x="108" y="35"/>
                  <a:pt x="97" y="35"/>
                </a:cubicBezTo>
                <a:close/>
                <a:moveTo>
                  <a:pt x="97" y="80"/>
                </a:moveTo>
                <a:cubicBezTo>
                  <a:pt x="96" y="80"/>
                  <a:pt x="96" y="80"/>
                  <a:pt x="96" y="80"/>
                </a:cubicBezTo>
                <a:cubicBezTo>
                  <a:pt x="90" y="80"/>
                  <a:pt x="89" y="71"/>
                  <a:pt x="89" y="62"/>
                </a:cubicBezTo>
                <a:cubicBezTo>
                  <a:pt x="89" y="54"/>
                  <a:pt x="90" y="44"/>
                  <a:pt x="96" y="44"/>
                </a:cubicBezTo>
                <a:cubicBezTo>
                  <a:pt x="102" y="44"/>
                  <a:pt x="104" y="54"/>
                  <a:pt x="104" y="62"/>
                </a:cubicBezTo>
                <a:cubicBezTo>
                  <a:pt x="104" y="70"/>
                  <a:pt x="102" y="80"/>
                  <a:pt x="97" y="80"/>
                </a:cubicBezTo>
                <a:close/>
                <a:moveTo>
                  <a:pt x="154" y="36"/>
                </a:moveTo>
                <a:cubicBezTo>
                  <a:pt x="143" y="36"/>
                  <a:pt x="143" y="36"/>
                  <a:pt x="143" y="36"/>
                </a:cubicBezTo>
                <a:cubicBezTo>
                  <a:pt x="143" y="70"/>
                  <a:pt x="143" y="70"/>
                  <a:pt x="143" y="70"/>
                </a:cubicBezTo>
                <a:cubicBezTo>
                  <a:pt x="143" y="72"/>
                  <a:pt x="142" y="73"/>
                  <a:pt x="142" y="74"/>
                </a:cubicBezTo>
                <a:cubicBezTo>
                  <a:pt x="141" y="77"/>
                  <a:pt x="140" y="80"/>
                  <a:pt x="136" y="80"/>
                </a:cubicBezTo>
                <a:cubicBezTo>
                  <a:pt x="131" y="80"/>
                  <a:pt x="130" y="74"/>
                  <a:pt x="130" y="67"/>
                </a:cubicBezTo>
                <a:cubicBezTo>
                  <a:pt x="130" y="36"/>
                  <a:pt x="130" y="36"/>
                  <a:pt x="130" y="36"/>
                </a:cubicBezTo>
                <a:cubicBezTo>
                  <a:pt x="119" y="36"/>
                  <a:pt x="119" y="36"/>
                  <a:pt x="119" y="36"/>
                </a:cubicBezTo>
                <a:cubicBezTo>
                  <a:pt x="119" y="68"/>
                  <a:pt x="119" y="68"/>
                  <a:pt x="119" y="68"/>
                </a:cubicBezTo>
                <a:cubicBezTo>
                  <a:pt x="119" y="82"/>
                  <a:pt x="122" y="89"/>
                  <a:pt x="132" y="89"/>
                </a:cubicBezTo>
                <a:cubicBezTo>
                  <a:pt x="137" y="89"/>
                  <a:pt x="142" y="86"/>
                  <a:pt x="144" y="83"/>
                </a:cubicBezTo>
                <a:cubicBezTo>
                  <a:pt x="144" y="83"/>
                  <a:pt x="144" y="83"/>
                  <a:pt x="144" y="83"/>
                </a:cubicBezTo>
                <a:cubicBezTo>
                  <a:pt x="144" y="88"/>
                  <a:pt x="144" y="88"/>
                  <a:pt x="144" y="88"/>
                </a:cubicBezTo>
                <a:cubicBezTo>
                  <a:pt x="154" y="88"/>
                  <a:pt x="154" y="88"/>
                  <a:pt x="154" y="88"/>
                </a:cubicBezTo>
                <a:cubicBezTo>
                  <a:pt x="154" y="84"/>
                  <a:pt x="154" y="79"/>
                  <a:pt x="154" y="73"/>
                </a:cubicBezTo>
                <a:lnTo>
                  <a:pt x="154" y="36"/>
                </a:lnTo>
                <a:close/>
              </a:path>
            </a:pathLst>
          </a:custGeom>
          <a:solidFill>
            <a:srgbClr val="4485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8" name="组合 7"/>
          <p:cNvGrpSpPr/>
          <p:nvPr/>
        </p:nvGrpSpPr>
        <p:grpSpPr>
          <a:xfrm>
            <a:off x="4913630" y="4923790"/>
            <a:ext cx="1995170" cy="1209040"/>
            <a:chOff x="7738" y="7374"/>
            <a:chExt cx="3142" cy="1904"/>
          </a:xfrm>
        </p:grpSpPr>
        <p:sp>
          <p:nvSpPr>
            <p:cNvPr id="49" name="文本框 48"/>
            <p:cNvSpPr txBox="1"/>
            <p:nvPr/>
          </p:nvSpPr>
          <p:spPr>
            <a:xfrm>
              <a:off x="7738" y="7972"/>
              <a:ext cx="3142" cy="1307"/>
            </a:xfrm>
            <a:prstGeom prst="rect">
              <a:avLst/>
            </a:prstGeom>
            <a:noFill/>
          </p:spPr>
          <p:txBody>
            <a:bodyPr wrap="square" rtlCol="0" anchor="t">
              <a:spAutoFit/>
            </a:bodyPr>
            <a:lstStyle/>
            <a:p>
              <a:pPr algn="ctr"/>
              <a:r>
                <a:rPr lang="zh-CN" altLang="en-US" sz="1600" dirty="0">
                  <a:solidFill>
                    <a:srgbClr val="262626"/>
                  </a:solidFill>
                  <a:sym typeface="+mn-ea"/>
                </a:rPr>
                <a:t>For a moment, love parting intolerableFor a moment</a:t>
              </a:r>
              <a:endParaRPr lang="zh-CN" altLang="en-US" sz="1600" dirty="0">
                <a:solidFill>
                  <a:srgbClr val="262626"/>
                </a:solidFill>
                <a:sym typeface="+mn-ea"/>
              </a:endParaRPr>
            </a:p>
          </p:txBody>
        </p:sp>
        <p:sp>
          <p:nvSpPr>
            <p:cNvPr id="50" name="PA_矩形 17"/>
            <p:cNvSpPr/>
            <p:nvPr>
              <p:custDataLst>
                <p:tags r:id="rId5"/>
              </p:custDataLst>
            </p:nvPr>
          </p:nvSpPr>
          <p:spPr>
            <a:xfrm>
              <a:off x="7993" y="7374"/>
              <a:ext cx="2798" cy="598"/>
            </a:xfrm>
            <a:prstGeom prst="rect">
              <a:avLst/>
            </a:prstGeom>
          </p:spPr>
          <p:txBody>
            <a:bodyPr wrap="square">
              <a:spAutoFit/>
            </a:bodyPr>
            <a:lstStyle/>
            <a:p>
              <a:pPr lvl="0" algn="ctr"/>
              <a:r>
                <a:rPr lang="zh-CN" altLang="en-US" sz="1865" b="1" dirty="0" smtClean="0">
                  <a:solidFill>
                    <a:srgbClr val="1F1F1F"/>
                  </a:solidFill>
                </a:rPr>
                <a:t>点此替换文本</a:t>
              </a:r>
              <a:endParaRPr lang="en-US" altLang="zh-CN" sz="1865" b="1" dirty="0">
                <a:solidFill>
                  <a:srgbClr val="1F1F1F"/>
                </a:solidFill>
              </a:endParaRPr>
            </a:p>
          </p:txBody>
        </p:sp>
      </p:grpSp>
      <p:grpSp>
        <p:nvGrpSpPr>
          <p:cNvPr id="9" name="组合 8"/>
          <p:cNvGrpSpPr/>
          <p:nvPr/>
        </p:nvGrpSpPr>
        <p:grpSpPr>
          <a:xfrm>
            <a:off x="7145655" y="4924425"/>
            <a:ext cx="1995170" cy="1209040"/>
            <a:chOff x="7738" y="7374"/>
            <a:chExt cx="3142" cy="1904"/>
          </a:xfrm>
        </p:grpSpPr>
        <p:sp>
          <p:nvSpPr>
            <p:cNvPr id="10" name="文本框 9"/>
            <p:cNvSpPr txBox="1"/>
            <p:nvPr/>
          </p:nvSpPr>
          <p:spPr>
            <a:xfrm>
              <a:off x="7738" y="7972"/>
              <a:ext cx="3142" cy="1307"/>
            </a:xfrm>
            <a:prstGeom prst="rect">
              <a:avLst/>
            </a:prstGeom>
            <a:noFill/>
          </p:spPr>
          <p:txBody>
            <a:bodyPr wrap="square" rtlCol="0" anchor="t">
              <a:spAutoFit/>
            </a:bodyPr>
            <a:lstStyle/>
            <a:p>
              <a:pPr algn="ctr"/>
              <a:r>
                <a:rPr lang="zh-CN" altLang="en-US" sz="1600" dirty="0">
                  <a:solidFill>
                    <a:srgbClr val="262626"/>
                  </a:solidFill>
                  <a:sym typeface="+mn-ea"/>
                </a:rPr>
                <a:t>For a moment, love parting intolerableFor a moment</a:t>
              </a:r>
              <a:endParaRPr lang="zh-CN" altLang="en-US" sz="1600" dirty="0">
                <a:solidFill>
                  <a:srgbClr val="262626"/>
                </a:solidFill>
                <a:sym typeface="+mn-ea"/>
              </a:endParaRPr>
            </a:p>
          </p:txBody>
        </p:sp>
        <p:sp>
          <p:nvSpPr>
            <p:cNvPr id="11" name="PA_矩形 17"/>
            <p:cNvSpPr/>
            <p:nvPr>
              <p:custDataLst>
                <p:tags r:id="rId6"/>
              </p:custDataLst>
            </p:nvPr>
          </p:nvSpPr>
          <p:spPr>
            <a:xfrm>
              <a:off x="7993" y="7374"/>
              <a:ext cx="2798" cy="598"/>
            </a:xfrm>
            <a:prstGeom prst="rect">
              <a:avLst/>
            </a:prstGeom>
          </p:spPr>
          <p:txBody>
            <a:bodyPr wrap="square">
              <a:spAutoFit/>
            </a:bodyPr>
            <a:lstStyle/>
            <a:p>
              <a:pPr lvl="0" algn="ctr"/>
              <a:r>
                <a:rPr lang="zh-CN" altLang="en-US" sz="1865" b="1" dirty="0" smtClean="0">
                  <a:solidFill>
                    <a:srgbClr val="1F1F1F"/>
                  </a:solidFill>
                </a:rPr>
                <a:t>点此替换文本</a:t>
              </a:r>
              <a:endParaRPr lang="en-US" altLang="zh-CN" sz="1865" b="1" dirty="0">
                <a:solidFill>
                  <a:srgbClr val="1F1F1F"/>
                </a:solidFill>
              </a:endParaRPr>
            </a:p>
          </p:txBody>
        </p:sp>
      </p:grpSp>
      <p:grpSp>
        <p:nvGrpSpPr>
          <p:cNvPr id="12" name="组合 11"/>
          <p:cNvGrpSpPr/>
          <p:nvPr/>
        </p:nvGrpSpPr>
        <p:grpSpPr>
          <a:xfrm>
            <a:off x="9331325" y="4923790"/>
            <a:ext cx="1995170" cy="1209040"/>
            <a:chOff x="7738" y="7374"/>
            <a:chExt cx="3142" cy="1904"/>
          </a:xfrm>
        </p:grpSpPr>
        <p:sp>
          <p:nvSpPr>
            <p:cNvPr id="14" name="文本框 13"/>
            <p:cNvSpPr txBox="1"/>
            <p:nvPr/>
          </p:nvSpPr>
          <p:spPr>
            <a:xfrm>
              <a:off x="7738" y="7972"/>
              <a:ext cx="3142" cy="1307"/>
            </a:xfrm>
            <a:prstGeom prst="rect">
              <a:avLst/>
            </a:prstGeom>
            <a:noFill/>
          </p:spPr>
          <p:txBody>
            <a:bodyPr wrap="square" rtlCol="0" anchor="t">
              <a:spAutoFit/>
            </a:bodyPr>
            <a:lstStyle/>
            <a:p>
              <a:pPr algn="ctr"/>
              <a:r>
                <a:rPr lang="zh-CN" altLang="en-US" sz="1600" dirty="0">
                  <a:solidFill>
                    <a:srgbClr val="262626"/>
                  </a:solidFill>
                  <a:sym typeface="+mn-ea"/>
                </a:rPr>
                <a:t>For a moment, love parting intolerableFor a moment</a:t>
              </a:r>
              <a:endParaRPr lang="zh-CN" altLang="en-US" sz="1600" dirty="0">
                <a:solidFill>
                  <a:srgbClr val="262626"/>
                </a:solidFill>
                <a:sym typeface="+mn-ea"/>
              </a:endParaRPr>
            </a:p>
          </p:txBody>
        </p:sp>
        <p:sp>
          <p:nvSpPr>
            <p:cNvPr id="15" name="PA_矩形 17"/>
            <p:cNvSpPr/>
            <p:nvPr>
              <p:custDataLst>
                <p:tags r:id="rId7"/>
              </p:custDataLst>
            </p:nvPr>
          </p:nvSpPr>
          <p:spPr>
            <a:xfrm>
              <a:off x="7993" y="7374"/>
              <a:ext cx="2798" cy="598"/>
            </a:xfrm>
            <a:prstGeom prst="rect">
              <a:avLst/>
            </a:prstGeom>
          </p:spPr>
          <p:txBody>
            <a:bodyPr wrap="square">
              <a:spAutoFit/>
            </a:bodyPr>
            <a:lstStyle/>
            <a:p>
              <a:pPr lvl="0" algn="ctr"/>
              <a:r>
                <a:rPr lang="zh-CN" altLang="en-US" sz="1865" b="1" dirty="0" smtClean="0">
                  <a:solidFill>
                    <a:srgbClr val="1F1F1F"/>
                  </a:solidFill>
                </a:rPr>
                <a:t>点此替换文本</a:t>
              </a:r>
              <a:endParaRPr lang="en-US" altLang="zh-CN" sz="1865" b="1" dirty="0">
                <a:solidFill>
                  <a:srgbClr val="1F1F1F"/>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6"/>
                                        </p:tgtEl>
                                        <p:attrNameLst>
                                          <p:attrName>style.visibility</p:attrName>
                                        </p:attrNameLst>
                                      </p:cBhvr>
                                      <p:to>
                                        <p:strVal val="visible"/>
                                      </p:to>
                                    </p:set>
                                    <p:animEffect transition="in" filter="fade">
                                      <p:cBhvr>
                                        <p:cTn id="21" dur="1000"/>
                                        <p:tgtEl>
                                          <p:spTgt spid="146"/>
                                        </p:tgtEl>
                                      </p:cBhvr>
                                    </p:animEffect>
                                    <p:anim calcmode="lin" valueType="num">
                                      <p:cBhvr>
                                        <p:cTn id="22" dur="1000" fill="hold"/>
                                        <p:tgtEl>
                                          <p:spTgt spid="146"/>
                                        </p:tgtEl>
                                        <p:attrNameLst>
                                          <p:attrName>ppt_x</p:attrName>
                                        </p:attrNameLst>
                                      </p:cBhvr>
                                      <p:tavLst>
                                        <p:tav tm="0">
                                          <p:val>
                                            <p:strVal val="#ppt_x"/>
                                          </p:val>
                                        </p:tav>
                                        <p:tav tm="100000">
                                          <p:val>
                                            <p:strVal val="#ppt_x"/>
                                          </p:val>
                                        </p:tav>
                                      </p:tavLst>
                                    </p:anim>
                                    <p:anim calcmode="lin" valueType="num">
                                      <p:cBhvr>
                                        <p:cTn id="23" dur="1000" fill="hold"/>
                                        <p:tgtEl>
                                          <p:spTgt spid="146"/>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0"/>
                                        </p:tgtEl>
                                        <p:attrNameLst>
                                          <p:attrName>style.visibility</p:attrName>
                                        </p:attrNameLst>
                                      </p:cBhvr>
                                      <p:to>
                                        <p:strVal val="visible"/>
                                      </p:to>
                                    </p:set>
                                    <p:animEffect transition="in" filter="fade">
                                      <p:cBhvr>
                                        <p:cTn id="26" dur="1000"/>
                                        <p:tgtEl>
                                          <p:spTgt spid="150"/>
                                        </p:tgtEl>
                                      </p:cBhvr>
                                    </p:animEffect>
                                    <p:anim calcmode="lin" valueType="num">
                                      <p:cBhvr>
                                        <p:cTn id="27" dur="1000" fill="hold"/>
                                        <p:tgtEl>
                                          <p:spTgt spid="150"/>
                                        </p:tgtEl>
                                        <p:attrNameLst>
                                          <p:attrName>ppt_x</p:attrName>
                                        </p:attrNameLst>
                                      </p:cBhvr>
                                      <p:tavLst>
                                        <p:tav tm="0">
                                          <p:val>
                                            <p:strVal val="#ppt_x"/>
                                          </p:val>
                                        </p:tav>
                                        <p:tav tm="100000">
                                          <p:val>
                                            <p:strVal val="#ppt_x"/>
                                          </p:val>
                                        </p:tav>
                                      </p:tavLst>
                                    </p:anim>
                                    <p:anim calcmode="lin" valueType="num">
                                      <p:cBhvr>
                                        <p:cTn id="28" dur="1000" fill="hold"/>
                                        <p:tgtEl>
                                          <p:spTgt spid="15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54"/>
                                        </p:tgtEl>
                                        <p:attrNameLst>
                                          <p:attrName>style.visibility</p:attrName>
                                        </p:attrNameLst>
                                      </p:cBhvr>
                                      <p:to>
                                        <p:strVal val="visible"/>
                                      </p:to>
                                    </p:set>
                                    <p:animEffect transition="in" filter="fade">
                                      <p:cBhvr>
                                        <p:cTn id="31" dur="1000"/>
                                        <p:tgtEl>
                                          <p:spTgt spid="154"/>
                                        </p:tgtEl>
                                      </p:cBhvr>
                                    </p:animEffect>
                                    <p:anim calcmode="lin" valueType="num">
                                      <p:cBhvr>
                                        <p:cTn id="32" dur="1000" fill="hold"/>
                                        <p:tgtEl>
                                          <p:spTgt spid="154"/>
                                        </p:tgtEl>
                                        <p:attrNameLst>
                                          <p:attrName>ppt_x</p:attrName>
                                        </p:attrNameLst>
                                      </p:cBhvr>
                                      <p:tavLst>
                                        <p:tav tm="0">
                                          <p:val>
                                            <p:strVal val="#ppt_x"/>
                                          </p:val>
                                        </p:tav>
                                        <p:tav tm="100000">
                                          <p:val>
                                            <p:strVal val="#ppt_x"/>
                                          </p:val>
                                        </p:tav>
                                      </p:tavLst>
                                    </p:anim>
                                    <p:anim calcmode="lin" valueType="num">
                                      <p:cBhvr>
                                        <p:cTn id="33" dur="1000" fill="hold"/>
                                        <p:tgtEl>
                                          <p:spTgt spid="15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1000"/>
                                        <p:tgtEl>
                                          <p:spTgt spid="8"/>
                                        </p:tgtEl>
                                      </p:cBhvr>
                                    </p:animEffect>
                                    <p:anim calcmode="lin" valueType="num">
                                      <p:cBhvr>
                                        <p:cTn id="37" dur="1000" fill="hold"/>
                                        <p:tgtEl>
                                          <p:spTgt spid="8"/>
                                        </p:tgtEl>
                                        <p:attrNameLst>
                                          <p:attrName>ppt_x</p:attrName>
                                        </p:attrNameLst>
                                      </p:cBhvr>
                                      <p:tavLst>
                                        <p:tav tm="0">
                                          <p:val>
                                            <p:strVal val="#ppt_x"/>
                                          </p:val>
                                        </p:tav>
                                        <p:tav tm="100000">
                                          <p:val>
                                            <p:strVal val="#ppt_x"/>
                                          </p:val>
                                        </p:tav>
                                      </p:tavLst>
                                    </p:anim>
                                    <p:anim calcmode="lin" valueType="num">
                                      <p:cBhvr>
                                        <p:cTn id="38" dur="1000" fill="hold"/>
                                        <p:tgtEl>
                                          <p:spTgt spid="8"/>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anim calcmode="lin" valueType="num">
                                      <p:cBhvr>
                                        <p:cTn id="47" dur="1000" fill="hold"/>
                                        <p:tgtEl>
                                          <p:spTgt spid="12"/>
                                        </p:tgtEl>
                                        <p:attrNameLst>
                                          <p:attrName>ppt_x</p:attrName>
                                        </p:attrNameLst>
                                      </p:cBhvr>
                                      <p:tavLst>
                                        <p:tav tm="0">
                                          <p:val>
                                            <p:strVal val="#ppt_x"/>
                                          </p:val>
                                        </p:tav>
                                        <p:tav tm="100000">
                                          <p:val>
                                            <p:strVal val="#ppt_x"/>
                                          </p:val>
                                        </p:tav>
                                      </p:tavLst>
                                    </p:anim>
                                    <p:anim calcmode="lin" valueType="num">
                                      <p:cBhvr>
                                        <p:cTn id="4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 grpId="0" animBg="1"/>
      <p:bldP spid="150" grpId="0" animBg="1"/>
      <p:bldP spid="15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13" name="组合 12"/>
          <p:cNvGrpSpPr/>
          <p:nvPr/>
        </p:nvGrpSpPr>
        <p:grpSpPr>
          <a:xfrm>
            <a:off x="823595" y="993140"/>
            <a:ext cx="5129530" cy="5080635"/>
            <a:chOff x="1297" y="1719"/>
            <a:chExt cx="8078" cy="8001"/>
          </a:xfrm>
          <a:blipFill rotWithShape="1">
            <a:blip r:embed="rId3"/>
            <a:stretch>
              <a:fillRect/>
            </a:stretch>
          </a:blipFill>
        </p:grpSpPr>
        <p:sp>
          <p:nvSpPr>
            <p:cNvPr id="3" name="圆角矩形 2"/>
            <p:cNvSpPr/>
            <p:nvPr/>
          </p:nvSpPr>
          <p:spPr>
            <a:xfrm>
              <a:off x="1297" y="1719"/>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a:off x="4023" y="1719"/>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6749" y="1719"/>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1297" y="4407"/>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4023" y="4407"/>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6749" y="4407"/>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97" y="7094"/>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4023" y="7094"/>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749" y="7094"/>
              <a:ext cx="2627" cy="2627"/>
            </a:xfrm>
            <a:prstGeom prst="roundRect">
              <a:avLst>
                <a:gd name="adj" fmla="val 634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6282055" y="3190875"/>
            <a:ext cx="5297170" cy="2847340"/>
          </a:xfrm>
          <a:prstGeom prst="rect">
            <a:avLst/>
          </a:prstGeom>
          <a:noFill/>
        </p:spPr>
        <p:txBody>
          <a:bodyPr wrap="square" rtlCol="0">
            <a:spAutoFit/>
          </a:bodyPr>
          <a:lstStyle/>
          <a:p>
            <a:pPr>
              <a:lnSpc>
                <a:spcPct val="160000"/>
              </a:lnSpc>
            </a:pPr>
            <a:r>
              <a:rPr lang="zh-CN" altLang="en-US" sz="1600" dirty="0">
                <a:latin typeface="微软雅黑" panose="020B0503020204020204" charset="-122"/>
                <a:ea typeface="微软雅黑" panose="020B0503020204020204" charset="-122"/>
              </a:rPr>
              <a:t>日前，对中国实行落地签的国家有：阿联酋、阿塞拜疆、埃及、巴林、东帝汶、多哥、佛得角、圭亚那、几内亚比绍、柬埔寨、科摩罗、科特迪瓦、老挝、黎巴嫩、马达加斯加、马尔代夫、马拉维、毛里塔尼亚、孟加拉国、缅甸、尼泊尔、帕劳、斯里兰卡、苏里南、泰国、坦桑尼亚、图瓦卢、土库曼斯坦、瓦努阿图、文莱、乌克兰、亚美尼亚、伊朗、英属圣赫勒拿、约旦、越南等</a:t>
            </a:r>
            <a:endParaRPr lang="zh-CN" altLang="en-US" sz="1600" dirty="0">
              <a:latin typeface="微软雅黑" panose="020B0503020204020204" charset="-122"/>
              <a:ea typeface="微软雅黑" panose="020B0503020204020204" charset="-122"/>
            </a:endParaRPr>
          </a:p>
        </p:txBody>
      </p:sp>
      <p:grpSp>
        <p:nvGrpSpPr>
          <p:cNvPr id="15" name="组合 14"/>
          <p:cNvGrpSpPr/>
          <p:nvPr/>
        </p:nvGrpSpPr>
        <p:grpSpPr>
          <a:xfrm>
            <a:off x="7317740" y="1217930"/>
            <a:ext cx="1306195" cy="1434465"/>
            <a:chOff x="7493" y="617"/>
            <a:chExt cx="1855" cy="2052"/>
          </a:xfrm>
        </p:grpSpPr>
        <p:cxnSp>
          <p:nvCxnSpPr>
            <p:cNvPr id="16" name="直接连接符 15"/>
            <p:cNvCxnSpPr/>
            <p:nvPr/>
          </p:nvCxnSpPr>
          <p:spPr>
            <a:xfrm>
              <a:off x="7493" y="632"/>
              <a:ext cx="1855" cy="0"/>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493" y="2669"/>
              <a:ext cx="1855" cy="0"/>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493" y="617"/>
              <a:ext cx="0" cy="2036"/>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9348" y="632"/>
              <a:ext cx="0" cy="441"/>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348" y="2228"/>
              <a:ext cx="0" cy="441"/>
            </a:xfrm>
            <a:prstGeom prst="line">
              <a:avLst/>
            </a:prstGeom>
            <a:ln>
              <a:solidFill>
                <a:srgbClr val="0F4424"/>
              </a:solidFill>
            </a:ln>
          </p:spPr>
          <p:style>
            <a:lnRef idx="1">
              <a:schemeClr val="accent1"/>
            </a:lnRef>
            <a:fillRef idx="0">
              <a:schemeClr val="accent1"/>
            </a:fillRef>
            <a:effectRef idx="0">
              <a:schemeClr val="accent1"/>
            </a:effectRef>
            <a:fontRef idx="minor">
              <a:schemeClr val="tx1"/>
            </a:fontRef>
          </p:style>
        </p:cxnSp>
      </p:grpSp>
      <p:sp>
        <p:nvSpPr>
          <p:cNvPr id="21" name="文本框 20"/>
          <p:cNvSpPr txBox="1"/>
          <p:nvPr/>
        </p:nvSpPr>
        <p:spPr>
          <a:xfrm>
            <a:off x="8178165" y="1488440"/>
            <a:ext cx="2432685" cy="829945"/>
          </a:xfrm>
          <a:prstGeom prst="rect">
            <a:avLst/>
          </a:prstGeom>
          <a:noFill/>
        </p:spPr>
        <p:txBody>
          <a:bodyPr wrap="square" rtlCol="0">
            <a:spAutoFit/>
          </a:bodyPr>
          <a:lstStyle/>
          <a:p>
            <a:r>
              <a:rPr lang="zh-CN" altLang="en-US" sz="4800" b="1">
                <a:solidFill>
                  <a:schemeClr val="tx1">
                    <a:lumMod val="75000"/>
                    <a:lumOff val="25000"/>
                  </a:schemeClr>
                </a:solidFill>
                <a:latin typeface="微软雅黑" panose="020B0503020204020204" charset="-122"/>
                <a:ea typeface="微软雅黑" panose="020B0503020204020204" charset="-122"/>
              </a:rPr>
              <a:t>走起来</a:t>
            </a:r>
            <a:endParaRPr lang="zh-CN" altLang="en-US" sz="4800" b="1">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left)">
                                      <p:cBhvr>
                                        <p:cTn id="14" dur="500"/>
                                        <p:tgtEl>
                                          <p:spTgt spid="1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2056" name="Picture 8" descr="http://imglf0.ph.126.net/1Sq7wbK3N9L8c2ZT4UMktA==/3293538702591398691.jpg"/>
          <p:cNvPicPr>
            <a:picLocks noChangeAspect="1" noChangeArrowheads="1"/>
          </p:cNvPicPr>
          <p:nvPr/>
        </p:nvPicPr>
        <p:blipFill rotWithShape="1">
          <a:blip r:embed="rId3">
            <a:extLst>
              <a:ext uri="{28A0092B-C50C-407E-A947-70E740481C1C}">
                <a14:useLocalDpi xmlns:a14="http://schemas.microsoft.com/office/drawing/2010/main" val="0"/>
              </a:ext>
            </a:extLst>
          </a:blip>
          <a:srcRect l="16700" r="16700"/>
          <a:stretch>
            <a:fillRect/>
          </a:stretch>
        </p:blipFill>
        <p:spPr bwMode="auto">
          <a:xfrm>
            <a:off x="8315960" y="1337945"/>
            <a:ext cx="2421255" cy="2421255"/>
          </a:xfrm>
          <a:prstGeom prst="rect">
            <a:avLst/>
          </a:prstGeom>
          <a:noFill/>
          <a:extLst>
            <a:ext uri="{909E8E84-426E-40DD-AFC4-6F175D3DCCD1}">
              <a14:hiddenFill xmlns:a14="http://schemas.microsoft.com/office/drawing/2010/main">
                <a:solidFill>
                  <a:srgbClr val="FFFFFF"/>
                </a:solidFill>
              </a14:hiddenFill>
            </a:ext>
          </a:extLst>
        </p:spPr>
      </p:pic>
      <p:pic>
        <p:nvPicPr>
          <p:cNvPr id="2064" name="Picture 16" descr="http://imglf1.ph.126.net/ME_xIFuu-ZBMZO0jo9cc0w==/2851622989156193722.jpg"/>
          <p:cNvPicPr>
            <a:picLocks noChangeAspect="1" noChangeArrowheads="1"/>
          </p:cNvPicPr>
          <p:nvPr/>
        </p:nvPicPr>
        <p:blipFill rotWithShape="1">
          <a:blip r:embed="rId4">
            <a:extLst>
              <a:ext uri="{28A0092B-C50C-407E-A947-70E740481C1C}">
                <a14:useLocalDpi xmlns:a14="http://schemas.microsoft.com/office/drawing/2010/main" val="0"/>
              </a:ext>
            </a:extLst>
          </a:blip>
          <a:srcRect l="16500" r="16500"/>
          <a:stretch>
            <a:fillRect/>
          </a:stretch>
        </p:blipFill>
        <p:spPr bwMode="auto">
          <a:xfrm>
            <a:off x="1455420" y="1337945"/>
            <a:ext cx="2421255" cy="2421255"/>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http://imglf2.ph.126.net/oU0wvN8MwTUXC6VbS2goIA==/3212192434322163266.jpg"/>
          <p:cNvPicPr>
            <a:picLocks noChangeAspect="1" noChangeArrowheads="1"/>
          </p:cNvPicPr>
          <p:nvPr/>
        </p:nvPicPr>
        <p:blipFill rotWithShape="1">
          <a:blip r:embed="rId5">
            <a:extLst>
              <a:ext uri="{28A0092B-C50C-407E-A947-70E740481C1C}">
                <a14:useLocalDpi xmlns:a14="http://schemas.microsoft.com/office/drawing/2010/main" val="0"/>
              </a:ext>
            </a:extLst>
          </a:blip>
          <a:srcRect l="16500" r="16500"/>
          <a:stretch>
            <a:fillRect/>
          </a:stretch>
        </p:blipFill>
        <p:spPr bwMode="auto">
          <a:xfrm>
            <a:off x="4885690" y="1337945"/>
            <a:ext cx="2421255" cy="242125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直接连接符 2"/>
          <p:cNvCxnSpPr/>
          <p:nvPr/>
        </p:nvCxnSpPr>
        <p:spPr>
          <a:xfrm>
            <a:off x="1455420" y="1095375"/>
            <a:ext cx="92817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455420" y="4001770"/>
            <a:ext cx="928179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1732280" y="4260215"/>
            <a:ext cx="8728075" cy="1666240"/>
          </a:xfrm>
          <a:prstGeom prst="rect">
            <a:avLst/>
          </a:prstGeom>
          <a:noFill/>
        </p:spPr>
        <p:txBody>
          <a:bodyPr wrap="square" rtlCol="0">
            <a:spAutoFit/>
          </a:bodyPr>
          <a:lstStyle/>
          <a:p>
            <a:pPr>
              <a:lnSpc>
                <a:spcPct val="160000"/>
              </a:lnSpc>
            </a:pPr>
            <a:r>
              <a:rPr lang="zh-CN" altLang="en-US" sz="1600" dirty="0">
                <a:latin typeface="微软雅黑" panose="020B0503020204020204" charset="-122"/>
                <a:ea typeface="微软雅黑" panose="020B0503020204020204" charset="-122"/>
              </a:rPr>
              <a:t>日前，对中国实行落地签的国家有：阿联酋、阿塞拜疆、埃及、巴林、东帝汶、多哥、佛得角、圭亚那、几内亚比绍、柬埔寨、科摩罗、科特迪瓦、老挝、黎巴嫩、马达加斯加、马尔代夫、马拉维、毛里塔尼亚、孟加拉国、缅甸、尼泊尔、帕劳、斯里兰卡、苏里南、泰国、坦桑尼亚、图瓦卢、土库曼斯坦、瓦努阿图、文莱、乌克兰、亚美尼亚、伊朗、英属圣赫勒拿、约旦、越南等</a:t>
            </a:r>
            <a:endParaRPr lang="zh-CN" altLang="en-US" sz="1600" dirty="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56"/>
                                        </p:tgtEl>
                                        <p:attrNameLst>
                                          <p:attrName>style.visibility</p:attrName>
                                        </p:attrNameLst>
                                      </p:cBhvr>
                                      <p:to>
                                        <p:strVal val="visible"/>
                                      </p:to>
                                    </p:set>
                                    <p:animEffect transition="in" filter="randombar(horizontal)">
                                      <p:cBhvr>
                                        <p:cTn id="7" dur="500"/>
                                        <p:tgtEl>
                                          <p:spTgt spid="2056"/>
                                        </p:tgtEl>
                                      </p:cBhvr>
                                    </p:animEffect>
                                  </p:childTnLst>
                                </p:cTn>
                              </p:par>
                              <p:par>
                                <p:cTn id="8" presetID="14" presetClass="entr" presetSubtype="10" fill="hold" nodeType="withEffect">
                                  <p:stCondLst>
                                    <p:cond delay="0"/>
                                  </p:stCondLst>
                                  <p:childTnLst>
                                    <p:set>
                                      <p:cBhvr>
                                        <p:cTn id="9" dur="1" fill="hold">
                                          <p:stCondLst>
                                            <p:cond delay="0"/>
                                          </p:stCondLst>
                                        </p:cTn>
                                        <p:tgtEl>
                                          <p:spTgt spid="2064"/>
                                        </p:tgtEl>
                                        <p:attrNameLst>
                                          <p:attrName>style.visibility</p:attrName>
                                        </p:attrNameLst>
                                      </p:cBhvr>
                                      <p:to>
                                        <p:strVal val="visible"/>
                                      </p:to>
                                    </p:set>
                                    <p:animEffect transition="in" filter="randombar(horizontal)">
                                      <p:cBhvr>
                                        <p:cTn id="10" dur="500"/>
                                        <p:tgtEl>
                                          <p:spTgt spid="2064"/>
                                        </p:tgtEl>
                                      </p:cBhvr>
                                    </p:animEffect>
                                  </p:childTnLst>
                                </p:cTn>
                              </p:par>
                              <p:par>
                                <p:cTn id="11" presetID="14" presetClass="entr" presetSubtype="10" fill="hold" nodeType="withEffect">
                                  <p:stCondLst>
                                    <p:cond delay="0"/>
                                  </p:stCondLst>
                                  <p:childTnLst>
                                    <p:set>
                                      <p:cBhvr>
                                        <p:cTn id="12" dur="1" fill="hold">
                                          <p:stCondLst>
                                            <p:cond delay="0"/>
                                          </p:stCondLst>
                                        </p:cTn>
                                        <p:tgtEl>
                                          <p:spTgt spid="2066"/>
                                        </p:tgtEl>
                                        <p:attrNameLst>
                                          <p:attrName>style.visibility</p:attrName>
                                        </p:attrNameLst>
                                      </p:cBhvr>
                                      <p:to>
                                        <p:strVal val="visible"/>
                                      </p:to>
                                    </p:set>
                                    <p:animEffect transition="in" filter="randombar(horizontal)">
                                      <p:cBhvr>
                                        <p:cTn id="13" dur="500"/>
                                        <p:tgtEl>
                                          <p:spTgt spid="2066"/>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par>
                                <p:cTn id="17" presetID="14" presetClass="entr" presetSubtype="1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pic>
        <p:nvPicPr>
          <p:cNvPr id="4102" name="Picture 6" descr="C:\Users\Administrator\Desktop\2605c81c151f36d1c7c4d39e1dda92d7.jpg2605c81c151f36d1c7c4d39e1dda92d7"/>
          <p:cNvPicPr>
            <a:picLocks noChangeAspect="1" noChangeArrowheads="1"/>
          </p:cNvPicPr>
          <p:nvPr/>
        </p:nvPicPr>
        <p:blipFill rotWithShape="1">
          <a:blip r:embed="rId3"/>
          <a:srcRect/>
          <a:stretch>
            <a:fillRect/>
          </a:stretch>
        </p:blipFill>
        <p:spPr bwMode="auto">
          <a:xfrm>
            <a:off x="2494915" y="1103630"/>
            <a:ext cx="3599815" cy="3599815"/>
          </a:xfrm>
          <a:prstGeom prst="rect">
            <a:avLst/>
          </a:prstGeom>
          <a:extLst>
            <a:ext uri="{909E8E84-426E-40DD-AFC4-6F175D3DCCD1}">
              <a14:hiddenFill xmlns:a14="http://schemas.microsoft.com/office/drawing/2010/main">
                <a:solidFill>
                  <a:srgbClr val="FFFFFF"/>
                </a:solidFill>
              </a14:hiddenFill>
            </a:ext>
          </a:extLst>
        </p:spPr>
      </p:pic>
      <p:sp>
        <p:nvSpPr>
          <p:cNvPr id="5" name="矩形 4"/>
          <p:cNvSpPr/>
          <p:nvPr/>
        </p:nvSpPr>
        <p:spPr>
          <a:xfrm>
            <a:off x="2495200" y="4272905"/>
            <a:ext cx="3600400" cy="1631648"/>
          </a:xfrm>
          <a:prstGeom prst="rect">
            <a:avLst/>
          </a:prstGeom>
          <a:solidFill>
            <a:srgbClr val="B1D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240017" y="4301121"/>
            <a:ext cx="3168351" cy="461665"/>
          </a:xfrm>
          <a:prstGeom prst="rect">
            <a:avLst/>
          </a:prstGeom>
          <a:noFill/>
        </p:spPr>
        <p:txBody>
          <a:bodyPr wrap="square" rtlCol="0">
            <a:spAutoFit/>
          </a:bodyPr>
          <a:lstStyle/>
          <a:p>
            <a:r>
              <a:rPr lang="zh-CN" altLang="en-US" sz="2400" dirty="0">
                <a:solidFill>
                  <a:schemeClr val="bg1"/>
                </a:solidFill>
                <a:latin typeface="方正姚体" panose="02010601030101010101" pitchFamily="2" charset="-122"/>
                <a:ea typeface="方正姚体" panose="02010601030101010101" pitchFamily="2" charset="-122"/>
              </a:rPr>
              <a:t>在此处添加标题</a:t>
            </a:r>
            <a:endParaRPr lang="zh-CN" altLang="en-US" sz="2400" dirty="0">
              <a:solidFill>
                <a:schemeClr val="bg1"/>
              </a:solidFill>
              <a:latin typeface="方正姚体" panose="02010601030101010101" pitchFamily="2" charset="-122"/>
              <a:ea typeface="方正姚体" panose="02010601030101010101" pitchFamily="2" charset="-122"/>
            </a:endParaRPr>
          </a:p>
        </p:txBody>
      </p:sp>
      <p:grpSp>
        <p:nvGrpSpPr>
          <p:cNvPr id="19" name="组合 18"/>
          <p:cNvGrpSpPr/>
          <p:nvPr/>
        </p:nvGrpSpPr>
        <p:grpSpPr>
          <a:xfrm>
            <a:off x="2081200" y="816521"/>
            <a:ext cx="720000" cy="720000"/>
            <a:chOff x="2081200" y="692696"/>
            <a:chExt cx="720000" cy="720000"/>
          </a:xfrm>
        </p:grpSpPr>
        <p:cxnSp>
          <p:nvCxnSpPr>
            <p:cNvPr id="16" name="直接连接符 15"/>
            <p:cNvCxnSpPr/>
            <p:nvPr/>
          </p:nvCxnSpPr>
          <p:spPr>
            <a:xfrm>
              <a:off x="2081200" y="692696"/>
              <a:ext cx="7200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081200" y="692696"/>
              <a:ext cx="0" cy="72000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rot="5400000">
            <a:off x="9408368" y="816521"/>
            <a:ext cx="720000" cy="720000"/>
            <a:chOff x="2081200" y="692696"/>
            <a:chExt cx="720000" cy="720000"/>
          </a:xfrm>
        </p:grpSpPr>
        <p:cxnSp>
          <p:nvCxnSpPr>
            <p:cNvPr id="24" name="直接连接符 23"/>
            <p:cNvCxnSpPr/>
            <p:nvPr/>
          </p:nvCxnSpPr>
          <p:spPr>
            <a:xfrm>
              <a:off x="2081200" y="692696"/>
              <a:ext cx="7200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2081200" y="692696"/>
              <a:ext cx="0" cy="72000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rot="10800000">
            <a:off x="9408368" y="5399236"/>
            <a:ext cx="720000" cy="720000"/>
            <a:chOff x="2081200" y="692696"/>
            <a:chExt cx="720000" cy="720000"/>
          </a:xfrm>
        </p:grpSpPr>
        <p:cxnSp>
          <p:nvCxnSpPr>
            <p:cNvPr id="27" name="直接连接符 26"/>
            <p:cNvCxnSpPr/>
            <p:nvPr/>
          </p:nvCxnSpPr>
          <p:spPr>
            <a:xfrm>
              <a:off x="2081200" y="692696"/>
              <a:ext cx="7200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2081200" y="692696"/>
              <a:ext cx="0" cy="72000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rot="16200000">
            <a:off x="2080872" y="5399236"/>
            <a:ext cx="720000" cy="720000"/>
            <a:chOff x="2081200" y="692696"/>
            <a:chExt cx="720000" cy="720000"/>
          </a:xfrm>
        </p:grpSpPr>
        <p:cxnSp>
          <p:nvCxnSpPr>
            <p:cNvPr id="30" name="直接连接符 29"/>
            <p:cNvCxnSpPr/>
            <p:nvPr/>
          </p:nvCxnSpPr>
          <p:spPr>
            <a:xfrm>
              <a:off x="2081200" y="692696"/>
              <a:ext cx="720000" cy="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2081200" y="692696"/>
              <a:ext cx="0" cy="720000"/>
            </a:xfrm>
            <a:prstGeom prst="lin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pic>
        <p:nvPicPr>
          <p:cNvPr id="12" name="Picture 6" descr="C:\Users\Administrator\Desktop\2605c81c151f36d1c7c4d39e1dda92d7.jpg2605c81c151f36d1c7c4d39e1dda92d7"/>
          <p:cNvPicPr>
            <a:picLocks noChangeAspect="1" noChangeArrowheads="1"/>
          </p:cNvPicPr>
          <p:nvPr/>
        </p:nvPicPr>
        <p:blipFill rotWithShape="1">
          <a:blip r:embed="rId3"/>
          <a:srcRect/>
          <a:stretch>
            <a:fillRect/>
          </a:stretch>
        </p:blipFill>
        <p:spPr bwMode="auto">
          <a:xfrm>
            <a:off x="6096000" y="1103630"/>
            <a:ext cx="3599815" cy="3599815"/>
          </a:xfrm>
          <a:prstGeom prst="rect">
            <a:avLst/>
          </a:prstGeom>
          <a:extLst>
            <a:ext uri="{909E8E84-426E-40DD-AFC4-6F175D3DCCD1}">
              <a14:hiddenFill xmlns:a14="http://schemas.microsoft.com/office/drawing/2010/main">
                <a:solidFill>
                  <a:srgbClr val="FFFFFF"/>
                </a:solidFill>
              </a14:hiddenFill>
            </a:ext>
          </a:extLst>
        </p:spPr>
      </p:pic>
      <p:sp>
        <p:nvSpPr>
          <p:cNvPr id="8" name="矩形 7"/>
          <p:cNvSpPr/>
          <p:nvPr/>
        </p:nvSpPr>
        <p:spPr>
          <a:xfrm>
            <a:off x="6095600" y="4272905"/>
            <a:ext cx="3600400" cy="1631648"/>
          </a:xfrm>
          <a:prstGeom prst="rect">
            <a:avLst/>
          </a:prstGeom>
          <a:solidFill>
            <a:srgbClr val="B1D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2800985" y="4601210"/>
            <a:ext cx="3199765" cy="97599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14" name="文本框 13"/>
          <p:cNvSpPr txBox="1"/>
          <p:nvPr/>
        </p:nvSpPr>
        <p:spPr>
          <a:xfrm>
            <a:off x="6296025" y="4601210"/>
            <a:ext cx="3199765" cy="975995"/>
          </a:xfrm>
          <a:prstGeom prst="rect">
            <a:avLst/>
          </a:prstGeom>
          <a:noFill/>
        </p:spPr>
        <p:txBody>
          <a:bodyPr wrap="square" rtlCol="0">
            <a:spAutoFit/>
          </a:bodyPr>
          <a:lstStyle/>
          <a:p>
            <a:pPr>
              <a:lnSpc>
                <a:spcPct val="120000"/>
              </a:lnSpc>
            </a:pPr>
            <a:r>
              <a:rPr lang="zh-CN" altLang="en-US" sz="160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a:solidFill>
                <a:schemeClr val="tx1">
                  <a:lumMod val="75000"/>
                  <a:lumOff val="2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500" fill="hold"/>
                                        <p:tgtEl>
                                          <p:spTgt spid="4102"/>
                                        </p:tgtEl>
                                        <p:attrNameLst>
                                          <p:attrName>ppt_w</p:attrName>
                                        </p:attrNameLst>
                                      </p:cBhvr>
                                      <p:tavLst>
                                        <p:tav tm="0">
                                          <p:val>
                                            <p:fltVal val="0"/>
                                          </p:val>
                                        </p:tav>
                                        <p:tav tm="100000">
                                          <p:val>
                                            <p:strVal val="#ppt_w"/>
                                          </p:val>
                                        </p:tav>
                                      </p:tavLst>
                                    </p:anim>
                                    <p:anim calcmode="lin" valueType="num">
                                      <p:cBhvr>
                                        <p:cTn id="8" dur="500" fill="hold"/>
                                        <p:tgtEl>
                                          <p:spTgt spid="4102"/>
                                        </p:tgtEl>
                                        <p:attrNameLst>
                                          <p:attrName>ppt_h</p:attrName>
                                        </p:attrNameLst>
                                      </p:cBhvr>
                                      <p:tavLst>
                                        <p:tav tm="0">
                                          <p:val>
                                            <p:fltVal val="0"/>
                                          </p:val>
                                        </p:tav>
                                        <p:tav tm="100000">
                                          <p:val>
                                            <p:strVal val="#ppt_h"/>
                                          </p:val>
                                        </p:tav>
                                      </p:tavLst>
                                    </p:anim>
                                    <p:animEffect transition="in" filter="fade">
                                      <p:cBhvr>
                                        <p:cTn id="9" dur="500"/>
                                        <p:tgtEl>
                                          <p:spTgt spid="410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par>
                                <p:cTn id="25" presetID="53" presetClass="entr" presetSubtype="16"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par>
                                <p:cTn id="35" presetID="53" presetClass="entr" presetSubtype="16"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ppt_w</p:attrName>
                                        </p:attrNameLst>
                                      </p:cBhvr>
                                      <p:tavLst>
                                        <p:tav tm="0">
                                          <p:val>
                                            <p:fltVal val="0"/>
                                          </p:val>
                                        </p:tav>
                                        <p:tav tm="100000">
                                          <p:val>
                                            <p:strVal val="#ppt_w"/>
                                          </p:val>
                                        </p:tav>
                                      </p:tavLst>
                                    </p:anim>
                                    <p:anim calcmode="lin" valueType="num">
                                      <p:cBhvr>
                                        <p:cTn id="48" dur="500" fill="hold"/>
                                        <p:tgtEl>
                                          <p:spTgt spid="8"/>
                                        </p:tgtEl>
                                        <p:attrNameLst>
                                          <p:attrName>ppt_h</p:attrName>
                                        </p:attrNameLst>
                                      </p:cBhvr>
                                      <p:tavLst>
                                        <p:tav tm="0">
                                          <p:val>
                                            <p:fltVal val="0"/>
                                          </p:val>
                                        </p:tav>
                                        <p:tav tm="100000">
                                          <p:val>
                                            <p:strVal val="#ppt_h"/>
                                          </p:val>
                                        </p:tav>
                                      </p:tavLst>
                                    </p:anim>
                                    <p:animEffect transition="in" filter="fade">
                                      <p:cBhvr>
                                        <p:cTn id="49" dur="500"/>
                                        <p:tgtEl>
                                          <p:spTgt spid="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8" grpId="0" animBg="1"/>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9" name="组合 8"/>
          <p:cNvGrpSpPr/>
          <p:nvPr/>
        </p:nvGrpSpPr>
        <p:grpSpPr>
          <a:xfrm>
            <a:off x="4192270" y="1276350"/>
            <a:ext cx="7999730" cy="4542790"/>
            <a:chOff x="6602" y="2010"/>
            <a:chExt cx="12598" cy="7154"/>
          </a:xfrm>
          <a:blipFill rotWithShape="1">
            <a:blip r:embed="rId3"/>
            <a:stretch>
              <a:fillRect b="-24000"/>
            </a:stretch>
          </a:blipFill>
        </p:grpSpPr>
        <p:sp>
          <p:nvSpPr>
            <p:cNvPr id="3" name="矩形 2"/>
            <p:cNvSpPr/>
            <p:nvPr/>
          </p:nvSpPr>
          <p:spPr>
            <a:xfrm>
              <a:off x="9506" y="2010"/>
              <a:ext cx="9694" cy="7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602" y="2010"/>
              <a:ext cx="2743" cy="7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矩形 6"/>
          <p:cNvSpPr/>
          <p:nvPr/>
        </p:nvSpPr>
        <p:spPr>
          <a:xfrm>
            <a:off x="4192270" y="1276350"/>
            <a:ext cx="1741805" cy="4543425"/>
          </a:xfrm>
          <a:prstGeom prst="rect">
            <a:avLst/>
          </a:prstGeom>
          <a:solidFill>
            <a:srgbClr val="B1D6DE">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1800" y="1406525"/>
            <a:ext cx="3263265" cy="1666240"/>
          </a:xfrm>
          <a:prstGeom prst="rect">
            <a:avLst/>
          </a:prstGeom>
          <a:noFill/>
        </p:spPr>
        <p:txBody>
          <a:bodyPr wrap="square" rtlCol="0">
            <a:spAutoFit/>
          </a:bodyPr>
          <a:lstStyle/>
          <a:p>
            <a:pPr>
              <a:lnSpc>
                <a:spcPct val="160000"/>
              </a:lnSpc>
            </a:pPr>
            <a:r>
              <a:rPr lang="zh-CN" altLang="en-US" sz="1600">
                <a:solidFill>
                  <a:schemeClr val="tx1">
                    <a:lumMod val="75000"/>
                    <a:lumOff val="25000"/>
                  </a:schemeClr>
                </a:solidFill>
                <a:latin typeface="微软雅黑" panose="020B0503020204020204" charset="-122"/>
                <a:ea typeface="微软雅黑" panose="020B0503020204020204" charset="-122"/>
              </a:rPr>
              <a:t>历史记载，素可泰王朝时期的泰国繁荣昌盛，疆域远远超过现版图，尤其是兰甘杏大帝在位时首创泰国文字和暹罗最早的宋加洛陶瓷业，</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sp>
        <p:nvSpPr>
          <p:cNvPr id="11" name="文本框 10"/>
          <p:cNvSpPr txBox="1"/>
          <p:nvPr/>
        </p:nvSpPr>
        <p:spPr>
          <a:xfrm>
            <a:off x="431800" y="3888105"/>
            <a:ext cx="3263265" cy="1666240"/>
          </a:xfrm>
          <a:prstGeom prst="rect">
            <a:avLst/>
          </a:prstGeom>
          <a:noFill/>
        </p:spPr>
        <p:txBody>
          <a:bodyPr wrap="square" rtlCol="0">
            <a:spAutoFit/>
          </a:bodyPr>
          <a:lstStyle/>
          <a:p>
            <a:pPr>
              <a:lnSpc>
                <a:spcPct val="160000"/>
              </a:lnSpc>
            </a:pPr>
            <a:r>
              <a:rPr lang="zh-CN" altLang="en-US" sz="1600">
                <a:solidFill>
                  <a:schemeClr val="tx1">
                    <a:lumMod val="75000"/>
                    <a:lumOff val="25000"/>
                  </a:schemeClr>
                </a:solidFill>
                <a:latin typeface="微软雅黑" panose="020B0503020204020204" charset="-122"/>
                <a:ea typeface="微软雅黑" panose="020B0503020204020204" charset="-122"/>
              </a:rPr>
              <a:t>历史记载，素可泰王朝时期的泰国繁荣昌盛，疆域远远超过现版图，尤其是兰甘杏大帝在位时首创泰国文字和暹罗最早的宋加洛陶瓷业，</a:t>
            </a:r>
            <a:endParaRPr lang="zh-CN" altLang="en-US" sz="1600">
              <a:solidFill>
                <a:schemeClr val="tx1">
                  <a:lumMod val="75000"/>
                  <a:lumOff val="25000"/>
                </a:schemeClr>
              </a:solidFill>
              <a:latin typeface="微软雅黑" panose="020B0503020204020204" charset="-122"/>
              <a:ea typeface="微软雅黑" panose="020B0503020204020204" charset="-122"/>
            </a:endParaRPr>
          </a:p>
        </p:txBody>
      </p:sp>
      <p:cxnSp>
        <p:nvCxnSpPr>
          <p:cNvPr id="12" name="直接连接符 11"/>
          <p:cNvCxnSpPr/>
          <p:nvPr/>
        </p:nvCxnSpPr>
        <p:spPr>
          <a:xfrm>
            <a:off x="577850" y="3456305"/>
            <a:ext cx="29718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right)">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grpSp>
        <p:nvGrpSpPr>
          <p:cNvPr id="15" name="PA_组合 14"/>
          <p:cNvGrpSpPr/>
          <p:nvPr>
            <p:custDataLst>
              <p:tags r:id="rId3"/>
            </p:custDataLst>
          </p:nvPr>
        </p:nvGrpSpPr>
        <p:grpSpPr>
          <a:xfrm>
            <a:off x="1356995" y="5715"/>
            <a:ext cx="6390640" cy="6390640"/>
            <a:chOff x="1342" y="-21"/>
            <a:chExt cx="10064" cy="10064"/>
          </a:xfrm>
          <a:blipFill rotWithShape="1">
            <a:blip r:embed="rId4"/>
            <a:stretch>
              <a:fillRect/>
            </a:stretch>
          </a:blipFill>
        </p:grpSpPr>
        <p:sp>
          <p:nvSpPr>
            <p:cNvPr id="10" name="饼形 9"/>
            <p:cNvSpPr/>
            <p:nvPr/>
          </p:nvSpPr>
          <p:spPr>
            <a:xfrm flipV="1">
              <a:off x="1342" y="-21"/>
              <a:ext cx="10064" cy="10064"/>
            </a:xfrm>
            <a:prstGeom prst="pie">
              <a:avLst>
                <a:gd name="adj1" fmla="val 108168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饼形 10"/>
            <p:cNvSpPr/>
            <p:nvPr/>
          </p:nvSpPr>
          <p:spPr>
            <a:xfrm flipH="1" flipV="1">
              <a:off x="3525" y="1966"/>
              <a:ext cx="6090" cy="6090"/>
            </a:xfrm>
            <a:prstGeom prst="pie">
              <a:avLst>
                <a:gd name="adj1" fmla="val 108168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饼形 11"/>
            <p:cNvSpPr/>
            <p:nvPr/>
          </p:nvSpPr>
          <p:spPr>
            <a:xfrm>
              <a:off x="2549" y="983"/>
              <a:ext cx="7650" cy="7650"/>
            </a:xfrm>
            <a:prstGeom prst="pie">
              <a:avLst>
                <a:gd name="adj1" fmla="val 10816825"/>
                <a:gd name="adj2" fmla="val 1620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cxnSp>
        <p:nvCxnSpPr>
          <p:cNvPr id="16" name="PA_直接连接符 15"/>
          <p:cNvCxnSpPr/>
          <p:nvPr>
            <p:custDataLst>
              <p:tags r:id="rId5"/>
            </p:custDataLst>
          </p:nvPr>
        </p:nvCxnSpPr>
        <p:spPr>
          <a:xfrm>
            <a:off x="5013960" y="2837815"/>
            <a:ext cx="5524500" cy="0"/>
          </a:xfrm>
          <a:prstGeom prst="line">
            <a:avLst/>
          </a:prstGeom>
          <a:ln w="19050">
            <a:solidFill>
              <a:srgbClr val="20324A"/>
            </a:solidFill>
          </a:ln>
        </p:spPr>
        <p:style>
          <a:lnRef idx="1">
            <a:schemeClr val="accent1"/>
          </a:lnRef>
          <a:fillRef idx="0">
            <a:schemeClr val="accent1"/>
          </a:fillRef>
          <a:effectRef idx="0">
            <a:schemeClr val="accent1"/>
          </a:effectRef>
          <a:fontRef idx="minor">
            <a:schemeClr val="tx1"/>
          </a:fontRef>
        </p:style>
      </p:cxnSp>
      <p:sp>
        <p:nvSpPr>
          <p:cNvPr id="19" name="PA_文本框 18"/>
          <p:cNvSpPr txBox="1"/>
          <p:nvPr>
            <p:custDataLst>
              <p:tags r:id="rId6"/>
            </p:custDataLst>
          </p:nvPr>
        </p:nvSpPr>
        <p:spPr>
          <a:xfrm>
            <a:off x="7360285" y="3004185"/>
            <a:ext cx="3267075" cy="645160"/>
          </a:xfrm>
          <a:prstGeom prst="rect">
            <a:avLst/>
          </a:prstGeom>
          <a:noFill/>
        </p:spPr>
        <p:txBody>
          <a:bodyPr wrap="square" rtlCol="0">
            <a:spAutoFit/>
          </a:bodyPr>
          <a:lstStyle/>
          <a:p>
            <a:pPr algn="r"/>
            <a:r>
              <a:rPr lang="en-US" altLang="zh-CN" sz="3600" b="1" dirty="0">
                <a:solidFill>
                  <a:schemeClr val="tx1">
                    <a:lumMod val="75000"/>
                    <a:lumOff val="25000"/>
                  </a:schemeClr>
                </a:solidFill>
                <a:effectLst/>
                <a:latin typeface="微软雅黑" panose="020B0503020204020204" charset="-122"/>
                <a:ea typeface="微软雅黑" panose="020B0503020204020204" charset="-122"/>
              </a:rPr>
              <a:t>【</a:t>
            </a:r>
            <a:r>
              <a:rPr lang="zh-CN" altLang="en-US" sz="3600" b="1" dirty="0">
                <a:solidFill>
                  <a:schemeClr val="tx1">
                    <a:lumMod val="75000"/>
                    <a:lumOff val="25000"/>
                  </a:schemeClr>
                </a:solidFill>
                <a:effectLst/>
                <a:latin typeface="微软雅黑" panose="020B0503020204020204" charset="-122"/>
                <a:ea typeface="微软雅黑" panose="020B0503020204020204" charset="-122"/>
              </a:rPr>
              <a:t>泰国之行</a:t>
            </a:r>
            <a:r>
              <a:rPr lang="en-US" altLang="zh-CN" sz="3600" b="1" dirty="0">
                <a:solidFill>
                  <a:schemeClr val="tx1">
                    <a:lumMod val="75000"/>
                    <a:lumOff val="25000"/>
                  </a:schemeClr>
                </a:solidFill>
                <a:effectLst/>
                <a:latin typeface="微软雅黑" panose="020B0503020204020204" charset="-122"/>
                <a:ea typeface="微软雅黑" panose="020B0503020204020204" charset="-122"/>
              </a:rPr>
              <a:t>】</a:t>
            </a:r>
            <a:endParaRPr lang="en-US" altLang="zh-CN" sz="3600" b="1"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20" name="PA_文本框 5"/>
          <p:cNvSpPr txBox="1"/>
          <p:nvPr>
            <p:custDataLst>
              <p:tags r:id="rId7"/>
            </p:custDataLst>
          </p:nvPr>
        </p:nvSpPr>
        <p:spPr>
          <a:xfrm>
            <a:off x="1453088" y="1979930"/>
            <a:ext cx="8931275" cy="768350"/>
          </a:xfrm>
          <a:prstGeom prst="rect">
            <a:avLst/>
          </a:prstGeom>
          <a:noFill/>
          <a:ln w="57150">
            <a:noFill/>
          </a:ln>
        </p:spPr>
        <p:txBody>
          <a:bodyPr wrap="square" rtlCol="0">
            <a:spAutoFit/>
          </a:bodyPr>
          <a:lstStyle/>
          <a:p>
            <a:pPr algn="r"/>
            <a:r>
              <a:rPr lang="zh-CN" altLang="en-US" sz="4400" b="1" dirty="0" smtClean="0">
                <a:solidFill>
                  <a:srgbClr val="448538"/>
                </a:solidFill>
                <a:latin typeface="微软雅黑" panose="020B0503020204020204" charset="-122"/>
                <a:ea typeface="微软雅黑" panose="020B0503020204020204" charset="-122"/>
                <a:sym typeface="+mn-ea"/>
              </a:rPr>
              <a:t>点此替换文本</a:t>
            </a:r>
            <a:endParaRPr lang="zh-CN" altLang="en-US" sz="4400" b="1" dirty="0">
              <a:solidFill>
                <a:srgbClr val="448538"/>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mn-ea"/>
              <a:sym typeface="+mn-ea"/>
            </a:endParaRPr>
          </a:p>
        </p:txBody>
      </p:sp>
      <p:grpSp>
        <p:nvGrpSpPr>
          <p:cNvPr id="3" name="PA_组合 1"/>
          <p:cNvGrpSpPr/>
          <p:nvPr>
            <p:custDataLst>
              <p:tags r:id="rId8"/>
            </p:custDataLst>
          </p:nvPr>
        </p:nvGrpSpPr>
        <p:grpSpPr>
          <a:xfrm>
            <a:off x="8308975" y="3867150"/>
            <a:ext cx="2061210" cy="417195"/>
            <a:chOff x="8308975" y="3867150"/>
            <a:chExt cx="2061210" cy="417195"/>
          </a:xfrm>
        </p:grpSpPr>
        <p:sp>
          <p:nvSpPr>
            <p:cNvPr id="21" name="PA_圆角矩形 20"/>
            <p:cNvSpPr/>
            <p:nvPr>
              <p:custDataLst>
                <p:tags r:id="rId9"/>
              </p:custDataLst>
            </p:nvPr>
          </p:nvSpPr>
          <p:spPr>
            <a:xfrm>
              <a:off x="8308975" y="3873500"/>
              <a:ext cx="2061210" cy="410845"/>
            </a:xfrm>
            <a:prstGeom prst="roundRect">
              <a:avLst>
                <a:gd name="adj" fmla="val 5000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PA_文本框 21"/>
            <p:cNvSpPr txBox="1"/>
            <p:nvPr>
              <p:custDataLst>
                <p:tags r:id="rId10"/>
              </p:custDataLst>
            </p:nvPr>
          </p:nvSpPr>
          <p:spPr>
            <a:xfrm>
              <a:off x="8520430" y="3867150"/>
              <a:ext cx="1560830" cy="398780"/>
            </a:xfrm>
            <a:prstGeom prst="rect">
              <a:avLst/>
            </a:prstGeom>
            <a:noFill/>
          </p:spPr>
          <p:txBody>
            <a:bodyPr wrap="square" rtlCol="0">
              <a:spAutoFit/>
            </a:bodyPr>
            <a:lstStyle/>
            <a:p>
              <a:pPr algn="ctr"/>
              <a:r>
                <a:rPr lang="en-US" altLang="zh-CN" sz="2000">
                  <a:solidFill>
                    <a:schemeClr val="bg1"/>
                  </a:solidFill>
                </a:rPr>
                <a:t>TAIGUO</a:t>
              </a:r>
              <a:endParaRPr lang="en-US" altLang="zh-CN" sz="20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randombar(horizontal)">
                                      <p:cBhvr>
                                        <p:cTn id="11" dur="500"/>
                                        <p:tgtEl>
                                          <p:spTgt spid="16"/>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randombar(horizontal)">
                                      <p:cBhvr>
                                        <p:cTn id="15" dur="500"/>
                                        <p:tgtEl>
                                          <p:spTgt spid="19"/>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randombar(horizontal)">
                                      <p:cBhvr>
                                        <p:cTn id="19" dur="500"/>
                                        <p:tgtEl>
                                          <p:spTgt spid="20"/>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randombar(horizontal)">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3" name="矩形 2"/>
          <p:cNvSpPr/>
          <p:nvPr/>
        </p:nvSpPr>
        <p:spPr>
          <a:xfrm>
            <a:off x="1529080" y="1353185"/>
            <a:ext cx="2112010" cy="2112010"/>
          </a:xfrm>
          <a:prstGeom prst="rect">
            <a:avLst/>
          </a:prstGeom>
          <a:blipFill rotWithShape="1">
            <a:blip r:embed="rId3"/>
            <a:stretch>
              <a:fillRect b="-2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870960" y="1353185"/>
            <a:ext cx="2112010" cy="2112010"/>
          </a:xfrm>
          <a:prstGeom prst="rect">
            <a:avLst/>
          </a:prstGeom>
          <a:solidFill>
            <a:srgbClr val="B1D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212840" y="1353185"/>
            <a:ext cx="2112010" cy="211201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554720" y="1353185"/>
            <a:ext cx="2112010" cy="2112010"/>
          </a:xfrm>
          <a:prstGeom prst="rect">
            <a:avLst/>
          </a:prstGeom>
          <a:blipFill rotWithShape="1">
            <a:blip r:embed="rId5"/>
            <a:stretch>
              <a:fillRect b="-2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529080" y="3641725"/>
            <a:ext cx="2112010" cy="2112010"/>
          </a:xfrm>
          <a:prstGeom prst="rect">
            <a:avLst/>
          </a:prstGeom>
          <a:solidFill>
            <a:srgbClr val="B1D6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870960" y="3641725"/>
            <a:ext cx="2112010" cy="2112010"/>
          </a:xfrm>
          <a:prstGeom prst="rect">
            <a:avLst/>
          </a:prstGeom>
          <a:solidFill>
            <a:srgbClr val="B1D6DE"/>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6212840" y="3641725"/>
            <a:ext cx="2112010" cy="2112010"/>
          </a:xfrm>
          <a:prstGeom prst="rect">
            <a:avLst/>
          </a:prstGeom>
          <a:blipFill rotWithShape="1">
            <a:blip r:embed="rId6"/>
            <a:stretch>
              <a:fillRect b="-2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554720" y="3641725"/>
            <a:ext cx="2112010" cy="2112010"/>
          </a:xfrm>
          <a:prstGeom prst="rect">
            <a:avLst/>
          </a:prstGeom>
          <a:blipFill rotWithShape="1">
            <a:blip r:embed="rId7"/>
            <a:stretch>
              <a:fillRect b="-2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003040" y="1753870"/>
            <a:ext cx="1848485" cy="1310640"/>
          </a:xfrm>
          <a:prstGeom prst="rect">
            <a:avLst/>
          </a:prstGeom>
          <a:noFill/>
        </p:spPr>
        <p:txBody>
          <a:bodyPr wrap="none" rtlCol="0" anchor="t">
            <a:spAutoFit/>
          </a:bodyPr>
          <a:lstStyle/>
          <a:p>
            <a:r>
              <a:rPr lang="en-US" altLang="zh-CN" sz="8000" dirty="0">
                <a:solidFill>
                  <a:srgbClr val="20324A"/>
                </a:solidFill>
                <a:latin typeface="David" panose="020E0502060401010101" charset="0"/>
                <a:ea typeface="Meiryo UI" panose="020B0604030504040204" charset="-128"/>
                <a:sym typeface="+mn-ea"/>
              </a:rPr>
              <a:t>P</a:t>
            </a:r>
            <a:r>
              <a:rPr lang="en-US" altLang="zh-CN" sz="2400" dirty="0">
                <a:solidFill>
                  <a:srgbClr val="20324A"/>
                </a:solidFill>
                <a:latin typeface="David" panose="020E0502060401010101" charset="0"/>
                <a:ea typeface="Meiryo UI" panose="020B0604030504040204" charset="-128"/>
                <a:sym typeface="+mn-ea"/>
              </a:rPr>
              <a:t>ICTURE</a:t>
            </a:r>
            <a:endParaRPr lang="en-US" altLang="zh-CN" sz="2400" dirty="0">
              <a:solidFill>
                <a:srgbClr val="20324A"/>
              </a:solidFill>
              <a:latin typeface="David" panose="020E0502060401010101" charset="0"/>
              <a:ea typeface="Meiryo UI" panose="020B0604030504040204" charset="-128"/>
              <a:sym typeface="+mn-ea"/>
            </a:endParaRPr>
          </a:p>
        </p:txBody>
      </p:sp>
      <p:grpSp>
        <p:nvGrpSpPr>
          <p:cNvPr id="30" name="组合 29"/>
          <p:cNvGrpSpPr/>
          <p:nvPr/>
        </p:nvGrpSpPr>
        <p:grpSpPr>
          <a:xfrm>
            <a:off x="3914775" y="4065905"/>
            <a:ext cx="1737360" cy="1264285"/>
            <a:chOff x="3823" y="3368"/>
            <a:chExt cx="6123" cy="4451"/>
          </a:xfrm>
        </p:grpSpPr>
        <p:grpSp>
          <p:nvGrpSpPr>
            <p:cNvPr id="34" name="组合 33"/>
            <p:cNvGrpSpPr/>
            <p:nvPr/>
          </p:nvGrpSpPr>
          <p:grpSpPr>
            <a:xfrm rot="5400000">
              <a:off x="4511" y="2679"/>
              <a:ext cx="4451" cy="5828"/>
              <a:chOff x="4510" y="2925"/>
              <a:chExt cx="4451" cy="5828"/>
            </a:xfrm>
          </p:grpSpPr>
          <p:sp>
            <p:nvSpPr>
              <p:cNvPr id="35" name="斜纹 34"/>
              <p:cNvSpPr/>
              <p:nvPr/>
            </p:nvSpPr>
            <p:spPr>
              <a:xfrm rot="13500000" flipH="1">
                <a:off x="4510" y="3881"/>
                <a:ext cx="2616" cy="2616"/>
              </a:xfrm>
              <a:prstGeom prst="diagStripe">
                <a:avLst/>
              </a:prstGeom>
              <a:solidFill>
                <a:srgbClr val="20324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斜纹 35"/>
              <p:cNvSpPr/>
              <p:nvPr/>
            </p:nvSpPr>
            <p:spPr>
              <a:xfrm rot="8100000">
                <a:off x="6345" y="3881"/>
                <a:ext cx="2616" cy="2616"/>
              </a:xfrm>
              <a:prstGeom prst="diagStripe">
                <a:avLst/>
              </a:prstGeom>
              <a:solidFill>
                <a:srgbClr val="20324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斜纹 36"/>
              <p:cNvSpPr/>
              <p:nvPr/>
            </p:nvSpPr>
            <p:spPr>
              <a:xfrm rot="18900000" flipH="1">
                <a:off x="5427" y="2925"/>
                <a:ext cx="2616" cy="2616"/>
              </a:xfrm>
              <a:prstGeom prst="diagStripe">
                <a:avLst>
                  <a:gd name="adj" fmla="val 51081"/>
                </a:avLst>
              </a:prstGeom>
              <a:solidFill>
                <a:srgbClr val="20324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斜纹 37"/>
              <p:cNvSpPr/>
              <p:nvPr/>
            </p:nvSpPr>
            <p:spPr>
              <a:xfrm rot="18900000" flipH="1">
                <a:off x="5427" y="6137"/>
                <a:ext cx="2616" cy="2616"/>
              </a:xfrm>
              <a:prstGeom prst="diagStripe">
                <a:avLst>
                  <a:gd name="adj" fmla="val 51081"/>
                </a:avLst>
              </a:prstGeom>
              <a:solidFill>
                <a:srgbClr val="20324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9" name="斜纹 38"/>
            <p:cNvSpPr/>
            <p:nvPr/>
          </p:nvSpPr>
          <p:spPr>
            <a:xfrm rot="24300000" flipH="1">
              <a:off x="8760" y="5000"/>
              <a:ext cx="1186" cy="1186"/>
            </a:xfrm>
            <a:prstGeom prst="diagStripe">
              <a:avLst>
                <a:gd name="adj" fmla="val 0"/>
              </a:avLst>
            </a:prstGeom>
            <a:solidFill>
              <a:srgbClr val="20324A"/>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9157" y="5397"/>
              <a:ext cx="390" cy="3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1649730" y="4172585"/>
            <a:ext cx="2594610" cy="986790"/>
          </a:xfrm>
          <a:prstGeom prst="rect">
            <a:avLst/>
          </a:prstGeom>
          <a:noFill/>
        </p:spPr>
        <p:txBody>
          <a:bodyPr wrap="square" rtlCol="0">
            <a:spAutoFit/>
          </a:bodyPr>
          <a:lstStyle/>
          <a:p>
            <a:pPr algn="l">
              <a:lnSpc>
                <a:spcPct val="140000"/>
              </a:lnSpc>
            </a:pPr>
            <a:r>
              <a:rPr lang="zh-CN" altLang="en-US" sz="1400" dirty="0">
                <a:latin typeface="华文细黑" panose="02010600040101010101" pitchFamily="2" charset="-122"/>
                <a:ea typeface="华文细黑" panose="02010600040101010101" pitchFamily="2" charset="-122"/>
              </a:rPr>
              <a:t>This is wonderful PPT    </a:t>
            </a:r>
            <a:endParaRPr lang="zh-CN" altLang="en-US" sz="1400" dirty="0">
              <a:latin typeface="华文细黑" panose="02010600040101010101" pitchFamily="2" charset="-122"/>
              <a:ea typeface="华文细黑" panose="02010600040101010101" pitchFamily="2" charset="-122"/>
            </a:endParaRPr>
          </a:p>
          <a:p>
            <a:pPr algn="l">
              <a:lnSpc>
                <a:spcPct val="140000"/>
              </a:lnSpc>
            </a:pPr>
            <a:r>
              <a:rPr lang="zh-CN" altLang="en-US" sz="1400" dirty="0">
                <a:latin typeface="华文细黑" panose="02010600040101010101" pitchFamily="2" charset="-122"/>
                <a:ea typeface="华文细黑" panose="02010600040101010101" pitchFamily="2" charset="-122"/>
                <a:sym typeface="+mn-ea"/>
              </a:rPr>
              <a:t>This is wonderful PPT   </a:t>
            </a:r>
            <a:endParaRPr lang="zh-CN" altLang="en-US" sz="1400" dirty="0">
              <a:latin typeface="华文细黑" panose="02010600040101010101" pitchFamily="2" charset="-122"/>
              <a:ea typeface="华文细黑" panose="02010600040101010101" pitchFamily="2" charset="-122"/>
              <a:sym typeface="+mn-ea"/>
            </a:endParaRPr>
          </a:p>
          <a:p>
            <a:pPr algn="l">
              <a:lnSpc>
                <a:spcPct val="140000"/>
              </a:lnSpc>
            </a:pPr>
            <a:r>
              <a:rPr lang="zh-CN" altLang="en-US" sz="1400" dirty="0">
                <a:latin typeface="华文细黑" panose="02010600040101010101" pitchFamily="2" charset="-122"/>
                <a:ea typeface="华文细黑" panose="02010600040101010101" pitchFamily="2" charset="-122"/>
                <a:sym typeface="+mn-ea"/>
              </a:rPr>
              <a:t>This is wonderful PPT   </a:t>
            </a:r>
            <a:endParaRPr lang="zh-CN" altLang="en-US" sz="1400" dirty="0">
              <a:latin typeface="华文细黑" panose="02010600040101010101" pitchFamily="2" charset="-122"/>
              <a:ea typeface="华文细黑" panose="0201060004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Effect transition="in" filter="fade">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par>
                                <p:cTn id="67" presetID="53" presetClass="entr" presetSubtype="16"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animEffect transition="in" filter="fade">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7" grpId="0" animBg="1"/>
      <p:bldP spid="10" grpId="0" animBg="1"/>
      <p:bldP spid="11" grpId="0" animBg="1"/>
      <p:bldP spid="12" grpId="0" animBg="1"/>
      <p:bldP spid="13" grpId="0" animBg="1"/>
      <p:bldP spid="14"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2" name="图片 1"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93774"/>
          </a:xfrm>
          <a:prstGeom prst="rect">
            <a:avLst/>
          </a:prstGeom>
        </p:spPr>
      </p:pic>
      <p:sp>
        <p:nvSpPr>
          <p:cNvPr id="15" name="矩形 14"/>
          <p:cNvSpPr/>
          <p:nvPr/>
        </p:nvSpPr>
        <p:spPr>
          <a:xfrm rot="2700000">
            <a:off x="3009265" y="-3081655"/>
            <a:ext cx="6174383" cy="6174383"/>
          </a:xfrm>
          <a:prstGeom prst="rect">
            <a:avLst/>
          </a:prstGeom>
          <a:blipFill rotWithShape="0">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rot="2700000">
            <a:off x="4685469" y="-1404538"/>
            <a:ext cx="2820149" cy="282014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2700000">
            <a:off x="5594782" y="-497051"/>
            <a:ext cx="1002436" cy="1002436"/>
          </a:xfrm>
          <a:prstGeom prst="rect">
            <a:avLst/>
          </a:prstGeom>
          <a:solidFill>
            <a:srgbClr val="B1D6D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3759200" y="5763260"/>
            <a:ext cx="4672330" cy="681355"/>
          </a:xfrm>
          <a:prstGeom prst="rect">
            <a:avLst/>
          </a:prstGeom>
          <a:noFill/>
        </p:spPr>
        <p:txBody>
          <a:bodyPr wrap="square" rtlCol="0">
            <a:spAutoFit/>
          </a:bodyPr>
          <a:lstStyle/>
          <a:p>
            <a:pPr algn="ctr">
              <a:lnSpc>
                <a:spcPct val="12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开创了泰国历史的新纪元。南宋末年，宰相陈宜中兵败走占城，以后又转避暹逻，终老暹地。</a:t>
            </a:r>
            <a:endParaRPr lang="zh-CN" altLang="en-US" sz="16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20" name="文本框 19"/>
          <p:cNvSpPr txBox="1"/>
          <p:nvPr/>
        </p:nvSpPr>
        <p:spPr>
          <a:xfrm>
            <a:off x="4465102" y="4743450"/>
            <a:ext cx="3262433" cy="707886"/>
          </a:xfrm>
          <a:prstGeom prst="rect">
            <a:avLst/>
          </a:prstGeom>
          <a:noFill/>
        </p:spPr>
        <p:txBody>
          <a:bodyPr wrap="none" rtlCol="0" anchor="t">
            <a:spAutoFit/>
          </a:bodyPr>
          <a:lstStyle/>
          <a:p>
            <a:pPr algn="ctr"/>
            <a:r>
              <a:rPr lang="zh-CN" altLang="en-US" sz="4000" b="1" dirty="0" smtClean="0">
                <a:solidFill>
                  <a:srgbClr val="448538"/>
                </a:solidFill>
                <a:latin typeface="微软雅黑" panose="020B0503020204020204" charset="-122"/>
                <a:ea typeface="微软雅黑" panose="020B0503020204020204" charset="-122"/>
                <a:sym typeface="+mn-ea"/>
              </a:rPr>
              <a:t>点此替换文本</a:t>
            </a:r>
            <a:endParaRPr lang="zh-CN" altLang="en-US" sz="4000" b="1" dirty="0">
              <a:solidFill>
                <a:srgbClr val="448538"/>
              </a:solidFill>
              <a:latin typeface="微软雅黑" panose="020B0503020204020204" charset="-122"/>
              <a:ea typeface="微软雅黑" panose="020B0503020204020204" charset="-122"/>
              <a:sym typeface="+mn-ea"/>
            </a:endParaRPr>
          </a:p>
        </p:txBody>
      </p:sp>
      <p:cxnSp>
        <p:nvCxnSpPr>
          <p:cNvPr id="21" name="直接连接符 20"/>
          <p:cNvCxnSpPr/>
          <p:nvPr/>
        </p:nvCxnSpPr>
        <p:spPr>
          <a:xfrm>
            <a:off x="5276215" y="5538470"/>
            <a:ext cx="148082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randombar(horizontal)">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0" y="0"/>
            <a:ext cx="12192000" cy="6858000"/>
          </a:xfrm>
          <a:prstGeom prst="rect">
            <a:avLst/>
          </a:prstGeom>
        </p:spPr>
      </p:pic>
      <p:pic>
        <p:nvPicPr>
          <p:cNvPr id="8" name="图片 7" descr="图片包含 户外, 水, 男士, 冲浪&#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 y="-35560"/>
            <a:ext cx="12192000" cy="6893774"/>
          </a:xfrm>
          <a:prstGeom prst="rect">
            <a:avLst/>
          </a:prstGeom>
        </p:spPr>
      </p:pic>
      <p:pic>
        <p:nvPicPr>
          <p:cNvPr id="17" name="Chanagun Arpornsutinan - ผ่าน">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714375" y="200025"/>
            <a:ext cx="609600" cy="609600"/>
          </a:xfrm>
          <a:prstGeom prst="rect">
            <a:avLst/>
          </a:prstGeom>
        </p:spPr>
      </p:pic>
      <p:pic>
        <p:nvPicPr>
          <p:cNvPr id="3" name="图片 2"/>
          <p:cNvPicPr>
            <a:picLocks noChangeAspect="1"/>
          </p:cNvPicPr>
          <p:nvPr/>
        </p:nvPicPr>
        <p:blipFill>
          <a:blip r:embed="rId6"/>
          <a:srcRect b="15115"/>
          <a:stretch>
            <a:fillRect/>
          </a:stretch>
        </p:blipFill>
        <p:spPr>
          <a:xfrm>
            <a:off x="0" y="-35560"/>
            <a:ext cx="12186285" cy="6893560"/>
          </a:xfrm>
          <a:prstGeom prst="rect">
            <a:avLst/>
          </a:prstGeom>
        </p:spPr>
      </p:pic>
      <p:sp>
        <p:nvSpPr>
          <p:cNvPr id="19" name="椭圆 18"/>
          <p:cNvSpPr/>
          <p:nvPr/>
        </p:nvSpPr>
        <p:spPr>
          <a:xfrm>
            <a:off x="3332480" y="650240"/>
            <a:ext cx="5521325" cy="5521325"/>
          </a:xfrm>
          <a:prstGeom prst="ellipse">
            <a:avLst/>
          </a:prstGeom>
          <a:solidFill>
            <a:srgbClr val="448538">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3585210" y="918210"/>
            <a:ext cx="5021580" cy="5021580"/>
          </a:xfrm>
          <a:prstGeom prst="ellipse">
            <a:avLst/>
          </a:prstGeom>
          <a:solidFill>
            <a:srgbClr val="448538">
              <a:alpha val="4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972560" y="1305560"/>
            <a:ext cx="4246880" cy="4246880"/>
          </a:xfrm>
          <a:prstGeom prst="ellipse">
            <a:avLst/>
          </a:prstGeom>
          <a:solidFill>
            <a:srgbClr val="448538">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424680" y="2067560"/>
            <a:ext cx="3323590" cy="2799715"/>
          </a:xfrm>
          <a:prstGeom prst="rect">
            <a:avLst/>
          </a:prstGeom>
          <a:noFill/>
        </p:spPr>
        <p:txBody>
          <a:bodyPr wrap="square" rtlCol="0">
            <a:spAutoFit/>
          </a:bodyPr>
          <a:lstStyle/>
          <a:p>
            <a:pPr algn="ctr"/>
            <a:r>
              <a:rPr lang="zh-CN" altLang="en-US" sz="88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谢谢观看</a:t>
            </a:r>
            <a:endParaRPr lang="zh-CN" altLang="en-US" sz="8800" b="1">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5" repeatCount="indefinite" fill="hold" display="0">
                  <p:stCondLst>
                    <p:cond delay="indefinite"/>
                  </p:stCondLst>
                  <p:endCondLst>
                    <p:cond evt="onStopAudio" delay="0">
                      <p:tgtEl>
                        <p:sldTgt/>
                      </p:tgtEl>
                    </p:cond>
                  </p:endCondLst>
                </p:cTn>
                <p:tgtEl>
                  <p:spTgt spid="17"/>
                </p:tgtEl>
              </p:cMediaNode>
            </p:audio>
          </p:childTnLst>
        </p:cTn>
      </p:par>
    </p:tnLst>
    <p:bldLst>
      <p:bldP spid="19" grpId="0" bldLvl="0" animBg="1"/>
      <p:bldP spid="7" grpId="0" bldLvl="0" animBg="1"/>
      <p:bldP spid="5"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2837</Words>
  <Application>WPS 演示</Application>
  <PresentationFormat>宽屏</PresentationFormat>
  <Paragraphs>134</Paragraphs>
  <Slides>25</Slides>
  <Notes>25</Notes>
  <HiddenSlides>0</HiddenSlides>
  <MMClips>2</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Arial</vt:lpstr>
      <vt:lpstr>宋体</vt:lpstr>
      <vt:lpstr>Wingdings</vt:lpstr>
      <vt:lpstr>微软雅黑</vt:lpstr>
      <vt:lpstr>等线</vt:lpstr>
      <vt:lpstr>Segoe Print</vt:lpstr>
      <vt:lpstr>Arial Unicode MS</vt:lpstr>
      <vt:lpstr>等线 Light</vt:lpstr>
      <vt:lpstr>方正姚体</vt:lpstr>
      <vt:lpstr>David</vt:lpstr>
      <vt:lpstr>Meiryo UI</vt:lpstr>
      <vt:lpstr>华文细黑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lvyou</dc:title>
  <dc:creator>微软用户</dc:creator>
  <cp:lastModifiedBy>拉普耶鲁</cp:lastModifiedBy>
  <cp:revision>27</cp:revision>
  <dcterms:created xsi:type="dcterms:W3CDTF">2017-07-08T02:09:00Z</dcterms:created>
  <dcterms:modified xsi:type="dcterms:W3CDTF">2018-03-09T06:48:53Z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