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278" r:id="rId4"/>
    <p:sldId id="262" r:id="rId5"/>
    <p:sldId id="259" r:id="rId6"/>
    <p:sldId id="263" r:id="rId7"/>
    <p:sldId id="258" r:id="rId8"/>
    <p:sldId id="260" r:id="rId9"/>
    <p:sldId id="261" r:id="rId10"/>
    <p:sldId id="277" r:id="rId11"/>
    <p:sldId id="266" r:id="rId12"/>
    <p:sldId id="264" r:id="rId13"/>
    <p:sldId id="267" r:id="rId14"/>
    <p:sldId id="279" r:id="rId15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Angsana New" panose="020B0604020202020204" charset="-34"/>
      <p:regular r:id="rId21"/>
      <p:bold r:id="rId22"/>
      <p:italic r:id="rId23"/>
      <p:boldItalic r:id="rId24"/>
    </p:embeddedFont>
    <p:embeddedFont>
      <p:font typeface="等线" panose="02010600030101010101" pitchFamily="2" charset="-122"/>
      <p:regular r:id="rId25"/>
      <p:bold r:id="rId26"/>
    </p:embeddedFont>
    <p:embeddedFont>
      <p:font typeface="等线 Light" panose="02010600030101010101" pitchFamily="2" charset="-122"/>
      <p:regular r:id="rId27"/>
    </p:embeddedFont>
    <p:embeddedFont>
      <p:font typeface="微软雅黑" panose="020B0503020204020204" pitchFamily="34" charset="-122"/>
      <p:regular r:id="rId28"/>
      <p:bold r:id="rId29"/>
    </p:embeddedFont>
  </p:embeddedFontLst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A39"/>
    <a:srgbClr val="080403"/>
    <a:srgbClr val="7F0517"/>
    <a:srgbClr val="FFFFFF"/>
    <a:srgbClr val="1D1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39929-AD88-4459-8815-9B453A9D851A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FE321-F03E-4CCF-B8D4-1E728B61B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22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263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431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1139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205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27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873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03842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8551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3272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3011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091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496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8484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FE321-F03E-4CCF-B8D4-1E728B61BE2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713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0804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827BCE7-DC56-43F8-9C60-B67DF235D906}"/>
              </a:ext>
            </a:extLst>
          </p:cNvPr>
          <p:cNvSpPr/>
          <p:nvPr userDrawn="1"/>
        </p:nvSpPr>
        <p:spPr>
          <a:xfrm>
            <a:off x="247650" y="215900"/>
            <a:ext cx="11722100" cy="6432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EBF4CE6-BF2C-4A2F-A940-8111458F8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17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9574229-9263-437A-830B-91AD45EA1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49D336C-D7F2-438F-8EB4-7D92B18E2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B97B781-6246-4CDC-AA64-EB5D2EA46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8EFAD1C-F3F1-4C8E-906F-A5AB7BD5F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F95F21B-9327-43D0-9395-C1D34DE2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83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7041989-ED53-4E15-8FB0-7F12FA2C2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82F16D48-E954-41C3-B571-DF91B519A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A4E402A-C76C-4620-B4D4-22BCC211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8423B70-0B23-49F8-9D7C-C0731C7B8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FD3D657-9DB5-49CE-B752-646D78E9B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395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7E65393-6FBA-4891-881F-F5EABAF1D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9A473A5-F3DB-4328-877C-9D8583592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FF86D7C-09A1-4FF6-8478-7E419F8DD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A3E8894E-295D-412A-B524-53555BFD4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3155383-7EA5-4D2C-96C8-7ED8A8069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AFA939D-9459-479A-A52A-2FA57BF62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135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F954B1C-78BC-41FB-B469-FF0024521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953A510C-2417-4FE1-89F5-8FD909450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5364214-3F5A-4EF7-93DD-BA904D434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3F2FD022-4C18-44F9-8C15-3DE6A033D0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CFA1B248-004F-4F1F-A4C6-226D87E5C4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52312C8B-1882-472C-A221-00941449B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EFD55AF2-B2B4-41BB-B6AF-890EC2981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D17539B0-B9FE-480D-AC57-698D8F4D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234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A6FD162-F4DB-44FB-9838-87CA9FE7F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8D4A953E-A7B1-49E4-AB21-5CAEC1411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9D15557-E45A-4032-B958-63CC7129E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17A46736-3C24-4092-A9B4-EDDE564F4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936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D1E074F3-EBC7-4CFD-BF4A-8EDB69D21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7939FCB-5138-4F4E-A616-EBB9E64B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D1640482-AE4A-485E-9C26-D667341BA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231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A74BC39-B428-4682-8285-10F24D84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D94AEDCB-B8A9-44C6-936A-6FE5EF5591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88AECE5-F970-4A1D-8423-34252D225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E88FA3A-F100-40C2-A9BC-5A7AB7E6C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2F0D4AD-46ED-42A6-B843-F9299E0F6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C5CFB87-592E-488D-B94E-90FAACBE7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340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57C21CF-001E-4F0A-8F54-DFA72E22A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574438F-073D-439A-B3C6-F25382081A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9050D29-1A55-4546-AF5C-718D571C3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2CB2E50D-44E0-4808-B313-1B86914D5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30175F9-8569-49C3-9A4E-B214B517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F921220-DD35-4255-8CA1-90AA60A2D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CC96E17-089B-41BE-91DB-2EB97604C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87BBCB8-E7CA-4CD8-B662-E4C54835F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16C68F8-3276-47F3-8B57-3CD584849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EF85809-732B-47E2-8B2B-3AFCFE52E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7E2E8FE-1E14-4691-95D9-0D40CC546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783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7B805C24-A349-4AE9-8862-633750BF52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86C1A88-5442-4AE4-A88B-0D353914C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1E6C118-11CD-43E9-A1AC-DCE357263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70C2D3B-DBC6-4F60-BB6F-71C3D75F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F4F155B-D8A9-4711-8320-D19CBF09B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01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46D7902B-E48B-492F-8845-0F83705E5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B7FAAB8-4553-4BC2-A0B4-6E8E3A885C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E90CA54-D855-4AC8-8AEA-EC17DC44C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80CEA-FE85-413E-92D1-607F887DFA74}" type="datetimeFigureOut">
              <a:rPr lang="zh-CN" altLang="en-US" smtClean="0"/>
              <a:t>2019/3/27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07BD4EB-5384-4CA9-AEF2-6603DC07F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E22FB07-3D76-43D4-ADCD-A2A64F6A1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6BFA3-544C-4543-80CE-CE211FF2D4E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94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microsoft.com/office/2007/relationships/hdphoto" Target="../media/hdphoto5.wdp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6.wdp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2049DA4-CD99-4CAB-B005-0E7837EF8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760" y="2708898"/>
            <a:ext cx="4298053" cy="3932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DE8222E-9DAC-4A53-B494-CACFC4965D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5" t="78690" r="57850" b="12730"/>
          <a:stretch/>
        </p:blipFill>
        <p:spPr>
          <a:xfrm>
            <a:off x="5346206" y="3859949"/>
            <a:ext cx="264366" cy="2866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5A362CA-4A61-4340-98F7-7AA9701FC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29" y="211541"/>
            <a:ext cx="3820016" cy="19516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51E8E58-5CC2-4645-B234-1394964088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379"/>
          <a:stretch/>
        </p:blipFill>
        <p:spPr>
          <a:xfrm>
            <a:off x="4309805" y="5076509"/>
            <a:ext cx="3505504" cy="156098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DB1332A-97A4-4307-9850-D4B3B23D99B1}"/>
              </a:ext>
            </a:extLst>
          </p:cNvPr>
          <p:cNvSpPr txBox="1"/>
          <p:nvPr/>
        </p:nvSpPr>
        <p:spPr>
          <a:xfrm>
            <a:off x="4902363" y="1659630"/>
            <a:ext cx="14771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3800">
                <a:latin typeface="汉仪雪君体简" panose="02010600000101010101" pitchFamily="2" charset="-122"/>
                <a:ea typeface="汉仪雪君体简" panose="02010600000101010101" pitchFamily="2" charset="-122"/>
              </a:defRPr>
            </a:lvl1pPr>
          </a:lstStyle>
          <a:p>
            <a:r>
              <a:rPr lang="zh-CN" altLang="en-US" dirty="0">
                <a:solidFill>
                  <a:srgbClr val="1D1E2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2F9DB492-9532-45B1-BC06-6CA9ACDBD958}"/>
              </a:ext>
            </a:extLst>
          </p:cNvPr>
          <p:cNvSpPr txBox="1"/>
          <p:nvPr/>
        </p:nvSpPr>
        <p:spPr>
          <a:xfrm>
            <a:off x="5529460" y="3540491"/>
            <a:ext cx="14771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3800">
                <a:latin typeface="汉仪雪君体简" panose="02010600000101010101" pitchFamily="2" charset="-122"/>
                <a:ea typeface="汉仪雪君体简" panose="02010600000101010101" pitchFamily="2" charset="-122"/>
              </a:defRPr>
            </a:lvl1pPr>
          </a:lstStyle>
          <a:p>
            <a:r>
              <a:rPr lang="zh-CN" altLang="en-US" sz="8800" dirty="0">
                <a:solidFill>
                  <a:srgbClr val="1D1E2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727201C-2117-4545-B254-5F9A1BEDE6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4" t="48022" r="36247" b="34321"/>
          <a:stretch/>
        </p:blipFill>
        <p:spPr>
          <a:xfrm>
            <a:off x="6637541" y="2925739"/>
            <a:ext cx="225188" cy="589833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F2674EE6-3481-4F75-AE8D-1306658DB7BC}"/>
              </a:ext>
            </a:extLst>
          </p:cNvPr>
          <p:cNvCxnSpPr/>
          <p:nvPr/>
        </p:nvCxnSpPr>
        <p:spPr>
          <a:xfrm>
            <a:off x="4835208" y="2075027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696FF1AF-0A2E-4F1E-87F7-A14019D7C8E5}"/>
              </a:ext>
            </a:extLst>
          </p:cNvPr>
          <p:cNvCxnSpPr/>
          <p:nvPr/>
        </p:nvCxnSpPr>
        <p:spPr>
          <a:xfrm>
            <a:off x="4591954" y="2075027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87EE9718-9CDE-4A23-B0CF-9D79E2D2966F}"/>
              </a:ext>
            </a:extLst>
          </p:cNvPr>
          <p:cNvCxnSpPr/>
          <p:nvPr/>
        </p:nvCxnSpPr>
        <p:spPr>
          <a:xfrm>
            <a:off x="4348700" y="2075027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9AD913EF-4696-45FD-A30D-DDE146AECA4F}"/>
              </a:ext>
            </a:extLst>
          </p:cNvPr>
          <p:cNvSpPr/>
          <p:nvPr/>
        </p:nvSpPr>
        <p:spPr>
          <a:xfrm>
            <a:off x="4298054" y="2075027"/>
            <a:ext cx="692497" cy="275199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1C8B3FF-0127-4FAE-957F-EB5032C74FDA}"/>
              </a:ext>
            </a:extLst>
          </p:cNvPr>
          <p:cNvSpPr/>
          <p:nvPr/>
        </p:nvSpPr>
        <p:spPr>
          <a:xfrm>
            <a:off x="4228463" y="5765864"/>
            <a:ext cx="2601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清明节道德讲堂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649033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F7CB43A-F48B-43AA-804C-FD293E503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839" y="231786"/>
            <a:ext cx="3350346" cy="320467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3AE0888-4DF9-4393-B725-F1CE305B8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602" y="5187408"/>
            <a:ext cx="2118544" cy="1150720"/>
          </a:xfrm>
          <a:prstGeom prst="rect">
            <a:avLst/>
          </a:prstGeom>
        </p:spPr>
      </p:pic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BCE20C6-CE43-40B6-A3FC-A00D4ABECDEC}"/>
              </a:ext>
            </a:extLst>
          </p:cNvPr>
          <p:cNvSpPr/>
          <p:nvPr/>
        </p:nvSpPr>
        <p:spPr>
          <a:xfrm>
            <a:off x="4237628" y="3241342"/>
            <a:ext cx="443553" cy="443553"/>
          </a:xfrm>
          <a:prstGeom prst="ellipse">
            <a:avLst/>
          </a:prstGeom>
          <a:solidFill>
            <a:srgbClr val="A57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壹</a:t>
            </a: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39C40F73-52F2-4E1E-87F6-18BBBB280008}"/>
              </a:ext>
            </a:extLst>
          </p:cNvPr>
          <p:cNvSpPr/>
          <p:nvPr/>
        </p:nvSpPr>
        <p:spPr>
          <a:xfrm>
            <a:off x="5243013" y="3241342"/>
            <a:ext cx="443553" cy="443553"/>
          </a:xfrm>
          <a:prstGeom prst="ellipse">
            <a:avLst/>
          </a:prstGeom>
          <a:solidFill>
            <a:srgbClr val="A57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贰</a:t>
            </a: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DF0D2043-D322-4BE1-871F-49351DDD313C}"/>
              </a:ext>
            </a:extLst>
          </p:cNvPr>
          <p:cNvSpPr/>
          <p:nvPr/>
        </p:nvSpPr>
        <p:spPr>
          <a:xfrm>
            <a:off x="6248398" y="3241342"/>
            <a:ext cx="443553" cy="443553"/>
          </a:xfrm>
          <a:prstGeom prst="ellipse">
            <a:avLst/>
          </a:prstGeom>
          <a:solidFill>
            <a:srgbClr val="A57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叁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E2D24439-B964-4387-A3F7-D6ADAD60DB69}"/>
              </a:ext>
            </a:extLst>
          </p:cNvPr>
          <p:cNvSpPr/>
          <p:nvPr/>
        </p:nvSpPr>
        <p:spPr>
          <a:xfrm>
            <a:off x="7253783" y="3241342"/>
            <a:ext cx="443553" cy="443553"/>
          </a:xfrm>
          <a:prstGeom prst="ellipse">
            <a:avLst/>
          </a:prstGeom>
          <a:solidFill>
            <a:srgbClr val="A57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肆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8F0C428E-6025-4C1B-A83F-C87495585C7B}"/>
              </a:ext>
            </a:extLst>
          </p:cNvPr>
          <p:cNvGrpSpPr/>
          <p:nvPr/>
        </p:nvGrpSpPr>
        <p:grpSpPr>
          <a:xfrm>
            <a:off x="4115704" y="1992911"/>
            <a:ext cx="537071" cy="697854"/>
            <a:chOff x="7102989" y="2124535"/>
            <a:chExt cx="537071" cy="697854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3DE79B05-93AC-4E84-A6E7-7D15BCD4AA88}"/>
                </a:ext>
              </a:extLst>
            </p:cNvPr>
            <p:cNvSpPr/>
            <p:nvPr/>
          </p:nvSpPr>
          <p:spPr>
            <a:xfrm>
              <a:off x="7102989" y="2124535"/>
              <a:ext cx="492443" cy="68223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000" spc="300" dirty="0">
                  <a:solidFill>
                    <a:srgbClr val="A57A39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84DF97CA-EBC5-4806-9D0B-77444337FF69}"/>
                </a:ext>
              </a:extLst>
            </p:cNvPr>
            <p:cNvSpPr/>
            <p:nvPr/>
          </p:nvSpPr>
          <p:spPr>
            <a:xfrm rot="5400000">
              <a:off x="7439972" y="2622302"/>
              <a:ext cx="1847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8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E370E94B-84FF-48D0-B914-1956BC4D71F0}"/>
              </a:ext>
            </a:extLst>
          </p:cNvPr>
          <p:cNvGrpSpPr/>
          <p:nvPr/>
        </p:nvGrpSpPr>
        <p:grpSpPr>
          <a:xfrm>
            <a:off x="5132149" y="1992911"/>
            <a:ext cx="537074" cy="697854"/>
            <a:chOff x="7102986" y="2124535"/>
            <a:chExt cx="537074" cy="697854"/>
          </a:xfrm>
        </p:grpSpPr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394DD66E-96F1-47F4-8EB4-533355271AB1}"/>
                </a:ext>
              </a:extLst>
            </p:cNvPr>
            <p:cNvSpPr/>
            <p:nvPr/>
          </p:nvSpPr>
          <p:spPr>
            <a:xfrm>
              <a:off x="7102986" y="2124535"/>
              <a:ext cx="492443" cy="68223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000" spc="300" dirty="0">
                  <a:solidFill>
                    <a:srgbClr val="A57A39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20AB5ADE-D3CC-47C3-A60B-9A9EBB2A21B8}"/>
                </a:ext>
              </a:extLst>
            </p:cNvPr>
            <p:cNvSpPr/>
            <p:nvPr/>
          </p:nvSpPr>
          <p:spPr>
            <a:xfrm rot="5400000">
              <a:off x="7439972" y="2622302"/>
              <a:ext cx="1847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8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996FC8AC-BAB9-409F-81F7-E820CF5465DC}"/>
              </a:ext>
            </a:extLst>
          </p:cNvPr>
          <p:cNvGrpSpPr/>
          <p:nvPr/>
        </p:nvGrpSpPr>
        <p:grpSpPr>
          <a:xfrm>
            <a:off x="6136680" y="1992911"/>
            <a:ext cx="537074" cy="697854"/>
            <a:chOff x="7102986" y="2124535"/>
            <a:chExt cx="537074" cy="697854"/>
          </a:xfrm>
        </p:grpSpPr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D3590A15-3CE7-4872-B5E6-9F8FB75B2DB0}"/>
                </a:ext>
              </a:extLst>
            </p:cNvPr>
            <p:cNvSpPr/>
            <p:nvPr/>
          </p:nvSpPr>
          <p:spPr>
            <a:xfrm>
              <a:off x="7102986" y="2124535"/>
              <a:ext cx="492443" cy="68223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000" spc="300" dirty="0">
                  <a:solidFill>
                    <a:srgbClr val="A57A39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BE2FC1A1-57AD-41B8-A0C3-F295B29EA082}"/>
                </a:ext>
              </a:extLst>
            </p:cNvPr>
            <p:cNvSpPr/>
            <p:nvPr/>
          </p:nvSpPr>
          <p:spPr>
            <a:xfrm rot="5400000">
              <a:off x="7439972" y="2622302"/>
              <a:ext cx="1847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8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ECD5FD9E-4CE8-4AA0-A7F8-C68976AB5413}"/>
              </a:ext>
            </a:extLst>
          </p:cNvPr>
          <p:cNvGrpSpPr/>
          <p:nvPr/>
        </p:nvGrpSpPr>
        <p:grpSpPr>
          <a:xfrm>
            <a:off x="7140138" y="1992911"/>
            <a:ext cx="537074" cy="697854"/>
            <a:chOff x="7102986" y="2124535"/>
            <a:chExt cx="537074" cy="697854"/>
          </a:xfrm>
        </p:grpSpPr>
        <p:sp>
          <p:nvSpPr>
            <p:cNvPr id="21" name="矩形 20">
              <a:extLst>
                <a:ext uri="{FF2B5EF4-FFF2-40B4-BE49-F238E27FC236}">
                  <a16:creationId xmlns="" xmlns:a16="http://schemas.microsoft.com/office/drawing/2014/main" id="{A93FF10D-1D5E-423B-8A55-5C5CD78BEEE2}"/>
                </a:ext>
              </a:extLst>
            </p:cNvPr>
            <p:cNvSpPr/>
            <p:nvPr/>
          </p:nvSpPr>
          <p:spPr>
            <a:xfrm>
              <a:off x="7102986" y="2124535"/>
              <a:ext cx="492443" cy="68223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000" spc="300" dirty="0">
                  <a:solidFill>
                    <a:srgbClr val="A57A39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48BFADC8-111A-4726-9A7A-74A4A455D71B}"/>
                </a:ext>
              </a:extLst>
            </p:cNvPr>
            <p:cNvSpPr/>
            <p:nvPr/>
          </p:nvSpPr>
          <p:spPr>
            <a:xfrm rot="5400000">
              <a:off x="7439972" y="2622302"/>
              <a:ext cx="184731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8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D37B93BD-D624-41ED-9625-886512AC647C}"/>
              </a:ext>
            </a:extLst>
          </p:cNvPr>
          <p:cNvSpPr/>
          <p:nvPr/>
        </p:nvSpPr>
        <p:spPr>
          <a:xfrm>
            <a:off x="4175720" y="3913917"/>
            <a:ext cx="523220" cy="11118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桃柳着装日日新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F8D4353F-E48D-4C6A-BBA3-D726CF7A3FBC}"/>
              </a:ext>
            </a:extLst>
          </p:cNvPr>
          <p:cNvSpPr/>
          <p:nvPr/>
        </p:nvSpPr>
        <p:spPr>
          <a:xfrm>
            <a:off x="5179881" y="3913917"/>
            <a:ext cx="523220" cy="11118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桃柳着装日日新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04BD70A4-E585-4653-A11F-0234D01A67A2}"/>
              </a:ext>
            </a:extLst>
          </p:cNvPr>
          <p:cNvSpPr/>
          <p:nvPr/>
        </p:nvSpPr>
        <p:spPr>
          <a:xfrm>
            <a:off x="6201464" y="3913917"/>
            <a:ext cx="523220" cy="11118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桃柳着装日日新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CBB8B19E-5638-4986-AEB4-DC1375C1958F}"/>
              </a:ext>
            </a:extLst>
          </p:cNvPr>
          <p:cNvSpPr/>
          <p:nvPr/>
        </p:nvSpPr>
        <p:spPr>
          <a:xfrm>
            <a:off x="7213949" y="3913917"/>
            <a:ext cx="523220" cy="1111843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桃柳着装日日新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88E1E9C1-F21F-4282-B836-02B41B129DA3}"/>
              </a:ext>
            </a:extLst>
          </p:cNvPr>
          <p:cNvGrpSpPr/>
          <p:nvPr/>
        </p:nvGrpSpPr>
        <p:grpSpPr>
          <a:xfrm>
            <a:off x="9635317" y="331634"/>
            <a:ext cx="705220" cy="279012"/>
            <a:chOff x="6564207" y="2467943"/>
            <a:chExt cx="705220" cy="279012"/>
          </a:xfrm>
        </p:grpSpPr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38349110-8126-409F-9F68-2370B792B332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31" name="椭圆 30">
                <a:extLst>
                  <a:ext uri="{FF2B5EF4-FFF2-40B4-BE49-F238E27FC236}">
                    <a16:creationId xmlns="" xmlns:a16="http://schemas.microsoft.com/office/drawing/2014/main" id="{5C32E66F-7757-4D24-9127-938A741FC1D3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F8888938-87F6-4871-9C23-8C87F985E72A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29" name="矩形 28">
              <a:extLst>
                <a:ext uri="{FF2B5EF4-FFF2-40B4-BE49-F238E27FC236}">
                  <a16:creationId xmlns="" xmlns:a16="http://schemas.microsoft.com/office/drawing/2014/main" id="{6A52A562-E057-4B04-8303-9A487A749C62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8925B247-7EC6-4BE9-A019-F082A7586103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3" name="矩形 32">
            <a:extLst>
              <a:ext uri="{FF2B5EF4-FFF2-40B4-BE49-F238E27FC236}">
                <a16:creationId xmlns="" xmlns:a16="http://schemas.microsoft.com/office/drawing/2014/main" id="{47FEC633-C9E7-4E71-9205-46622D3B1AE6}"/>
              </a:ext>
            </a:extLst>
          </p:cNvPr>
          <p:cNvSpPr/>
          <p:nvPr/>
        </p:nvSpPr>
        <p:spPr>
          <a:xfrm>
            <a:off x="10273907" y="304428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1B93DFEC-C0DA-4A38-9D09-1FE0B64ECB6A}"/>
              </a:ext>
            </a:extLst>
          </p:cNvPr>
          <p:cNvSpPr/>
          <p:nvPr/>
        </p:nvSpPr>
        <p:spPr>
          <a:xfrm>
            <a:off x="10273908" y="429097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DD2C713E-FE9D-41AF-9DB6-A8D980C89A70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36" name="矩形: 圆角 35">
              <a:extLst>
                <a:ext uri="{FF2B5EF4-FFF2-40B4-BE49-F238E27FC236}">
                  <a16:creationId xmlns="" xmlns:a16="http://schemas.microsoft.com/office/drawing/2014/main" id="{355B92A7-F543-428A-BAB4-C55BC97D001E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8EEE454C-1D95-47AD-9110-0DB78EF0D75E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5381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3AB39A9-2468-47CB-8FCB-EAF7E8E50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7950" y="2372562"/>
            <a:ext cx="4383404" cy="3395766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8D3D2A9-00DC-491F-B4A2-6D4ABCD8B18E}"/>
              </a:ext>
            </a:extLst>
          </p:cNvPr>
          <p:cNvSpPr/>
          <p:nvPr/>
        </p:nvSpPr>
        <p:spPr>
          <a:xfrm>
            <a:off x="1437950" y="2114170"/>
            <a:ext cx="1625060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A95CEB6C-144E-4270-83D1-7F1415CBED45}"/>
              </a:ext>
            </a:extLst>
          </p:cNvPr>
          <p:cNvCxnSpPr/>
          <p:nvPr/>
        </p:nvCxnSpPr>
        <p:spPr>
          <a:xfrm>
            <a:off x="2003769" y="211416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7596E908-59B5-41D9-BD67-73EAE9C008F9}"/>
              </a:ext>
            </a:extLst>
          </p:cNvPr>
          <p:cNvCxnSpPr/>
          <p:nvPr/>
        </p:nvCxnSpPr>
        <p:spPr>
          <a:xfrm>
            <a:off x="2244621" y="211416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2FD61217-0B6A-454D-ACD8-5D5ACC43C8EB}"/>
              </a:ext>
            </a:extLst>
          </p:cNvPr>
          <p:cNvCxnSpPr/>
          <p:nvPr/>
        </p:nvCxnSpPr>
        <p:spPr>
          <a:xfrm>
            <a:off x="2479692" y="211416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4BFEC5CF-DDA5-4F47-A796-B350682D003B}"/>
              </a:ext>
            </a:extLst>
          </p:cNvPr>
          <p:cNvCxnSpPr/>
          <p:nvPr/>
        </p:nvCxnSpPr>
        <p:spPr>
          <a:xfrm>
            <a:off x="2693770" y="211416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3FC12CC-5AC9-45DC-AC59-F38B2BD639FD}"/>
              </a:ext>
            </a:extLst>
          </p:cNvPr>
          <p:cNvCxnSpPr/>
          <p:nvPr/>
        </p:nvCxnSpPr>
        <p:spPr>
          <a:xfrm>
            <a:off x="2941968" y="211416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7D54C126-29E6-4E0E-B2B6-EB2067A73EFE}"/>
              </a:ext>
            </a:extLst>
          </p:cNvPr>
          <p:cNvCxnSpPr/>
          <p:nvPr/>
        </p:nvCxnSpPr>
        <p:spPr>
          <a:xfrm>
            <a:off x="1760384" y="2114167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9B08CCF4-3841-4E16-B0E4-5AABC4B885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rcRect r="5298"/>
          <a:stretch/>
        </p:blipFill>
        <p:spPr>
          <a:xfrm>
            <a:off x="10106167" y="3694468"/>
            <a:ext cx="1862920" cy="2926052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4D66865F-0B43-4A63-B9A5-7D34CD2BDE16}"/>
              </a:ext>
            </a:extLst>
          </p:cNvPr>
          <p:cNvGrpSpPr/>
          <p:nvPr/>
        </p:nvGrpSpPr>
        <p:grpSpPr>
          <a:xfrm>
            <a:off x="6498048" y="2092999"/>
            <a:ext cx="537508" cy="1172581"/>
            <a:chOff x="10401299" y="509954"/>
            <a:chExt cx="888024" cy="1937238"/>
          </a:xfrm>
        </p:grpSpPr>
        <p:grpSp>
          <p:nvGrpSpPr>
            <p:cNvPr id="31" name="组合 30">
              <a:extLst>
                <a:ext uri="{FF2B5EF4-FFF2-40B4-BE49-F238E27FC236}">
                  <a16:creationId xmlns="" xmlns:a16="http://schemas.microsoft.com/office/drawing/2014/main" id="{4D7C0963-30F1-4E54-BDC1-C713D0FA2CD8}"/>
                </a:ext>
              </a:extLst>
            </p:cNvPr>
            <p:cNvGrpSpPr/>
            <p:nvPr/>
          </p:nvGrpSpPr>
          <p:grpSpPr>
            <a:xfrm>
              <a:off x="10401300" y="509954"/>
              <a:ext cx="888023" cy="888023"/>
              <a:chOff x="8845062" y="562708"/>
              <a:chExt cx="888023" cy="888023"/>
            </a:xfrm>
          </p:grpSpPr>
          <p:sp>
            <p:nvSpPr>
              <p:cNvPr id="38" name="矩形 37">
                <a:extLst>
                  <a:ext uri="{FF2B5EF4-FFF2-40B4-BE49-F238E27FC236}">
                    <a16:creationId xmlns="" xmlns:a16="http://schemas.microsoft.com/office/drawing/2014/main" id="{B786C8B3-343C-443F-8342-47AF63A0C1C9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="" xmlns:a16="http://schemas.microsoft.com/office/drawing/2014/main" id="{4F9F237A-4D2C-42AB-82AB-C21184928971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>
                <a:extLst>
                  <a:ext uri="{FF2B5EF4-FFF2-40B4-BE49-F238E27FC236}">
                    <a16:creationId xmlns="" xmlns:a16="http://schemas.microsoft.com/office/drawing/2014/main" id="{D2BD58B5-D923-4194-99FE-A41A4C4B90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>
                <a:extLst>
                  <a:ext uri="{FF2B5EF4-FFF2-40B4-BE49-F238E27FC236}">
                    <a16:creationId xmlns="" xmlns:a16="http://schemas.microsoft.com/office/drawing/2014/main" id="{30228CEB-7F8C-4FBB-B405-8891EC645F67}"/>
                  </a:ext>
                </a:extLst>
              </p:cNvPr>
              <p:cNvCxnSpPr>
                <a:cxnSpLocks/>
                <a:stCxn id="38" idx="3"/>
                <a:endCxn id="38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="" xmlns:a16="http://schemas.microsoft.com/office/drawing/2014/main" id="{87928B8B-6E1B-4BD4-8E07-82280770F878}"/>
                  </a:ext>
                </a:extLst>
              </p:cNvPr>
              <p:cNvCxnSpPr>
                <a:cxnSpLocks/>
                <a:stCxn id="38" idx="0"/>
                <a:endCxn id="38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F8E3BBA5-A1F3-4F50-9F86-385C5171A855}"/>
                </a:ext>
              </a:extLst>
            </p:cNvPr>
            <p:cNvGrpSpPr/>
            <p:nvPr/>
          </p:nvGrpSpPr>
          <p:grpSpPr>
            <a:xfrm>
              <a:off x="10401299" y="1559169"/>
              <a:ext cx="888023" cy="888023"/>
              <a:chOff x="8845062" y="562708"/>
              <a:chExt cx="888023" cy="888023"/>
            </a:xfrm>
          </p:grpSpPr>
          <p:sp>
            <p:nvSpPr>
              <p:cNvPr id="33" name="矩形 32">
                <a:extLst>
                  <a:ext uri="{FF2B5EF4-FFF2-40B4-BE49-F238E27FC236}">
                    <a16:creationId xmlns="" xmlns:a16="http://schemas.microsoft.com/office/drawing/2014/main" id="{56FBD810-5E59-44B6-BA73-415BC521A8BA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="" xmlns:a16="http://schemas.microsoft.com/office/drawing/2014/main" id="{C2B9AB12-0DC4-4633-A1B7-DF425C2633A0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>
                <a:extLst>
                  <a:ext uri="{FF2B5EF4-FFF2-40B4-BE49-F238E27FC236}">
                    <a16:creationId xmlns="" xmlns:a16="http://schemas.microsoft.com/office/drawing/2014/main" id="{34AA882D-8820-45FA-99BD-C33E2925EDF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="" xmlns:a16="http://schemas.microsoft.com/office/drawing/2014/main" id="{9D80F113-5BD4-4F72-BB91-A9F04CE35E90}"/>
                  </a:ext>
                </a:extLst>
              </p:cNvPr>
              <p:cNvCxnSpPr>
                <a:cxnSpLocks/>
                <a:stCxn id="33" idx="3"/>
                <a:endCxn id="33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>
                <a:extLst>
                  <a:ext uri="{FF2B5EF4-FFF2-40B4-BE49-F238E27FC236}">
                    <a16:creationId xmlns="" xmlns:a16="http://schemas.microsoft.com/office/drawing/2014/main" id="{CC806E1B-0112-4174-B093-D0C72E34B491}"/>
                  </a:ext>
                </a:extLst>
              </p:cNvPr>
              <p:cNvCxnSpPr>
                <a:cxnSpLocks/>
                <a:stCxn id="33" idx="0"/>
                <a:endCxn id="33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13BE63AB-8446-4DEE-8466-AC25D5FB8250}"/>
              </a:ext>
            </a:extLst>
          </p:cNvPr>
          <p:cNvSpPr txBox="1"/>
          <p:nvPr/>
        </p:nvSpPr>
        <p:spPr>
          <a:xfrm>
            <a:off x="6394118" y="1920483"/>
            <a:ext cx="7750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25E246A3-7623-4F48-AA60-4BCCF020CD11}"/>
              </a:ext>
            </a:extLst>
          </p:cNvPr>
          <p:cNvSpPr txBox="1"/>
          <p:nvPr/>
        </p:nvSpPr>
        <p:spPr>
          <a:xfrm>
            <a:off x="6394118" y="2572791"/>
            <a:ext cx="952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4E4D2EA4-C04C-4003-85D9-9C835FD73BA0}"/>
              </a:ext>
            </a:extLst>
          </p:cNvPr>
          <p:cNvSpPr txBox="1"/>
          <p:nvPr/>
        </p:nvSpPr>
        <p:spPr>
          <a:xfrm>
            <a:off x="7346663" y="2053688"/>
            <a:ext cx="1292662" cy="1309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921D2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</a:t>
            </a: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分雨脚落声微</a:t>
            </a:r>
            <a:endParaRPr lang="en-US" altLang="zh-CN" sz="1200" dirty="0">
              <a:solidFill>
                <a:srgbClr val="81786B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200" dirty="0">
              <a:solidFill>
                <a:srgbClr val="81786B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</a:t>
            </a:r>
            <a:r>
              <a:rPr lang="zh-CN" altLang="en-US" sz="1200" dirty="0">
                <a:solidFill>
                  <a:srgbClr val="921D2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肥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EA29A022-3545-44E8-915E-153BD52B8F1A}"/>
              </a:ext>
            </a:extLst>
          </p:cNvPr>
          <p:cNvSpPr/>
          <p:nvPr/>
        </p:nvSpPr>
        <p:spPr>
          <a:xfrm>
            <a:off x="7003192" y="2019085"/>
            <a:ext cx="461665" cy="124649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仲春初四日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C0413AD2-990C-47CF-AF7D-4A5E6C68A305}"/>
              </a:ext>
            </a:extLst>
          </p:cNvPr>
          <p:cNvSpPr/>
          <p:nvPr/>
        </p:nvSpPr>
        <p:spPr>
          <a:xfrm>
            <a:off x="6288584" y="3429000"/>
            <a:ext cx="4738808" cy="113107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不分东君专节物，故将新巧发阴机。従今造物尤难料，更暖须留御腊衣。雪入春分省见稀，半开桃李不胜威。应惭落地梅花识，却作漫天柳絮飞。</a:t>
            </a:r>
          </a:p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534916E6-6AD3-4833-A9D4-BB0AFD3ECDFD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52" name="矩形: 圆角 51">
              <a:extLst>
                <a:ext uri="{FF2B5EF4-FFF2-40B4-BE49-F238E27FC236}">
                  <a16:creationId xmlns="" xmlns:a16="http://schemas.microsoft.com/office/drawing/2014/main" id="{43B83D1D-3962-4529-B864-8D82367FA379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25247CDC-1E23-4E8D-871E-2287765469B1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D60C5633-F2C7-4175-B996-B9DB0244E3C0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55" name="组合 54">
              <a:extLst>
                <a:ext uri="{FF2B5EF4-FFF2-40B4-BE49-F238E27FC236}">
                  <a16:creationId xmlns="" xmlns:a16="http://schemas.microsoft.com/office/drawing/2014/main" id="{6E597886-5BC8-424D-837F-082B68507CA0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58" name="椭圆 57">
                <a:extLst>
                  <a:ext uri="{FF2B5EF4-FFF2-40B4-BE49-F238E27FC236}">
                    <a16:creationId xmlns="" xmlns:a16="http://schemas.microsoft.com/office/drawing/2014/main" id="{DE02AB9C-ADDE-4D90-BAE9-032E1C4F03BA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="" xmlns:a16="http://schemas.microsoft.com/office/drawing/2014/main" id="{503D2A40-AD7D-4A98-BBF5-A0EFB34795DF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6" name="矩形 55">
              <a:extLst>
                <a:ext uri="{FF2B5EF4-FFF2-40B4-BE49-F238E27FC236}">
                  <a16:creationId xmlns="" xmlns:a16="http://schemas.microsoft.com/office/drawing/2014/main" id="{0FD05057-2B97-4F51-B40C-260A78BCD5D5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57" name="矩形 56">
              <a:extLst>
                <a:ext uri="{FF2B5EF4-FFF2-40B4-BE49-F238E27FC236}">
                  <a16:creationId xmlns="" xmlns:a16="http://schemas.microsoft.com/office/drawing/2014/main" id="{E5732ED3-9333-4733-8D76-86906399E84A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9A5DAB66-284B-4CC6-9848-7EBE74CCAEC2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="" xmlns:a16="http://schemas.microsoft.com/office/drawing/2014/main" id="{292FE559-8835-46F2-A23B-90F3EB620742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54190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="" xmlns:a16="http://schemas.microsoft.com/office/drawing/2014/main" id="{0626872F-AC58-4036-B22F-0719876128C7}"/>
              </a:ext>
            </a:extLst>
          </p:cNvPr>
          <p:cNvSpPr/>
          <p:nvPr/>
        </p:nvSpPr>
        <p:spPr>
          <a:xfrm>
            <a:off x="8727743" y="3077570"/>
            <a:ext cx="1112293" cy="2067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7B8DFD2E-1E05-4570-BB3B-AA45A38D6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7314" y="2074460"/>
            <a:ext cx="4387982" cy="4563793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B7E3D52-3B95-498A-9242-69DB1B8287F3}"/>
              </a:ext>
            </a:extLst>
          </p:cNvPr>
          <p:cNvGrpSpPr/>
          <p:nvPr/>
        </p:nvGrpSpPr>
        <p:grpSpPr>
          <a:xfrm>
            <a:off x="8819533" y="3077570"/>
            <a:ext cx="486508" cy="1973413"/>
            <a:chOff x="8785413" y="1602300"/>
            <a:chExt cx="486508" cy="2751992"/>
          </a:xfrm>
        </p:grpSpPr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26445647-03D1-4F6E-8C9D-94DA9385ED5E}"/>
                </a:ext>
              </a:extLst>
            </p:cNvPr>
            <p:cNvCxnSpPr/>
            <p:nvPr/>
          </p:nvCxnSpPr>
          <p:spPr>
            <a:xfrm>
              <a:off x="9271921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B8C93A26-1DA7-444C-83DC-3CA9F45F5513}"/>
                </a:ext>
              </a:extLst>
            </p:cNvPr>
            <p:cNvCxnSpPr/>
            <p:nvPr/>
          </p:nvCxnSpPr>
          <p:spPr>
            <a:xfrm>
              <a:off x="9028667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91DA46C5-E930-44FE-B7DE-D41F508571AD}"/>
                </a:ext>
              </a:extLst>
            </p:cNvPr>
            <p:cNvCxnSpPr/>
            <p:nvPr/>
          </p:nvCxnSpPr>
          <p:spPr>
            <a:xfrm>
              <a:off x="8785413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BA22479-CEE7-43D7-9F60-6CA9DF138CD5}"/>
              </a:ext>
            </a:extLst>
          </p:cNvPr>
          <p:cNvSpPr/>
          <p:nvPr/>
        </p:nvSpPr>
        <p:spPr>
          <a:xfrm>
            <a:off x="8514971" y="3077570"/>
            <a:ext cx="946413" cy="19734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219A1417-B83C-4992-A426-C4F9F39D5DFB}"/>
              </a:ext>
            </a:extLst>
          </p:cNvPr>
          <p:cNvGrpSpPr/>
          <p:nvPr/>
        </p:nvGrpSpPr>
        <p:grpSpPr>
          <a:xfrm>
            <a:off x="8069357" y="3077570"/>
            <a:ext cx="486508" cy="1973413"/>
            <a:chOff x="8785413" y="1602300"/>
            <a:chExt cx="486508" cy="2751992"/>
          </a:xfrm>
        </p:grpSpPr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337C40CE-E8AE-41BD-9EF7-824F461BC38A}"/>
                </a:ext>
              </a:extLst>
            </p:cNvPr>
            <p:cNvCxnSpPr/>
            <p:nvPr/>
          </p:nvCxnSpPr>
          <p:spPr>
            <a:xfrm>
              <a:off x="9271921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0ACC56AA-9F90-48FE-BF7B-ED9A1D3DDC90}"/>
                </a:ext>
              </a:extLst>
            </p:cNvPr>
            <p:cNvCxnSpPr/>
            <p:nvPr/>
          </p:nvCxnSpPr>
          <p:spPr>
            <a:xfrm>
              <a:off x="9028667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F63814F2-1121-4876-8822-DB4AC2E769F7}"/>
                </a:ext>
              </a:extLst>
            </p:cNvPr>
            <p:cNvCxnSpPr/>
            <p:nvPr/>
          </p:nvCxnSpPr>
          <p:spPr>
            <a:xfrm>
              <a:off x="8785413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9AABAD8F-6D37-4F39-AC43-844BF847FBE2}"/>
              </a:ext>
            </a:extLst>
          </p:cNvPr>
          <p:cNvSpPr/>
          <p:nvPr/>
        </p:nvSpPr>
        <p:spPr>
          <a:xfrm>
            <a:off x="7764795" y="3077570"/>
            <a:ext cx="946413" cy="19734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B933480B-6E07-437F-8129-4892368EB2E6}"/>
              </a:ext>
            </a:extLst>
          </p:cNvPr>
          <p:cNvSpPr/>
          <p:nvPr/>
        </p:nvSpPr>
        <p:spPr>
          <a:xfrm>
            <a:off x="2656360" y="3330054"/>
            <a:ext cx="1934238" cy="4913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09BB1C9B-04BD-4499-B35A-47CBE272D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713" y="964721"/>
            <a:ext cx="3505504" cy="256663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9A577A8F-5B8B-4164-AEFD-621507152A35}"/>
              </a:ext>
            </a:extLst>
          </p:cNvPr>
          <p:cNvSpPr/>
          <p:nvPr/>
        </p:nvSpPr>
        <p:spPr>
          <a:xfrm>
            <a:off x="858707" y="3420704"/>
            <a:ext cx="3409323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风雷送暖入中春，桃柳着装日日新。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赤道金阳直射面，白天黑夜两均分。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95D1CF37-C204-4CE6-A5F5-0D91E58886F1}"/>
              </a:ext>
            </a:extLst>
          </p:cNvPr>
          <p:cNvSpPr/>
          <p:nvPr/>
        </p:nvSpPr>
        <p:spPr>
          <a:xfrm>
            <a:off x="796680" y="4064276"/>
            <a:ext cx="5109835" cy="113107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不分东君专节物，故将新巧发阴机。従今造物尤难料，更暖须留御腊衣。雪入春分省见稀，半开桃李不胜威。应惭落地梅花识，却作漫天柳絮飞。</a:t>
            </a:r>
          </a:p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E723E61E-4A8B-4AC8-8F33-4FC1A54E88A4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40A51A30-3D86-4A63-AC83-7DECBA07794C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FFCC986E-8E76-49DA-8C77-E5C525F8263D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5ED37850-CD68-4926-B875-978A21ADE7E1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9CBAF564-60B1-4211-98CC-AD67341F6597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52" name="椭圆 51">
                <a:extLst>
                  <a:ext uri="{FF2B5EF4-FFF2-40B4-BE49-F238E27FC236}">
                    <a16:creationId xmlns="" xmlns:a16="http://schemas.microsoft.com/office/drawing/2014/main" id="{DD89AD22-74CB-483F-82E3-1D31AAFA3B24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="" xmlns:a16="http://schemas.microsoft.com/office/drawing/2014/main" id="{AD34431B-56EC-4224-B37A-A95E2BEBAAFC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10099B24-85E0-4144-9240-94429F93ADB0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2263D528-293E-44B2-A26D-A98E74B8CF25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FAF6675F-6DAA-4742-A580-6189400A090B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9B662F49-18D0-4525-BEF2-613FB6A41FA6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365727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9EDD2B1-D86A-4CF8-845A-642E3E2316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65" t="37581" r="66765" b="43232"/>
          <a:stretch/>
        </p:blipFill>
        <p:spPr>
          <a:xfrm>
            <a:off x="1203664" y="1296537"/>
            <a:ext cx="812041" cy="102358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628C8BA-9B8A-488A-A141-8514846DC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1841" y="1165293"/>
            <a:ext cx="2775382" cy="2825540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825E5C6A-91F1-4DE6-8E18-C4FE7A4136A2}"/>
              </a:ext>
            </a:extLst>
          </p:cNvPr>
          <p:cNvCxnSpPr/>
          <p:nvPr/>
        </p:nvCxnSpPr>
        <p:spPr>
          <a:xfrm>
            <a:off x="10662802" y="3248734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1E12AFF1-6194-41C3-86DC-CA24612A6CB7}"/>
              </a:ext>
            </a:extLst>
          </p:cNvPr>
          <p:cNvCxnSpPr/>
          <p:nvPr/>
        </p:nvCxnSpPr>
        <p:spPr>
          <a:xfrm>
            <a:off x="10419548" y="3248734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62E88A63-FE1B-4046-8FD9-9B28CC2448D5}"/>
              </a:ext>
            </a:extLst>
          </p:cNvPr>
          <p:cNvCxnSpPr/>
          <p:nvPr/>
        </p:nvCxnSpPr>
        <p:spPr>
          <a:xfrm>
            <a:off x="10176294" y="3248734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4E7D7C7-E5B6-41BE-BE72-C4B16CD3EA29}"/>
              </a:ext>
            </a:extLst>
          </p:cNvPr>
          <p:cNvSpPr/>
          <p:nvPr/>
        </p:nvSpPr>
        <p:spPr>
          <a:xfrm>
            <a:off x="10125648" y="3248734"/>
            <a:ext cx="692497" cy="275199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8808A7D-25AD-46F1-930C-83DABC2032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65" t="37581" r="66765" b="43232"/>
          <a:stretch/>
        </p:blipFill>
        <p:spPr>
          <a:xfrm>
            <a:off x="2930367" y="2477068"/>
            <a:ext cx="812041" cy="1023582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83A941B5-3286-4C3C-AF38-EC03090875BE}"/>
              </a:ext>
            </a:extLst>
          </p:cNvPr>
          <p:cNvGrpSpPr/>
          <p:nvPr/>
        </p:nvGrpSpPr>
        <p:grpSpPr>
          <a:xfrm>
            <a:off x="1203664" y="2361063"/>
            <a:ext cx="846992" cy="1340550"/>
            <a:chOff x="1732084" y="3499339"/>
            <a:chExt cx="846992" cy="967154"/>
          </a:xfrm>
        </p:grpSpPr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11A7EB31-78C0-4DD4-A9F0-DF334964C6EC}"/>
                </a:ext>
              </a:extLst>
            </p:cNvPr>
            <p:cNvCxnSpPr/>
            <p:nvPr/>
          </p:nvCxnSpPr>
          <p:spPr>
            <a:xfrm>
              <a:off x="1732084" y="3499339"/>
              <a:ext cx="0" cy="967154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474DD008-F2C3-4EB7-994D-7D1D65C0777C}"/>
                </a:ext>
              </a:extLst>
            </p:cNvPr>
            <p:cNvCxnSpPr/>
            <p:nvPr/>
          </p:nvCxnSpPr>
          <p:spPr>
            <a:xfrm>
              <a:off x="2579076" y="3499339"/>
              <a:ext cx="0" cy="967154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C1BF498-73F8-4475-9425-F2A55DF1A99F}"/>
              </a:ext>
            </a:extLst>
          </p:cNvPr>
          <p:cNvSpPr txBox="1"/>
          <p:nvPr/>
        </p:nvSpPr>
        <p:spPr>
          <a:xfrm>
            <a:off x="1203665" y="2182769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D48FF79B-38F4-472D-9A90-DAE54C2EC6F0}"/>
              </a:ext>
            </a:extLst>
          </p:cNvPr>
          <p:cNvSpPr txBox="1"/>
          <p:nvPr/>
        </p:nvSpPr>
        <p:spPr>
          <a:xfrm>
            <a:off x="1203665" y="2842275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24EB538C-AA4C-4ED5-89F0-B631492BE7B4}"/>
              </a:ext>
            </a:extLst>
          </p:cNvPr>
          <p:cNvSpPr/>
          <p:nvPr/>
        </p:nvSpPr>
        <p:spPr>
          <a:xfrm>
            <a:off x="1091630" y="3879907"/>
            <a:ext cx="1071062" cy="120841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雪入春分省见稀半开桃李不胜威　　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应惭落地梅花识却作漫天柳絮飞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94029FED-751C-4EDB-9C81-7B55276234D2}"/>
              </a:ext>
            </a:extLst>
          </p:cNvPr>
          <p:cNvGrpSpPr/>
          <p:nvPr/>
        </p:nvGrpSpPr>
        <p:grpSpPr>
          <a:xfrm>
            <a:off x="2767601" y="3320558"/>
            <a:ext cx="846992" cy="1340550"/>
            <a:chOff x="1732084" y="3499339"/>
            <a:chExt cx="846992" cy="967154"/>
          </a:xfrm>
        </p:grpSpPr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491EB506-7A1E-41D7-9CCB-7B52BB454DA6}"/>
                </a:ext>
              </a:extLst>
            </p:cNvPr>
            <p:cNvCxnSpPr/>
            <p:nvPr/>
          </p:nvCxnSpPr>
          <p:spPr>
            <a:xfrm>
              <a:off x="1732084" y="3499339"/>
              <a:ext cx="0" cy="967154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4B003335-E5CE-484F-905E-5AE8E3A50AE9}"/>
                </a:ext>
              </a:extLst>
            </p:cNvPr>
            <p:cNvCxnSpPr/>
            <p:nvPr/>
          </p:nvCxnSpPr>
          <p:spPr>
            <a:xfrm>
              <a:off x="2579076" y="3499339"/>
              <a:ext cx="0" cy="967154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B19FEBC-5755-46FB-9981-54B3028D8BDE}"/>
              </a:ext>
            </a:extLst>
          </p:cNvPr>
          <p:cNvSpPr txBox="1"/>
          <p:nvPr/>
        </p:nvSpPr>
        <p:spPr>
          <a:xfrm>
            <a:off x="2767602" y="3142264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8475020-61A4-47E5-B601-BA4AA53C215F}"/>
              </a:ext>
            </a:extLst>
          </p:cNvPr>
          <p:cNvSpPr txBox="1"/>
          <p:nvPr/>
        </p:nvSpPr>
        <p:spPr>
          <a:xfrm>
            <a:off x="2767602" y="3801770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29E42393-71BB-4D36-8841-65ED77D3A7DD}"/>
              </a:ext>
            </a:extLst>
          </p:cNvPr>
          <p:cNvSpPr/>
          <p:nvPr/>
        </p:nvSpPr>
        <p:spPr>
          <a:xfrm>
            <a:off x="2655567" y="4839402"/>
            <a:ext cx="1071062" cy="120841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雪入春分省见稀半开桃李不胜威　　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应惭落地梅花识却作漫天柳絮飞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D822BAD0-CE6F-4073-980F-D3645A69EDE6}"/>
              </a:ext>
            </a:extLst>
          </p:cNvPr>
          <p:cNvSpPr/>
          <p:nvPr/>
        </p:nvSpPr>
        <p:spPr>
          <a:xfrm>
            <a:off x="4169476" y="3879907"/>
            <a:ext cx="1071062" cy="120841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雪入春分省见稀半开桃李不胜威　　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应惭落地梅花识却作漫天柳絮飞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66462E5D-00CC-480B-AC3D-0E158A84CD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65" t="37581" r="66765" b="43232"/>
          <a:stretch/>
        </p:blipFill>
        <p:spPr>
          <a:xfrm>
            <a:off x="4441177" y="1628499"/>
            <a:ext cx="812041" cy="1023582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123910F4-EA61-4A07-A523-A97273E7F5E6}"/>
              </a:ext>
            </a:extLst>
          </p:cNvPr>
          <p:cNvGrpSpPr/>
          <p:nvPr/>
        </p:nvGrpSpPr>
        <p:grpSpPr>
          <a:xfrm>
            <a:off x="4278411" y="2471989"/>
            <a:ext cx="846992" cy="1340550"/>
            <a:chOff x="1732084" y="3499339"/>
            <a:chExt cx="846992" cy="967154"/>
          </a:xfrm>
        </p:grpSpPr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3DFD9EF7-5B1F-4E38-B5F9-076FEEFBD030}"/>
                </a:ext>
              </a:extLst>
            </p:cNvPr>
            <p:cNvCxnSpPr/>
            <p:nvPr/>
          </p:nvCxnSpPr>
          <p:spPr>
            <a:xfrm>
              <a:off x="1732084" y="3499339"/>
              <a:ext cx="0" cy="967154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33F580D0-2F20-4FD4-8BB6-907A1BE0B5BD}"/>
                </a:ext>
              </a:extLst>
            </p:cNvPr>
            <p:cNvCxnSpPr/>
            <p:nvPr/>
          </p:nvCxnSpPr>
          <p:spPr>
            <a:xfrm>
              <a:off x="2579076" y="3499339"/>
              <a:ext cx="0" cy="967154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4F449065-A608-4E47-92B2-6FA03282859A}"/>
              </a:ext>
            </a:extLst>
          </p:cNvPr>
          <p:cNvSpPr txBox="1"/>
          <p:nvPr/>
        </p:nvSpPr>
        <p:spPr>
          <a:xfrm>
            <a:off x="4278412" y="2293695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116B2D0B-108C-4CF3-80F2-78F9B83F6A72}"/>
              </a:ext>
            </a:extLst>
          </p:cNvPr>
          <p:cNvSpPr txBox="1"/>
          <p:nvPr/>
        </p:nvSpPr>
        <p:spPr>
          <a:xfrm>
            <a:off x="4278412" y="2953201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BB7B49C2-3153-448D-A2FA-3DE5FD0EBB1A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56" name="矩形: 圆角 55">
              <a:extLst>
                <a:ext uri="{FF2B5EF4-FFF2-40B4-BE49-F238E27FC236}">
                  <a16:creationId xmlns="" xmlns:a16="http://schemas.microsoft.com/office/drawing/2014/main" id="{A0E4CB23-5D22-47C3-9DF3-D766C8F1DAEA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67F9D480-9238-4695-AE2A-292CA6DF401C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6996184C-7B3A-4496-A414-84464B16EEBC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59" name="组合 58">
              <a:extLst>
                <a:ext uri="{FF2B5EF4-FFF2-40B4-BE49-F238E27FC236}">
                  <a16:creationId xmlns="" xmlns:a16="http://schemas.microsoft.com/office/drawing/2014/main" id="{7E3892DA-10F9-4607-A358-2E967CA19B58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62" name="椭圆 61">
                <a:extLst>
                  <a:ext uri="{FF2B5EF4-FFF2-40B4-BE49-F238E27FC236}">
                    <a16:creationId xmlns="" xmlns:a16="http://schemas.microsoft.com/office/drawing/2014/main" id="{6F2AC006-4909-4A5F-B124-BFD3D3BAC9C0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a16="http://schemas.microsoft.com/office/drawing/2014/main" id="{7A6EB68E-A5A8-41DF-8E26-6C865F8571EA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151C36D0-3671-4F15-99AD-9302AC6342DF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61" name="矩形 60">
              <a:extLst>
                <a:ext uri="{FF2B5EF4-FFF2-40B4-BE49-F238E27FC236}">
                  <a16:creationId xmlns="" xmlns:a16="http://schemas.microsoft.com/office/drawing/2014/main" id="{10D4D899-726A-44A8-9F72-C2BAC6C1730E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4" name="矩形 63">
            <a:extLst>
              <a:ext uri="{FF2B5EF4-FFF2-40B4-BE49-F238E27FC236}">
                <a16:creationId xmlns="" xmlns:a16="http://schemas.microsoft.com/office/drawing/2014/main" id="{A624E8EC-3351-46CA-8E60-8D7B3B0D8210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4A54F2F4-0ED2-4363-83E0-8B0ED5479BC9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3822911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0222293-4725-48F3-B2F3-C3FAAB8A93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434" t="21522" r="3550" b="39169"/>
          <a:stretch/>
        </p:blipFill>
        <p:spPr>
          <a:xfrm>
            <a:off x="10052933" y="1653604"/>
            <a:ext cx="1676400" cy="210589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0D9AB39E-9CFA-40DF-8E4D-204373A55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28" y="2323774"/>
            <a:ext cx="4779678" cy="4316342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B33ECE1-997B-40A9-99D5-3E4CFB077799}"/>
              </a:ext>
            </a:extLst>
          </p:cNvPr>
          <p:cNvGrpSpPr/>
          <p:nvPr/>
        </p:nvGrpSpPr>
        <p:grpSpPr>
          <a:xfrm>
            <a:off x="10258626" y="3714747"/>
            <a:ext cx="694216" cy="887422"/>
            <a:chOff x="6979868" y="2124535"/>
            <a:chExt cx="694216" cy="887422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C52CA377-932D-42E2-A7B5-1A867C26956E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A57A39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862D148-B793-4D62-9BE5-0FF356ED1F8C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98D3CCDB-9E26-46EF-8A39-6CE9D8C2AAA5}"/>
              </a:ext>
            </a:extLst>
          </p:cNvPr>
          <p:cNvSpPr/>
          <p:nvPr/>
        </p:nvSpPr>
        <p:spPr>
          <a:xfrm>
            <a:off x="5102792" y="1987177"/>
            <a:ext cx="4838248" cy="333544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rgbClr val="080403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rgbClr val="080403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rgbClr val="080403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2BA38B92-7633-4A13-82EF-C9A933D08780}"/>
              </a:ext>
            </a:extLst>
          </p:cNvPr>
          <p:cNvCxnSpPr>
            <a:cxnSpLocks/>
          </p:cNvCxnSpPr>
          <p:nvPr/>
        </p:nvCxnSpPr>
        <p:spPr>
          <a:xfrm>
            <a:off x="9829289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8AE70180-D653-496B-B0B6-6242D93B9A60}"/>
              </a:ext>
            </a:extLst>
          </p:cNvPr>
          <p:cNvCxnSpPr>
            <a:cxnSpLocks/>
          </p:cNvCxnSpPr>
          <p:nvPr/>
        </p:nvCxnSpPr>
        <p:spPr>
          <a:xfrm>
            <a:off x="9533282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695AFDA1-D5EC-4192-A481-DCBEE0DC6796}"/>
              </a:ext>
            </a:extLst>
          </p:cNvPr>
          <p:cNvCxnSpPr>
            <a:cxnSpLocks/>
          </p:cNvCxnSpPr>
          <p:nvPr/>
        </p:nvCxnSpPr>
        <p:spPr>
          <a:xfrm>
            <a:off x="9254860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3BB1F09A-2867-4951-9CFA-5867B2B49CE0}"/>
              </a:ext>
            </a:extLst>
          </p:cNvPr>
          <p:cNvCxnSpPr>
            <a:cxnSpLocks/>
          </p:cNvCxnSpPr>
          <p:nvPr/>
        </p:nvCxnSpPr>
        <p:spPr>
          <a:xfrm>
            <a:off x="8976438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9DF41A8F-C27E-43B2-A58E-C55B50E4ED06}"/>
              </a:ext>
            </a:extLst>
          </p:cNvPr>
          <p:cNvCxnSpPr>
            <a:cxnSpLocks/>
          </p:cNvCxnSpPr>
          <p:nvPr/>
        </p:nvCxnSpPr>
        <p:spPr>
          <a:xfrm>
            <a:off x="8698016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6F70B217-BB3E-4BBA-8703-290684CE2269}"/>
              </a:ext>
            </a:extLst>
          </p:cNvPr>
          <p:cNvCxnSpPr>
            <a:cxnSpLocks/>
          </p:cNvCxnSpPr>
          <p:nvPr/>
        </p:nvCxnSpPr>
        <p:spPr>
          <a:xfrm>
            <a:off x="8419594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E84FD074-CC21-4A8A-9B1A-720368CBCAE2}"/>
              </a:ext>
            </a:extLst>
          </p:cNvPr>
          <p:cNvCxnSpPr>
            <a:cxnSpLocks/>
          </p:cNvCxnSpPr>
          <p:nvPr/>
        </p:nvCxnSpPr>
        <p:spPr>
          <a:xfrm>
            <a:off x="8141172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FB994B6D-C29B-45FA-B623-D53B4CF35A18}"/>
              </a:ext>
            </a:extLst>
          </p:cNvPr>
          <p:cNvCxnSpPr>
            <a:cxnSpLocks/>
          </p:cNvCxnSpPr>
          <p:nvPr/>
        </p:nvCxnSpPr>
        <p:spPr>
          <a:xfrm>
            <a:off x="7862750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6D404311-21F2-436B-90AE-7D4C948DFC2B}"/>
              </a:ext>
            </a:extLst>
          </p:cNvPr>
          <p:cNvCxnSpPr>
            <a:cxnSpLocks/>
          </p:cNvCxnSpPr>
          <p:nvPr/>
        </p:nvCxnSpPr>
        <p:spPr>
          <a:xfrm>
            <a:off x="7584328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80FFC16A-7D5F-4553-A3B8-8C7FA811A882}"/>
              </a:ext>
            </a:extLst>
          </p:cNvPr>
          <p:cNvCxnSpPr>
            <a:cxnSpLocks/>
          </p:cNvCxnSpPr>
          <p:nvPr/>
        </p:nvCxnSpPr>
        <p:spPr>
          <a:xfrm>
            <a:off x="7305906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1024D064-4DFE-45CD-AAA6-BEDBF970DA65}"/>
              </a:ext>
            </a:extLst>
          </p:cNvPr>
          <p:cNvCxnSpPr>
            <a:cxnSpLocks/>
          </p:cNvCxnSpPr>
          <p:nvPr/>
        </p:nvCxnSpPr>
        <p:spPr>
          <a:xfrm>
            <a:off x="7027484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87A78A63-2E3F-462C-949C-4E6200906D8D}"/>
              </a:ext>
            </a:extLst>
          </p:cNvPr>
          <p:cNvCxnSpPr>
            <a:cxnSpLocks/>
          </p:cNvCxnSpPr>
          <p:nvPr/>
        </p:nvCxnSpPr>
        <p:spPr>
          <a:xfrm>
            <a:off x="6749062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FFD3775D-26FC-4E97-94E5-DA30582CDB68}"/>
              </a:ext>
            </a:extLst>
          </p:cNvPr>
          <p:cNvCxnSpPr>
            <a:cxnSpLocks/>
          </p:cNvCxnSpPr>
          <p:nvPr/>
        </p:nvCxnSpPr>
        <p:spPr>
          <a:xfrm>
            <a:off x="6488225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E2EDAED9-E0CC-42FB-A87E-035CA95D9E40}"/>
              </a:ext>
            </a:extLst>
          </p:cNvPr>
          <p:cNvCxnSpPr>
            <a:cxnSpLocks/>
          </p:cNvCxnSpPr>
          <p:nvPr/>
        </p:nvCxnSpPr>
        <p:spPr>
          <a:xfrm>
            <a:off x="6218595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02E96B25-2362-4156-8941-C42B912F0CAA}"/>
              </a:ext>
            </a:extLst>
          </p:cNvPr>
          <p:cNvCxnSpPr>
            <a:cxnSpLocks/>
          </p:cNvCxnSpPr>
          <p:nvPr/>
        </p:nvCxnSpPr>
        <p:spPr>
          <a:xfrm>
            <a:off x="5913796" y="1987177"/>
            <a:ext cx="0" cy="333544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51EB7A09-3FB5-4BC4-BCC5-9C7508F76806}"/>
              </a:ext>
            </a:extLst>
          </p:cNvPr>
          <p:cNvGrpSpPr/>
          <p:nvPr/>
        </p:nvGrpSpPr>
        <p:grpSpPr>
          <a:xfrm>
            <a:off x="2851551" y="2389786"/>
            <a:ext cx="486508" cy="1973413"/>
            <a:chOff x="8785413" y="1602300"/>
            <a:chExt cx="486508" cy="2751992"/>
          </a:xfrm>
        </p:grpSpPr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B03412DA-9809-4D78-8587-5914AAD85434}"/>
                </a:ext>
              </a:extLst>
            </p:cNvPr>
            <p:cNvCxnSpPr/>
            <p:nvPr/>
          </p:nvCxnSpPr>
          <p:spPr>
            <a:xfrm>
              <a:off x="9271921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3B589198-6DB3-456E-801C-FC11323EEE6D}"/>
                </a:ext>
              </a:extLst>
            </p:cNvPr>
            <p:cNvCxnSpPr/>
            <p:nvPr/>
          </p:nvCxnSpPr>
          <p:spPr>
            <a:xfrm>
              <a:off x="9028667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9907AEE9-8BA5-4EE3-AF63-161DB7567D3A}"/>
                </a:ext>
              </a:extLst>
            </p:cNvPr>
            <p:cNvCxnSpPr/>
            <p:nvPr/>
          </p:nvCxnSpPr>
          <p:spPr>
            <a:xfrm>
              <a:off x="8785413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矩形 30">
            <a:extLst>
              <a:ext uri="{FF2B5EF4-FFF2-40B4-BE49-F238E27FC236}">
                <a16:creationId xmlns="" xmlns:a16="http://schemas.microsoft.com/office/drawing/2014/main" id="{32E76153-04CD-445C-B6C0-5165FB17EB44}"/>
              </a:ext>
            </a:extLst>
          </p:cNvPr>
          <p:cNvSpPr/>
          <p:nvPr/>
        </p:nvSpPr>
        <p:spPr>
          <a:xfrm>
            <a:off x="2546989" y="2389786"/>
            <a:ext cx="946413" cy="19734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A81D8BA4-6525-4B59-A2C3-4E494208976E}"/>
              </a:ext>
            </a:extLst>
          </p:cNvPr>
          <p:cNvGrpSpPr/>
          <p:nvPr/>
        </p:nvGrpSpPr>
        <p:grpSpPr>
          <a:xfrm>
            <a:off x="2101375" y="2389786"/>
            <a:ext cx="486508" cy="1973413"/>
            <a:chOff x="8785413" y="1602300"/>
            <a:chExt cx="486508" cy="2751992"/>
          </a:xfrm>
        </p:grpSpPr>
        <p:cxnSp>
          <p:nvCxnSpPr>
            <p:cNvPr id="33" name="直接连接符 32">
              <a:extLst>
                <a:ext uri="{FF2B5EF4-FFF2-40B4-BE49-F238E27FC236}">
                  <a16:creationId xmlns="" xmlns:a16="http://schemas.microsoft.com/office/drawing/2014/main" id="{B7914A77-FD82-4A46-B2FB-1742DD1A6D10}"/>
                </a:ext>
              </a:extLst>
            </p:cNvPr>
            <p:cNvCxnSpPr/>
            <p:nvPr/>
          </p:nvCxnSpPr>
          <p:spPr>
            <a:xfrm>
              <a:off x="9271921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="" xmlns:a16="http://schemas.microsoft.com/office/drawing/2014/main" id="{FA5C3A97-F9EA-4651-B5BB-49293D54CA6C}"/>
                </a:ext>
              </a:extLst>
            </p:cNvPr>
            <p:cNvCxnSpPr/>
            <p:nvPr/>
          </p:nvCxnSpPr>
          <p:spPr>
            <a:xfrm>
              <a:off x="9028667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="" xmlns:a16="http://schemas.microsoft.com/office/drawing/2014/main" id="{050101B7-F171-49C0-87EF-DB3A1914DE78}"/>
                </a:ext>
              </a:extLst>
            </p:cNvPr>
            <p:cNvCxnSpPr/>
            <p:nvPr/>
          </p:nvCxnSpPr>
          <p:spPr>
            <a:xfrm>
              <a:off x="8785413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8F48382F-6117-4B84-A1A2-35F72F24DA0C}"/>
              </a:ext>
            </a:extLst>
          </p:cNvPr>
          <p:cNvSpPr/>
          <p:nvPr/>
        </p:nvSpPr>
        <p:spPr>
          <a:xfrm>
            <a:off x="1796813" y="2389786"/>
            <a:ext cx="946413" cy="19734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B641A2C9-2265-4F6E-921F-4A7DFFE0E693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61" name="矩形: 圆角 60">
              <a:extLst>
                <a:ext uri="{FF2B5EF4-FFF2-40B4-BE49-F238E27FC236}">
                  <a16:creationId xmlns="" xmlns:a16="http://schemas.microsoft.com/office/drawing/2014/main" id="{C344C656-B495-4574-AAE8-F1FD66E8505C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文本框 61">
              <a:extLst>
                <a:ext uri="{FF2B5EF4-FFF2-40B4-BE49-F238E27FC236}">
                  <a16:creationId xmlns="" xmlns:a16="http://schemas.microsoft.com/office/drawing/2014/main" id="{5D6E53B8-BE22-40A3-AF5C-2629D2758632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="" xmlns:a16="http://schemas.microsoft.com/office/drawing/2014/main" id="{86EA5BE1-78C2-43B0-B8D2-B0E8FAF26539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64" name="组合 63">
              <a:extLst>
                <a:ext uri="{FF2B5EF4-FFF2-40B4-BE49-F238E27FC236}">
                  <a16:creationId xmlns="" xmlns:a16="http://schemas.microsoft.com/office/drawing/2014/main" id="{CEAF0573-8CF5-4D1F-982B-D8E56500864F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67" name="椭圆 66">
                <a:extLst>
                  <a:ext uri="{FF2B5EF4-FFF2-40B4-BE49-F238E27FC236}">
                    <a16:creationId xmlns="" xmlns:a16="http://schemas.microsoft.com/office/drawing/2014/main" id="{5B05507D-B52A-432F-968A-FECEDAA72999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="" xmlns:a16="http://schemas.microsoft.com/office/drawing/2014/main" id="{51D7DC38-CC79-4DA9-980D-058DEC5A012B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65" name="矩形 64">
              <a:extLst>
                <a:ext uri="{FF2B5EF4-FFF2-40B4-BE49-F238E27FC236}">
                  <a16:creationId xmlns="" xmlns:a16="http://schemas.microsoft.com/office/drawing/2014/main" id="{1182CC9B-EB9E-48F9-A51E-7738676859EB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66" name="矩形 65">
              <a:extLst>
                <a:ext uri="{FF2B5EF4-FFF2-40B4-BE49-F238E27FC236}">
                  <a16:creationId xmlns="" xmlns:a16="http://schemas.microsoft.com/office/drawing/2014/main" id="{12D66EDD-DD9E-499D-AC58-E67AA4BCC3EA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9" name="矩形 68">
            <a:extLst>
              <a:ext uri="{FF2B5EF4-FFF2-40B4-BE49-F238E27FC236}">
                <a16:creationId xmlns="" xmlns:a16="http://schemas.microsoft.com/office/drawing/2014/main" id="{1163EB1B-BD0D-47C9-87DD-D5A08C4C036C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="" xmlns:a16="http://schemas.microsoft.com/office/drawing/2014/main" id="{AD776D93-7EAE-4F6A-A0FA-6C5E40A1C87C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66117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83D1240-81D3-46CD-8C74-D13A88FDD5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86" t="31441" r="56621" b="48023"/>
          <a:stretch/>
        </p:blipFill>
        <p:spPr>
          <a:xfrm>
            <a:off x="2893326" y="2330355"/>
            <a:ext cx="1617260" cy="109864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E42441E-6700-4096-B06C-1B2F8F0EB3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332" b="62097"/>
          <a:stretch/>
        </p:blipFill>
        <p:spPr>
          <a:xfrm>
            <a:off x="9041642" y="210513"/>
            <a:ext cx="2926669" cy="2558683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5EC6570-3C91-4F16-9983-C67AB61D861B}"/>
              </a:ext>
            </a:extLst>
          </p:cNvPr>
          <p:cNvGrpSpPr/>
          <p:nvPr/>
        </p:nvGrpSpPr>
        <p:grpSpPr>
          <a:xfrm>
            <a:off x="1410098" y="2912460"/>
            <a:ext cx="537507" cy="537507"/>
            <a:chOff x="8845062" y="562708"/>
            <a:chExt cx="888023" cy="888023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0CDABE40-3A7E-4143-BFEE-A4C6611930B3}"/>
                </a:ext>
              </a:extLst>
            </p:cNvPr>
            <p:cNvSpPr/>
            <p:nvPr/>
          </p:nvSpPr>
          <p:spPr>
            <a:xfrm>
              <a:off x="8845062" y="562708"/>
              <a:ext cx="888023" cy="888023"/>
            </a:xfrm>
            <a:prstGeom prst="rect">
              <a:avLst/>
            </a:prstGeom>
            <a:noFill/>
            <a:ln>
              <a:solidFill>
                <a:srgbClr val="921D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96B215BC-597A-4AF8-A485-30194E1359F4}"/>
                </a:ext>
              </a:extLst>
            </p:cNvPr>
            <p:cNvCxnSpPr/>
            <p:nvPr/>
          </p:nvCxnSpPr>
          <p:spPr>
            <a:xfrm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6C2E427D-1BAC-4CB8-995E-DCD79D2EA7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A89EC847-A8BB-4CB1-9A30-1085FAE33CA9}"/>
                </a:ext>
              </a:extLst>
            </p:cNvPr>
            <p:cNvCxnSpPr>
              <a:cxnSpLocks/>
              <a:stCxn id="13" idx="3"/>
              <a:endCxn id="13" idx="1"/>
            </p:cNvCxnSpPr>
            <p:nvPr/>
          </p:nvCxnSpPr>
          <p:spPr>
            <a:xfrm flipH="1">
              <a:off x="8845062" y="1006720"/>
              <a:ext cx="888023" cy="0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C570584F-5AFD-4F41-8867-1B9A256F3B6D}"/>
                </a:ext>
              </a:extLst>
            </p:cNvPr>
            <p:cNvCxnSpPr>
              <a:cxnSpLocks/>
              <a:stCxn id="13" idx="0"/>
              <a:endCxn id="13" idx="2"/>
            </p:cNvCxnSpPr>
            <p:nvPr/>
          </p:nvCxnSpPr>
          <p:spPr>
            <a:xfrm>
              <a:off x="9289074" y="562708"/>
              <a:ext cx="0" cy="888023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9E222ECF-5539-4853-9AEA-545284648D92}"/>
              </a:ext>
            </a:extLst>
          </p:cNvPr>
          <p:cNvGrpSpPr/>
          <p:nvPr/>
        </p:nvGrpSpPr>
        <p:grpSpPr>
          <a:xfrm>
            <a:off x="2050118" y="2912460"/>
            <a:ext cx="537507" cy="537507"/>
            <a:chOff x="8845062" y="562708"/>
            <a:chExt cx="888023" cy="888023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D3E249FE-329F-4D1F-81AA-A2AD1F10B77A}"/>
                </a:ext>
              </a:extLst>
            </p:cNvPr>
            <p:cNvSpPr/>
            <p:nvPr/>
          </p:nvSpPr>
          <p:spPr>
            <a:xfrm>
              <a:off x="8845062" y="562708"/>
              <a:ext cx="888023" cy="888023"/>
            </a:xfrm>
            <a:prstGeom prst="rect">
              <a:avLst/>
            </a:prstGeom>
            <a:noFill/>
            <a:ln>
              <a:solidFill>
                <a:srgbClr val="921D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1A03C793-AC0A-4B38-AF28-3B6B79F94C37}"/>
                </a:ext>
              </a:extLst>
            </p:cNvPr>
            <p:cNvCxnSpPr/>
            <p:nvPr/>
          </p:nvCxnSpPr>
          <p:spPr>
            <a:xfrm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3C5EB06F-9372-419B-96B4-5ED5D6935E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45062" y="562708"/>
              <a:ext cx="888023" cy="888023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2925AA4E-0157-4EB4-B57A-84AB998A03B9}"/>
                </a:ext>
              </a:extLst>
            </p:cNvPr>
            <p:cNvCxnSpPr>
              <a:cxnSpLocks/>
              <a:stCxn id="8" idx="3"/>
              <a:endCxn id="8" idx="1"/>
            </p:cNvCxnSpPr>
            <p:nvPr/>
          </p:nvCxnSpPr>
          <p:spPr>
            <a:xfrm flipH="1">
              <a:off x="8845062" y="1006720"/>
              <a:ext cx="888023" cy="0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02DFD7BF-D8F5-41C9-9739-BF523206C8B8}"/>
                </a:ext>
              </a:extLst>
            </p:cNvPr>
            <p:cNvCxnSpPr>
              <a:cxnSpLocks/>
              <a:stCxn id="8" idx="0"/>
              <a:endCxn id="8" idx="2"/>
            </p:cNvCxnSpPr>
            <p:nvPr/>
          </p:nvCxnSpPr>
          <p:spPr>
            <a:xfrm>
              <a:off x="9289074" y="562708"/>
              <a:ext cx="0" cy="888023"/>
            </a:xfrm>
            <a:prstGeom prst="line">
              <a:avLst/>
            </a:prstGeom>
            <a:ln>
              <a:solidFill>
                <a:srgbClr val="921D2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81A44A0-20F6-4734-B473-71126E710CF9}"/>
              </a:ext>
            </a:extLst>
          </p:cNvPr>
          <p:cNvSpPr txBox="1"/>
          <p:nvPr/>
        </p:nvSpPr>
        <p:spPr>
          <a:xfrm>
            <a:off x="1300270" y="2757621"/>
            <a:ext cx="7750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17691EBF-E6E4-41FA-8307-D0CA8E73CBF5}"/>
              </a:ext>
            </a:extLst>
          </p:cNvPr>
          <p:cNvSpPr txBox="1"/>
          <p:nvPr/>
        </p:nvSpPr>
        <p:spPr>
          <a:xfrm>
            <a:off x="1940781" y="2769196"/>
            <a:ext cx="952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CAFFF9DC-6BDD-4DB6-9FB4-7CAAC63B85A5}"/>
              </a:ext>
            </a:extLst>
          </p:cNvPr>
          <p:cNvSpPr/>
          <p:nvPr/>
        </p:nvSpPr>
        <p:spPr>
          <a:xfrm>
            <a:off x="7385464" y="3606421"/>
            <a:ext cx="2492990" cy="242398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F73140AD-F314-48DE-9C9D-7660A1324B0B}"/>
              </a:ext>
            </a:extLst>
          </p:cNvPr>
          <p:cNvCxnSpPr>
            <a:cxnSpLocks/>
          </p:cNvCxnSpPr>
          <p:nvPr/>
        </p:nvCxnSpPr>
        <p:spPr>
          <a:xfrm>
            <a:off x="9761136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E63384BE-EC43-46AE-98D7-EB2808B737A0}"/>
              </a:ext>
            </a:extLst>
          </p:cNvPr>
          <p:cNvCxnSpPr>
            <a:cxnSpLocks/>
          </p:cNvCxnSpPr>
          <p:nvPr/>
        </p:nvCxnSpPr>
        <p:spPr>
          <a:xfrm>
            <a:off x="9524575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0259A161-B458-4CD1-BD5F-B8831A26596C}"/>
              </a:ext>
            </a:extLst>
          </p:cNvPr>
          <p:cNvCxnSpPr>
            <a:cxnSpLocks/>
          </p:cNvCxnSpPr>
          <p:nvPr/>
        </p:nvCxnSpPr>
        <p:spPr>
          <a:xfrm>
            <a:off x="9301662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7A5D8654-F8BA-46F6-938D-64039BC7C88D}"/>
              </a:ext>
            </a:extLst>
          </p:cNvPr>
          <p:cNvCxnSpPr>
            <a:cxnSpLocks/>
          </p:cNvCxnSpPr>
          <p:nvPr/>
        </p:nvCxnSpPr>
        <p:spPr>
          <a:xfrm>
            <a:off x="9071925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="" xmlns:a16="http://schemas.microsoft.com/office/drawing/2014/main" id="{78F092A5-4681-49A4-BB43-E2271429CA64}"/>
              </a:ext>
            </a:extLst>
          </p:cNvPr>
          <p:cNvCxnSpPr>
            <a:cxnSpLocks/>
          </p:cNvCxnSpPr>
          <p:nvPr/>
        </p:nvCxnSpPr>
        <p:spPr>
          <a:xfrm>
            <a:off x="8842188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6B6855D3-C596-45D7-9A33-269F48FDDAE3}"/>
              </a:ext>
            </a:extLst>
          </p:cNvPr>
          <p:cNvCxnSpPr>
            <a:cxnSpLocks/>
          </p:cNvCxnSpPr>
          <p:nvPr/>
        </p:nvCxnSpPr>
        <p:spPr>
          <a:xfrm>
            <a:off x="8612451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906E6F6B-CC92-42DD-BE83-8D0B7B47E7C6}"/>
              </a:ext>
            </a:extLst>
          </p:cNvPr>
          <p:cNvCxnSpPr>
            <a:cxnSpLocks/>
          </p:cNvCxnSpPr>
          <p:nvPr/>
        </p:nvCxnSpPr>
        <p:spPr>
          <a:xfrm>
            <a:off x="8382714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="" xmlns:a16="http://schemas.microsoft.com/office/drawing/2014/main" id="{F1663CAD-F930-4312-B025-34D7B384570D}"/>
              </a:ext>
            </a:extLst>
          </p:cNvPr>
          <p:cNvCxnSpPr>
            <a:cxnSpLocks/>
          </p:cNvCxnSpPr>
          <p:nvPr/>
        </p:nvCxnSpPr>
        <p:spPr>
          <a:xfrm>
            <a:off x="8152977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3949E6DD-0EF0-4453-9BB6-4B006537E633}"/>
              </a:ext>
            </a:extLst>
          </p:cNvPr>
          <p:cNvCxnSpPr>
            <a:cxnSpLocks/>
          </p:cNvCxnSpPr>
          <p:nvPr/>
        </p:nvCxnSpPr>
        <p:spPr>
          <a:xfrm>
            <a:off x="7923240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="" xmlns:a16="http://schemas.microsoft.com/office/drawing/2014/main" id="{A0BEC973-97F1-4912-8B1D-B4E1A0D5C915}"/>
              </a:ext>
            </a:extLst>
          </p:cNvPr>
          <p:cNvCxnSpPr>
            <a:cxnSpLocks/>
          </p:cNvCxnSpPr>
          <p:nvPr/>
        </p:nvCxnSpPr>
        <p:spPr>
          <a:xfrm>
            <a:off x="7693503" y="3606413"/>
            <a:ext cx="0" cy="2423983"/>
          </a:xfrm>
          <a:prstGeom prst="line">
            <a:avLst/>
          </a:prstGeom>
          <a:ln>
            <a:solidFill>
              <a:srgbClr val="7F05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F86A0496-3D2D-4916-AB36-B3EBCC5E2C51}"/>
              </a:ext>
            </a:extLst>
          </p:cNvPr>
          <p:cNvSpPr/>
          <p:nvPr/>
        </p:nvSpPr>
        <p:spPr>
          <a:xfrm>
            <a:off x="1305255" y="3718721"/>
            <a:ext cx="4267959" cy="113107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不分东君专节物，故将新巧发阴机。従今造物尤难料，更暖须留御腊衣。雪入春分省见稀，半开桃李不胜威。应惭落地梅花识，却作漫天柳絮飞。</a:t>
            </a:r>
          </a:p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4BDAF96C-7FD1-4CB0-B951-DF6067AE34B4}"/>
              </a:ext>
            </a:extLst>
          </p:cNvPr>
          <p:cNvGrpSpPr/>
          <p:nvPr/>
        </p:nvGrpSpPr>
        <p:grpSpPr>
          <a:xfrm>
            <a:off x="9142347" y="1717184"/>
            <a:ext cx="694216" cy="887422"/>
            <a:chOff x="6979868" y="2124535"/>
            <a:chExt cx="694216" cy="887422"/>
          </a:xfrm>
        </p:grpSpPr>
        <p:sp>
          <p:nvSpPr>
            <p:cNvPr id="54" name="矩形 53">
              <a:extLst>
                <a:ext uri="{FF2B5EF4-FFF2-40B4-BE49-F238E27FC236}">
                  <a16:creationId xmlns="" xmlns:a16="http://schemas.microsoft.com/office/drawing/2014/main" id="{84718E68-1251-4911-8376-52768DB68505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080403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春分</a:t>
              </a:r>
            </a:p>
          </p:txBody>
        </p:sp>
        <p:sp>
          <p:nvSpPr>
            <p:cNvPr id="55" name="矩形 54">
              <a:extLst>
                <a:ext uri="{FF2B5EF4-FFF2-40B4-BE49-F238E27FC236}">
                  <a16:creationId xmlns="" xmlns:a16="http://schemas.microsoft.com/office/drawing/2014/main" id="{6437D8E3-642A-4CDB-95CB-2AF9D3252B91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C492038C-8E2C-4E1A-ADB7-C74DA2C80093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71" name="矩形: 圆角 70">
              <a:extLst>
                <a:ext uri="{FF2B5EF4-FFF2-40B4-BE49-F238E27FC236}">
                  <a16:creationId xmlns="" xmlns:a16="http://schemas.microsoft.com/office/drawing/2014/main" id="{743FB6CD-021E-48F9-AE42-1781EBD51092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="" xmlns:a16="http://schemas.microsoft.com/office/drawing/2014/main" id="{A064CBFD-8EA1-4737-A408-156D56080643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BA773C12-C81E-4998-B3D9-EE71DF4FEE4A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74" name="组合 73">
              <a:extLst>
                <a:ext uri="{FF2B5EF4-FFF2-40B4-BE49-F238E27FC236}">
                  <a16:creationId xmlns="" xmlns:a16="http://schemas.microsoft.com/office/drawing/2014/main" id="{F4C3BFD6-B882-42CC-8FDF-C5F16BD1FDBF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77" name="椭圆 76">
                <a:extLst>
                  <a:ext uri="{FF2B5EF4-FFF2-40B4-BE49-F238E27FC236}">
                    <a16:creationId xmlns="" xmlns:a16="http://schemas.microsoft.com/office/drawing/2014/main" id="{8F7C9CFE-3D18-4D53-9C54-903538DD9DA9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="" xmlns:a16="http://schemas.microsoft.com/office/drawing/2014/main" id="{0605C51F-E1BB-46A3-AF38-89CB76F0363F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75" name="矩形 74">
              <a:extLst>
                <a:ext uri="{FF2B5EF4-FFF2-40B4-BE49-F238E27FC236}">
                  <a16:creationId xmlns="" xmlns:a16="http://schemas.microsoft.com/office/drawing/2014/main" id="{98EEE88A-A034-4F30-B475-6874E8DD0547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4351729A-BE5F-49E3-9B3E-3C19C2CE2FC8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973DB2C7-8D0E-4DF4-AE9E-9ABAA0598179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="" xmlns:a16="http://schemas.microsoft.com/office/drawing/2014/main" id="{4BBF05C9-452E-44B4-B5DF-4BCE70EB6AA5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720979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90BCDF1-930B-47C9-A216-25821651D9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rcRect l="73938" t="31823" r="721"/>
          <a:stretch/>
        </p:blipFill>
        <p:spPr>
          <a:xfrm>
            <a:off x="9546609" y="2506274"/>
            <a:ext cx="2422479" cy="413666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DC75BD5-C107-4A8C-ADF2-8A0A382BDA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359" t="23355" r="55300" b="42118"/>
          <a:stretch/>
        </p:blipFill>
        <p:spPr>
          <a:xfrm>
            <a:off x="3342177" y="1746912"/>
            <a:ext cx="2422479" cy="209493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28C8DCC-4CD0-4400-AC0E-7B34724E12EC}"/>
              </a:ext>
            </a:extLst>
          </p:cNvPr>
          <p:cNvSpPr txBox="1"/>
          <p:nvPr/>
        </p:nvSpPr>
        <p:spPr>
          <a:xfrm>
            <a:off x="1153076" y="2041285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春分雨脚落声微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可知早有绿腰肥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BC12F865-B280-414A-8D34-3F08D9436A44}"/>
              </a:ext>
            </a:extLst>
          </p:cNvPr>
          <p:cNvGrpSpPr/>
          <p:nvPr/>
        </p:nvGrpSpPr>
        <p:grpSpPr>
          <a:xfrm>
            <a:off x="2626905" y="1838204"/>
            <a:ext cx="759981" cy="1809161"/>
            <a:chOff x="5397080" y="4161870"/>
            <a:chExt cx="759981" cy="1809161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49FBD241-297E-48B3-B6A0-EC279A33867D}"/>
                </a:ext>
              </a:extLst>
            </p:cNvPr>
            <p:cNvSpPr/>
            <p:nvPr/>
          </p:nvSpPr>
          <p:spPr>
            <a:xfrm>
              <a:off x="5435696" y="4207591"/>
              <a:ext cx="676656" cy="1728000"/>
            </a:xfrm>
            <a:prstGeom prst="rect">
              <a:avLst/>
            </a:prstGeom>
            <a:solidFill>
              <a:srgbClr val="A57A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FD90314E-9903-4C9F-9590-E4CFFB540384}"/>
                </a:ext>
              </a:extLst>
            </p:cNvPr>
            <p:cNvSpPr/>
            <p:nvPr/>
          </p:nvSpPr>
          <p:spPr>
            <a:xfrm>
              <a:off x="5397080" y="4161870"/>
              <a:ext cx="759981" cy="1809161"/>
            </a:xfrm>
            <a:prstGeom prst="rect">
              <a:avLst/>
            </a:prstGeom>
            <a:noFill/>
            <a:ln>
              <a:solidFill>
                <a:srgbClr val="A57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37FCFD0B-A591-4D16-B4F3-7368800BCDA1}"/>
              </a:ext>
            </a:extLst>
          </p:cNvPr>
          <p:cNvGrpSpPr/>
          <p:nvPr/>
        </p:nvGrpSpPr>
        <p:grpSpPr>
          <a:xfrm>
            <a:off x="2594187" y="1975586"/>
            <a:ext cx="694216" cy="887422"/>
            <a:chOff x="6979868" y="2124535"/>
            <a:chExt cx="694216" cy="887422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ECAEA5AA-28CB-417F-B3C7-68D01D3FD107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A91DA16E-036D-42C4-979B-BFCE4D41AA21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716E5BF8-266D-405D-8850-59CF5FA0F70E}"/>
              </a:ext>
            </a:extLst>
          </p:cNvPr>
          <p:cNvSpPr/>
          <p:nvPr/>
        </p:nvSpPr>
        <p:spPr>
          <a:xfrm>
            <a:off x="7559383" y="1357952"/>
            <a:ext cx="1590435" cy="313269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20000"/>
              </a:lnSpc>
            </a:pPr>
            <a:endParaRPr lang="zh-CN" altLang="en-US" sz="1050" dirty="0">
              <a:solidFill>
                <a:srgbClr val="A57A39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80" name="组合 79">
            <a:extLst>
              <a:ext uri="{FF2B5EF4-FFF2-40B4-BE49-F238E27FC236}">
                <a16:creationId xmlns="" xmlns:a16="http://schemas.microsoft.com/office/drawing/2014/main" id="{392A30D0-D0CB-49B9-8695-22DA2C7A8A76}"/>
              </a:ext>
            </a:extLst>
          </p:cNvPr>
          <p:cNvGrpSpPr/>
          <p:nvPr/>
        </p:nvGrpSpPr>
        <p:grpSpPr>
          <a:xfrm>
            <a:off x="7832305" y="1357952"/>
            <a:ext cx="1169156" cy="3132693"/>
            <a:chOff x="7524019" y="4107976"/>
            <a:chExt cx="1169156" cy="2266060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54BF1427-D394-4BEE-A4F4-7FE5B6F75AF2}"/>
                </a:ext>
              </a:extLst>
            </p:cNvPr>
            <p:cNvCxnSpPr>
              <a:cxnSpLocks/>
            </p:cNvCxnSpPr>
            <p:nvPr/>
          </p:nvCxnSpPr>
          <p:spPr>
            <a:xfrm>
              <a:off x="8693175" y="4107976"/>
              <a:ext cx="0" cy="226606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889CEC8E-66F9-45E6-B854-CB80C8757F08}"/>
                </a:ext>
              </a:extLst>
            </p:cNvPr>
            <p:cNvCxnSpPr>
              <a:cxnSpLocks/>
            </p:cNvCxnSpPr>
            <p:nvPr/>
          </p:nvCxnSpPr>
          <p:spPr>
            <a:xfrm>
              <a:off x="8477086" y="4107976"/>
              <a:ext cx="0" cy="226606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259D1CF7-CC59-43A9-BCBC-0C9BB8D5A432}"/>
                </a:ext>
              </a:extLst>
            </p:cNvPr>
            <p:cNvCxnSpPr>
              <a:cxnSpLocks/>
            </p:cNvCxnSpPr>
            <p:nvPr/>
          </p:nvCxnSpPr>
          <p:spPr>
            <a:xfrm>
              <a:off x="8233702" y="4107976"/>
              <a:ext cx="0" cy="226606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7A8A351A-C01A-4B2B-AC8F-0794FD4EBDC5}"/>
                </a:ext>
              </a:extLst>
            </p:cNvPr>
            <p:cNvCxnSpPr>
              <a:cxnSpLocks/>
            </p:cNvCxnSpPr>
            <p:nvPr/>
          </p:nvCxnSpPr>
          <p:spPr>
            <a:xfrm>
              <a:off x="7997141" y="4107976"/>
              <a:ext cx="0" cy="226606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7F19D694-AA3B-41AE-B4F1-046C1BA57F4B}"/>
                </a:ext>
              </a:extLst>
            </p:cNvPr>
            <p:cNvCxnSpPr>
              <a:cxnSpLocks/>
            </p:cNvCxnSpPr>
            <p:nvPr/>
          </p:nvCxnSpPr>
          <p:spPr>
            <a:xfrm>
              <a:off x="7760580" y="4107976"/>
              <a:ext cx="0" cy="226606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="" xmlns:a16="http://schemas.microsoft.com/office/drawing/2014/main" id="{FBA714DB-CB9B-4218-BAC0-BCE85DBC01C5}"/>
                </a:ext>
              </a:extLst>
            </p:cNvPr>
            <p:cNvCxnSpPr>
              <a:cxnSpLocks/>
            </p:cNvCxnSpPr>
            <p:nvPr/>
          </p:nvCxnSpPr>
          <p:spPr>
            <a:xfrm>
              <a:off x="7524019" y="4107976"/>
              <a:ext cx="0" cy="226606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2" name="图片 81">
            <a:extLst>
              <a:ext uri="{FF2B5EF4-FFF2-40B4-BE49-F238E27FC236}">
                <a16:creationId xmlns="" xmlns:a16="http://schemas.microsoft.com/office/drawing/2014/main" id="{3D297351-D670-468E-B54F-620AE17645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89" y="4404554"/>
            <a:ext cx="1988992" cy="1585097"/>
          </a:xfrm>
          <a:prstGeom prst="rect">
            <a:avLst/>
          </a:prstGeom>
        </p:spPr>
      </p:pic>
      <p:grpSp>
        <p:nvGrpSpPr>
          <p:cNvPr id="86" name="组合 85">
            <a:extLst>
              <a:ext uri="{FF2B5EF4-FFF2-40B4-BE49-F238E27FC236}">
                <a16:creationId xmlns="" xmlns:a16="http://schemas.microsoft.com/office/drawing/2014/main" id="{A84CE112-8B82-4B9C-9B4E-C5F668483F45}"/>
              </a:ext>
            </a:extLst>
          </p:cNvPr>
          <p:cNvGrpSpPr/>
          <p:nvPr/>
        </p:nvGrpSpPr>
        <p:grpSpPr>
          <a:xfrm>
            <a:off x="2629929" y="4160231"/>
            <a:ext cx="759981" cy="1809161"/>
            <a:chOff x="5397080" y="4161870"/>
            <a:chExt cx="759981" cy="1809161"/>
          </a:xfrm>
        </p:grpSpPr>
        <p:sp>
          <p:nvSpPr>
            <p:cNvPr id="87" name="矩形 86">
              <a:extLst>
                <a:ext uri="{FF2B5EF4-FFF2-40B4-BE49-F238E27FC236}">
                  <a16:creationId xmlns="" xmlns:a16="http://schemas.microsoft.com/office/drawing/2014/main" id="{23B402AF-E41A-4D0B-9532-F089BBA3E171}"/>
                </a:ext>
              </a:extLst>
            </p:cNvPr>
            <p:cNvSpPr/>
            <p:nvPr/>
          </p:nvSpPr>
          <p:spPr>
            <a:xfrm>
              <a:off x="5435696" y="4207591"/>
              <a:ext cx="676656" cy="1728000"/>
            </a:xfrm>
            <a:prstGeom prst="rect">
              <a:avLst/>
            </a:prstGeom>
            <a:solidFill>
              <a:srgbClr val="A57A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8" name="矩形 87">
              <a:extLst>
                <a:ext uri="{FF2B5EF4-FFF2-40B4-BE49-F238E27FC236}">
                  <a16:creationId xmlns="" xmlns:a16="http://schemas.microsoft.com/office/drawing/2014/main" id="{B403CD27-A916-47E8-8960-64773F9FF0D9}"/>
                </a:ext>
              </a:extLst>
            </p:cNvPr>
            <p:cNvSpPr/>
            <p:nvPr/>
          </p:nvSpPr>
          <p:spPr>
            <a:xfrm>
              <a:off x="5397080" y="4161870"/>
              <a:ext cx="759981" cy="1809161"/>
            </a:xfrm>
            <a:prstGeom prst="rect">
              <a:avLst/>
            </a:prstGeom>
            <a:noFill/>
            <a:ln>
              <a:solidFill>
                <a:srgbClr val="A57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="" xmlns:a16="http://schemas.microsoft.com/office/drawing/2014/main" id="{CFA977E5-C8CF-470A-95C7-1C431AEEF00B}"/>
              </a:ext>
            </a:extLst>
          </p:cNvPr>
          <p:cNvGrpSpPr/>
          <p:nvPr/>
        </p:nvGrpSpPr>
        <p:grpSpPr>
          <a:xfrm>
            <a:off x="2597211" y="4297613"/>
            <a:ext cx="694216" cy="887422"/>
            <a:chOff x="6979868" y="2124535"/>
            <a:chExt cx="694216" cy="887422"/>
          </a:xfrm>
        </p:grpSpPr>
        <p:sp>
          <p:nvSpPr>
            <p:cNvPr id="90" name="矩形 89">
              <a:extLst>
                <a:ext uri="{FF2B5EF4-FFF2-40B4-BE49-F238E27FC236}">
                  <a16:creationId xmlns="" xmlns:a16="http://schemas.microsoft.com/office/drawing/2014/main" id="{A38E9F31-12AE-4CA4-B0B8-8704C9BF1830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91" name="矩形 90">
              <a:extLst>
                <a:ext uri="{FF2B5EF4-FFF2-40B4-BE49-F238E27FC236}">
                  <a16:creationId xmlns="" xmlns:a16="http://schemas.microsoft.com/office/drawing/2014/main" id="{E3B6C09E-6D9E-4270-8F1D-3A26E0119BFB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="" xmlns:a16="http://schemas.microsoft.com/office/drawing/2014/main" id="{2A3419DC-C84C-43A3-AD24-EF60FAB93F9C}"/>
              </a:ext>
            </a:extLst>
          </p:cNvPr>
          <p:cNvSpPr txBox="1"/>
          <p:nvPr/>
        </p:nvSpPr>
        <p:spPr>
          <a:xfrm>
            <a:off x="3534815" y="4205952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春分雨脚落声微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可知早有绿腰肥</a:t>
            </a:r>
          </a:p>
        </p:txBody>
      </p:sp>
      <p:grpSp>
        <p:nvGrpSpPr>
          <p:cNvPr id="70" name="组合 69">
            <a:extLst>
              <a:ext uri="{FF2B5EF4-FFF2-40B4-BE49-F238E27FC236}">
                <a16:creationId xmlns="" xmlns:a16="http://schemas.microsoft.com/office/drawing/2014/main" id="{B53FD50E-2676-444D-BAEB-329999E000C0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71" name="矩形: 圆角 70">
              <a:extLst>
                <a:ext uri="{FF2B5EF4-FFF2-40B4-BE49-F238E27FC236}">
                  <a16:creationId xmlns="" xmlns:a16="http://schemas.microsoft.com/office/drawing/2014/main" id="{FCC897D1-A692-417B-A6D1-3418354C5310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="" xmlns:a16="http://schemas.microsoft.com/office/drawing/2014/main" id="{EB40C651-CACE-4225-9434-56FED995FEDB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4458CBD0-05CE-48F8-B62D-220EF69059BA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74" name="组合 73">
              <a:extLst>
                <a:ext uri="{FF2B5EF4-FFF2-40B4-BE49-F238E27FC236}">
                  <a16:creationId xmlns="" xmlns:a16="http://schemas.microsoft.com/office/drawing/2014/main" id="{CAA4BE30-7050-48E9-A5FB-DB40326FF6A9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77" name="椭圆 76">
                <a:extLst>
                  <a:ext uri="{FF2B5EF4-FFF2-40B4-BE49-F238E27FC236}">
                    <a16:creationId xmlns="" xmlns:a16="http://schemas.microsoft.com/office/drawing/2014/main" id="{E0A0390E-71EB-45F7-8219-805F0155614D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="" xmlns:a16="http://schemas.microsoft.com/office/drawing/2014/main" id="{467A9903-E204-4A29-AF65-277CA2B90443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75" name="矩形 74">
              <a:extLst>
                <a:ext uri="{FF2B5EF4-FFF2-40B4-BE49-F238E27FC236}">
                  <a16:creationId xmlns="" xmlns:a16="http://schemas.microsoft.com/office/drawing/2014/main" id="{3131C524-6D1D-44BD-B87C-8206BFA7CFDD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="" xmlns:a16="http://schemas.microsoft.com/office/drawing/2014/main" id="{F9B5DD86-8993-4D07-A926-EAF72D0E3E5E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DB96FA0D-613B-498F-84EB-517CEDD580C7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="" xmlns:a16="http://schemas.microsoft.com/office/drawing/2014/main" id="{25E28E74-5294-45C3-B97C-57E52FCD3173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206766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D70BE84-6D14-4036-9669-538D5C91DA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88" t="65263" r="15960" b="15113"/>
          <a:stretch/>
        </p:blipFill>
        <p:spPr>
          <a:xfrm>
            <a:off x="7755772" y="4469414"/>
            <a:ext cx="2396583" cy="169914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39E2FE8-659E-4779-A0AC-1594AA423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58706" y="1479714"/>
            <a:ext cx="2179356" cy="2567756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CC49D601-8967-41BA-83D1-863F556D9A44}"/>
              </a:ext>
            </a:extLst>
          </p:cNvPr>
          <p:cNvGrpSpPr/>
          <p:nvPr/>
        </p:nvGrpSpPr>
        <p:grpSpPr>
          <a:xfrm>
            <a:off x="1339894" y="2597965"/>
            <a:ext cx="537508" cy="1172581"/>
            <a:chOff x="10401299" y="509954"/>
            <a:chExt cx="888024" cy="1937238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90176968-AFD5-4F5A-897B-9583813E5A01}"/>
                </a:ext>
              </a:extLst>
            </p:cNvPr>
            <p:cNvGrpSpPr/>
            <p:nvPr/>
          </p:nvGrpSpPr>
          <p:grpSpPr>
            <a:xfrm>
              <a:off x="10401300" y="509954"/>
              <a:ext cx="888023" cy="888023"/>
              <a:chOff x="8845062" y="562708"/>
              <a:chExt cx="888023" cy="888023"/>
            </a:xfrm>
          </p:grpSpPr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10AA2BDB-0E3F-4891-A0FD-7319ECDB67EB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="" xmlns:a16="http://schemas.microsoft.com/office/drawing/2014/main" id="{204F2358-E963-4F31-AC4C-3C79F45C58D2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="" xmlns:a16="http://schemas.microsoft.com/office/drawing/2014/main" id="{5B61A6A2-6807-4A00-BFCB-7B09F4995B6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="" xmlns:a16="http://schemas.microsoft.com/office/drawing/2014/main" id="{25F99390-7F4B-4E0D-B49D-4951F55A3073}"/>
                  </a:ext>
                </a:extLst>
              </p:cNvPr>
              <p:cNvCxnSpPr>
                <a:cxnSpLocks/>
                <a:stCxn id="15" idx="3"/>
                <a:endCxn id="15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="" xmlns:a16="http://schemas.microsoft.com/office/drawing/2014/main" id="{A5CDAB10-8D08-458F-9EF1-A106451716F5}"/>
                  </a:ext>
                </a:extLst>
              </p:cNvPr>
              <p:cNvCxnSpPr>
                <a:cxnSpLocks/>
                <a:stCxn id="15" idx="0"/>
                <a:endCxn id="15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3DF3A98B-D6F5-4026-AD44-F3833B92A2BB}"/>
                </a:ext>
              </a:extLst>
            </p:cNvPr>
            <p:cNvGrpSpPr/>
            <p:nvPr/>
          </p:nvGrpSpPr>
          <p:grpSpPr>
            <a:xfrm>
              <a:off x="10401299" y="1559169"/>
              <a:ext cx="888023" cy="888023"/>
              <a:chOff x="8845062" y="562708"/>
              <a:chExt cx="888023" cy="888023"/>
            </a:xfrm>
          </p:grpSpPr>
          <p:sp>
            <p:nvSpPr>
              <p:cNvPr id="10" name="矩形 9">
                <a:extLst>
                  <a:ext uri="{FF2B5EF4-FFF2-40B4-BE49-F238E27FC236}">
                    <a16:creationId xmlns="" xmlns:a16="http://schemas.microsoft.com/office/drawing/2014/main" id="{0F388655-B607-441D-84D9-B8F7BCC06B1C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="" xmlns:a16="http://schemas.microsoft.com/office/drawing/2014/main" id="{F6FAA0FD-2310-40D3-8240-34ACCFB86809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="" xmlns:a16="http://schemas.microsoft.com/office/drawing/2014/main" id="{CFA3ECBE-463A-412F-9C1D-C9FC81D99E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="" xmlns:a16="http://schemas.microsoft.com/office/drawing/2014/main" id="{8A4173AF-F970-44D3-9057-3686B0BF9B50}"/>
                  </a:ext>
                </a:extLst>
              </p:cNvPr>
              <p:cNvCxnSpPr>
                <a:cxnSpLocks/>
                <a:stCxn id="10" idx="3"/>
                <a:endCxn id="10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3033186B-90A1-43E5-8EE4-CDE37F55A671}"/>
                  </a:ext>
                </a:extLst>
              </p:cNvPr>
              <p:cNvCxnSpPr>
                <a:cxnSpLocks/>
                <a:stCxn id="10" idx="0"/>
                <a:endCxn id="10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A1CE6D24-4FFE-4C00-BF82-A5FCD19A83A1}"/>
              </a:ext>
            </a:extLst>
          </p:cNvPr>
          <p:cNvSpPr txBox="1"/>
          <p:nvPr/>
        </p:nvSpPr>
        <p:spPr>
          <a:xfrm>
            <a:off x="1235964" y="2425449"/>
            <a:ext cx="7750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BB15D10C-F76F-4BE6-89FF-A5EF5FB82A49}"/>
              </a:ext>
            </a:extLst>
          </p:cNvPr>
          <p:cNvSpPr txBox="1"/>
          <p:nvPr/>
        </p:nvSpPr>
        <p:spPr>
          <a:xfrm>
            <a:off x="1235964" y="3077757"/>
            <a:ext cx="9525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1E9FB836-99B0-48C1-AD2A-60AA36B55FC5}"/>
              </a:ext>
            </a:extLst>
          </p:cNvPr>
          <p:cNvSpPr txBox="1"/>
          <p:nvPr/>
        </p:nvSpPr>
        <p:spPr>
          <a:xfrm>
            <a:off x="2188509" y="2558654"/>
            <a:ext cx="1292662" cy="1309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921D2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</a:t>
            </a: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分雨脚落声微</a:t>
            </a:r>
            <a:endParaRPr lang="en-US" altLang="zh-CN" sz="1200" dirty="0">
              <a:solidFill>
                <a:srgbClr val="81786B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200" dirty="0">
              <a:solidFill>
                <a:srgbClr val="81786B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</a:t>
            </a:r>
            <a:r>
              <a:rPr lang="zh-CN" altLang="en-US" sz="1200" dirty="0">
                <a:solidFill>
                  <a:srgbClr val="921D2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肥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E9F10F0D-3776-431A-BC54-33C367D2FE5C}"/>
              </a:ext>
            </a:extLst>
          </p:cNvPr>
          <p:cNvSpPr/>
          <p:nvPr/>
        </p:nvSpPr>
        <p:spPr>
          <a:xfrm>
            <a:off x="1845038" y="2524051"/>
            <a:ext cx="461665" cy="124649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仲春初四日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263101F0-5A00-4BDD-B258-F1155D3620A8}"/>
              </a:ext>
            </a:extLst>
          </p:cNvPr>
          <p:cNvSpPr/>
          <p:nvPr/>
        </p:nvSpPr>
        <p:spPr>
          <a:xfrm>
            <a:off x="1189295" y="4110544"/>
            <a:ext cx="4583751" cy="113107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不分东君专节物，故将新巧发阴机。従今造物尤难料，更暖须留御腊衣。雪入春分省见稀，半开桃李不胜威。应惭落地梅花识，却作漫天柳絮飞。</a:t>
            </a:r>
          </a:p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9D91E945-325F-4861-BA18-88C98B0528F6}"/>
              </a:ext>
            </a:extLst>
          </p:cNvPr>
          <p:cNvSpPr txBox="1"/>
          <p:nvPr/>
        </p:nvSpPr>
        <p:spPr>
          <a:xfrm>
            <a:off x="9336366" y="1402880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079E3FD8-B60E-45FA-AF22-023E764631C7}"/>
              </a:ext>
            </a:extLst>
          </p:cNvPr>
          <p:cNvSpPr txBox="1"/>
          <p:nvPr/>
        </p:nvSpPr>
        <p:spPr>
          <a:xfrm>
            <a:off x="9336366" y="2062386"/>
            <a:ext cx="846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809A893D-45A9-49E5-8567-ED9360FF4D09}"/>
              </a:ext>
            </a:extLst>
          </p:cNvPr>
          <p:cNvCxnSpPr/>
          <p:nvPr/>
        </p:nvCxnSpPr>
        <p:spPr>
          <a:xfrm>
            <a:off x="9271921" y="1602300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238DD372-5C52-4A6E-84FE-875220645F13}"/>
              </a:ext>
            </a:extLst>
          </p:cNvPr>
          <p:cNvCxnSpPr/>
          <p:nvPr/>
        </p:nvCxnSpPr>
        <p:spPr>
          <a:xfrm>
            <a:off x="9028667" y="1602300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0E081EB1-4763-4755-B44B-C475E92B9958}"/>
              </a:ext>
            </a:extLst>
          </p:cNvPr>
          <p:cNvCxnSpPr/>
          <p:nvPr/>
        </p:nvCxnSpPr>
        <p:spPr>
          <a:xfrm>
            <a:off x="8785413" y="1602300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6E413083-CD99-481E-970F-0320CA875D75}"/>
              </a:ext>
            </a:extLst>
          </p:cNvPr>
          <p:cNvSpPr/>
          <p:nvPr/>
        </p:nvSpPr>
        <p:spPr>
          <a:xfrm>
            <a:off x="8734767" y="1602300"/>
            <a:ext cx="692497" cy="275199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CCCFB5CA-781B-471D-81EA-069CDD449B2F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37" name="矩形: 圆角 36">
              <a:extLst>
                <a:ext uri="{FF2B5EF4-FFF2-40B4-BE49-F238E27FC236}">
                  <a16:creationId xmlns="" xmlns:a16="http://schemas.microsoft.com/office/drawing/2014/main" id="{457C625E-20D5-463C-B525-182199F92746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1A2C89C7-9DC3-4A1F-8A6B-10BC0E5BF7A8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94D80C75-6EE5-4731-AED7-F72DCF28C22C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40" name="组合 39">
              <a:extLst>
                <a:ext uri="{FF2B5EF4-FFF2-40B4-BE49-F238E27FC236}">
                  <a16:creationId xmlns="" xmlns:a16="http://schemas.microsoft.com/office/drawing/2014/main" id="{09696DA9-5EA6-4B0A-82CC-2091204BC696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51" name="椭圆 50">
                <a:extLst>
                  <a:ext uri="{FF2B5EF4-FFF2-40B4-BE49-F238E27FC236}">
                    <a16:creationId xmlns="" xmlns:a16="http://schemas.microsoft.com/office/drawing/2014/main" id="{5209415A-2082-4CFB-A2F0-E1C3A55032FF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="" xmlns:a16="http://schemas.microsoft.com/office/drawing/2014/main" id="{3147BF0D-AD4C-4D90-B6D0-49B3371A23E0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D7C48208-683D-4B0D-82DD-B947BA851D09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87D7327D-D1D3-4500-BD7B-A8C9BF010568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1C835303-187B-44EB-94F6-449006661F6E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27BA912B-D5A3-4B4C-9476-4F7D2FC7FDB8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3195488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B5EE0E4-C6CA-412E-A461-422BC220F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49" t="21063" r="55399" b="46503"/>
          <a:stretch/>
        </p:blipFill>
        <p:spPr>
          <a:xfrm>
            <a:off x="678822" y="1549727"/>
            <a:ext cx="1999398" cy="174008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83438A6-E535-4B8C-A713-AE1B65C130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000"/>
                    </a14:imgEffect>
                  </a14:imgLayer>
                </a14:imgProps>
              </a:ext>
            </a:extLst>
          </a:blip>
          <a:srcRect l="69889" t="926" r="234" b="7751"/>
          <a:stretch/>
        </p:blipFill>
        <p:spPr>
          <a:xfrm>
            <a:off x="9341893" y="218364"/>
            <a:ext cx="2627193" cy="513985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CA2164E-76D6-4173-8A5C-226BEB49CC09}"/>
              </a:ext>
            </a:extLst>
          </p:cNvPr>
          <p:cNvGrpSpPr/>
          <p:nvPr/>
        </p:nvGrpSpPr>
        <p:grpSpPr>
          <a:xfrm>
            <a:off x="1680857" y="1077021"/>
            <a:ext cx="694216" cy="887422"/>
            <a:chOff x="6979868" y="2124535"/>
            <a:chExt cx="694216" cy="887422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60C2A209-4A24-43E6-B35E-C87D6F48A182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A57A39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CB25C163-25D6-498B-A6FB-3EEC3E0F4636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E520B0A6-51B4-47DE-95BB-B5EB6856AD16}"/>
              </a:ext>
            </a:extLst>
          </p:cNvPr>
          <p:cNvSpPr txBox="1"/>
          <p:nvPr/>
        </p:nvSpPr>
        <p:spPr>
          <a:xfrm>
            <a:off x="2508366" y="1163751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7F0517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春分雨脚落声微</a:t>
            </a:r>
            <a:endParaRPr lang="en-US" altLang="zh-CN" sz="1400" dirty="0">
              <a:solidFill>
                <a:srgbClr val="7F0517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可知早有绿腰肥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507C44C-262F-4E82-B4E7-35CE76D7581B}"/>
              </a:ext>
            </a:extLst>
          </p:cNvPr>
          <p:cNvSpPr/>
          <p:nvPr/>
        </p:nvSpPr>
        <p:spPr>
          <a:xfrm>
            <a:off x="879924" y="3429000"/>
            <a:ext cx="5466112" cy="27146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1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A4F8C884-B948-48CB-8D29-21DF49CD72DE}"/>
              </a:ext>
            </a:extLst>
          </p:cNvPr>
          <p:cNvCxnSpPr/>
          <p:nvPr/>
        </p:nvCxnSpPr>
        <p:spPr>
          <a:xfrm>
            <a:off x="1919268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DF12694C-5576-4243-BC86-4E11916025C2}"/>
              </a:ext>
            </a:extLst>
          </p:cNvPr>
          <p:cNvCxnSpPr/>
          <p:nvPr/>
        </p:nvCxnSpPr>
        <p:spPr>
          <a:xfrm>
            <a:off x="2172252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A68D1FF9-80F3-4EB2-BFB8-C41D480720BD}"/>
              </a:ext>
            </a:extLst>
          </p:cNvPr>
          <p:cNvCxnSpPr/>
          <p:nvPr/>
        </p:nvCxnSpPr>
        <p:spPr>
          <a:xfrm>
            <a:off x="2425236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05B398DF-1F0C-4C6D-8E73-1B57D8516590}"/>
              </a:ext>
            </a:extLst>
          </p:cNvPr>
          <p:cNvCxnSpPr/>
          <p:nvPr/>
        </p:nvCxnSpPr>
        <p:spPr>
          <a:xfrm>
            <a:off x="2678220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94FC1A27-46FC-47A2-B4CF-9503C2854C48}"/>
              </a:ext>
            </a:extLst>
          </p:cNvPr>
          <p:cNvCxnSpPr/>
          <p:nvPr/>
        </p:nvCxnSpPr>
        <p:spPr>
          <a:xfrm>
            <a:off x="2931204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6BCBDF42-DF5A-496B-9EF3-18A40B8F14D8}"/>
              </a:ext>
            </a:extLst>
          </p:cNvPr>
          <p:cNvCxnSpPr/>
          <p:nvPr/>
        </p:nvCxnSpPr>
        <p:spPr>
          <a:xfrm>
            <a:off x="3184188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AB03C313-3C0A-4D11-A2F6-49727349A82F}"/>
              </a:ext>
            </a:extLst>
          </p:cNvPr>
          <p:cNvCxnSpPr/>
          <p:nvPr/>
        </p:nvCxnSpPr>
        <p:spPr>
          <a:xfrm>
            <a:off x="3437172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5AD1F6A9-7283-48BA-B4B5-A6A701D3607B}"/>
              </a:ext>
            </a:extLst>
          </p:cNvPr>
          <p:cNvCxnSpPr/>
          <p:nvPr/>
        </p:nvCxnSpPr>
        <p:spPr>
          <a:xfrm>
            <a:off x="3690156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6E035FF4-9370-4928-AFD8-5DCDEE8FBF2F}"/>
              </a:ext>
            </a:extLst>
          </p:cNvPr>
          <p:cNvCxnSpPr/>
          <p:nvPr/>
        </p:nvCxnSpPr>
        <p:spPr>
          <a:xfrm>
            <a:off x="3943140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8493883E-39F2-4671-9396-5024CDC49DF8}"/>
              </a:ext>
            </a:extLst>
          </p:cNvPr>
          <p:cNvCxnSpPr/>
          <p:nvPr/>
        </p:nvCxnSpPr>
        <p:spPr>
          <a:xfrm>
            <a:off x="4196124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240EC207-9CCD-46D1-BF04-E3B000C701D8}"/>
              </a:ext>
            </a:extLst>
          </p:cNvPr>
          <p:cNvCxnSpPr/>
          <p:nvPr/>
        </p:nvCxnSpPr>
        <p:spPr>
          <a:xfrm>
            <a:off x="4449108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2209A6AC-DDE4-413F-87EA-8A50607CEC99}"/>
              </a:ext>
            </a:extLst>
          </p:cNvPr>
          <p:cNvCxnSpPr/>
          <p:nvPr/>
        </p:nvCxnSpPr>
        <p:spPr>
          <a:xfrm>
            <a:off x="4702092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11F46952-783A-4F4F-BC49-AAEF09D003C7}"/>
              </a:ext>
            </a:extLst>
          </p:cNvPr>
          <p:cNvCxnSpPr/>
          <p:nvPr/>
        </p:nvCxnSpPr>
        <p:spPr>
          <a:xfrm>
            <a:off x="4955076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0E6DC2E5-1CAA-4CE9-9577-27481D3BE4FE}"/>
              </a:ext>
            </a:extLst>
          </p:cNvPr>
          <p:cNvCxnSpPr/>
          <p:nvPr/>
        </p:nvCxnSpPr>
        <p:spPr>
          <a:xfrm>
            <a:off x="5208060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CA259B44-E7D9-4989-B8CD-99B81A57BEEF}"/>
              </a:ext>
            </a:extLst>
          </p:cNvPr>
          <p:cNvCxnSpPr/>
          <p:nvPr/>
        </p:nvCxnSpPr>
        <p:spPr>
          <a:xfrm>
            <a:off x="5461044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D687255C-F235-4978-8542-2BDA4E69C56C}"/>
              </a:ext>
            </a:extLst>
          </p:cNvPr>
          <p:cNvCxnSpPr/>
          <p:nvPr/>
        </p:nvCxnSpPr>
        <p:spPr>
          <a:xfrm>
            <a:off x="5714028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E17F32B4-4C60-4AED-B431-E870EC166BE8}"/>
              </a:ext>
            </a:extLst>
          </p:cNvPr>
          <p:cNvCxnSpPr/>
          <p:nvPr/>
        </p:nvCxnSpPr>
        <p:spPr>
          <a:xfrm>
            <a:off x="5967012" y="3429000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5A6AA00C-AEAC-4A6B-A124-F4F645365C04}"/>
              </a:ext>
            </a:extLst>
          </p:cNvPr>
          <p:cNvSpPr/>
          <p:nvPr/>
        </p:nvSpPr>
        <p:spPr>
          <a:xfrm>
            <a:off x="3824407" y="2428695"/>
            <a:ext cx="132289" cy="132289"/>
          </a:xfrm>
          <a:prstGeom prst="ellipse">
            <a:avLst/>
          </a:prstGeom>
          <a:noFill/>
          <a:ln>
            <a:solidFill>
              <a:srgbClr val="921D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29852605-EBAC-4132-8D53-7A338266EE4A}"/>
              </a:ext>
            </a:extLst>
          </p:cNvPr>
          <p:cNvSpPr/>
          <p:nvPr/>
        </p:nvSpPr>
        <p:spPr>
          <a:xfrm>
            <a:off x="7014874" y="218364"/>
            <a:ext cx="1691640" cy="6428096"/>
          </a:xfrm>
          <a:prstGeom prst="rect">
            <a:avLst/>
          </a:prstGeom>
          <a:solidFill>
            <a:srgbClr val="A57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CDE51A19-475D-4783-A8D8-4297597D12DF}"/>
              </a:ext>
            </a:extLst>
          </p:cNvPr>
          <p:cNvGrpSpPr/>
          <p:nvPr/>
        </p:nvGrpSpPr>
        <p:grpSpPr>
          <a:xfrm>
            <a:off x="7444641" y="2140852"/>
            <a:ext cx="694216" cy="887422"/>
            <a:chOff x="6979868" y="2124535"/>
            <a:chExt cx="694216" cy="887422"/>
          </a:xfrm>
        </p:grpSpPr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CA2605FC-6B40-4116-8020-2B5BD5D02776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4D23A347-FD47-4812-950E-7999646C7E4E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DF994FE1-A077-42B8-97D2-7388E1C0C556}"/>
              </a:ext>
            </a:extLst>
          </p:cNvPr>
          <p:cNvSpPr txBox="1"/>
          <p:nvPr/>
        </p:nvSpPr>
        <p:spPr>
          <a:xfrm>
            <a:off x="7122034" y="3891289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春分雨脚落声微</a:t>
            </a:r>
            <a:endParaRPr lang="en-US" altLang="zh-CN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可知早有绿腰肥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F88467F1-6F63-42D5-ACE3-E3536DDC832B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46" name="矩形: 圆角 45">
              <a:extLst>
                <a:ext uri="{FF2B5EF4-FFF2-40B4-BE49-F238E27FC236}">
                  <a16:creationId xmlns="" xmlns:a16="http://schemas.microsoft.com/office/drawing/2014/main" id="{D3C52B74-2F70-4D76-995E-E454CB071B7F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A7952564-B25B-44EB-ADF4-07FDDF2FD516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EB9D6E50-B77C-4A2D-8840-A3669AEE6951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EDBB745B-CC49-49D8-BB10-83AE415DA334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52" name="椭圆 51">
                <a:extLst>
                  <a:ext uri="{FF2B5EF4-FFF2-40B4-BE49-F238E27FC236}">
                    <a16:creationId xmlns="" xmlns:a16="http://schemas.microsoft.com/office/drawing/2014/main" id="{596CDD52-2C9E-4E1C-A408-210AF7916DAA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="" xmlns:a16="http://schemas.microsoft.com/office/drawing/2014/main" id="{0F060774-8E9D-4140-9CED-8C9D4D4C14F5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6BBD2B09-15FF-4276-A475-55327214764E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B2F6D135-0C5B-4E83-AEB7-2FEF61B5061B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48A4F7A4-9728-4475-911A-524BCE3ED423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5893C966-D412-4849-B849-9BEFE5482E56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2199830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BF2B8A9-2895-4161-943F-7C9F9B7069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8" t="1002" r="64289" b="58639"/>
          <a:stretch/>
        </p:blipFill>
        <p:spPr>
          <a:xfrm>
            <a:off x="245660" y="218364"/>
            <a:ext cx="2913797" cy="2183642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35711FFA-F92E-4306-9047-48DB6FF8C3E5}"/>
              </a:ext>
            </a:extLst>
          </p:cNvPr>
          <p:cNvSpPr/>
          <p:nvPr/>
        </p:nvSpPr>
        <p:spPr>
          <a:xfrm>
            <a:off x="1528549" y="2319038"/>
            <a:ext cx="3173105" cy="2691941"/>
          </a:xfrm>
          <a:prstGeom prst="rect">
            <a:avLst/>
          </a:prstGeom>
          <a:solidFill>
            <a:srgbClr val="A57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2156233E-00E5-411C-9978-A1C7A1DABA81}"/>
              </a:ext>
            </a:extLst>
          </p:cNvPr>
          <p:cNvSpPr/>
          <p:nvPr/>
        </p:nvSpPr>
        <p:spPr>
          <a:xfrm>
            <a:off x="1676291" y="2436126"/>
            <a:ext cx="2891880" cy="24588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1C27A0A-4A4C-4D99-8467-25B16E9AF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7124" y="2695671"/>
            <a:ext cx="3377477" cy="395055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F6DB46A-31E7-4A63-8D6B-129FAA3536F1}"/>
              </a:ext>
            </a:extLst>
          </p:cNvPr>
          <p:cNvGrpSpPr/>
          <p:nvPr/>
        </p:nvGrpSpPr>
        <p:grpSpPr>
          <a:xfrm>
            <a:off x="2087937" y="2872373"/>
            <a:ext cx="694216" cy="887422"/>
            <a:chOff x="6979868" y="2124535"/>
            <a:chExt cx="694216" cy="887422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EBECDD51-0EE4-4BFC-96FE-0B5DD1F4965E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A57A39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23DADA29-2181-435A-AB14-FB7B3C4BE306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9751D639-C86A-493F-8CBA-19D3DA06C6A0}"/>
              </a:ext>
            </a:extLst>
          </p:cNvPr>
          <p:cNvSpPr txBox="1"/>
          <p:nvPr/>
        </p:nvSpPr>
        <p:spPr>
          <a:xfrm>
            <a:off x="2915470" y="2959103"/>
            <a:ext cx="1477328" cy="167431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春分雨脚落声微</a:t>
            </a:r>
            <a:endParaRPr lang="en-US" altLang="zh-CN" sz="1400" dirty="0">
              <a:solidFill>
                <a:srgbClr val="A57A39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400" dirty="0">
              <a:solidFill>
                <a:srgbClr val="A57A39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可知早有绿腰肥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F828AF2-E6CD-4E1B-AA83-314FA5C2BFCB}"/>
              </a:ext>
            </a:extLst>
          </p:cNvPr>
          <p:cNvSpPr/>
          <p:nvPr/>
        </p:nvSpPr>
        <p:spPr>
          <a:xfrm>
            <a:off x="4911441" y="2363438"/>
            <a:ext cx="5466112" cy="271461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08040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rgbClr val="080403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rgbClr val="080403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100" dirty="0">
              <a:solidFill>
                <a:srgbClr val="080403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6351989D-6714-4B7C-A8A6-50804642F415}"/>
              </a:ext>
            </a:extLst>
          </p:cNvPr>
          <p:cNvCxnSpPr/>
          <p:nvPr/>
        </p:nvCxnSpPr>
        <p:spPr>
          <a:xfrm>
            <a:off x="5950785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C31AB08E-40C7-4E4E-93BA-BE5227314D3D}"/>
              </a:ext>
            </a:extLst>
          </p:cNvPr>
          <p:cNvCxnSpPr/>
          <p:nvPr/>
        </p:nvCxnSpPr>
        <p:spPr>
          <a:xfrm>
            <a:off x="6203769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2E0DB003-4B51-41DF-B392-4A15CDA6FD25}"/>
              </a:ext>
            </a:extLst>
          </p:cNvPr>
          <p:cNvCxnSpPr/>
          <p:nvPr/>
        </p:nvCxnSpPr>
        <p:spPr>
          <a:xfrm>
            <a:off x="6456753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870F98D2-7C9E-4987-AF81-E005F3E9DD22}"/>
              </a:ext>
            </a:extLst>
          </p:cNvPr>
          <p:cNvCxnSpPr/>
          <p:nvPr/>
        </p:nvCxnSpPr>
        <p:spPr>
          <a:xfrm>
            <a:off x="6709737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="" xmlns:a16="http://schemas.microsoft.com/office/drawing/2014/main" id="{61E70F5B-6097-44AA-BEF7-09AB2B0D6C74}"/>
              </a:ext>
            </a:extLst>
          </p:cNvPr>
          <p:cNvCxnSpPr/>
          <p:nvPr/>
        </p:nvCxnSpPr>
        <p:spPr>
          <a:xfrm>
            <a:off x="6962721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3284F821-13FF-4720-A28F-3F7DBFE46740}"/>
              </a:ext>
            </a:extLst>
          </p:cNvPr>
          <p:cNvCxnSpPr/>
          <p:nvPr/>
        </p:nvCxnSpPr>
        <p:spPr>
          <a:xfrm>
            <a:off x="7215705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39BF2CCF-2AF0-41C3-973B-1B6B4CA5BB87}"/>
              </a:ext>
            </a:extLst>
          </p:cNvPr>
          <p:cNvCxnSpPr/>
          <p:nvPr/>
        </p:nvCxnSpPr>
        <p:spPr>
          <a:xfrm>
            <a:off x="7468689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B5AD926C-275B-46DC-82E9-6F2AE8C906EA}"/>
              </a:ext>
            </a:extLst>
          </p:cNvPr>
          <p:cNvCxnSpPr/>
          <p:nvPr/>
        </p:nvCxnSpPr>
        <p:spPr>
          <a:xfrm>
            <a:off x="7721673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BE0A63B1-1CD1-4EC2-889A-D2A853387090}"/>
              </a:ext>
            </a:extLst>
          </p:cNvPr>
          <p:cNvCxnSpPr/>
          <p:nvPr/>
        </p:nvCxnSpPr>
        <p:spPr>
          <a:xfrm>
            <a:off x="7974657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D82548B4-C865-4461-9AA2-213430E77725}"/>
              </a:ext>
            </a:extLst>
          </p:cNvPr>
          <p:cNvCxnSpPr/>
          <p:nvPr/>
        </p:nvCxnSpPr>
        <p:spPr>
          <a:xfrm>
            <a:off x="8227641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06746FC2-0ADC-4881-A87B-42FBC13EC818}"/>
              </a:ext>
            </a:extLst>
          </p:cNvPr>
          <p:cNvCxnSpPr/>
          <p:nvPr/>
        </p:nvCxnSpPr>
        <p:spPr>
          <a:xfrm>
            <a:off x="8480625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36814F7C-2880-416B-9D81-A310488B87E8}"/>
              </a:ext>
            </a:extLst>
          </p:cNvPr>
          <p:cNvCxnSpPr/>
          <p:nvPr/>
        </p:nvCxnSpPr>
        <p:spPr>
          <a:xfrm>
            <a:off x="8733609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10A4C9B5-905D-4BAC-A652-75599BA3A723}"/>
              </a:ext>
            </a:extLst>
          </p:cNvPr>
          <p:cNvCxnSpPr/>
          <p:nvPr/>
        </p:nvCxnSpPr>
        <p:spPr>
          <a:xfrm>
            <a:off x="8986593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7E40852C-9F34-40CE-998E-54A97A728D79}"/>
              </a:ext>
            </a:extLst>
          </p:cNvPr>
          <p:cNvCxnSpPr/>
          <p:nvPr/>
        </p:nvCxnSpPr>
        <p:spPr>
          <a:xfrm>
            <a:off x="9239577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129DDDD1-F268-4592-809C-82B3C290589A}"/>
              </a:ext>
            </a:extLst>
          </p:cNvPr>
          <p:cNvCxnSpPr/>
          <p:nvPr/>
        </p:nvCxnSpPr>
        <p:spPr>
          <a:xfrm>
            <a:off x="9492561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576607CB-3065-4339-A8A0-4D4BC6CFC71C}"/>
              </a:ext>
            </a:extLst>
          </p:cNvPr>
          <p:cNvCxnSpPr/>
          <p:nvPr/>
        </p:nvCxnSpPr>
        <p:spPr>
          <a:xfrm>
            <a:off x="9745545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942A3467-37B1-4401-813C-C71F154A1600}"/>
              </a:ext>
            </a:extLst>
          </p:cNvPr>
          <p:cNvCxnSpPr/>
          <p:nvPr/>
        </p:nvCxnSpPr>
        <p:spPr>
          <a:xfrm>
            <a:off x="9998529" y="2363438"/>
            <a:ext cx="0" cy="264754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E138955F-E533-4CDD-83FB-0BFC58828D7A}"/>
              </a:ext>
            </a:extLst>
          </p:cNvPr>
          <p:cNvSpPr/>
          <p:nvPr/>
        </p:nvSpPr>
        <p:spPr>
          <a:xfrm>
            <a:off x="1761000" y="2491319"/>
            <a:ext cx="2722290" cy="2333165"/>
          </a:xfrm>
          <a:prstGeom prst="rect">
            <a:avLst/>
          </a:prstGeom>
          <a:noFill/>
          <a:ln w="9525">
            <a:solidFill>
              <a:srgbClr val="A57A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B76B87B2-7D05-4AEE-A11F-34F8276C85B7}"/>
              </a:ext>
            </a:extLst>
          </p:cNvPr>
          <p:cNvGrpSpPr/>
          <p:nvPr/>
        </p:nvGrpSpPr>
        <p:grpSpPr>
          <a:xfrm>
            <a:off x="9635317" y="331634"/>
            <a:ext cx="705220" cy="279012"/>
            <a:chOff x="6564207" y="2467943"/>
            <a:chExt cx="705220" cy="279012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749C6739-B4F8-4A61-9668-F417A368FBB0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35" name="椭圆 34">
                <a:extLst>
                  <a:ext uri="{FF2B5EF4-FFF2-40B4-BE49-F238E27FC236}">
                    <a16:creationId xmlns="" xmlns:a16="http://schemas.microsoft.com/office/drawing/2014/main" id="{6E11A905-818D-4A38-A849-4D5BB5813964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="" xmlns:a16="http://schemas.microsoft.com/office/drawing/2014/main" id="{82493205-57C1-4550-ABB9-04B54462ABC7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33" name="矩形 32">
              <a:extLst>
                <a:ext uri="{FF2B5EF4-FFF2-40B4-BE49-F238E27FC236}">
                  <a16:creationId xmlns="" xmlns:a16="http://schemas.microsoft.com/office/drawing/2014/main" id="{B8707683-781D-41F8-AED7-A227CF5B137D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76210408-09A7-4B2C-87A6-F1D3A1358A77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8C7B982E-9CCC-41C1-BA9B-78F4CFFFB448}"/>
              </a:ext>
            </a:extLst>
          </p:cNvPr>
          <p:cNvSpPr/>
          <p:nvPr/>
        </p:nvSpPr>
        <p:spPr>
          <a:xfrm>
            <a:off x="10273907" y="304428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594BEDE9-805C-4D4C-B039-DC8949C33BA0}"/>
              </a:ext>
            </a:extLst>
          </p:cNvPr>
          <p:cNvSpPr/>
          <p:nvPr/>
        </p:nvSpPr>
        <p:spPr>
          <a:xfrm>
            <a:off x="10273908" y="429097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47DE2FFD-B3C9-48DC-89C5-0C846FDFC0FD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40" name="矩形: 圆角 39">
              <a:extLst>
                <a:ext uri="{FF2B5EF4-FFF2-40B4-BE49-F238E27FC236}">
                  <a16:creationId xmlns="" xmlns:a16="http://schemas.microsoft.com/office/drawing/2014/main" id="{15592D6F-EF53-4ACD-A0F9-80359D6EC67B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E52EF47C-3807-4397-96AC-DE7E746846B7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290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B946DDB-C7BB-45E9-AD45-8F80C425EF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2495" r="52960"/>
          <a:stretch/>
        </p:blipFill>
        <p:spPr>
          <a:xfrm>
            <a:off x="270716" y="3689022"/>
            <a:ext cx="4601535" cy="295994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4706E368-58D8-4DB9-9E6C-AC07A8D96F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233" t="62304" r="3" b="11192"/>
          <a:stretch/>
        </p:blipFill>
        <p:spPr>
          <a:xfrm>
            <a:off x="9449389" y="2758619"/>
            <a:ext cx="2520287" cy="1651379"/>
          </a:xfrm>
          <a:prstGeom prst="rect">
            <a:avLst/>
          </a:prstGeom>
        </p:spPr>
      </p:pic>
      <p:grpSp>
        <p:nvGrpSpPr>
          <p:cNvPr id="64" name="组合 63">
            <a:extLst>
              <a:ext uri="{FF2B5EF4-FFF2-40B4-BE49-F238E27FC236}">
                <a16:creationId xmlns="" xmlns:a16="http://schemas.microsoft.com/office/drawing/2014/main" id="{64769E34-8593-4F79-B55A-89F919A62CE1}"/>
              </a:ext>
            </a:extLst>
          </p:cNvPr>
          <p:cNvGrpSpPr/>
          <p:nvPr/>
        </p:nvGrpSpPr>
        <p:grpSpPr>
          <a:xfrm>
            <a:off x="3179097" y="1455587"/>
            <a:ext cx="486508" cy="1973413"/>
            <a:chOff x="8785413" y="1602300"/>
            <a:chExt cx="486508" cy="2751992"/>
          </a:xfrm>
        </p:grpSpPr>
        <p:cxnSp>
          <p:nvCxnSpPr>
            <p:cNvPr id="65" name="直接连接符 64">
              <a:extLst>
                <a:ext uri="{FF2B5EF4-FFF2-40B4-BE49-F238E27FC236}">
                  <a16:creationId xmlns="" xmlns:a16="http://schemas.microsoft.com/office/drawing/2014/main" id="{16C70B96-E449-4D28-A7E2-BF5D9C4DB9CD}"/>
                </a:ext>
              </a:extLst>
            </p:cNvPr>
            <p:cNvCxnSpPr/>
            <p:nvPr/>
          </p:nvCxnSpPr>
          <p:spPr>
            <a:xfrm>
              <a:off x="9271921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>
              <a:extLst>
                <a:ext uri="{FF2B5EF4-FFF2-40B4-BE49-F238E27FC236}">
                  <a16:creationId xmlns="" xmlns:a16="http://schemas.microsoft.com/office/drawing/2014/main" id="{B901BB4E-0BA3-488C-9587-D138580052CE}"/>
                </a:ext>
              </a:extLst>
            </p:cNvPr>
            <p:cNvCxnSpPr/>
            <p:nvPr/>
          </p:nvCxnSpPr>
          <p:spPr>
            <a:xfrm>
              <a:off x="9028667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>
              <a:extLst>
                <a:ext uri="{FF2B5EF4-FFF2-40B4-BE49-F238E27FC236}">
                  <a16:creationId xmlns="" xmlns:a16="http://schemas.microsoft.com/office/drawing/2014/main" id="{DBCFD8FB-3FB8-4160-926E-AF7E4DF8426B}"/>
                </a:ext>
              </a:extLst>
            </p:cNvPr>
            <p:cNvCxnSpPr/>
            <p:nvPr/>
          </p:nvCxnSpPr>
          <p:spPr>
            <a:xfrm>
              <a:off x="8785413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矩形 67">
            <a:extLst>
              <a:ext uri="{FF2B5EF4-FFF2-40B4-BE49-F238E27FC236}">
                <a16:creationId xmlns="" xmlns:a16="http://schemas.microsoft.com/office/drawing/2014/main" id="{0848D2A2-0510-4427-8C3E-49DF2E85D398}"/>
              </a:ext>
            </a:extLst>
          </p:cNvPr>
          <p:cNvSpPr/>
          <p:nvPr/>
        </p:nvSpPr>
        <p:spPr>
          <a:xfrm>
            <a:off x="2874535" y="1455587"/>
            <a:ext cx="946413" cy="19734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grpSp>
        <p:nvGrpSpPr>
          <p:cNvPr id="69" name="组合 68">
            <a:extLst>
              <a:ext uri="{FF2B5EF4-FFF2-40B4-BE49-F238E27FC236}">
                <a16:creationId xmlns="" xmlns:a16="http://schemas.microsoft.com/office/drawing/2014/main" id="{5E65BC8D-DE49-4E56-95DB-056BFD2110AD}"/>
              </a:ext>
            </a:extLst>
          </p:cNvPr>
          <p:cNvGrpSpPr/>
          <p:nvPr/>
        </p:nvGrpSpPr>
        <p:grpSpPr>
          <a:xfrm>
            <a:off x="2428921" y="1455587"/>
            <a:ext cx="486508" cy="1973413"/>
            <a:chOff x="8785413" y="1602300"/>
            <a:chExt cx="486508" cy="2751992"/>
          </a:xfrm>
        </p:grpSpPr>
        <p:cxnSp>
          <p:nvCxnSpPr>
            <p:cNvPr id="70" name="直接连接符 69">
              <a:extLst>
                <a:ext uri="{FF2B5EF4-FFF2-40B4-BE49-F238E27FC236}">
                  <a16:creationId xmlns="" xmlns:a16="http://schemas.microsoft.com/office/drawing/2014/main" id="{55D5C3E8-8695-4EF3-9ABE-CC3001F88F4D}"/>
                </a:ext>
              </a:extLst>
            </p:cNvPr>
            <p:cNvCxnSpPr/>
            <p:nvPr/>
          </p:nvCxnSpPr>
          <p:spPr>
            <a:xfrm>
              <a:off x="9271921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>
              <a:extLst>
                <a:ext uri="{FF2B5EF4-FFF2-40B4-BE49-F238E27FC236}">
                  <a16:creationId xmlns="" xmlns:a16="http://schemas.microsoft.com/office/drawing/2014/main" id="{CA37F2D1-CBB8-4F75-A2B3-F752C6DFB281}"/>
                </a:ext>
              </a:extLst>
            </p:cNvPr>
            <p:cNvCxnSpPr/>
            <p:nvPr/>
          </p:nvCxnSpPr>
          <p:spPr>
            <a:xfrm>
              <a:off x="9028667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>
              <a:extLst>
                <a:ext uri="{FF2B5EF4-FFF2-40B4-BE49-F238E27FC236}">
                  <a16:creationId xmlns="" xmlns:a16="http://schemas.microsoft.com/office/drawing/2014/main" id="{9BBC604A-366F-46D9-AA54-F528BAACB3E7}"/>
                </a:ext>
              </a:extLst>
            </p:cNvPr>
            <p:cNvCxnSpPr/>
            <p:nvPr/>
          </p:nvCxnSpPr>
          <p:spPr>
            <a:xfrm>
              <a:off x="8785413" y="1602300"/>
              <a:ext cx="0" cy="2751992"/>
            </a:xfrm>
            <a:prstGeom prst="line">
              <a:avLst/>
            </a:prstGeom>
            <a:ln>
              <a:solidFill>
                <a:srgbClr val="A57A3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A6D1AB74-4B4D-4DB9-AD23-154C1064EC6A}"/>
              </a:ext>
            </a:extLst>
          </p:cNvPr>
          <p:cNvSpPr/>
          <p:nvPr/>
        </p:nvSpPr>
        <p:spPr>
          <a:xfrm>
            <a:off x="2124359" y="1455587"/>
            <a:ext cx="946413" cy="19734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grpSp>
        <p:nvGrpSpPr>
          <p:cNvPr id="74" name="组合 73">
            <a:extLst>
              <a:ext uri="{FF2B5EF4-FFF2-40B4-BE49-F238E27FC236}">
                <a16:creationId xmlns="" xmlns:a16="http://schemas.microsoft.com/office/drawing/2014/main" id="{0DC5D4DE-718A-44CA-B4E4-6847187DF6C6}"/>
              </a:ext>
            </a:extLst>
          </p:cNvPr>
          <p:cNvGrpSpPr/>
          <p:nvPr/>
        </p:nvGrpSpPr>
        <p:grpSpPr>
          <a:xfrm>
            <a:off x="5807220" y="2516044"/>
            <a:ext cx="844061" cy="1841332"/>
            <a:chOff x="10401299" y="509954"/>
            <a:chExt cx="888024" cy="1937238"/>
          </a:xfrm>
        </p:grpSpPr>
        <p:grpSp>
          <p:nvGrpSpPr>
            <p:cNvPr id="75" name="组合 74">
              <a:extLst>
                <a:ext uri="{FF2B5EF4-FFF2-40B4-BE49-F238E27FC236}">
                  <a16:creationId xmlns="" xmlns:a16="http://schemas.microsoft.com/office/drawing/2014/main" id="{6FE8AF18-7984-4A90-B4C1-377A14E43342}"/>
                </a:ext>
              </a:extLst>
            </p:cNvPr>
            <p:cNvGrpSpPr/>
            <p:nvPr/>
          </p:nvGrpSpPr>
          <p:grpSpPr>
            <a:xfrm>
              <a:off x="10401300" y="509954"/>
              <a:ext cx="888023" cy="888023"/>
              <a:chOff x="8845062" y="562708"/>
              <a:chExt cx="888023" cy="888023"/>
            </a:xfrm>
          </p:grpSpPr>
          <p:sp>
            <p:nvSpPr>
              <p:cNvPr id="82" name="矩形 81">
                <a:extLst>
                  <a:ext uri="{FF2B5EF4-FFF2-40B4-BE49-F238E27FC236}">
                    <a16:creationId xmlns="" xmlns:a16="http://schemas.microsoft.com/office/drawing/2014/main" id="{E05D7C84-B10C-4722-8041-8D0B2D972D63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cxnSp>
            <p:nvCxnSpPr>
              <p:cNvPr id="83" name="直接连接符 82">
                <a:extLst>
                  <a:ext uri="{FF2B5EF4-FFF2-40B4-BE49-F238E27FC236}">
                    <a16:creationId xmlns="" xmlns:a16="http://schemas.microsoft.com/office/drawing/2014/main" id="{BF701C3A-A3E2-4D58-BEC1-02A4A37347F6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>
                <a:extLst>
                  <a:ext uri="{FF2B5EF4-FFF2-40B4-BE49-F238E27FC236}">
                    <a16:creationId xmlns="" xmlns:a16="http://schemas.microsoft.com/office/drawing/2014/main" id="{6A1F4C3C-7B2A-4BD5-8390-E54E7F0139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>
                <a:extLst>
                  <a:ext uri="{FF2B5EF4-FFF2-40B4-BE49-F238E27FC236}">
                    <a16:creationId xmlns="" xmlns:a16="http://schemas.microsoft.com/office/drawing/2014/main" id="{0614CA0B-C46C-4D90-8EF3-D6E16909158A}"/>
                  </a:ext>
                </a:extLst>
              </p:cNvPr>
              <p:cNvCxnSpPr>
                <a:cxnSpLocks/>
                <a:stCxn id="82" idx="3"/>
                <a:endCxn id="82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>
                <a:extLst>
                  <a:ext uri="{FF2B5EF4-FFF2-40B4-BE49-F238E27FC236}">
                    <a16:creationId xmlns="" xmlns:a16="http://schemas.microsoft.com/office/drawing/2014/main" id="{BB6F914E-A16E-4DEA-AB4D-E9A5949662E1}"/>
                  </a:ext>
                </a:extLst>
              </p:cNvPr>
              <p:cNvCxnSpPr>
                <a:cxnSpLocks/>
                <a:stCxn id="82" idx="0"/>
                <a:endCxn id="82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组合 75">
              <a:extLst>
                <a:ext uri="{FF2B5EF4-FFF2-40B4-BE49-F238E27FC236}">
                  <a16:creationId xmlns="" xmlns:a16="http://schemas.microsoft.com/office/drawing/2014/main" id="{F4FB3814-BDB6-4331-B119-D6E4175D4327}"/>
                </a:ext>
              </a:extLst>
            </p:cNvPr>
            <p:cNvGrpSpPr/>
            <p:nvPr/>
          </p:nvGrpSpPr>
          <p:grpSpPr>
            <a:xfrm>
              <a:off x="10401299" y="1559169"/>
              <a:ext cx="888023" cy="888023"/>
              <a:chOff x="8845062" y="562708"/>
              <a:chExt cx="888023" cy="888023"/>
            </a:xfrm>
          </p:grpSpPr>
          <p:sp>
            <p:nvSpPr>
              <p:cNvPr id="77" name="矩形 76">
                <a:extLst>
                  <a:ext uri="{FF2B5EF4-FFF2-40B4-BE49-F238E27FC236}">
                    <a16:creationId xmlns="" xmlns:a16="http://schemas.microsoft.com/office/drawing/2014/main" id="{FFB79CAC-A598-4BF8-89DC-C457FBB16118}"/>
                  </a:ext>
                </a:extLst>
              </p:cNvPr>
              <p:cNvSpPr/>
              <p:nvPr/>
            </p:nvSpPr>
            <p:spPr>
              <a:xfrm>
                <a:off x="8845062" y="562708"/>
                <a:ext cx="888023" cy="888023"/>
              </a:xfrm>
              <a:prstGeom prst="rect">
                <a:avLst/>
              </a:prstGeom>
              <a:noFill/>
              <a:ln>
                <a:solidFill>
                  <a:srgbClr val="921D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cxnSp>
            <p:nvCxnSpPr>
              <p:cNvPr id="78" name="直接连接符 77">
                <a:extLst>
                  <a:ext uri="{FF2B5EF4-FFF2-40B4-BE49-F238E27FC236}">
                    <a16:creationId xmlns="" xmlns:a16="http://schemas.microsoft.com/office/drawing/2014/main" id="{CD17A7A2-3910-43E4-89FF-FC20B5F037E1}"/>
                  </a:ext>
                </a:extLst>
              </p:cNvPr>
              <p:cNvCxnSpPr/>
              <p:nvPr/>
            </p:nvCxnSpPr>
            <p:spPr>
              <a:xfrm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>
                <a:extLst>
                  <a:ext uri="{FF2B5EF4-FFF2-40B4-BE49-F238E27FC236}">
                    <a16:creationId xmlns="" xmlns:a16="http://schemas.microsoft.com/office/drawing/2014/main" id="{227FB629-26DA-4182-B64D-B0F27519F2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45062" y="562708"/>
                <a:ext cx="888023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>
                <a:extLst>
                  <a:ext uri="{FF2B5EF4-FFF2-40B4-BE49-F238E27FC236}">
                    <a16:creationId xmlns="" xmlns:a16="http://schemas.microsoft.com/office/drawing/2014/main" id="{EED3E40E-36A2-497D-852F-0A669D9A541D}"/>
                  </a:ext>
                </a:extLst>
              </p:cNvPr>
              <p:cNvCxnSpPr>
                <a:cxnSpLocks/>
                <a:stCxn id="77" idx="3"/>
                <a:endCxn id="77" idx="1"/>
              </p:cNvCxnSpPr>
              <p:nvPr/>
            </p:nvCxnSpPr>
            <p:spPr>
              <a:xfrm flipH="1">
                <a:off x="8845062" y="1006720"/>
                <a:ext cx="888023" cy="0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>
                <a:extLst>
                  <a:ext uri="{FF2B5EF4-FFF2-40B4-BE49-F238E27FC236}">
                    <a16:creationId xmlns="" xmlns:a16="http://schemas.microsoft.com/office/drawing/2014/main" id="{7D250700-CB60-4519-8928-A6B25D8CCE87}"/>
                  </a:ext>
                </a:extLst>
              </p:cNvPr>
              <p:cNvCxnSpPr>
                <a:cxnSpLocks/>
                <a:stCxn id="77" idx="0"/>
                <a:endCxn id="77" idx="2"/>
              </p:cNvCxnSpPr>
              <p:nvPr/>
            </p:nvCxnSpPr>
            <p:spPr>
              <a:xfrm>
                <a:off x="9289074" y="562708"/>
                <a:ext cx="0" cy="888023"/>
              </a:xfrm>
              <a:prstGeom prst="line">
                <a:avLst/>
              </a:prstGeom>
              <a:ln>
                <a:solidFill>
                  <a:srgbClr val="921D23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文本框 86">
            <a:extLst>
              <a:ext uri="{FF2B5EF4-FFF2-40B4-BE49-F238E27FC236}">
                <a16:creationId xmlns="" xmlns:a16="http://schemas.microsoft.com/office/drawing/2014/main" id="{C3898100-D641-4C90-823F-470C96CD68A5}"/>
              </a:ext>
            </a:extLst>
          </p:cNvPr>
          <p:cNvSpPr txBox="1"/>
          <p:nvPr/>
        </p:nvSpPr>
        <p:spPr>
          <a:xfrm>
            <a:off x="5675336" y="2265796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清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="" xmlns:a16="http://schemas.microsoft.com/office/drawing/2014/main" id="{38C6A131-9E7D-4F18-B39A-0161E792F93A}"/>
              </a:ext>
            </a:extLst>
          </p:cNvPr>
          <p:cNvSpPr txBox="1"/>
          <p:nvPr/>
        </p:nvSpPr>
        <p:spPr>
          <a:xfrm>
            <a:off x="5675336" y="3287990"/>
            <a:ext cx="1521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明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="" xmlns:a16="http://schemas.microsoft.com/office/drawing/2014/main" id="{4F12DF8F-7F85-42FE-B127-E9BE2D9215C2}"/>
              </a:ext>
            </a:extLst>
          </p:cNvPr>
          <p:cNvSpPr txBox="1"/>
          <p:nvPr/>
        </p:nvSpPr>
        <p:spPr>
          <a:xfrm>
            <a:off x="7073310" y="2524836"/>
            <a:ext cx="1846659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921D2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</a:t>
            </a:r>
            <a:r>
              <a:rPr lang="zh-CN" altLang="en-US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分雨脚落声微</a:t>
            </a:r>
            <a:endParaRPr lang="en-US" altLang="zh-CN" dirty="0">
              <a:solidFill>
                <a:srgbClr val="81786B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dirty="0">
              <a:solidFill>
                <a:srgbClr val="81786B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1786B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</a:t>
            </a:r>
            <a:r>
              <a:rPr lang="zh-CN" altLang="en-US" dirty="0">
                <a:solidFill>
                  <a:srgbClr val="921D2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肥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1F6E6B02-DCCC-42CC-9868-88AF7DBC5C11}"/>
              </a:ext>
            </a:extLst>
          </p:cNvPr>
          <p:cNvSpPr/>
          <p:nvPr/>
        </p:nvSpPr>
        <p:spPr>
          <a:xfrm>
            <a:off x="6714922" y="2489785"/>
            <a:ext cx="461665" cy="1246495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仲春初四日</a:t>
            </a:r>
          </a:p>
        </p:txBody>
      </p:sp>
      <p:sp>
        <p:nvSpPr>
          <p:cNvPr id="91" name="椭圆 90">
            <a:extLst>
              <a:ext uri="{FF2B5EF4-FFF2-40B4-BE49-F238E27FC236}">
                <a16:creationId xmlns="" xmlns:a16="http://schemas.microsoft.com/office/drawing/2014/main" id="{D49C890A-BA6E-4DF2-8BAF-EC2106EBA7E4}"/>
              </a:ext>
            </a:extLst>
          </p:cNvPr>
          <p:cNvSpPr/>
          <p:nvPr/>
        </p:nvSpPr>
        <p:spPr>
          <a:xfrm>
            <a:off x="8709430" y="4165441"/>
            <a:ext cx="210539" cy="210539"/>
          </a:xfrm>
          <a:prstGeom prst="ellipse">
            <a:avLst/>
          </a:prstGeom>
          <a:noFill/>
          <a:ln>
            <a:solidFill>
              <a:srgbClr val="921D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2" name="矩形 91">
            <a:extLst>
              <a:ext uri="{FF2B5EF4-FFF2-40B4-BE49-F238E27FC236}">
                <a16:creationId xmlns="" xmlns:a16="http://schemas.microsoft.com/office/drawing/2014/main" id="{D2A07E62-6B66-4C6D-AF04-838B9FAB24AC}"/>
              </a:ext>
            </a:extLst>
          </p:cNvPr>
          <p:cNvSpPr/>
          <p:nvPr/>
        </p:nvSpPr>
        <p:spPr>
          <a:xfrm>
            <a:off x="5559749" y="4572148"/>
            <a:ext cx="6054495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不分东君专节物，故将新巧发阴机。従今造物尤难料，更暖须留御腊衣。雪入春分省见稀，半开桃李不胜威。应惭落地梅花识，却作漫天柳絮飞。</a:t>
            </a:r>
          </a:p>
          <a:p>
            <a:pPr indent="252000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不分东君专节物，故将新巧发阴机。従今造物尤难料，更暖须留御腊衣。雪入春分省见稀，半开桃李不胜威。应惭落地梅花识，却作漫天柳絮飞。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AF95CD61-CBF6-45B2-A08E-EC153A2EB896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45" name="矩形: 圆角 44">
              <a:extLst>
                <a:ext uri="{FF2B5EF4-FFF2-40B4-BE49-F238E27FC236}">
                  <a16:creationId xmlns="" xmlns:a16="http://schemas.microsoft.com/office/drawing/2014/main" id="{564964BC-E67C-4E95-B293-5000F006F660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95EA14E2-9F96-442A-AC26-121596490EDC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5C18DACA-ABBD-49ED-9CEB-CF13D547A0B2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36B87F24-7CD1-4994-931A-5210092C9831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51" name="椭圆 50">
                <a:extLst>
                  <a:ext uri="{FF2B5EF4-FFF2-40B4-BE49-F238E27FC236}">
                    <a16:creationId xmlns="" xmlns:a16="http://schemas.microsoft.com/office/drawing/2014/main" id="{31FAFB52-A188-48AE-A044-9D547C4BC657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="" xmlns:a16="http://schemas.microsoft.com/office/drawing/2014/main" id="{67D6A38C-097A-47EB-B4AC-9257B1A9E9D8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0B4B03C8-9F96-466C-94E5-82712E26209D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50" name="矩形 49">
              <a:extLst>
                <a:ext uri="{FF2B5EF4-FFF2-40B4-BE49-F238E27FC236}">
                  <a16:creationId xmlns="" xmlns:a16="http://schemas.microsoft.com/office/drawing/2014/main" id="{0785B1C3-541C-460A-A209-B48F2FB332F3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EF60821E-2CF7-45C4-B537-09FE6B20681A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267C8437-E158-4B93-B712-62C565C7F0D5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829639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D154E694-5528-4EF5-916B-F6F7EC480F0F}"/>
              </a:ext>
            </a:extLst>
          </p:cNvPr>
          <p:cNvSpPr/>
          <p:nvPr/>
        </p:nvSpPr>
        <p:spPr>
          <a:xfrm>
            <a:off x="8297928" y="3319248"/>
            <a:ext cx="962167" cy="962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25EA292-622A-4451-831F-04450331A1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99"/>
          <a:stretch/>
        </p:blipFill>
        <p:spPr>
          <a:xfrm>
            <a:off x="8114055" y="3635851"/>
            <a:ext cx="3243353" cy="2542603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EF174F0F-27BE-48B8-A69F-83121AE75193}"/>
              </a:ext>
            </a:extLst>
          </p:cNvPr>
          <p:cNvCxnSpPr/>
          <p:nvPr/>
        </p:nvCxnSpPr>
        <p:spPr>
          <a:xfrm>
            <a:off x="9580389" y="1363222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2A91C475-655F-4D88-A6D8-E3D045198465}"/>
              </a:ext>
            </a:extLst>
          </p:cNvPr>
          <p:cNvCxnSpPr/>
          <p:nvPr/>
        </p:nvCxnSpPr>
        <p:spPr>
          <a:xfrm>
            <a:off x="9337135" y="1363222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86FBF675-1F20-4AAE-AB33-CBE3E422C50C}"/>
              </a:ext>
            </a:extLst>
          </p:cNvPr>
          <p:cNvCxnSpPr/>
          <p:nvPr/>
        </p:nvCxnSpPr>
        <p:spPr>
          <a:xfrm>
            <a:off x="9093881" y="1363222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FD7392FE-938D-4236-889C-FAD2FC7573C3}"/>
              </a:ext>
            </a:extLst>
          </p:cNvPr>
          <p:cNvSpPr/>
          <p:nvPr/>
        </p:nvSpPr>
        <p:spPr>
          <a:xfrm>
            <a:off x="9043235" y="1363222"/>
            <a:ext cx="692497" cy="275199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68D9A51C-54F1-4CA7-8D64-4557462920CB}"/>
              </a:ext>
            </a:extLst>
          </p:cNvPr>
          <p:cNvSpPr/>
          <p:nvPr/>
        </p:nvSpPr>
        <p:spPr>
          <a:xfrm>
            <a:off x="1862286" y="1166431"/>
            <a:ext cx="5199184" cy="4703885"/>
          </a:xfrm>
          <a:prstGeom prst="rect">
            <a:avLst/>
          </a:prstGeom>
          <a:solidFill>
            <a:srgbClr val="F1F1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6EA91281-6057-4717-8707-22FB929D1CFC}"/>
              </a:ext>
            </a:extLst>
          </p:cNvPr>
          <p:cNvGrpSpPr/>
          <p:nvPr/>
        </p:nvGrpSpPr>
        <p:grpSpPr>
          <a:xfrm>
            <a:off x="1862286" y="1175224"/>
            <a:ext cx="5199184" cy="4699947"/>
            <a:chOff x="896816" y="1318847"/>
            <a:chExt cx="5199184" cy="4699947"/>
          </a:xfrm>
        </p:grpSpPr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ECF63BC2-A4EA-426F-8C11-C74DF3F25BE3}"/>
                </a:ext>
              </a:extLst>
            </p:cNvPr>
            <p:cNvSpPr/>
            <p:nvPr/>
          </p:nvSpPr>
          <p:spPr>
            <a:xfrm>
              <a:off x="896816" y="1318847"/>
              <a:ext cx="5199184" cy="4695092"/>
            </a:xfrm>
            <a:prstGeom prst="rect">
              <a:avLst/>
            </a:prstGeom>
            <a:noFill/>
            <a:ln w="19050">
              <a:solidFill>
                <a:srgbClr val="A57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="" xmlns:a16="http://schemas.microsoft.com/office/drawing/2014/main" id="{157AF864-C2D1-4387-870A-5F3CFAAED7C5}"/>
                </a:ext>
              </a:extLst>
            </p:cNvPr>
            <p:cNvSpPr/>
            <p:nvPr/>
          </p:nvSpPr>
          <p:spPr>
            <a:xfrm>
              <a:off x="1125415" y="1323702"/>
              <a:ext cx="1987062" cy="4695092"/>
            </a:xfrm>
            <a:prstGeom prst="rect">
              <a:avLst/>
            </a:prstGeom>
            <a:noFill/>
            <a:ln>
              <a:solidFill>
                <a:srgbClr val="A57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5F73B2A1-DE42-45F3-A442-30819CD1A999}"/>
              </a:ext>
            </a:extLst>
          </p:cNvPr>
          <p:cNvSpPr/>
          <p:nvPr/>
        </p:nvSpPr>
        <p:spPr>
          <a:xfrm>
            <a:off x="4538349" y="1363222"/>
            <a:ext cx="2425279" cy="186060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风雨半春长，龙抬头日日丽光。邻塘睡莲预惊萍，涟漪。踏春不见卧盼蓠。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春分艳阳天，齿儿戏发发更藏。宜兰伴窗翠正好，笑扬。牵纤菜花青径香。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0966E1A9-BF6C-41E5-8C63-D8590CCB2A75}"/>
              </a:ext>
            </a:extLst>
          </p:cNvPr>
          <p:cNvCxnSpPr/>
          <p:nvPr/>
        </p:nvCxnSpPr>
        <p:spPr>
          <a:xfrm>
            <a:off x="4886839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="" xmlns:a16="http://schemas.microsoft.com/office/drawing/2014/main" id="{BBFC33EF-9C27-464F-8BD7-BE802EF0F19F}"/>
              </a:ext>
            </a:extLst>
          </p:cNvPr>
          <p:cNvCxnSpPr/>
          <p:nvPr/>
        </p:nvCxnSpPr>
        <p:spPr>
          <a:xfrm>
            <a:off x="5162332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A78756C9-6644-4742-90C3-58DE96C3A322}"/>
              </a:ext>
            </a:extLst>
          </p:cNvPr>
          <p:cNvCxnSpPr/>
          <p:nvPr/>
        </p:nvCxnSpPr>
        <p:spPr>
          <a:xfrm>
            <a:off x="5437825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2256FEC0-553F-4293-AB50-CE6FD5195905}"/>
              </a:ext>
            </a:extLst>
          </p:cNvPr>
          <p:cNvCxnSpPr/>
          <p:nvPr/>
        </p:nvCxnSpPr>
        <p:spPr>
          <a:xfrm>
            <a:off x="5713318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B2525A5D-DA3F-4DC4-A853-43266A4305D1}"/>
              </a:ext>
            </a:extLst>
          </p:cNvPr>
          <p:cNvCxnSpPr/>
          <p:nvPr/>
        </p:nvCxnSpPr>
        <p:spPr>
          <a:xfrm>
            <a:off x="5988811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E1F0E85E-A87A-4BA0-9B26-3118A6B3D842}"/>
              </a:ext>
            </a:extLst>
          </p:cNvPr>
          <p:cNvCxnSpPr/>
          <p:nvPr/>
        </p:nvCxnSpPr>
        <p:spPr>
          <a:xfrm>
            <a:off x="6264304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2FCC5742-4806-41C2-AB75-50775D6FB6D9}"/>
              </a:ext>
            </a:extLst>
          </p:cNvPr>
          <p:cNvCxnSpPr/>
          <p:nvPr/>
        </p:nvCxnSpPr>
        <p:spPr>
          <a:xfrm>
            <a:off x="6539797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C19BBFFD-7FE8-49EB-97A2-BCFB20BF6055}"/>
              </a:ext>
            </a:extLst>
          </p:cNvPr>
          <p:cNvCxnSpPr/>
          <p:nvPr/>
        </p:nvCxnSpPr>
        <p:spPr>
          <a:xfrm>
            <a:off x="6815290" y="1363222"/>
            <a:ext cx="0" cy="1855177"/>
          </a:xfrm>
          <a:prstGeom prst="line">
            <a:avLst/>
          </a:prstGeom>
          <a:ln>
            <a:solidFill>
              <a:srgbClr val="92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>
            <a:extLst>
              <a:ext uri="{FF2B5EF4-FFF2-40B4-BE49-F238E27FC236}">
                <a16:creationId xmlns="" xmlns:a16="http://schemas.microsoft.com/office/drawing/2014/main" id="{51F2D3C5-C4BC-4ECB-AA63-743202B05510}"/>
              </a:ext>
            </a:extLst>
          </p:cNvPr>
          <p:cNvGrpSpPr/>
          <p:nvPr/>
        </p:nvGrpSpPr>
        <p:grpSpPr>
          <a:xfrm>
            <a:off x="3174369" y="1390038"/>
            <a:ext cx="694216" cy="887422"/>
            <a:chOff x="6979868" y="2124535"/>
            <a:chExt cx="694216" cy="887422"/>
          </a:xfrm>
        </p:grpSpPr>
        <p:sp>
          <p:nvSpPr>
            <p:cNvPr id="40" name="矩形 39">
              <a:extLst>
                <a:ext uri="{FF2B5EF4-FFF2-40B4-BE49-F238E27FC236}">
                  <a16:creationId xmlns="" xmlns:a16="http://schemas.microsoft.com/office/drawing/2014/main" id="{0AA56F5F-8403-4C42-B484-2BA7992E1711}"/>
                </a:ext>
              </a:extLst>
            </p:cNvPr>
            <p:cNvSpPr/>
            <p:nvPr/>
          </p:nvSpPr>
          <p:spPr>
            <a:xfrm>
              <a:off x="6979868" y="2124535"/>
              <a:ext cx="615553" cy="887422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2800" spc="300" dirty="0">
                  <a:solidFill>
                    <a:srgbClr val="000000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4C9D0F91-0295-4397-A8B2-7E12C25018E8}"/>
                </a:ext>
              </a:extLst>
            </p:cNvPr>
            <p:cNvSpPr/>
            <p:nvPr/>
          </p:nvSpPr>
          <p:spPr>
            <a:xfrm rot="5400000">
              <a:off x="7458608" y="2768622"/>
              <a:ext cx="184731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10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Angsana New" panose="02020603050405020304" pitchFamily="18" charset="-34"/>
                <a:sym typeface="Calibri" panose="020F0502020204030204" pitchFamily="34" charset="0"/>
              </a:endParaRP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587C7EBD-0DBB-4BCD-80C0-95EEE7314197}"/>
              </a:ext>
            </a:extLst>
          </p:cNvPr>
          <p:cNvSpPr txBox="1"/>
          <p:nvPr/>
        </p:nvSpPr>
        <p:spPr>
          <a:xfrm>
            <a:off x="2435709" y="3812686"/>
            <a:ext cx="1477328" cy="2118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春分雨脚落声微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柳岸斜风带客归　　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时令北方偏向晚</a:t>
            </a:r>
            <a:endParaRPr lang="en-US" altLang="zh-CN" sz="1400" dirty="0">
              <a:solidFill>
                <a:srgbClr val="000000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可知早有绿腰肥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5E46CF73-F6D6-466B-B199-5D710B5AD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1583" y="3634169"/>
            <a:ext cx="2172656" cy="2158023"/>
          </a:xfrm>
          <a:prstGeom prst="rect">
            <a:avLst/>
          </a:prstGeom>
        </p:spPr>
      </p:pic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1D5C17B4-28EE-4D28-A30C-65959070D292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55" name="矩形: 圆角 54">
              <a:extLst>
                <a:ext uri="{FF2B5EF4-FFF2-40B4-BE49-F238E27FC236}">
                  <a16:creationId xmlns="" xmlns:a16="http://schemas.microsoft.com/office/drawing/2014/main" id="{DD5D2834-C7EF-4C2B-BC10-93E5427E29DA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E5491322-5B1B-49D5-98C7-CEF53482A47F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4F7FFA65-7436-4B20-B1D2-485AB1EC0015}"/>
              </a:ext>
            </a:extLst>
          </p:cNvPr>
          <p:cNvGrpSpPr/>
          <p:nvPr/>
        </p:nvGrpSpPr>
        <p:grpSpPr>
          <a:xfrm>
            <a:off x="572840" y="543609"/>
            <a:ext cx="705220" cy="279012"/>
            <a:chOff x="6564207" y="2467943"/>
            <a:chExt cx="705220" cy="279012"/>
          </a:xfrm>
        </p:grpSpPr>
        <p:grpSp>
          <p:nvGrpSpPr>
            <p:cNvPr id="58" name="组合 57">
              <a:extLst>
                <a:ext uri="{FF2B5EF4-FFF2-40B4-BE49-F238E27FC236}">
                  <a16:creationId xmlns="" xmlns:a16="http://schemas.microsoft.com/office/drawing/2014/main" id="{460A4D01-169B-4CBE-8CC5-303270863EDE}"/>
                </a:ext>
              </a:extLst>
            </p:cNvPr>
            <p:cNvGrpSpPr/>
            <p:nvPr/>
          </p:nvGrpSpPr>
          <p:grpSpPr>
            <a:xfrm>
              <a:off x="6591869" y="2485345"/>
              <a:ext cx="593677" cy="251032"/>
              <a:chOff x="6591869" y="2415654"/>
              <a:chExt cx="758492" cy="320723"/>
            </a:xfrm>
          </p:grpSpPr>
          <p:sp>
            <p:nvSpPr>
              <p:cNvPr id="61" name="椭圆 60">
                <a:extLst>
                  <a:ext uri="{FF2B5EF4-FFF2-40B4-BE49-F238E27FC236}">
                    <a16:creationId xmlns="" xmlns:a16="http://schemas.microsoft.com/office/drawing/2014/main" id="{0E727A00-7A2B-4D01-A9AF-CC2A86C5E53C}"/>
                  </a:ext>
                </a:extLst>
              </p:cNvPr>
              <p:cNvSpPr/>
              <p:nvPr/>
            </p:nvSpPr>
            <p:spPr>
              <a:xfrm>
                <a:off x="6591869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="" xmlns:a16="http://schemas.microsoft.com/office/drawing/2014/main" id="{EF142AEC-E9CE-47BD-B7EA-96525CFD284D}"/>
                  </a:ext>
                </a:extLst>
              </p:cNvPr>
              <p:cNvSpPr/>
              <p:nvPr/>
            </p:nvSpPr>
            <p:spPr>
              <a:xfrm>
                <a:off x="7029638" y="2415654"/>
                <a:ext cx="320723" cy="320723"/>
              </a:xfrm>
              <a:prstGeom prst="ellipse">
                <a:avLst/>
              </a:prstGeom>
              <a:solidFill>
                <a:srgbClr val="A57A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endParaRPr>
              </a:p>
            </p:txBody>
          </p:sp>
        </p:grpSp>
        <p:sp>
          <p:nvSpPr>
            <p:cNvPr id="59" name="矩形 58">
              <a:extLst>
                <a:ext uri="{FF2B5EF4-FFF2-40B4-BE49-F238E27FC236}">
                  <a16:creationId xmlns="" xmlns:a16="http://schemas.microsoft.com/office/drawing/2014/main" id="{CB2612F0-30CD-48F4-99EF-129F3F9EDE55}"/>
                </a:ext>
              </a:extLst>
            </p:cNvPr>
            <p:cNvSpPr/>
            <p:nvPr/>
          </p:nvSpPr>
          <p:spPr>
            <a:xfrm>
              <a:off x="6564207" y="2467943"/>
              <a:ext cx="364202" cy="26161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r>
                <a:rPr lang="zh-CN" altLang="en-US" sz="110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</a:t>
              </a:r>
            </a:p>
          </p:txBody>
        </p:sp>
        <p:sp>
          <p:nvSpPr>
            <p:cNvPr id="60" name="矩形 59">
              <a:extLst>
                <a:ext uri="{FF2B5EF4-FFF2-40B4-BE49-F238E27FC236}">
                  <a16:creationId xmlns="" xmlns:a16="http://schemas.microsoft.com/office/drawing/2014/main" id="{660D8648-3A46-46DA-9961-3F95FB6DA9E5}"/>
                </a:ext>
              </a:extLst>
            </p:cNvPr>
            <p:cNvSpPr/>
            <p:nvPr/>
          </p:nvSpPr>
          <p:spPr>
            <a:xfrm>
              <a:off x="6905225" y="2485345"/>
              <a:ext cx="364202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0" spc="3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明</a:t>
              </a:r>
              <a:endParaRPr lang="zh-CN" altLang="en-US" sz="105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4968B0E4-338D-4CF6-9F77-355F8474F05C}"/>
              </a:ext>
            </a:extLst>
          </p:cNvPr>
          <p:cNvSpPr/>
          <p:nvPr/>
        </p:nvSpPr>
        <p:spPr>
          <a:xfrm>
            <a:off x="1211430" y="516403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="" xmlns:a16="http://schemas.microsoft.com/office/drawing/2014/main" id="{5EE74AF7-CD68-4B1D-945D-81693E7FAD5F}"/>
              </a:ext>
            </a:extLst>
          </p:cNvPr>
          <p:cNvSpPr/>
          <p:nvPr/>
        </p:nvSpPr>
        <p:spPr>
          <a:xfrm>
            <a:off x="1211431" y="641072"/>
            <a:ext cx="167225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00" dirty="0">
                <a:solidFill>
                  <a:srgbClr val="9F7543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风雷送暖入中春 桃柳着装日日新</a:t>
            </a:r>
          </a:p>
        </p:txBody>
      </p:sp>
    </p:spTree>
    <p:extLst>
      <p:ext uri="{BB962C8B-B14F-4D97-AF65-F5344CB8AC3E}">
        <p14:creationId xmlns:p14="http://schemas.microsoft.com/office/powerpoint/2010/main" val="34364909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2049DA4-CD99-4CAB-B005-0E7837EF8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760" y="2708898"/>
            <a:ext cx="4298053" cy="393226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DE8222E-9DAC-4A53-B494-CACFC4965D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95" t="78690" r="57850" b="12730"/>
          <a:stretch/>
        </p:blipFill>
        <p:spPr>
          <a:xfrm>
            <a:off x="5346206" y="3859949"/>
            <a:ext cx="264366" cy="28660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5A362CA-4A61-4340-98F7-7AA9701FC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029" y="211541"/>
            <a:ext cx="3820016" cy="195163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51E8E58-5CC2-4645-B234-1394964088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379"/>
          <a:stretch/>
        </p:blipFill>
        <p:spPr>
          <a:xfrm>
            <a:off x="4309805" y="5076509"/>
            <a:ext cx="3505504" cy="156098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DB1332A-97A4-4307-9850-D4B3B23D99B1}"/>
              </a:ext>
            </a:extLst>
          </p:cNvPr>
          <p:cNvSpPr txBox="1"/>
          <p:nvPr/>
        </p:nvSpPr>
        <p:spPr>
          <a:xfrm>
            <a:off x="4902363" y="1659630"/>
            <a:ext cx="147710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3800">
                <a:latin typeface="汉仪雪君体简" panose="02010600000101010101" pitchFamily="2" charset="-122"/>
                <a:ea typeface="汉仪雪君体简" panose="02010600000101010101" pitchFamily="2" charset="-122"/>
              </a:defRPr>
            </a:lvl1pPr>
          </a:lstStyle>
          <a:p>
            <a:r>
              <a:rPr lang="zh-CN" altLang="en-US" dirty="0">
                <a:solidFill>
                  <a:srgbClr val="1D1E2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2F9DB492-9532-45B1-BC06-6CA9ACDBD958}"/>
              </a:ext>
            </a:extLst>
          </p:cNvPr>
          <p:cNvSpPr txBox="1"/>
          <p:nvPr/>
        </p:nvSpPr>
        <p:spPr>
          <a:xfrm>
            <a:off x="5529460" y="3540491"/>
            <a:ext cx="14771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3800">
                <a:latin typeface="汉仪雪君体简" panose="02010600000101010101" pitchFamily="2" charset="-122"/>
                <a:ea typeface="汉仪雪君体简" panose="02010600000101010101" pitchFamily="2" charset="-122"/>
              </a:defRPr>
            </a:lvl1pPr>
          </a:lstStyle>
          <a:p>
            <a:r>
              <a:rPr lang="zh-CN" altLang="en-US" sz="8800" dirty="0">
                <a:solidFill>
                  <a:srgbClr val="1D1E22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谢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727201C-2117-4545-B254-5F9A1BEDE61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14" t="48022" r="36247" b="34321"/>
          <a:stretch/>
        </p:blipFill>
        <p:spPr>
          <a:xfrm>
            <a:off x="6637541" y="2925739"/>
            <a:ext cx="225188" cy="589833"/>
          </a:xfrm>
          <a:prstGeom prst="rect">
            <a:avLst/>
          </a:prstGeom>
        </p:spPr>
      </p:pic>
      <p:cxnSp>
        <p:nvCxnSpPr>
          <p:cNvPr id="16" name="直接连接符 15">
            <a:extLst>
              <a:ext uri="{FF2B5EF4-FFF2-40B4-BE49-F238E27FC236}">
                <a16:creationId xmlns="" xmlns:a16="http://schemas.microsoft.com/office/drawing/2014/main" id="{F2674EE6-3481-4F75-AE8D-1306658DB7BC}"/>
              </a:ext>
            </a:extLst>
          </p:cNvPr>
          <p:cNvCxnSpPr/>
          <p:nvPr/>
        </p:nvCxnSpPr>
        <p:spPr>
          <a:xfrm>
            <a:off x="4835208" y="2075027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696FF1AF-0A2E-4F1E-87F7-A14019D7C8E5}"/>
              </a:ext>
            </a:extLst>
          </p:cNvPr>
          <p:cNvCxnSpPr/>
          <p:nvPr/>
        </p:nvCxnSpPr>
        <p:spPr>
          <a:xfrm>
            <a:off x="4591954" y="2075027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87EE9718-9CDE-4A23-B0CF-9D79E2D2966F}"/>
              </a:ext>
            </a:extLst>
          </p:cNvPr>
          <p:cNvCxnSpPr/>
          <p:nvPr/>
        </p:nvCxnSpPr>
        <p:spPr>
          <a:xfrm>
            <a:off x="4348700" y="2075027"/>
            <a:ext cx="0" cy="2751992"/>
          </a:xfrm>
          <a:prstGeom prst="line">
            <a:avLst/>
          </a:prstGeom>
          <a:ln>
            <a:solidFill>
              <a:srgbClr val="A57A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9AD913EF-4696-45FD-A30D-DDE146AECA4F}"/>
              </a:ext>
            </a:extLst>
          </p:cNvPr>
          <p:cNvSpPr/>
          <p:nvPr/>
        </p:nvSpPr>
        <p:spPr>
          <a:xfrm>
            <a:off x="4298054" y="2075027"/>
            <a:ext cx="692497" cy="275199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57A3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雪入春分省见稀，半开桃李不胜威。应惭落地梅花识，却作漫天柳絮飞。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AE777FCC-16D5-4605-B2E2-F01B63704A97}"/>
              </a:ext>
            </a:extLst>
          </p:cNvPr>
          <p:cNvGrpSpPr/>
          <p:nvPr/>
        </p:nvGrpSpPr>
        <p:grpSpPr>
          <a:xfrm>
            <a:off x="11713640" y="1622847"/>
            <a:ext cx="353943" cy="491320"/>
            <a:chOff x="10922070" y="1862919"/>
            <a:chExt cx="353943" cy="491320"/>
          </a:xfrm>
        </p:grpSpPr>
        <p:sp>
          <p:nvSpPr>
            <p:cNvPr id="21" name="矩形: 圆角 20">
              <a:extLst>
                <a:ext uri="{FF2B5EF4-FFF2-40B4-BE49-F238E27FC236}">
                  <a16:creationId xmlns="" xmlns:a16="http://schemas.microsoft.com/office/drawing/2014/main" id="{E59B8748-CD46-4B13-B5B4-90F60FD3AAE9}"/>
                </a:ext>
              </a:extLst>
            </p:cNvPr>
            <p:cNvSpPr/>
            <p:nvPr/>
          </p:nvSpPr>
          <p:spPr>
            <a:xfrm>
              <a:off x="11020567" y="1883391"/>
              <a:ext cx="156950" cy="341194"/>
            </a:xfrm>
            <a:prstGeom prst="roundRect">
              <a:avLst/>
            </a:prstGeom>
            <a:solidFill>
              <a:srgbClr val="7F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8BB87673-9B0F-4F56-95B4-78C343D7D3DC}"/>
                </a:ext>
              </a:extLst>
            </p:cNvPr>
            <p:cNvSpPr txBox="1"/>
            <p:nvPr/>
          </p:nvSpPr>
          <p:spPr>
            <a:xfrm>
              <a:off x="10922070" y="1862919"/>
              <a:ext cx="353943" cy="49132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清明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844137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熊猫办公PPT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2519</Words>
  <Application>Microsoft Office PowerPoint</Application>
  <PresentationFormat>宽屏</PresentationFormat>
  <Paragraphs>215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Calibri</vt:lpstr>
      <vt:lpstr>Angsana New</vt:lpstr>
      <vt:lpstr>等线</vt:lpstr>
      <vt:lpstr>Arial</vt:lpstr>
      <vt:lpstr>等线 Light</vt:lpstr>
      <vt:lpstr>宋体</vt:lpstr>
      <vt:lpstr>微软雅黑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cp:lastModifiedBy>faith123</cp:lastModifiedBy>
  <cp:revision>3</cp:revision>
  <dcterms:created xsi:type="dcterms:W3CDTF">2018-03-10T02:06:25Z</dcterms:created>
  <dcterms:modified xsi:type="dcterms:W3CDTF">2019-03-27T05:27:20Z</dcterms:modified>
</cp:coreProperties>
</file>