
<file path=[Content_Types].xml><?xml version="1.0" encoding="utf-8"?>
<Types xmlns="http://schemas.openxmlformats.org/package/2006/content-types">
  <Default Extension="png" ContentType="image/png"/>
  <Default Extension="mp3" ContentType="audio/mpe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handoutMasterIdLst>
    <p:handoutMasterId r:id="rId22"/>
  </p:handoutMasterIdLst>
  <p:sldIdLst>
    <p:sldId id="259" r:id="rId2"/>
    <p:sldId id="260" r:id="rId3"/>
    <p:sldId id="261" r:id="rId4"/>
    <p:sldId id="262" r:id="rId5"/>
    <p:sldId id="263" r:id="rId6"/>
    <p:sldId id="264" r:id="rId7"/>
    <p:sldId id="265" r:id="rId8"/>
    <p:sldId id="267" r:id="rId9"/>
    <p:sldId id="266" r:id="rId10"/>
    <p:sldId id="272" r:id="rId11"/>
    <p:sldId id="273" r:id="rId12"/>
    <p:sldId id="268" r:id="rId13"/>
    <p:sldId id="270" r:id="rId14"/>
    <p:sldId id="274" r:id="rId15"/>
    <p:sldId id="275" r:id="rId16"/>
    <p:sldId id="269" r:id="rId17"/>
    <p:sldId id="271" r:id="rId18"/>
    <p:sldId id="276" r:id="rId19"/>
    <p:sldId id="278" r:id="rId20"/>
  </p:sldIdLst>
  <p:sldSz cx="12192000" cy="6858000"/>
  <p:notesSz cx="6858000" cy="9144000"/>
  <p:custDataLst>
    <p:tags r:id="rId2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B6BE"/>
    <a:srgbClr val="9D3119"/>
    <a:srgbClr val="8CD2D0"/>
    <a:srgbClr val="FA4C5F"/>
    <a:srgbClr val="6CB73B"/>
    <a:srgbClr val="FEE8D4"/>
    <a:srgbClr val="E94B59"/>
    <a:srgbClr val="595959"/>
    <a:srgbClr val="C73E44"/>
    <a:srgbClr val="A316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2" d="100"/>
          <a:sy n="92" d="100"/>
        </p:scale>
        <p:origin x="59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2018/10/20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5685610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2018/10/20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3651904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659560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2302532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303392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36214126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1858402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3951090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3054655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42903692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13823654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1464253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2060017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37216747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4683321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9244259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25365630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10924469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18103143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24539057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extLst>
      <p:ext uri="{BB962C8B-B14F-4D97-AF65-F5344CB8AC3E}">
        <p14:creationId xmlns:p14="http://schemas.microsoft.com/office/powerpoint/2010/main" val="32265840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a:extLst>
              <a:ext uri="{28A0092B-C50C-407E-A947-70E740481C1C}">
                <a14:useLocalDpi xmlns:a14="http://schemas.microsoft.com/office/drawing/2010/main" val="0"/>
              </a:ext>
            </a:extLst>
          </a:blip>
          <a:srcRect l="12320" r="13886"/>
          <a:stretch>
            <a:fillRect/>
          </a:stretch>
        </p:blipFill>
        <p:spPr>
          <a:xfrm>
            <a:off x="-1" y="0"/>
            <a:ext cx="12192001"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矩形 2"/>
          <p:cNvSpPr/>
          <p:nvPr userDrawn="1"/>
        </p:nvSpPr>
        <p:spPr>
          <a:xfrm>
            <a:off x="0" y="5867553"/>
            <a:ext cx="6096000" cy="1200329"/>
          </a:xfrm>
          <a:prstGeom prst="rect">
            <a:avLst/>
          </a:prstGeom>
        </p:spPr>
        <p:txBody>
          <a:bodyPr>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不得将觅知网的</a:t>
            </a:r>
            <a:r>
              <a:rPr lang="en-US" altLang="zh-CN" sz="1800" dirty="0">
                <a:solidFill>
                  <a:schemeClr val="bg1"/>
                </a:solidFill>
                <a:latin typeface="微软雅黑" panose="020B0503020204020204" pitchFamily="34" charset="-122"/>
                <a:ea typeface="微软雅黑" panose="020B0503020204020204" pitchFamily="34" charset="-122"/>
              </a:rPr>
              <a:t>PPT</a:t>
            </a:r>
            <a:r>
              <a:rPr lang="zh-CN" altLang="en-US" sz="1800" dirty="0">
                <a:solidFill>
                  <a:schemeClr val="bg1"/>
                </a:solidFill>
                <a:latin typeface="微软雅黑" panose="020B0503020204020204" pitchFamily="34" charset="-122"/>
                <a:ea typeface="微软雅黑" panose="020B0503020204020204" pitchFamily="34" charset="-122"/>
              </a:rPr>
              <a:t>模板、</a:t>
            </a:r>
            <a:r>
              <a:rPr lang="en-US" altLang="zh-CN" sz="1800" dirty="0">
                <a:solidFill>
                  <a:schemeClr val="bg1"/>
                </a:solidFill>
                <a:latin typeface="微软雅黑" panose="020B0503020204020204" pitchFamily="34" charset="-122"/>
                <a:ea typeface="微软雅黑" panose="020B0503020204020204" pitchFamily="34" charset="-122"/>
              </a:rPr>
              <a:t>PPT</a:t>
            </a:r>
            <a:r>
              <a:rPr lang="zh-CN" altLang="en-US" sz="1800" dirty="0">
                <a:solidFill>
                  <a:schemeClr val="bg1"/>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endParaRPr lang="zh-CN" altLang="en-US" dirty="0">
              <a:solidFill>
                <a:schemeClr val="bg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emf"/><Relationship Id="rId13" Type="http://schemas.openxmlformats.org/officeDocument/2006/relationships/image" Target="../media/image9.emf"/><Relationship Id="rId18" Type="http://schemas.openxmlformats.org/officeDocument/2006/relationships/image" Target="../media/image14.png"/><Relationship Id="rId3" Type="http://schemas.microsoft.com/office/2007/relationships/media" Target="../media/media1.mp3"/><Relationship Id="rId7" Type="http://schemas.openxmlformats.org/officeDocument/2006/relationships/image" Target="../media/image3.emf"/><Relationship Id="rId12" Type="http://schemas.openxmlformats.org/officeDocument/2006/relationships/image" Target="../media/image8.emf"/><Relationship Id="rId17" Type="http://schemas.openxmlformats.org/officeDocument/2006/relationships/image" Target="../media/image13.emf"/><Relationship Id="rId2" Type="http://schemas.openxmlformats.org/officeDocument/2006/relationships/audio" Target="NULL" TargetMode="External"/><Relationship Id="rId16" Type="http://schemas.openxmlformats.org/officeDocument/2006/relationships/image" Target="../media/image12.emf"/><Relationship Id="rId1" Type="http://schemas.openxmlformats.org/officeDocument/2006/relationships/tags" Target="../tags/tag2.xml"/><Relationship Id="rId6" Type="http://schemas.openxmlformats.org/officeDocument/2006/relationships/image" Target="../media/image2.emf"/><Relationship Id="rId11" Type="http://schemas.openxmlformats.org/officeDocument/2006/relationships/image" Target="../media/image7.emf"/><Relationship Id="rId5" Type="http://schemas.openxmlformats.org/officeDocument/2006/relationships/notesSlide" Target="../notesSlides/notesSlide1.xml"/><Relationship Id="rId15" Type="http://schemas.openxmlformats.org/officeDocument/2006/relationships/image" Target="../media/image11.emf"/><Relationship Id="rId10" Type="http://schemas.openxmlformats.org/officeDocument/2006/relationships/image" Target="../media/image6.emf"/><Relationship Id="rId4" Type="http://schemas.openxmlformats.org/officeDocument/2006/relationships/slideLayout" Target="../slideLayouts/slideLayout1.xml"/><Relationship Id="rId9" Type="http://schemas.openxmlformats.org/officeDocument/2006/relationships/image" Target="../media/image5.emf"/><Relationship Id="rId14" Type="http://schemas.openxmlformats.org/officeDocument/2006/relationships/image" Target="../media/image10.emf"/></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6.emf"/><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emf"/><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emf"/><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5.emf"/><Relationship Id="rId5" Type="http://schemas.openxmlformats.org/officeDocument/2006/relationships/image" Target="../media/image7.emf"/><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5.emf"/><Relationship Id="rId5" Type="http://schemas.openxmlformats.org/officeDocument/2006/relationships/image" Target="../media/image7.emf"/><Relationship Id="rId4" Type="http://schemas.openxmlformats.org/officeDocument/2006/relationships/image" Target="../media/image27.emf"/></Relationships>
</file>

<file path=ppt/slides/_rels/slide7.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8.emf"/><Relationship Id="rId7" Type="http://schemas.openxmlformats.org/officeDocument/2006/relationships/image" Target="../media/image25.emf"/><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1.emf"/><Relationship Id="rId5" Type="http://schemas.openxmlformats.org/officeDocument/2006/relationships/image" Target="../media/image30.emf"/><Relationship Id="rId4" Type="http://schemas.openxmlformats.org/officeDocument/2006/relationships/image" Target="../media/image29.emf"/></Relationships>
</file>

<file path=ppt/slides/_rels/slide8.xml.rels><?xml version="1.0" encoding="UTF-8" standalone="yes"?>
<Relationships xmlns="http://schemas.openxmlformats.org/package/2006/relationships"><Relationship Id="rId3" Type="http://schemas.openxmlformats.org/officeDocument/2006/relationships/image" Target="../media/image16.emf"/><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7.emf"/><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5.emf"/><Relationship Id="rId7" Type="http://schemas.openxmlformats.org/officeDocument/2006/relationships/image" Target="../media/image7.emf"/><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emf"/></Relationships>
</file>

<file path=ppt/slides/_rels/slide10.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7.emf"/><Relationship Id="rId5" Type="http://schemas.openxmlformats.org/officeDocument/2006/relationships/image" Target="../media/image36.emf"/><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7.emf"/><Relationship Id="rId5" Type="http://schemas.openxmlformats.org/officeDocument/2006/relationships/image" Target="../media/image38.png"/><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16.emf"/><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7.emf"/><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1.emf"/><Relationship Id="rId5" Type="http://schemas.openxmlformats.org/officeDocument/2006/relationships/image" Target="../media/image40.emf"/><Relationship Id="rId4" Type="http://schemas.openxmlformats.org/officeDocument/2006/relationships/image" Target="../media/image39.emf"/></Relationships>
</file>

<file path=ppt/slides/_rels/slide1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5.emf"/><Relationship Id="rId7"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16.emf"/><Relationship Id="rId7"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7.emf"/><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5.emf"/></Relationships>
</file>

<file path=ppt/slides/_rels/slide1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6.png"/><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8" Type="http://schemas.openxmlformats.org/officeDocument/2006/relationships/image" Target="../media/image5.emf"/><Relationship Id="rId13" Type="http://schemas.openxmlformats.org/officeDocument/2006/relationships/image" Target="../media/image10.emf"/><Relationship Id="rId3" Type="http://schemas.openxmlformats.org/officeDocument/2006/relationships/slideLayout" Target="../slideLayouts/slideLayout1.xml"/><Relationship Id="rId7" Type="http://schemas.openxmlformats.org/officeDocument/2006/relationships/image" Target="../media/image4.emf"/><Relationship Id="rId12" Type="http://schemas.openxmlformats.org/officeDocument/2006/relationships/image" Target="../media/image9.emf"/><Relationship Id="rId17" Type="http://schemas.openxmlformats.org/officeDocument/2006/relationships/image" Target="../media/image14.png"/><Relationship Id="rId2" Type="http://schemas.microsoft.com/office/2007/relationships/media" Target="../media/media1.mp3"/><Relationship Id="rId16" Type="http://schemas.openxmlformats.org/officeDocument/2006/relationships/image" Target="../media/image13.emf"/><Relationship Id="rId1" Type="http://schemas.openxmlformats.org/officeDocument/2006/relationships/audio" Target="NULL" TargetMode="External"/><Relationship Id="rId6" Type="http://schemas.openxmlformats.org/officeDocument/2006/relationships/image" Target="../media/image3.emf"/><Relationship Id="rId11" Type="http://schemas.openxmlformats.org/officeDocument/2006/relationships/image" Target="../media/image8.emf"/><Relationship Id="rId5" Type="http://schemas.openxmlformats.org/officeDocument/2006/relationships/image" Target="../media/image2.emf"/><Relationship Id="rId15" Type="http://schemas.openxmlformats.org/officeDocument/2006/relationships/image" Target="../media/image12.emf"/><Relationship Id="rId10" Type="http://schemas.openxmlformats.org/officeDocument/2006/relationships/image" Target="../media/image7.emf"/><Relationship Id="rId4" Type="http://schemas.openxmlformats.org/officeDocument/2006/relationships/notesSlide" Target="../notesSlides/notesSlide19.xml"/><Relationship Id="rId9" Type="http://schemas.openxmlformats.org/officeDocument/2006/relationships/image" Target="../media/image6.emf"/><Relationship Id="rId14" Type="http://schemas.openxmlformats.org/officeDocument/2006/relationships/image" Target="../media/image1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a:blip r:embed="rId6"/>
          <a:stretch>
            <a:fillRect/>
          </a:stretch>
        </p:blipFill>
        <p:spPr>
          <a:xfrm rot="20819300">
            <a:off x="2532512" y="4522183"/>
            <a:ext cx="1755000" cy="1822500"/>
          </a:xfrm>
          <a:prstGeom prst="rect">
            <a:avLst/>
          </a:prstGeom>
        </p:spPr>
      </p:pic>
      <p:pic>
        <p:nvPicPr>
          <p:cNvPr id="33" name="图片 32"/>
          <p:cNvPicPr>
            <a:picLocks noChangeAspect="1"/>
          </p:cNvPicPr>
          <p:nvPr/>
        </p:nvPicPr>
        <p:blipFill>
          <a:blip r:embed="rId7"/>
          <a:stretch>
            <a:fillRect/>
          </a:stretch>
        </p:blipFill>
        <p:spPr>
          <a:xfrm>
            <a:off x="3993104" y="4272698"/>
            <a:ext cx="1462500" cy="1991250"/>
          </a:xfrm>
          <a:prstGeom prst="rect">
            <a:avLst/>
          </a:prstGeom>
        </p:spPr>
      </p:pic>
      <p:pic>
        <p:nvPicPr>
          <p:cNvPr id="34" name="图片 33"/>
          <p:cNvPicPr>
            <a:picLocks noChangeAspect="1"/>
          </p:cNvPicPr>
          <p:nvPr/>
        </p:nvPicPr>
        <p:blipFill>
          <a:blip r:embed="rId8"/>
          <a:stretch>
            <a:fillRect/>
          </a:stretch>
        </p:blipFill>
        <p:spPr>
          <a:xfrm>
            <a:off x="5274181" y="4375051"/>
            <a:ext cx="1755000" cy="1890000"/>
          </a:xfrm>
          <a:prstGeom prst="rect">
            <a:avLst/>
          </a:prstGeom>
        </p:spPr>
      </p:pic>
      <p:pic>
        <p:nvPicPr>
          <p:cNvPr id="35" name="图片 34"/>
          <p:cNvPicPr>
            <a:picLocks noChangeAspect="1"/>
          </p:cNvPicPr>
          <p:nvPr/>
        </p:nvPicPr>
        <p:blipFill>
          <a:blip r:embed="rId9"/>
          <a:stretch>
            <a:fillRect/>
          </a:stretch>
        </p:blipFill>
        <p:spPr>
          <a:xfrm>
            <a:off x="6825838" y="4212330"/>
            <a:ext cx="1833750" cy="1991250"/>
          </a:xfrm>
          <a:prstGeom prst="rect">
            <a:avLst/>
          </a:prstGeom>
        </p:spPr>
      </p:pic>
      <p:pic>
        <p:nvPicPr>
          <p:cNvPr id="36" name="图片 35"/>
          <p:cNvPicPr>
            <a:picLocks noChangeAspect="1"/>
          </p:cNvPicPr>
          <p:nvPr/>
        </p:nvPicPr>
        <p:blipFill>
          <a:blip r:embed="rId10"/>
          <a:stretch>
            <a:fillRect/>
          </a:stretch>
        </p:blipFill>
        <p:spPr>
          <a:xfrm>
            <a:off x="8433903" y="2016910"/>
            <a:ext cx="2137500" cy="4196250"/>
          </a:xfrm>
          <a:prstGeom prst="rect">
            <a:avLst/>
          </a:prstGeom>
        </p:spPr>
      </p:pic>
      <p:pic>
        <p:nvPicPr>
          <p:cNvPr id="37" name="图片 36"/>
          <p:cNvPicPr>
            <a:picLocks noChangeAspect="1"/>
          </p:cNvPicPr>
          <p:nvPr/>
        </p:nvPicPr>
        <p:blipFill>
          <a:blip r:embed="rId11"/>
          <a:stretch>
            <a:fillRect/>
          </a:stretch>
        </p:blipFill>
        <p:spPr>
          <a:xfrm>
            <a:off x="-11921" y="579923"/>
            <a:ext cx="2531250" cy="2396250"/>
          </a:xfrm>
          <a:prstGeom prst="rect">
            <a:avLst/>
          </a:prstGeom>
        </p:spPr>
      </p:pic>
      <p:pic>
        <p:nvPicPr>
          <p:cNvPr id="38" name="图片 37"/>
          <p:cNvPicPr>
            <a:picLocks noChangeAspect="1"/>
          </p:cNvPicPr>
          <p:nvPr/>
        </p:nvPicPr>
        <p:blipFill>
          <a:blip r:embed="rId12"/>
          <a:stretch>
            <a:fillRect/>
          </a:stretch>
        </p:blipFill>
        <p:spPr>
          <a:xfrm>
            <a:off x="1571180" y="3680086"/>
            <a:ext cx="595066" cy="504056"/>
          </a:xfrm>
          <a:prstGeom prst="rect">
            <a:avLst/>
          </a:prstGeom>
        </p:spPr>
      </p:pic>
      <p:pic>
        <p:nvPicPr>
          <p:cNvPr id="42" name="图片 41"/>
          <p:cNvPicPr>
            <a:picLocks noChangeAspect="1"/>
          </p:cNvPicPr>
          <p:nvPr/>
        </p:nvPicPr>
        <p:blipFill>
          <a:blip r:embed="rId13"/>
          <a:stretch>
            <a:fillRect/>
          </a:stretch>
        </p:blipFill>
        <p:spPr>
          <a:xfrm>
            <a:off x="2485171" y="3770609"/>
            <a:ext cx="1261452" cy="746359"/>
          </a:xfrm>
          <a:prstGeom prst="rect">
            <a:avLst/>
          </a:prstGeom>
        </p:spPr>
      </p:pic>
      <p:pic>
        <p:nvPicPr>
          <p:cNvPr id="44" name="图片 43"/>
          <p:cNvPicPr>
            <a:picLocks noChangeAspect="1"/>
          </p:cNvPicPr>
          <p:nvPr/>
        </p:nvPicPr>
        <p:blipFill>
          <a:blip r:embed="rId14"/>
          <a:stretch>
            <a:fillRect/>
          </a:stretch>
        </p:blipFill>
        <p:spPr>
          <a:xfrm>
            <a:off x="10995119" y="4471636"/>
            <a:ext cx="760201" cy="749494"/>
          </a:xfrm>
          <a:prstGeom prst="rect">
            <a:avLst/>
          </a:prstGeom>
        </p:spPr>
      </p:pic>
      <p:pic>
        <p:nvPicPr>
          <p:cNvPr id="45" name="图片 44"/>
          <p:cNvPicPr>
            <a:picLocks noChangeAspect="1"/>
          </p:cNvPicPr>
          <p:nvPr/>
        </p:nvPicPr>
        <p:blipFill>
          <a:blip r:embed="rId15"/>
          <a:stretch>
            <a:fillRect/>
          </a:stretch>
        </p:blipFill>
        <p:spPr>
          <a:xfrm>
            <a:off x="1737690" y="5149747"/>
            <a:ext cx="9524903" cy="1798879"/>
          </a:xfrm>
          <a:prstGeom prst="rect">
            <a:avLst/>
          </a:prstGeom>
        </p:spPr>
      </p:pic>
      <p:pic>
        <p:nvPicPr>
          <p:cNvPr id="46" name="图片 45"/>
          <p:cNvPicPr>
            <a:picLocks noChangeAspect="1"/>
          </p:cNvPicPr>
          <p:nvPr/>
        </p:nvPicPr>
        <p:blipFill>
          <a:blip r:embed="rId16"/>
          <a:stretch>
            <a:fillRect/>
          </a:stretch>
        </p:blipFill>
        <p:spPr>
          <a:xfrm>
            <a:off x="1788263" y="2627537"/>
            <a:ext cx="1641723" cy="982342"/>
          </a:xfrm>
          <a:prstGeom prst="rect">
            <a:avLst/>
          </a:prstGeom>
        </p:spPr>
      </p:pic>
      <p:pic>
        <p:nvPicPr>
          <p:cNvPr id="47" name="图片 46"/>
          <p:cNvPicPr>
            <a:picLocks noChangeAspect="1"/>
          </p:cNvPicPr>
          <p:nvPr/>
        </p:nvPicPr>
        <p:blipFill>
          <a:blip r:embed="rId17"/>
          <a:stretch>
            <a:fillRect/>
          </a:stretch>
        </p:blipFill>
        <p:spPr>
          <a:xfrm>
            <a:off x="9502653" y="1140697"/>
            <a:ext cx="1592899" cy="1004531"/>
          </a:xfrm>
          <a:prstGeom prst="rect">
            <a:avLst/>
          </a:prstGeom>
        </p:spPr>
      </p:pic>
      <p:sp>
        <p:nvSpPr>
          <p:cNvPr id="49" name="文本框 48"/>
          <p:cNvSpPr txBox="1"/>
          <p:nvPr/>
        </p:nvSpPr>
        <p:spPr>
          <a:xfrm>
            <a:off x="4046229" y="3072181"/>
            <a:ext cx="4099541" cy="398780"/>
          </a:xfrm>
          <a:prstGeom prst="rect">
            <a:avLst/>
          </a:prstGeom>
          <a:noFill/>
        </p:spPr>
        <p:txBody>
          <a:bodyPr wrap="square" rtlCol="0">
            <a:spAutoFit/>
          </a:bodyPr>
          <a:lstStyle/>
          <a:p>
            <a:pPr algn="ctr" defTabSz="1218565"/>
            <a:r>
              <a:rPr lang="zh-CN" altLang="en-US" sz="2000" b="1" dirty="0">
                <a:solidFill>
                  <a:srgbClr val="F39200"/>
                </a:solidFill>
                <a:latin typeface="方正卡通简体" panose="03000509000000000000" pitchFamily="65" charset="-122"/>
                <a:ea typeface="方正卡通简体" panose="03000509000000000000" pitchFamily="65" charset="-122"/>
              </a:rPr>
              <a:t>汇报人：</a:t>
            </a:r>
            <a:r>
              <a:rPr lang="en-US" altLang="zh-CN" sz="2000" b="1" dirty="0">
                <a:solidFill>
                  <a:srgbClr val="F39200"/>
                </a:solidFill>
                <a:latin typeface="方正卡通简体" panose="03000509000000000000" pitchFamily="65" charset="-122"/>
                <a:ea typeface="方正卡通简体" panose="03000509000000000000" pitchFamily="65" charset="-122"/>
              </a:rPr>
              <a:t>XXX</a:t>
            </a:r>
          </a:p>
        </p:txBody>
      </p:sp>
      <p:pic>
        <p:nvPicPr>
          <p:cNvPr id="50" name="儿童歌曲 - I Want To Fly - 放松音乐">
            <a:hlinkClick r:id="" action="ppaction://media"/>
          </p:cNvPr>
          <p:cNvPicPr>
            <a:picLocks noChangeAspect="1"/>
          </p:cNvPicPr>
          <p:nvPr>
            <a:audioFile r:link="rId2"/>
            <p:extLst>
              <p:ext uri="{DAA4B4D4-6D71-4841-9C94-3DE7FCFB9230}">
                <p14:media xmlns:p14="http://schemas.microsoft.com/office/powerpoint/2010/main" r:embed="rId3">
                  <p14:trim st="25397"/>
                  <p14:fade in="500"/>
                </p14:media>
              </p:ext>
            </p:extLst>
          </p:nvPr>
        </p:nvPicPr>
        <p:blipFill>
          <a:blip r:embed="rId18"/>
          <a:stretch>
            <a:fillRect/>
          </a:stretch>
        </p:blipFill>
        <p:spPr>
          <a:xfrm>
            <a:off x="-892089" y="-395521"/>
            <a:ext cx="609600" cy="609600"/>
          </a:xfrm>
          <a:prstGeom prst="rect">
            <a:avLst/>
          </a:prstGeom>
        </p:spPr>
      </p:pic>
      <p:sp>
        <p:nvSpPr>
          <p:cNvPr id="51" name="文本框 92"/>
          <p:cNvSpPr txBox="1">
            <a:spLocks noChangeArrowheads="1"/>
          </p:cNvSpPr>
          <p:nvPr/>
        </p:nvSpPr>
        <p:spPr bwMode="auto">
          <a:xfrm>
            <a:off x="2001153" y="1251196"/>
            <a:ext cx="69089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defTabSz="914400">
              <a:buNone/>
            </a:pPr>
            <a:r>
              <a:rPr lang="zh-CN" altLang="en-US" sz="4800" dirty="0">
                <a:solidFill>
                  <a:srgbClr val="E94B59"/>
                </a:solidFill>
                <a:latin typeface="方正卡通简体" panose="03000509000000000000" pitchFamily="65" charset="-122"/>
                <a:ea typeface="方正卡通简体" panose="03000509000000000000" pitchFamily="65" charset="-122"/>
              </a:rPr>
              <a:t>公司读书分享会</a:t>
            </a:r>
            <a:r>
              <a:rPr lang="en-US" altLang="zh-CN" sz="4800" dirty="0" err="1">
                <a:solidFill>
                  <a:srgbClr val="E94B59"/>
                </a:solidFill>
                <a:latin typeface="方正卡通简体" panose="03000509000000000000" pitchFamily="65" charset="-122"/>
                <a:ea typeface="方正卡通简体" panose="03000509000000000000" pitchFamily="65" charset="-122"/>
              </a:rPr>
              <a:t>ppt</a:t>
            </a:r>
            <a:r>
              <a:rPr lang="zh-CN" altLang="en-US" sz="4800" dirty="0">
                <a:solidFill>
                  <a:srgbClr val="E94B59"/>
                </a:solidFill>
                <a:latin typeface="方正卡通简体" panose="03000509000000000000" pitchFamily="65" charset="-122"/>
                <a:ea typeface="方正卡通简体" panose="03000509000000000000" pitchFamily="65" charset="-122"/>
              </a:rPr>
              <a:t>模板</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0"/>
                                        </p:tgtEl>
                                      </p:cBhvr>
                                    </p:cmd>
                                  </p:childTnLst>
                                </p:cTn>
                              </p:par>
                              <p:par>
                                <p:cTn id="7" presetID="22" presetClass="entr" presetSubtype="2" fill="hold" nodeType="withEffect">
                                  <p:stCondLst>
                                    <p:cond delay="0"/>
                                  </p:stCondLst>
                                  <p:childTnLst>
                                    <p:set>
                                      <p:cBhvr>
                                        <p:cTn id="8" dur="1" fill="hold">
                                          <p:stCondLst>
                                            <p:cond delay="0"/>
                                          </p:stCondLst>
                                        </p:cTn>
                                        <p:tgtEl>
                                          <p:spTgt spid="45"/>
                                        </p:tgtEl>
                                        <p:attrNameLst>
                                          <p:attrName>style.visibility</p:attrName>
                                        </p:attrNameLst>
                                      </p:cBhvr>
                                      <p:to>
                                        <p:strVal val="visible"/>
                                      </p:to>
                                    </p:set>
                                    <p:animEffect transition="in" filter="wipe(right)">
                                      <p:cBhvr>
                                        <p:cTn id="9" dur="1500"/>
                                        <p:tgtEl>
                                          <p:spTgt spid="45"/>
                                        </p:tgtEl>
                                      </p:cBhvr>
                                    </p:animEffect>
                                  </p:childTnLst>
                                </p:cTn>
                              </p:par>
                              <p:par>
                                <p:cTn id="10" presetID="12" presetClass="entr" presetSubtype="8" fill="hold"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1500"/>
                                        <p:tgtEl>
                                          <p:spTgt spid="37"/>
                                        </p:tgtEl>
                                        <p:attrNameLst>
                                          <p:attrName>ppt_x</p:attrName>
                                        </p:attrNameLst>
                                      </p:cBhvr>
                                      <p:tavLst>
                                        <p:tav tm="0">
                                          <p:val>
                                            <p:strVal val="#ppt_x-#ppt_w*1.125000"/>
                                          </p:val>
                                        </p:tav>
                                        <p:tav tm="100000">
                                          <p:val>
                                            <p:strVal val="#ppt_x"/>
                                          </p:val>
                                        </p:tav>
                                      </p:tavLst>
                                    </p:anim>
                                    <p:animEffect transition="in" filter="wipe(right)">
                                      <p:cBhvr>
                                        <p:cTn id="13" dur="1500"/>
                                        <p:tgtEl>
                                          <p:spTgt spid="37"/>
                                        </p:tgtEl>
                                      </p:cBhvr>
                                    </p:animEffect>
                                  </p:childTnLst>
                                </p:cTn>
                              </p:par>
                              <p:par>
                                <p:cTn id="14" presetID="8" presetClass="emph" presetSubtype="0" fill="hold" nodeType="withEffect">
                                  <p:stCondLst>
                                    <p:cond delay="0"/>
                                  </p:stCondLst>
                                  <p:childTnLst>
                                    <p:animRot by="10800000">
                                      <p:cBhvr>
                                        <p:cTn id="15" dur="1500" fill="hold"/>
                                        <p:tgtEl>
                                          <p:spTgt spid="37"/>
                                        </p:tgtEl>
                                        <p:attrNameLst>
                                          <p:attrName>r</p:attrName>
                                        </p:attrNameLst>
                                      </p:cBhvr>
                                    </p:animRot>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1000"/>
                                        <p:tgtEl>
                                          <p:spTgt spid="36"/>
                                        </p:tgtEl>
                                      </p:cBhvr>
                                    </p:animEffect>
                                    <p:anim calcmode="lin" valueType="num">
                                      <p:cBhvr>
                                        <p:cTn id="20" dur="1000" fill="hold"/>
                                        <p:tgtEl>
                                          <p:spTgt spid="36"/>
                                        </p:tgtEl>
                                        <p:attrNameLst>
                                          <p:attrName>ppt_x</p:attrName>
                                        </p:attrNameLst>
                                      </p:cBhvr>
                                      <p:tavLst>
                                        <p:tav tm="0">
                                          <p:val>
                                            <p:strVal val="#ppt_x"/>
                                          </p:val>
                                        </p:tav>
                                        <p:tav tm="100000">
                                          <p:val>
                                            <p:strVal val="#ppt_x"/>
                                          </p:val>
                                        </p:tav>
                                      </p:tavLst>
                                    </p:anim>
                                    <p:anim calcmode="lin" valueType="num">
                                      <p:cBhvr>
                                        <p:cTn id="21" dur="1000" fill="hold"/>
                                        <p:tgtEl>
                                          <p:spTgt spid="36"/>
                                        </p:tgtEl>
                                        <p:attrNameLst>
                                          <p:attrName>ppt_y</p:attrName>
                                        </p:attrNameLst>
                                      </p:cBhvr>
                                      <p:tavLst>
                                        <p:tav tm="0">
                                          <p:val>
                                            <p:strVal val="#ppt_y-.1"/>
                                          </p:val>
                                        </p:tav>
                                        <p:tav tm="100000">
                                          <p:val>
                                            <p:strVal val="#ppt_y"/>
                                          </p:val>
                                        </p:tav>
                                      </p:tavLst>
                                    </p:anim>
                                  </p:childTnLst>
                                </p:cTn>
                              </p:par>
                              <p:par>
                                <p:cTn id="22" presetID="53" presetClass="entr" presetSubtype="16" fill="hold" nodeType="with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p:cTn id="24" dur="750" fill="hold"/>
                                        <p:tgtEl>
                                          <p:spTgt spid="31"/>
                                        </p:tgtEl>
                                        <p:attrNameLst>
                                          <p:attrName>ppt_w</p:attrName>
                                        </p:attrNameLst>
                                      </p:cBhvr>
                                      <p:tavLst>
                                        <p:tav tm="0">
                                          <p:val>
                                            <p:fltVal val="0"/>
                                          </p:val>
                                        </p:tav>
                                        <p:tav tm="100000">
                                          <p:val>
                                            <p:strVal val="#ppt_w"/>
                                          </p:val>
                                        </p:tav>
                                      </p:tavLst>
                                    </p:anim>
                                    <p:anim calcmode="lin" valueType="num">
                                      <p:cBhvr>
                                        <p:cTn id="25" dur="750" fill="hold"/>
                                        <p:tgtEl>
                                          <p:spTgt spid="31"/>
                                        </p:tgtEl>
                                        <p:attrNameLst>
                                          <p:attrName>ppt_h</p:attrName>
                                        </p:attrNameLst>
                                      </p:cBhvr>
                                      <p:tavLst>
                                        <p:tav tm="0">
                                          <p:val>
                                            <p:fltVal val="0"/>
                                          </p:val>
                                        </p:tav>
                                        <p:tav tm="100000">
                                          <p:val>
                                            <p:strVal val="#ppt_h"/>
                                          </p:val>
                                        </p:tav>
                                      </p:tavLst>
                                    </p:anim>
                                    <p:animEffect transition="in" filter="fade">
                                      <p:cBhvr>
                                        <p:cTn id="26" dur="750"/>
                                        <p:tgtEl>
                                          <p:spTgt spid="31"/>
                                        </p:tgtEl>
                                      </p:cBhvr>
                                    </p:animEffect>
                                  </p:childTnLst>
                                </p:cTn>
                              </p:par>
                              <p:par>
                                <p:cTn id="27" presetID="53" presetClass="entr" presetSubtype="16" fill="hold" nodeType="withEffect">
                                  <p:stCondLst>
                                    <p:cond delay="100"/>
                                  </p:stCondLst>
                                  <p:childTnLst>
                                    <p:set>
                                      <p:cBhvr>
                                        <p:cTn id="28" dur="1" fill="hold">
                                          <p:stCondLst>
                                            <p:cond delay="0"/>
                                          </p:stCondLst>
                                        </p:cTn>
                                        <p:tgtEl>
                                          <p:spTgt spid="33"/>
                                        </p:tgtEl>
                                        <p:attrNameLst>
                                          <p:attrName>style.visibility</p:attrName>
                                        </p:attrNameLst>
                                      </p:cBhvr>
                                      <p:to>
                                        <p:strVal val="visible"/>
                                      </p:to>
                                    </p:set>
                                    <p:anim calcmode="lin" valueType="num">
                                      <p:cBhvr>
                                        <p:cTn id="29" dur="750" fill="hold"/>
                                        <p:tgtEl>
                                          <p:spTgt spid="33"/>
                                        </p:tgtEl>
                                        <p:attrNameLst>
                                          <p:attrName>ppt_w</p:attrName>
                                        </p:attrNameLst>
                                      </p:cBhvr>
                                      <p:tavLst>
                                        <p:tav tm="0">
                                          <p:val>
                                            <p:fltVal val="0"/>
                                          </p:val>
                                        </p:tav>
                                        <p:tav tm="100000">
                                          <p:val>
                                            <p:strVal val="#ppt_w"/>
                                          </p:val>
                                        </p:tav>
                                      </p:tavLst>
                                    </p:anim>
                                    <p:anim calcmode="lin" valueType="num">
                                      <p:cBhvr>
                                        <p:cTn id="30" dur="750" fill="hold"/>
                                        <p:tgtEl>
                                          <p:spTgt spid="33"/>
                                        </p:tgtEl>
                                        <p:attrNameLst>
                                          <p:attrName>ppt_h</p:attrName>
                                        </p:attrNameLst>
                                      </p:cBhvr>
                                      <p:tavLst>
                                        <p:tav tm="0">
                                          <p:val>
                                            <p:fltVal val="0"/>
                                          </p:val>
                                        </p:tav>
                                        <p:tav tm="100000">
                                          <p:val>
                                            <p:strVal val="#ppt_h"/>
                                          </p:val>
                                        </p:tav>
                                      </p:tavLst>
                                    </p:anim>
                                    <p:animEffect transition="in" filter="fade">
                                      <p:cBhvr>
                                        <p:cTn id="31" dur="750"/>
                                        <p:tgtEl>
                                          <p:spTgt spid="33"/>
                                        </p:tgtEl>
                                      </p:cBhvr>
                                    </p:animEffect>
                                  </p:childTnLst>
                                </p:cTn>
                              </p:par>
                              <p:par>
                                <p:cTn id="32" presetID="53" presetClass="entr" presetSubtype="16" fill="hold" nodeType="withEffect">
                                  <p:stCondLst>
                                    <p:cond delay="150"/>
                                  </p:stCondLst>
                                  <p:childTnLst>
                                    <p:set>
                                      <p:cBhvr>
                                        <p:cTn id="33" dur="1" fill="hold">
                                          <p:stCondLst>
                                            <p:cond delay="0"/>
                                          </p:stCondLst>
                                        </p:cTn>
                                        <p:tgtEl>
                                          <p:spTgt spid="34"/>
                                        </p:tgtEl>
                                        <p:attrNameLst>
                                          <p:attrName>style.visibility</p:attrName>
                                        </p:attrNameLst>
                                      </p:cBhvr>
                                      <p:to>
                                        <p:strVal val="visible"/>
                                      </p:to>
                                    </p:set>
                                    <p:anim calcmode="lin" valueType="num">
                                      <p:cBhvr>
                                        <p:cTn id="34" dur="750" fill="hold"/>
                                        <p:tgtEl>
                                          <p:spTgt spid="34"/>
                                        </p:tgtEl>
                                        <p:attrNameLst>
                                          <p:attrName>ppt_w</p:attrName>
                                        </p:attrNameLst>
                                      </p:cBhvr>
                                      <p:tavLst>
                                        <p:tav tm="0">
                                          <p:val>
                                            <p:fltVal val="0"/>
                                          </p:val>
                                        </p:tav>
                                        <p:tav tm="100000">
                                          <p:val>
                                            <p:strVal val="#ppt_w"/>
                                          </p:val>
                                        </p:tav>
                                      </p:tavLst>
                                    </p:anim>
                                    <p:anim calcmode="lin" valueType="num">
                                      <p:cBhvr>
                                        <p:cTn id="35" dur="750" fill="hold"/>
                                        <p:tgtEl>
                                          <p:spTgt spid="34"/>
                                        </p:tgtEl>
                                        <p:attrNameLst>
                                          <p:attrName>ppt_h</p:attrName>
                                        </p:attrNameLst>
                                      </p:cBhvr>
                                      <p:tavLst>
                                        <p:tav tm="0">
                                          <p:val>
                                            <p:fltVal val="0"/>
                                          </p:val>
                                        </p:tav>
                                        <p:tav tm="100000">
                                          <p:val>
                                            <p:strVal val="#ppt_h"/>
                                          </p:val>
                                        </p:tav>
                                      </p:tavLst>
                                    </p:anim>
                                    <p:animEffect transition="in" filter="fade">
                                      <p:cBhvr>
                                        <p:cTn id="36" dur="750"/>
                                        <p:tgtEl>
                                          <p:spTgt spid="34"/>
                                        </p:tgtEl>
                                      </p:cBhvr>
                                    </p:animEffect>
                                  </p:childTnLst>
                                </p:cTn>
                              </p:par>
                              <p:par>
                                <p:cTn id="37" presetID="53" presetClass="entr" presetSubtype="16" fill="hold" nodeType="withEffect">
                                  <p:stCondLst>
                                    <p:cond delay="200"/>
                                  </p:stCondLst>
                                  <p:childTnLst>
                                    <p:set>
                                      <p:cBhvr>
                                        <p:cTn id="38" dur="1" fill="hold">
                                          <p:stCondLst>
                                            <p:cond delay="0"/>
                                          </p:stCondLst>
                                        </p:cTn>
                                        <p:tgtEl>
                                          <p:spTgt spid="35"/>
                                        </p:tgtEl>
                                        <p:attrNameLst>
                                          <p:attrName>style.visibility</p:attrName>
                                        </p:attrNameLst>
                                      </p:cBhvr>
                                      <p:to>
                                        <p:strVal val="visible"/>
                                      </p:to>
                                    </p:set>
                                    <p:anim calcmode="lin" valueType="num">
                                      <p:cBhvr>
                                        <p:cTn id="39" dur="750" fill="hold"/>
                                        <p:tgtEl>
                                          <p:spTgt spid="35"/>
                                        </p:tgtEl>
                                        <p:attrNameLst>
                                          <p:attrName>ppt_w</p:attrName>
                                        </p:attrNameLst>
                                      </p:cBhvr>
                                      <p:tavLst>
                                        <p:tav tm="0">
                                          <p:val>
                                            <p:fltVal val="0"/>
                                          </p:val>
                                        </p:tav>
                                        <p:tav tm="100000">
                                          <p:val>
                                            <p:strVal val="#ppt_w"/>
                                          </p:val>
                                        </p:tav>
                                      </p:tavLst>
                                    </p:anim>
                                    <p:anim calcmode="lin" valueType="num">
                                      <p:cBhvr>
                                        <p:cTn id="40" dur="750" fill="hold"/>
                                        <p:tgtEl>
                                          <p:spTgt spid="35"/>
                                        </p:tgtEl>
                                        <p:attrNameLst>
                                          <p:attrName>ppt_h</p:attrName>
                                        </p:attrNameLst>
                                      </p:cBhvr>
                                      <p:tavLst>
                                        <p:tav tm="0">
                                          <p:val>
                                            <p:fltVal val="0"/>
                                          </p:val>
                                        </p:tav>
                                        <p:tav tm="100000">
                                          <p:val>
                                            <p:strVal val="#ppt_h"/>
                                          </p:val>
                                        </p:tav>
                                      </p:tavLst>
                                    </p:anim>
                                    <p:animEffect transition="in" filter="fade">
                                      <p:cBhvr>
                                        <p:cTn id="41" dur="750"/>
                                        <p:tgtEl>
                                          <p:spTgt spid="35"/>
                                        </p:tgtEl>
                                      </p:cBhvr>
                                    </p:animEffect>
                                  </p:childTnLst>
                                </p:cTn>
                              </p:par>
                              <p:par>
                                <p:cTn id="42" presetID="42" presetClass="entr" presetSubtype="0" fill="hold" nodeType="with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1000"/>
                                        <p:tgtEl>
                                          <p:spTgt spid="38"/>
                                        </p:tgtEl>
                                      </p:cBhvr>
                                    </p:animEffect>
                                    <p:anim calcmode="lin" valueType="num">
                                      <p:cBhvr>
                                        <p:cTn id="45" dur="1000" fill="hold"/>
                                        <p:tgtEl>
                                          <p:spTgt spid="38"/>
                                        </p:tgtEl>
                                        <p:attrNameLst>
                                          <p:attrName>ppt_x</p:attrName>
                                        </p:attrNameLst>
                                      </p:cBhvr>
                                      <p:tavLst>
                                        <p:tav tm="0">
                                          <p:val>
                                            <p:strVal val="#ppt_x"/>
                                          </p:val>
                                        </p:tav>
                                        <p:tav tm="100000">
                                          <p:val>
                                            <p:strVal val="#ppt_x"/>
                                          </p:val>
                                        </p:tav>
                                      </p:tavLst>
                                    </p:anim>
                                    <p:anim calcmode="lin" valueType="num">
                                      <p:cBhvr>
                                        <p:cTn id="46" dur="1000" fill="hold"/>
                                        <p:tgtEl>
                                          <p:spTgt spid="38"/>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1000"/>
                                        <p:tgtEl>
                                          <p:spTgt spid="42"/>
                                        </p:tgtEl>
                                      </p:cBhvr>
                                    </p:animEffect>
                                    <p:anim calcmode="lin" valueType="num">
                                      <p:cBhvr>
                                        <p:cTn id="50" dur="1000" fill="hold"/>
                                        <p:tgtEl>
                                          <p:spTgt spid="42"/>
                                        </p:tgtEl>
                                        <p:attrNameLst>
                                          <p:attrName>ppt_x</p:attrName>
                                        </p:attrNameLst>
                                      </p:cBhvr>
                                      <p:tavLst>
                                        <p:tav tm="0">
                                          <p:val>
                                            <p:strVal val="#ppt_x"/>
                                          </p:val>
                                        </p:tav>
                                        <p:tav tm="100000">
                                          <p:val>
                                            <p:strVal val="#ppt_x"/>
                                          </p:val>
                                        </p:tav>
                                      </p:tavLst>
                                    </p:anim>
                                    <p:anim calcmode="lin" valueType="num">
                                      <p:cBhvr>
                                        <p:cTn id="51" dur="1000" fill="hold"/>
                                        <p:tgtEl>
                                          <p:spTgt spid="42"/>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1000"/>
                                        <p:tgtEl>
                                          <p:spTgt spid="44"/>
                                        </p:tgtEl>
                                      </p:cBhvr>
                                    </p:animEffect>
                                    <p:anim calcmode="lin" valueType="num">
                                      <p:cBhvr>
                                        <p:cTn id="55" dur="1000" fill="hold"/>
                                        <p:tgtEl>
                                          <p:spTgt spid="44"/>
                                        </p:tgtEl>
                                        <p:attrNameLst>
                                          <p:attrName>ppt_x</p:attrName>
                                        </p:attrNameLst>
                                      </p:cBhvr>
                                      <p:tavLst>
                                        <p:tav tm="0">
                                          <p:val>
                                            <p:strVal val="#ppt_x"/>
                                          </p:val>
                                        </p:tav>
                                        <p:tav tm="100000">
                                          <p:val>
                                            <p:strVal val="#ppt_x"/>
                                          </p:val>
                                        </p:tav>
                                      </p:tavLst>
                                    </p:anim>
                                    <p:anim calcmode="lin" valueType="num">
                                      <p:cBhvr>
                                        <p:cTn id="56" dur="1000" fill="hold"/>
                                        <p:tgtEl>
                                          <p:spTgt spid="44"/>
                                        </p:tgtEl>
                                        <p:attrNameLst>
                                          <p:attrName>ppt_y</p:attrName>
                                        </p:attrNameLst>
                                      </p:cBhvr>
                                      <p:tavLst>
                                        <p:tav tm="0">
                                          <p:val>
                                            <p:strVal val="#ppt_y+.1"/>
                                          </p:val>
                                        </p:tav>
                                        <p:tav tm="100000">
                                          <p:val>
                                            <p:strVal val="#ppt_y"/>
                                          </p:val>
                                        </p:tav>
                                      </p:tavLst>
                                    </p:anim>
                                  </p:childTnLst>
                                </p:cTn>
                              </p:par>
                            </p:childTnLst>
                          </p:cTn>
                        </p:par>
                        <p:par>
                          <p:cTn id="57" fill="hold">
                            <p:stCondLst>
                              <p:cond delay="2500"/>
                            </p:stCondLst>
                            <p:childTnLst>
                              <p:par>
                                <p:cTn id="58" presetID="22" presetClass="entr" presetSubtype="8" fill="hold" grpId="0" nodeType="after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wipe(left)">
                                      <p:cBhvr>
                                        <p:cTn id="60" dur="1000"/>
                                        <p:tgtEl>
                                          <p:spTgt spid="49"/>
                                        </p:tgtEl>
                                      </p:cBhvr>
                                    </p:animEffect>
                                  </p:childTnLst>
                                </p:cTn>
                              </p:par>
                              <p:par>
                                <p:cTn id="61" presetID="12" presetClass="entr" presetSubtype="8" fill="hold" nodeType="withEffect">
                                  <p:stCondLst>
                                    <p:cond delay="0"/>
                                  </p:stCondLst>
                                  <p:childTnLst>
                                    <p:set>
                                      <p:cBhvr>
                                        <p:cTn id="62" dur="1" fill="hold">
                                          <p:stCondLst>
                                            <p:cond delay="0"/>
                                          </p:stCondLst>
                                        </p:cTn>
                                        <p:tgtEl>
                                          <p:spTgt spid="46"/>
                                        </p:tgtEl>
                                        <p:attrNameLst>
                                          <p:attrName>style.visibility</p:attrName>
                                        </p:attrNameLst>
                                      </p:cBhvr>
                                      <p:to>
                                        <p:strVal val="visible"/>
                                      </p:to>
                                    </p:set>
                                    <p:anim calcmode="lin" valueType="num">
                                      <p:cBhvr additive="base">
                                        <p:cTn id="63" dur="1000"/>
                                        <p:tgtEl>
                                          <p:spTgt spid="46"/>
                                        </p:tgtEl>
                                        <p:attrNameLst>
                                          <p:attrName>ppt_x</p:attrName>
                                        </p:attrNameLst>
                                      </p:cBhvr>
                                      <p:tavLst>
                                        <p:tav tm="0">
                                          <p:val>
                                            <p:strVal val="#ppt_x-#ppt_w*1.125000"/>
                                          </p:val>
                                        </p:tav>
                                        <p:tav tm="100000">
                                          <p:val>
                                            <p:strVal val="#ppt_x"/>
                                          </p:val>
                                        </p:tav>
                                      </p:tavLst>
                                    </p:anim>
                                    <p:animEffect transition="in" filter="wipe(right)">
                                      <p:cBhvr>
                                        <p:cTn id="64" dur="1000"/>
                                        <p:tgtEl>
                                          <p:spTgt spid="46"/>
                                        </p:tgtEl>
                                      </p:cBhvr>
                                    </p:animEffect>
                                  </p:childTnLst>
                                </p:cTn>
                              </p:par>
                              <p:par>
                                <p:cTn id="65" presetID="12" presetClass="entr" presetSubtype="2" fill="hold" nodeType="withEffect">
                                  <p:stCondLst>
                                    <p:cond delay="0"/>
                                  </p:stCondLst>
                                  <p:childTnLst>
                                    <p:set>
                                      <p:cBhvr>
                                        <p:cTn id="66" dur="1" fill="hold">
                                          <p:stCondLst>
                                            <p:cond delay="0"/>
                                          </p:stCondLst>
                                        </p:cTn>
                                        <p:tgtEl>
                                          <p:spTgt spid="47"/>
                                        </p:tgtEl>
                                        <p:attrNameLst>
                                          <p:attrName>style.visibility</p:attrName>
                                        </p:attrNameLst>
                                      </p:cBhvr>
                                      <p:to>
                                        <p:strVal val="visible"/>
                                      </p:to>
                                    </p:set>
                                    <p:anim calcmode="lin" valueType="num">
                                      <p:cBhvr additive="base">
                                        <p:cTn id="67" dur="1000"/>
                                        <p:tgtEl>
                                          <p:spTgt spid="47"/>
                                        </p:tgtEl>
                                        <p:attrNameLst>
                                          <p:attrName>ppt_x</p:attrName>
                                        </p:attrNameLst>
                                      </p:cBhvr>
                                      <p:tavLst>
                                        <p:tav tm="0">
                                          <p:val>
                                            <p:strVal val="#ppt_x+#ppt_w*1.125000"/>
                                          </p:val>
                                        </p:tav>
                                        <p:tav tm="100000">
                                          <p:val>
                                            <p:strVal val="#ppt_x"/>
                                          </p:val>
                                        </p:tav>
                                      </p:tavLst>
                                    </p:anim>
                                    <p:animEffect transition="in" filter="wipe(left)">
                                      <p:cBhvr>
                                        <p:cTn id="68" dur="1000"/>
                                        <p:tgtEl>
                                          <p:spTgt spid="47"/>
                                        </p:tgtEl>
                                      </p:cBhvr>
                                    </p:animEffect>
                                  </p:childTnLst>
                                </p:cTn>
                              </p:par>
                              <p:par>
                                <p:cTn id="69" presetID="47" presetClass="entr" presetSubtype="0" fill="hold" grpId="0" nodeType="withEffect">
                                  <p:stCondLst>
                                    <p:cond delay="1000"/>
                                  </p:stCondLst>
                                  <p:iterate type="lt">
                                    <p:tmPct val="10000"/>
                                  </p:iterate>
                                  <p:childTnLst>
                                    <p:set>
                                      <p:cBhvr>
                                        <p:cTn id="70" dur="1" fill="hold">
                                          <p:stCondLst>
                                            <p:cond delay="0"/>
                                          </p:stCondLst>
                                        </p:cTn>
                                        <p:tgtEl>
                                          <p:spTgt spid="51"/>
                                        </p:tgtEl>
                                        <p:attrNameLst>
                                          <p:attrName>style.visibility</p:attrName>
                                        </p:attrNameLst>
                                      </p:cBhvr>
                                      <p:to>
                                        <p:strVal val="visible"/>
                                      </p:to>
                                    </p:set>
                                    <p:animEffect transition="in" filter="fade">
                                      <p:cBhvr>
                                        <p:cTn id="71" dur="500"/>
                                        <p:tgtEl>
                                          <p:spTgt spid="51"/>
                                        </p:tgtEl>
                                      </p:cBhvr>
                                    </p:animEffect>
                                    <p:anim calcmode="lin" valueType="num">
                                      <p:cBhvr>
                                        <p:cTn id="72" dur="500" fill="hold"/>
                                        <p:tgtEl>
                                          <p:spTgt spid="51"/>
                                        </p:tgtEl>
                                        <p:attrNameLst>
                                          <p:attrName>ppt_x</p:attrName>
                                        </p:attrNameLst>
                                      </p:cBhvr>
                                      <p:tavLst>
                                        <p:tav tm="0">
                                          <p:val>
                                            <p:strVal val="#ppt_x"/>
                                          </p:val>
                                        </p:tav>
                                        <p:tav tm="100000">
                                          <p:val>
                                            <p:strVal val="#ppt_x"/>
                                          </p:val>
                                        </p:tav>
                                      </p:tavLst>
                                    </p:anim>
                                    <p:anim calcmode="lin" valueType="num">
                                      <p:cBhvr>
                                        <p:cTn id="73" dur="5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4" repeatCount="indefinite" fill="hold" display="0">
                  <p:stCondLst>
                    <p:cond delay="indefinite"/>
                  </p:stCondLst>
                  <p:endCondLst>
                    <p:cond evt="onStopAudio" delay="0">
                      <p:tgtEl>
                        <p:sldTgt/>
                      </p:tgtEl>
                    </p:cond>
                  </p:endCondLst>
                </p:cTn>
                <p:tgtEl>
                  <p:spTgt spid="50"/>
                </p:tgtEl>
              </p:cMediaNode>
            </p:audio>
          </p:childTnLst>
        </p:cTn>
      </p:par>
    </p:tnLst>
    <p:bldLst>
      <p:bldP spid="49" grpId="0"/>
      <p:bldP spid="5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5955" y="381546"/>
            <a:ext cx="4531012" cy="3902712"/>
          </a:xfrm>
          <a:prstGeom prst="rect">
            <a:avLst/>
          </a:prstGeom>
        </p:spPr>
      </p:pic>
      <p:sp>
        <p:nvSpPr>
          <p:cNvPr id="3" name="文本框 2"/>
          <p:cNvSpPr txBox="1"/>
          <p:nvPr/>
        </p:nvSpPr>
        <p:spPr>
          <a:xfrm flipH="1">
            <a:off x="4038482" y="3893313"/>
            <a:ext cx="1006434" cy="1569660"/>
          </a:xfrm>
          <a:prstGeom prst="rect">
            <a:avLst/>
          </a:prstGeom>
          <a:noFill/>
        </p:spPr>
        <p:txBody>
          <a:bodyPr wrap="square" rtlCol="0">
            <a:spAutoFit/>
          </a:bodyPr>
          <a:lstStyle>
            <a:defPPr>
              <a:defRPr lang="zh-CN"/>
            </a:defPPr>
            <a:lvl1pPr algn="ctr">
              <a:defRPr sz="4000" b="1">
                <a:latin typeface="方正静蕾简体" panose="02000000000000000000" pitchFamily="2" charset="-122"/>
                <a:ea typeface="方正静蕾简体" panose="02000000000000000000" pitchFamily="2" charset="-122"/>
              </a:defRPr>
            </a:lvl1pPr>
          </a:lstStyle>
          <a:p>
            <a:r>
              <a:rPr lang="zh-CN" altLang="en-US" sz="9600" spc="-300" dirty="0">
                <a:solidFill>
                  <a:srgbClr val="D15B0B"/>
                </a:solidFill>
                <a:latin typeface="方正卡通简体" panose="03000509000000000000" pitchFamily="65" charset="-122"/>
                <a:ea typeface="方正卡通简体" panose="03000509000000000000" pitchFamily="65" charset="-122"/>
              </a:rPr>
              <a:t>录</a:t>
            </a:r>
          </a:p>
        </p:txBody>
      </p:sp>
      <p:sp>
        <p:nvSpPr>
          <p:cNvPr id="4" name="文本框 3"/>
          <p:cNvSpPr txBox="1"/>
          <p:nvPr/>
        </p:nvSpPr>
        <p:spPr>
          <a:xfrm flipH="1">
            <a:off x="3249747" y="2903686"/>
            <a:ext cx="926809" cy="1785104"/>
          </a:xfrm>
          <a:prstGeom prst="rect">
            <a:avLst/>
          </a:prstGeom>
          <a:noFill/>
        </p:spPr>
        <p:txBody>
          <a:bodyPr wrap="square" rtlCol="0">
            <a:spAutoFit/>
          </a:bodyPr>
          <a:lstStyle>
            <a:defPPr>
              <a:defRPr lang="zh-CN"/>
            </a:defPPr>
            <a:lvl1pPr algn="ctr">
              <a:defRPr sz="4000" b="1">
                <a:latin typeface="方正静蕾简体" panose="02000000000000000000" pitchFamily="2" charset="-122"/>
                <a:ea typeface="方正静蕾简体" panose="02000000000000000000" pitchFamily="2" charset="-122"/>
              </a:defRPr>
            </a:lvl1pPr>
          </a:lstStyle>
          <a:p>
            <a:r>
              <a:rPr lang="zh-CN" altLang="en-US" sz="11000" spc="-300" dirty="0">
                <a:solidFill>
                  <a:srgbClr val="FD4A7B"/>
                </a:solidFill>
                <a:latin typeface="方正卡通简体" panose="03000509000000000000" pitchFamily="65" charset="-122"/>
                <a:ea typeface="方正卡通简体" panose="03000509000000000000" pitchFamily="65" charset="-122"/>
              </a:rPr>
              <a:t>目</a:t>
            </a:r>
          </a:p>
        </p:txBody>
      </p:sp>
      <p:grpSp>
        <p:nvGrpSpPr>
          <p:cNvPr id="5" name="组合 4"/>
          <p:cNvGrpSpPr/>
          <p:nvPr/>
        </p:nvGrpSpPr>
        <p:grpSpPr>
          <a:xfrm>
            <a:off x="5813876" y="1086856"/>
            <a:ext cx="1113560" cy="1122492"/>
            <a:chOff x="6098065" y="734895"/>
            <a:chExt cx="1113560" cy="1122492"/>
          </a:xfrm>
        </p:grpSpPr>
        <p:sp>
          <p:nvSpPr>
            <p:cNvPr id="6" name="文本框 5"/>
            <p:cNvSpPr txBox="1"/>
            <p:nvPr/>
          </p:nvSpPr>
          <p:spPr>
            <a:xfrm flipH="1">
              <a:off x="6265212" y="975596"/>
              <a:ext cx="912092" cy="729816"/>
            </a:xfrm>
            <a:prstGeom prst="rect">
              <a:avLst/>
            </a:prstGeom>
            <a:noFill/>
          </p:spPr>
          <p:txBody>
            <a:bodyPr wrap="square" rtlCol="0">
              <a:spAutoFit/>
            </a:bodyPr>
            <a:lstStyle>
              <a:defPPr>
                <a:defRPr lang="zh-CN"/>
              </a:defPPr>
              <a:lvl1pPr>
                <a:defRPr sz="3600" b="1">
                  <a:solidFill>
                    <a:schemeClr val="tx1">
                      <a:lumMod val="75000"/>
                      <a:lumOff val="25000"/>
                    </a:schemeClr>
                  </a:solidFill>
                  <a:latin typeface="方正静蕾简体" panose="02000000000000000000" pitchFamily="2" charset="-122"/>
                  <a:ea typeface="方正静蕾简体" panose="02000000000000000000" pitchFamily="2" charset="-122"/>
                </a:defRPr>
              </a:lvl1pPr>
            </a:lstStyle>
            <a:p>
              <a:pPr algn="ctr"/>
              <a:r>
                <a:rPr lang="en-US" altLang="zh-CN" sz="4000" dirty="0">
                  <a:solidFill>
                    <a:srgbClr val="FF7653"/>
                  </a:solidFill>
                  <a:latin typeface="汉仪橄榄体繁" panose="02010609000101010101" pitchFamily="49" charset="-122"/>
                  <a:ea typeface="汉仪橄榄体繁" panose="02010609000101010101" pitchFamily="49" charset="-122"/>
                </a:rPr>
                <a:t>01</a:t>
              </a:r>
              <a:endParaRPr lang="zh-CN" altLang="en-US" sz="4000" dirty="0">
                <a:solidFill>
                  <a:srgbClr val="FF7653"/>
                </a:solidFill>
                <a:latin typeface="汉仪橄榄体繁" panose="02010609000101010101" pitchFamily="49" charset="-122"/>
                <a:ea typeface="汉仪橄榄体繁" panose="02010609000101010101" pitchFamily="49" charset="-122"/>
              </a:endParaRPr>
            </a:p>
          </p:txBody>
        </p:sp>
        <p:sp>
          <p:nvSpPr>
            <p:cNvPr id="7" name="任意多边形 21"/>
            <p:cNvSpPr/>
            <p:nvPr/>
          </p:nvSpPr>
          <p:spPr>
            <a:xfrm>
              <a:off x="6098065" y="734895"/>
              <a:ext cx="1113560" cy="1122492"/>
            </a:xfrm>
            <a:custGeom>
              <a:avLst/>
              <a:gdLst>
                <a:gd name="connsiteX0" fmla="*/ 356426 w 1082292"/>
                <a:gd name="connsiteY0" fmla="*/ 1038149 h 1166599"/>
                <a:gd name="connsiteX1" fmla="*/ 21889 w 1082292"/>
                <a:gd name="connsiteY1" fmla="*/ 714764 h 1166599"/>
                <a:gd name="connsiteX2" fmla="*/ 99948 w 1082292"/>
                <a:gd name="connsiteY2" fmla="*/ 212959 h 1166599"/>
                <a:gd name="connsiteX3" fmla="*/ 646358 w 1082292"/>
                <a:gd name="connsiteY3" fmla="*/ 1085 h 1166599"/>
                <a:gd name="connsiteX4" fmla="*/ 1058953 w 1082292"/>
                <a:gd name="connsiteY4" fmla="*/ 291017 h 1166599"/>
                <a:gd name="connsiteX5" fmla="*/ 947441 w 1082292"/>
                <a:gd name="connsiteY5" fmla="*/ 1082754 h 1166599"/>
                <a:gd name="connsiteX6" fmla="*/ 256065 w 1082292"/>
                <a:gd name="connsiteY6" fmla="*/ 1105056 h 1166599"/>
                <a:gd name="connsiteX0-1" fmla="*/ 356426 w 1122646"/>
                <a:gd name="connsiteY0-2" fmla="*/ 1038149 h 1122492"/>
                <a:gd name="connsiteX1-3" fmla="*/ 21889 w 1122646"/>
                <a:gd name="connsiteY1-4" fmla="*/ 714764 h 1122492"/>
                <a:gd name="connsiteX2-5" fmla="*/ 99948 w 1122646"/>
                <a:gd name="connsiteY2-6" fmla="*/ 212959 h 1122492"/>
                <a:gd name="connsiteX3-7" fmla="*/ 646358 w 1122646"/>
                <a:gd name="connsiteY3-8" fmla="*/ 1085 h 1122492"/>
                <a:gd name="connsiteX4-9" fmla="*/ 1058953 w 1122646"/>
                <a:gd name="connsiteY4-10" fmla="*/ 291017 h 1122492"/>
                <a:gd name="connsiteX5-11" fmla="*/ 1036650 w 1122646"/>
                <a:gd name="connsiteY5-12" fmla="*/ 937788 h 1122492"/>
                <a:gd name="connsiteX6-13" fmla="*/ 256065 w 1122646"/>
                <a:gd name="connsiteY6-14" fmla="*/ 1105056 h 1122492"/>
                <a:gd name="connsiteX0-15" fmla="*/ 356426 w 1122646"/>
                <a:gd name="connsiteY0-16" fmla="*/ 1038149 h 1122492"/>
                <a:gd name="connsiteX1-17" fmla="*/ 21889 w 1122646"/>
                <a:gd name="connsiteY1-18" fmla="*/ 714764 h 1122492"/>
                <a:gd name="connsiteX2-19" fmla="*/ 99948 w 1122646"/>
                <a:gd name="connsiteY2-20" fmla="*/ 212959 h 1122492"/>
                <a:gd name="connsiteX3-21" fmla="*/ 646358 w 1122646"/>
                <a:gd name="connsiteY3-22" fmla="*/ 1085 h 1122492"/>
                <a:gd name="connsiteX4-23" fmla="*/ 1058953 w 1122646"/>
                <a:gd name="connsiteY4-24" fmla="*/ 291017 h 1122492"/>
                <a:gd name="connsiteX5-25" fmla="*/ 1036650 w 1122646"/>
                <a:gd name="connsiteY5-26" fmla="*/ 937788 h 1122492"/>
                <a:gd name="connsiteX6-27" fmla="*/ 256065 w 1122646"/>
                <a:gd name="connsiteY6-28" fmla="*/ 1105056 h 1122492"/>
                <a:gd name="connsiteX0-29" fmla="*/ 224677 w 1113560"/>
                <a:gd name="connsiteY0-30" fmla="*/ 1071603 h 1122492"/>
                <a:gd name="connsiteX1-31" fmla="*/ 12803 w 1113560"/>
                <a:gd name="connsiteY1-32" fmla="*/ 714764 h 1122492"/>
                <a:gd name="connsiteX2-33" fmla="*/ 90862 w 1113560"/>
                <a:gd name="connsiteY2-34" fmla="*/ 212959 h 1122492"/>
                <a:gd name="connsiteX3-35" fmla="*/ 637272 w 1113560"/>
                <a:gd name="connsiteY3-36" fmla="*/ 1085 h 1122492"/>
                <a:gd name="connsiteX4-37" fmla="*/ 1049867 w 1113560"/>
                <a:gd name="connsiteY4-38" fmla="*/ 291017 h 1122492"/>
                <a:gd name="connsiteX5-39" fmla="*/ 1027564 w 1113560"/>
                <a:gd name="connsiteY5-40" fmla="*/ 937788 h 1122492"/>
                <a:gd name="connsiteX6-41" fmla="*/ 246979 w 1113560"/>
                <a:gd name="connsiteY6-42" fmla="*/ 1105056 h 11224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113560" h="1122492">
                  <a:moveTo>
                    <a:pt x="224677" y="1071603"/>
                  </a:moveTo>
                  <a:cubicBezTo>
                    <a:pt x="78781" y="978676"/>
                    <a:pt x="35105" y="857871"/>
                    <a:pt x="12803" y="714764"/>
                  </a:cubicBezTo>
                  <a:cubicBezTo>
                    <a:pt x="-9499" y="571657"/>
                    <a:pt x="-13216" y="331905"/>
                    <a:pt x="90862" y="212959"/>
                  </a:cubicBezTo>
                  <a:cubicBezTo>
                    <a:pt x="194940" y="94013"/>
                    <a:pt x="477438" y="-11925"/>
                    <a:pt x="637272" y="1085"/>
                  </a:cubicBezTo>
                  <a:cubicBezTo>
                    <a:pt x="797106" y="14095"/>
                    <a:pt x="984818" y="134900"/>
                    <a:pt x="1049867" y="291017"/>
                  </a:cubicBezTo>
                  <a:cubicBezTo>
                    <a:pt x="1114916" y="447134"/>
                    <a:pt x="1161379" y="802115"/>
                    <a:pt x="1027564" y="937788"/>
                  </a:cubicBezTo>
                  <a:cubicBezTo>
                    <a:pt x="893749" y="1073461"/>
                    <a:pt x="525759" y="1161741"/>
                    <a:pt x="246979" y="1105056"/>
                  </a:cubicBezTo>
                </a:path>
              </a:pathLst>
            </a:custGeom>
            <a:noFill/>
            <a:ln>
              <a:solidFill>
                <a:srgbClr val="FF7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8953542" y="1027366"/>
            <a:ext cx="1082292" cy="1166599"/>
            <a:chOff x="9523887" y="734895"/>
            <a:chExt cx="1082292" cy="1166599"/>
          </a:xfrm>
        </p:grpSpPr>
        <p:sp>
          <p:nvSpPr>
            <p:cNvPr id="9" name="文本框 8"/>
            <p:cNvSpPr txBox="1"/>
            <p:nvPr/>
          </p:nvSpPr>
          <p:spPr>
            <a:xfrm flipH="1">
              <a:off x="9693902" y="975596"/>
              <a:ext cx="912092" cy="729816"/>
            </a:xfrm>
            <a:prstGeom prst="rect">
              <a:avLst/>
            </a:prstGeom>
            <a:noFill/>
          </p:spPr>
          <p:txBody>
            <a:bodyPr wrap="square" rtlCol="0">
              <a:spAutoFit/>
            </a:bodyPr>
            <a:lstStyle>
              <a:defPPr>
                <a:defRPr lang="zh-CN"/>
              </a:defPPr>
              <a:lvl1pPr>
                <a:defRPr sz="3600" b="1">
                  <a:solidFill>
                    <a:schemeClr val="tx1">
                      <a:lumMod val="75000"/>
                      <a:lumOff val="25000"/>
                    </a:schemeClr>
                  </a:solidFill>
                  <a:latin typeface="方正静蕾简体" panose="02000000000000000000" pitchFamily="2" charset="-122"/>
                  <a:ea typeface="方正静蕾简体" panose="02000000000000000000" pitchFamily="2" charset="-122"/>
                </a:defRPr>
              </a:lvl1pPr>
            </a:lstStyle>
            <a:p>
              <a:pPr algn="ctr"/>
              <a:r>
                <a:rPr lang="en-US" altLang="zh-CN" sz="4000" dirty="0">
                  <a:solidFill>
                    <a:srgbClr val="6CB73B"/>
                  </a:solidFill>
                  <a:latin typeface="汉仪橄榄体繁" panose="02010609000101010101" pitchFamily="49" charset="-122"/>
                  <a:ea typeface="汉仪橄榄体繁" panose="02010609000101010101" pitchFamily="49" charset="-122"/>
                </a:rPr>
                <a:t>02</a:t>
              </a:r>
              <a:endParaRPr lang="zh-CN" altLang="en-US" sz="4000" dirty="0">
                <a:solidFill>
                  <a:srgbClr val="6CB73B"/>
                </a:solidFill>
                <a:latin typeface="汉仪橄榄体繁" panose="02010609000101010101" pitchFamily="49" charset="-122"/>
                <a:ea typeface="汉仪橄榄体繁" panose="02010609000101010101" pitchFamily="49" charset="-122"/>
              </a:endParaRPr>
            </a:p>
          </p:txBody>
        </p:sp>
        <p:sp>
          <p:nvSpPr>
            <p:cNvPr id="10" name="任意多边形 22"/>
            <p:cNvSpPr/>
            <p:nvPr/>
          </p:nvSpPr>
          <p:spPr>
            <a:xfrm>
              <a:off x="9523887" y="734895"/>
              <a:ext cx="1082292" cy="1166599"/>
            </a:xfrm>
            <a:custGeom>
              <a:avLst/>
              <a:gdLst>
                <a:gd name="connsiteX0" fmla="*/ 356426 w 1082292"/>
                <a:gd name="connsiteY0" fmla="*/ 1038149 h 1166599"/>
                <a:gd name="connsiteX1" fmla="*/ 21889 w 1082292"/>
                <a:gd name="connsiteY1" fmla="*/ 714764 h 1166599"/>
                <a:gd name="connsiteX2" fmla="*/ 99948 w 1082292"/>
                <a:gd name="connsiteY2" fmla="*/ 212959 h 1166599"/>
                <a:gd name="connsiteX3" fmla="*/ 646358 w 1082292"/>
                <a:gd name="connsiteY3" fmla="*/ 1085 h 1166599"/>
                <a:gd name="connsiteX4" fmla="*/ 1058953 w 1082292"/>
                <a:gd name="connsiteY4" fmla="*/ 291017 h 1166599"/>
                <a:gd name="connsiteX5" fmla="*/ 947441 w 1082292"/>
                <a:gd name="connsiteY5" fmla="*/ 1082754 h 1166599"/>
                <a:gd name="connsiteX6" fmla="*/ 256065 w 1082292"/>
                <a:gd name="connsiteY6" fmla="*/ 1105056 h 1166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2292" h="1166599">
                  <a:moveTo>
                    <a:pt x="356426" y="1038149"/>
                  </a:moveTo>
                  <a:cubicBezTo>
                    <a:pt x="210530" y="945222"/>
                    <a:pt x="64635" y="852296"/>
                    <a:pt x="21889" y="714764"/>
                  </a:cubicBezTo>
                  <a:cubicBezTo>
                    <a:pt x="-20857" y="577232"/>
                    <a:pt x="-4130" y="331905"/>
                    <a:pt x="99948" y="212959"/>
                  </a:cubicBezTo>
                  <a:cubicBezTo>
                    <a:pt x="204026" y="94013"/>
                    <a:pt x="486524" y="-11925"/>
                    <a:pt x="646358" y="1085"/>
                  </a:cubicBezTo>
                  <a:cubicBezTo>
                    <a:pt x="806192" y="14095"/>
                    <a:pt x="1008773" y="110739"/>
                    <a:pt x="1058953" y="291017"/>
                  </a:cubicBezTo>
                  <a:cubicBezTo>
                    <a:pt x="1109133" y="471295"/>
                    <a:pt x="1081256" y="947081"/>
                    <a:pt x="947441" y="1082754"/>
                  </a:cubicBezTo>
                  <a:cubicBezTo>
                    <a:pt x="813626" y="1218427"/>
                    <a:pt x="534845" y="1161741"/>
                    <a:pt x="256065" y="1105056"/>
                  </a:cubicBezTo>
                </a:path>
              </a:pathLst>
            </a:custGeom>
            <a:noFill/>
            <a:ln>
              <a:solidFill>
                <a:srgbClr val="6CB7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5813876" y="3430411"/>
            <a:ext cx="1137256" cy="1052497"/>
            <a:chOff x="6042477" y="2941905"/>
            <a:chExt cx="1137256" cy="1052497"/>
          </a:xfrm>
        </p:grpSpPr>
        <p:sp>
          <p:nvSpPr>
            <p:cNvPr id="12" name="文本框 11"/>
            <p:cNvSpPr txBox="1"/>
            <p:nvPr/>
          </p:nvSpPr>
          <p:spPr>
            <a:xfrm flipH="1">
              <a:off x="6195828" y="3104466"/>
              <a:ext cx="912092" cy="729816"/>
            </a:xfrm>
            <a:prstGeom prst="rect">
              <a:avLst/>
            </a:prstGeom>
            <a:noFill/>
          </p:spPr>
          <p:txBody>
            <a:bodyPr wrap="square" rtlCol="0">
              <a:spAutoFit/>
            </a:bodyPr>
            <a:lstStyle>
              <a:defPPr>
                <a:defRPr lang="zh-CN"/>
              </a:defPPr>
              <a:lvl1pPr>
                <a:defRPr sz="3600" b="1">
                  <a:solidFill>
                    <a:schemeClr val="tx1">
                      <a:lumMod val="75000"/>
                      <a:lumOff val="25000"/>
                    </a:schemeClr>
                  </a:solidFill>
                  <a:latin typeface="方正静蕾简体" panose="02000000000000000000" pitchFamily="2" charset="-122"/>
                  <a:ea typeface="方正静蕾简体" panose="02000000000000000000" pitchFamily="2" charset="-122"/>
                </a:defRPr>
              </a:lvl1pPr>
            </a:lstStyle>
            <a:p>
              <a:pPr algn="ctr"/>
              <a:r>
                <a:rPr lang="en-US" altLang="zh-CN" sz="4000" dirty="0">
                  <a:solidFill>
                    <a:srgbClr val="FA485C"/>
                  </a:solidFill>
                  <a:latin typeface="汉仪橄榄体繁" panose="02010609000101010101" pitchFamily="49" charset="-122"/>
                  <a:ea typeface="汉仪橄榄体繁" panose="02010609000101010101" pitchFamily="49" charset="-122"/>
                </a:rPr>
                <a:t>03</a:t>
              </a:r>
              <a:endParaRPr lang="zh-CN" altLang="en-US" sz="4000" dirty="0">
                <a:solidFill>
                  <a:srgbClr val="FA485C"/>
                </a:solidFill>
                <a:latin typeface="汉仪橄榄体繁" panose="02010609000101010101" pitchFamily="49" charset="-122"/>
                <a:ea typeface="汉仪橄榄体繁" panose="02010609000101010101" pitchFamily="49" charset="-122"/>
              </a:endParaRPr>
            </a:p>
          </p:txBody>
        </p:sp>
        <p:sp>
          <p:nvSpPr>
            <p:cNvPr id="13" name="任意多边形 23"/>
            <p:cNvSpPr/>
            <p:nvPr/>
          </p:nvSpPr>
          <p:spPr>
            <a:xfrm>
              <a:off x="6042477" y="2941905"/>
              <a:ext cx="1137256" cy="1052497"/>
            </a:xfrm>
            <a:custGeom>
              <a:avLst/>
              <a:gdLst>
                <a:gd name="connsiteX0" fmla="*/ 356426 w 1082292"/>
                <a:gd name="connsiteY0" fmla="*/ 1038149 h 1166599"/>
                <a:gd name="connsiteX1" fmla="*/ 21889 w 1082292"/>
                <a:gd name="connsiteY1" fmla="*/ 714764 h 1166599"/>
                <a:gd name="connsiteX2" fmla="*/ 99948 w 1082292"/>
                <a:gd name="connsiteY2" fmla="*/ 212959 h 1166599"/>
                <a:gd name="connsiteX3" fmla="*/ 646358 w 1082292"/>
                <a:gd name="connsiteY3" fmla="*/ 1085 h 1166599"/>
                <a:gd name="connsiteX4" fmla="*/ 1058953 w 1082292"/>
                <a:gd name="connsiteY4" fmla="*/ 291017 h 1166599"/>
                <a:gd name="connsiteX5" fmla="*/ 947441 w 1082292"/>
                <a:gd name="connsiteY5" fmla="*/ 1082754 h 1166599"/>
                <a:gd name="connsiteX6" fmla="*/ 256065 w 1082292"/>
                <a:gd name="connsiteY6" fmla="*/ 1105056 h 1166599"/>
                <a:gd name="connsiteX0-1" fmla="*/ 413845 w 1139711"/>
                <a:gd name="connsiteY0-2" fmla="*/ 1038149 h 1166599"/>
                <a:gd name="connsiteX1-3" fmla="*/ 12401 w 1139711"/>
                <a:gd name="connsiteY1-4" fmla="*/ 714764 h 1166599"/>
                <a:gd name="connsiteX2-5" fmla="*/ 157367 w 1139711"/>
                <a:gd name="connsiteY2-6" fmla="*/ 212959 h 1166599"/>
                <a:gd name="connsiteX3-7" fmla="*/ 703777 w 1139711"/>
                <a:gd name="connsiteY3-8" fmla="*/ 1085 h 1166599"/>
                <a:gd name="connsiteX4-9" fmla="*/ 1116372 w 1139711"/>
                <a:gd name="connsiteY4-10" fmla="*/ 291017 h 1166599"/>
                <a:gd name="connsiteX5-11" fmla="*/ 1004860 w 1139711"/>
                <a:gd name="connsiteY5-12" fmla="*/ 1082754 h 1166599"/>
                <a:gd name="connsiteX6-13" fmla="*/ 313484 w 1139711"/>
                <a:gd name="connsiteY6-14" fmla="*/ 1105056 h 1166599"/>
                <a:gd name="connsiteX0-15" fmla="*/ 213640 w 1129076"/>
                <a:gd name="connsiteY0-16" fmla="*/ 1093905 h 1166599"/>
                <a:gd name="connsiteX1-17" fmla="*/ 1766 w 1129076"/>
                <a:gd name="connsiteY1-18" fmla="*/ 714764 h 1166599"/>
                <a:gd name="connsiteX2-19" fmla="*/ 146732 w 1129076"/>
                <a:gd name="connsiteY2-20" fmla="*/ 212959 h 1166599"/>
                <a:gd name="connsiteX3-21" fmla="*/ 693142 w 1129076"/>
                <a:gd name="connsiteY3-22" fmla="*/ 1085 h 1166599"/>
                <a:gd name="connsiteX4-23" fmla="*/ 1105737 w 1129076"/>
                <a:gd name="connsiteY4-24" fmla="*/ 291017 h 1166599"/>
                <a:gd name="connsiteX5-25" fmla="*/ 994225 w 1129076"/>
                <a:gd name="connsiteY5-26" fmla="*/ 1082754 h 1166599"/>
                <a:gd name="connsiteX6-27" fmla="*/ 302849 w 1129076"/>
                <a:gd name="connsiteY6-28" fmla="*/ 1105056 h 1166599"/>
                <a:gd name="connsiteX0-29" fmla="*/ 213358 w 1133726"/>
                <a:gd name="connsiteY0-30" fmla="*/ 1027929 h 1100623"/>
                <a:gd name="connsiteX1-31" fmla="*/ 1484 w 1133726"/>
                <a:gd name="connsiteY1-32" fmla="*/ 648788 h 1100623"/>
                <a:gd name="connsiteX2-33" fmla="*/ 146450 w 1133726"/>
                <a:gd name="connsiteY2-34" fmla="*/ 146983 h 1100623"/>
                <a:gd name="connsiteX3-35" fmla="*/ 625953 w 1133726"/>
                <a:gd name="connsiteY3-36" fmla="*/ 2016 h 1100623"/>
                <a:gd name="connsiteX4-37" fmla="*/ 1105455 w 1133726"/>
                <a:gd name="connsiteY4-38" fmla="*/ 225041 h 1100623"/>
                <a:gd name="connsiteX5-39" fmla="*/ 993943 w 1133726"/>
                <a:gd name="connsiteY5-40" fmla="*/ 1016778 h 1100623"/>
                <a:gd name="connsiteX6-41" fmla="*/ 302567 w 1133726"/>
                <a:gd name="connsiteY6-42" fmla="*/ 1039080 h 1100623"/>
                <a:gd name="connsiteX0-43" fmla="*/ 213358 w 1137256"/>
                <a:gd name="connsiteY0-44" fmla="*/ 1027929 h 1052497"/>
                <a:gd name="connsiteX1-45" fmla="*/ 1484 w 1137256"/>
                <a:gd name="connsiteY1-46" fmla="*/ 648788 h 1052497"/>
                <a:gd name="connsiteX2-47" fmla="*/ 146450 w 1137256"/>
                <a:gd name="connsiteY2-48" fmla="*/ 146983 h 1052497"/>
                <a:gd name="connsiteX3-49" fmla="*/ 625953 w 1137256"/>
                <a:gd name="connsiteY3-50" fmla="*/ 2016 h 1052497"/>
                <a:gd name="connsiteX4-51" fmla="*/ 1105455 w 1137256"/>
                <a:gd name="connsiteY4-52" fmla="*/ 225041 h 1052497"/>
                <a:gd name="connsiteX5-53" fmla="*/ 1005095 w 1137256"/>
                <a:gd name="connsiteY5-54" fmla="*/ 827207 h 1052497"/>
                <a:gd name="connsiteX6-55" fmla="*/ 302567 w 1137256"/>
                <a:gd name="connsiteY6-56" fmla="*/ 1039080 h 105249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137256" h="1052497">
                  <a:moveTo>
                    <a:pt x="213358" y="1027929"/>
                  </a:moveTo>
                  <a:cubicBezTo>
                    <a:pt x="67462" y="935002"/>
                    <a:pt x="12635" y="795612"/>
                    <a:pt x="1484" y="648788"/>
                  </a:cubicBezTo>
                  <a:cubicBezTo>
                    <a:pt x="-9667" y="501964"/>
                    <a:pt x="42372" y="254778"/>
                    <a:pt x="146450" y="146983"/>
                  </a:cubicBezTo>
                  <a:cubicBezTo>
                    <a:pt x="250528" y="39188"/>
                    <a:pt x="466119" y="-10994"/>
                    <a:pt x="625953" y="2016"/>
                  </a:cubicBezTo>
                  <a:cubicBezTo>
                    <a:pt x="785787" y="15026"/>
                    <a:pt x="1042265" y="87509"/>
                    <a:pt x="1105455" y="225041"/>
                  </a:cubicBezTo>
                  <a:cubicBezTo>
                    <a:pt x="1168645" y="362573"/>
                    <a:pt x="1138910" y="691534"/>
                    <a:pt x="1005095" y="827207"/>
                  </a:cubicBezTo>
                  <a:cubicBezTo>
                    <a:pt x="871280" y="962880"/>
                    <a:pt x="581347" y="1095765"/>
                    <a:pt x="302567" y="1039080"/>
                  </a:cubicBezTo>
                </a:path>
              </a:pathLst>
            </a:custGeom>
            <a:noFill/>
            <a:ln>
              <a:solidFill>
                <a:srgbClr val="F706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8962523" y="3332915"/>
            <a:ext cx="1073284" cy="1191485"/>
            <a:chOff x="9532868" y="2844409"/>
            <a:chExt cx="1073284" cy="1191485"/>
          </a:xfrm>
        </p:grpSpPr>
        <p:sp>
          <p:nvSpPr>
            <p:cNvPr id="15" name="文本框 14"/>
            <p:cNvSpPr txBox="1"/>
            <p:nvPr/>
          </p:nvSpPr>
          <p:spPr>
            <a:xfrm flipH="1">
              <a:off x="9608987" y="3104466"/>
              <a:ext cx="912092" cy="729816"/>
            </a:xfrm>
            <a:prstGeom prst="rect">
              <a:avLst/>
            </a:prstGeom>
            <a:noFill/>
          </p:spPr>
          <p:txBody>
            <a:bodyPr wrap="square" rtlCol="0">
              <a:spAutoFit/>
            </a:bodyPr>
            <a:lstStyle>
              <a:defPPr>
                <a:defRPr lang="zh-CN"/>
              </a:defPPr>
              <a:lvl1pPr>
                <a:defRPr sz="3600" b="1">
                  <a:solidFill>
                    <a:schemeClr val="tx1">
                      <a:lumMod val="75000"/>
                      <a:lumOff val="25000"/>
                    </a:schemeClr>
                  </a:solidFill>
                  <a:latin typeface="方正静蕾简体" panose="02000000000000000000" pitchFamily="2" charset="-122"/>
                  <a:ea typeface="方正静蕾简体" panose="02000000000000000000" pitchFamily="2" charset="-122"/>
                </a:defRPr>
              </a:lvl1pPr>
            </a:lstStyle>
            <a:p>
              <a:pPr algn="ctr"/>
              <a:r>
                <a:rPr lang="en-US" altLang="zh-CN" sz="4000" dirty="0">
                  <a:solidFill>
                    <a:srgbClr val="20B6BE"/>
                  </a:solidFill>
                  <a:latin typeface="汉仪橄榄体繁" panose="02010609000101010101" pitchFamily="49" charset="-122"/>
                  <a:ea typeface="汉仪橄榄体繁" panose="02010609000101010101" pitchFamily="49" charset="-122"/>
                </a:rPr>
                <a:t>04</a:t>
              </a:r>
              <a:endParaRPr lang="zh-CN" altLang="en-US" sz="4000" dirty="0">
                <a:solidFill>
                  <a:srgbClr val="20B6BE"/>
                </a:solidFill>
                <a:latin typeface="汉仪橄榄体繁" panose="02010609000101010101" pitchFamily="49" charset="-122"/>
                <a:ea typeface="汉仪橄榄体繁" panose="02010609000101010101" pitchFamily="49" charset="-122"/>
              </a:endParaRPr>
            </a:p>
          </p:txBody>
        </p:sp>
        <p:sp>
          <p:nvSpPr>
            <p:cNvPr id="16" name="任意多边形 24"/>
            <p:cNvSpPr/>
            <p:nvPr/>
          </p:nvSpPr>
          <p:spPr>
            <a:xfrm>
              <a:off x="9532868" y="2844409"/>
              <a:ext cx="1073284" cy="1191485"/>
            </a:xfrm>
            <a:custGeom>
              <a:avLst/>
              <a:gdLst>
                <a:gd name="connsiteX0" fmla="*/ 356426 w 1082292"/>
                <a:gd name="connsiteY0" fmla="*/ 1038149 h 1166599"/>
                <a:gd name="connsiteX1" fmla="*/ 21889 w 1082292"/>
                <a:gd name="connsiteY1" fmla="*/ 714764 h 1166599"/>
                <a:gd name="connsiteX2" fmla="*/ 99948 w 1082292"/>
                <a:gd name="connsiteY2" fmla="*/ 212959 h 1166599"/>
                <a:gd name="connsiteX3" fmla="*/ 646358 w 1082292"/>
                <a:gd name="connsiteY3" fmla="*/ 1085 h 1166599"/>
                <a:gd name="connsiteX4" fmla="*/ 1058953 w 1082292"/>
                <a:gd name="connsiteY4" fmla="*/ 291017 h 1166599"/>
                <a:gd name="connsiteX5" fmla="*/ 947441 w 1082292"/>
                <a:gd name="connsiteY5" fmla="*/ 1082754 h 1166599"/>
                <a:gd name="connsiteX6" fmla="*/ 256065 w 1082292"/>
                <a:gd name="connsiteY6" fmla="*/ 1105056 h 1166599"/>
                <a:gd name="connsiteX0-1" fmla="*/ 356426 w 1081241"/>
                <a:gd name="connsiteY0-2" fmla="*/ 1038149 h 1114568"/>
                <a:gd name="connsiteX1-3" fmla="*/ 21889 w 1081241"/>
                <a:gd name="connsiteY1-4" fmla="*/ 714764 h 1114568"/>
                <a:gd name="connsiteX2-5" fmla="*/ 99948 w 1081241"/>
                <a:gd name="connsiteY2-6" fmla="*/ 212959 h 1114568"/>
                <a:gd name="connsiteX3-7" fmla="*/ 646358 w 1081241"/>
                <a:gd name="connsiteY3-8" fmla="*/ 1085 h 1114568"/>
                <a:gd name="connsiteX4-9" fmla="*/ 1058953 w 1081241"/>
                <a:gd name="connsiteY4-10" fmla="*/ 291017 h 1114568"/>
                <a:gd name="connsiteX5-11" fmla="*/ 947441 w 1081241"/>
                <a:gd name="connsiteY5-12" fmla="*/ 1082754 h 1114568"/>
                <a:gd name="connsiteX6-13" fmla="*/ 289519 w 1081241"/>
                <a:gd name="connsiteY6-14" fmla="*/ 937788 h 1114568"/>
                <a:gd name="connsiteX0-15" fmla="*/ 320496 w 1078764"/>
                <a:gd name="connsiteY0-16" fmla="*/ 1160812 h 1160812"/>
                <a:gd name="connsiteX1-17" fmla="*/ 19412 w 1078764"/>
                <a:gd name="connsiteY1-18" fmla="*/ 714764 h 1160812"/>
                <a:gd name="connsiteX2-19" fmla="*/ 97471 w 1078764"/>
                <a:gd name="connsiteY2-20" fmla="*/ 212959 h 1160812"/>
                <a:gd name="connsiteX3-21" fmla="*/ 643881 w 1078764"/>
                <a:gd name="connsiteY3-22" fmla="*/ 1085 h 1160812"/>
                <a:gd name="connsiteX4-23" fmla="*/ 1056476 w 1078764"/>
                <a:gd name="connsiteY4-24" fmla="*/ 291017 h 1160812"/>
                <a:gd name="connsiteX5-25" fmla="*/ 944964 w 1078764"/>
                <a:gd name="connsiteY5-26" fmla="*/ 1082754 h 1160812"/>
                <a:gd name="connsiteX6-27" fmla="*/ 287042 w 1078764"/>
                <a:gd name="connsiteY6-28" fmla="*/ 937788 h 1160812"/>
                <a:gd name="connsiteX0-29" fmla="*/ 320496 w 1079108"/>
                <a:gd name="connsiteY0-30" fmla="*/ 1160812 h 1160812"/>
                <a:gd name="connsiteX1-31" fmla="*/ 19412 w 1079108"/>
                <a:gd name="connsiteY1-32" fmla="*/ 714764 h 1160812"/>
                <a:gd name="connsiteX2-33" fmla="*/ 97471 w 1079108"/>
                <a:gd name="connsiteY2-34" fmla="*/ 212959 h 1160812"/>
                <a:gd name="connsiteX3-35" fmla="*/ 643881 w 1079108"/>
                <a:gd name="connsiteY3-36" fmla="*/ 1085 h 1160812"/>
                <a:gd name="connsiteX4-37" fmla="*/ 1056476 w 1079108"/>
                <a:gd name="connsiteY4-38" fmla="*/ 291017 h 1160812"/>
                <a:gd name="connsiteX5-39" fmla="*/ 944964 w 1079108"/>
                <a:gd name="connsiteY5-40" fmla="*/ 1082754 h 1160812"/>
                <a:gd name="connsiteX6-41" fmla="*/ 275890 w 1079108"/>
                <a:gd name="connsiteY6-42" fmla="*/ 1049300 h 1160812"/>
                <a:gd name="connsiteX0-43" fmla="*/ 320496 w 1064512"/>
                <a:gd name="connsiteY0-44" fmla="*/ 1160812 h 1160812"/>
                <a:gd name="connsiteX1-45" fmla="*/ 19412 w 1064512"/>
                <a:gd name="connsiteY1-46" fmla="*/ 714764 h 1160812"/>
                <a:gd name="connsiteX2-47" fmla="*/ 97471 w 1064512"/>
                <a:gd name="connsiteY2-48" fmla="*/ 212959 h 1160812"/>
                <a:gd name="connsiteX3-49" fmla="*/ 643881 w 1064512"/>
                <a:gd name="connsiteY3-50" fmla="*/ 1085 h 1160812"/>
                <a:gd name="connsiteX4-51" fmla="*/ 1056476 w 1064512"/>
                <a:gd name="connsiteY4-52" fmla="*/ 291017 h 1160812"/>
                <a:gd name="connsiteX5-53" fmla="*/ 866905 w 1064512"/>
                <a:gd name="connsiteY5-54" fmla="*/ 1060452 h 1160812"/>
                <a:gd name="connsiteX6-55" fmla="*/ 275890 w 1064512"/>
                <a:gd name="connsiteY6-56" fmla="*/ 1049300 h 1160812"/>
                <a:gd name="connsiteX0-57" fmla="*/ 320496 w 974739"/>
                <a:gd name="connsiteY0-58" fmla="*/ 1162515 h 1162515"/>
                <a:gd name="connsiteX1-59" fmla="*/ 19412 w 974739"/>
                <a:gd name="connsiteY1-60" fmla="*/ 716467 h 1162515"/>
                <a:gd name="connsiteX2-61" fmla="*/ 97471 w 974739"/>
                <a:gd name="connsiteY2-62" fmla="*/ 214662 h 1162515"/>
                <a:gd name="connsiteX3-63" fmla="*/ 643881 w 974739"/>
                <a:gd name="connsiteY3-64" fmla="*/ 2788 h 1162515"/>
                <a:gd name="connsiteX4-65" fmla="*/ 956115 w 974739"/>
                <a:gd name="connsiteY4-66" fmla="*/ 348477 h 1162515"/>
                <a:gd name="connsiteX5-67" fmla="*/ 866905 w 974739"/>
                <a:gd name="connsiteY5-68" fmla="*/ 1062155 h 1162515"/>
                <a:gd name="connsiteX6-69" fmla="*/ 275890 w 974739"/>
                <a:gd name="connsiteY6-70" fmla="*/ 1051003 h 1162515"/>
                <a:gd name="connsiteX0-71" fmla="*/ 329126 w 983369"/>
                <a:gd name="connsiteY0-72" fmla="*/ 1167395 h 1167395"/>
                <a:gd name="connsiteX1-73" fmla="*/ 28042 w 983369"/>
                <a:gd name="connsiteY1-74" fmla="*/ 721347 h 1167395"/>
                <a:gd name="connsiteX2-75" fmla="*/ 83799 w 983369"/>
                <a:gd name="connsiteY2-76" fmla="*/ 163786 h 1167395"/>
                <a:gd name="connsiteX3-77" fmla="*/ 652511 w 983369"/>
                <a:gd name="connsiteY3-78" fmla="*/ 7668 h 1167395"/>
                <a:gd name="connsiteX4-79" fmla="*/ 964745 w 983369"/>
                <a:gd name="connsiteY4-80" fmla="*/ 353357 h 1167395"/>
                <a:gd name="connsiteX5-81" fmla="*/ 875535 w 983369"/>
                <a:gd name="connsiteY5-82" fmla="*/ 1067035 h 1167395"/>
                <a:gd name="connsiteX6-83" fmla="*/ 284520 w 983369"/>
                <a:gd name="connsiteY6-84" fmla="*/ 1055883 h 1167395"/>
                <a:gd name="connsiteX0-85" fmla="*/ 372624 w 1026867"/>
                <a:gd name="connsiteY0-86" fmla="*/ 1169183 h 1169183"/>
                <a:gd name="connsiteX1-87" fmla="*/ 15783 w 1026867"/>
                <a:gd name="connsiteY1-88" fmla="*/ 856949 h 1169183"/>
                <a:gd name="connsiteX2-89" fmla="*/ 127297 w 1026867"/>
                <a:gd name="connsiteY2-90" fmla="*/ 165574 h 1169183"/>
                <a:gd name="connsiteX3-91" fmla="*/ 696009 w 1026867"/>
                <a:gd name="connsiteY3-92" fmla="*/ 9456 h 1169183"/>
                <a:gd name="connsiteX4-93" fmla="*/ 1008243 w 1026867"/>
                <a:gd name="connsiteY4-94" fmla="*/ 355145 h 1169183"/>
                <a:gd name="connsiteX5-95" fmla="*/ 919033 w 1026867"/>
                <a:gd name="connsiteY5-96" fmla="*/ 1068823 h 1169183"/>
                <a:gd name="connsiteX6-97" fmla="*/ 328018 w 1026867"/>
                <a:gd name="connsiteY6-98" fmla="*/ 1057671 h 1169183"/>
                <a:gd name="connsiteX0-99" fmla="*/ 372624 w 1072276"/>
                <a:gd name="connsiteY0-100" fmla="*/ 1169183 h 1169183"/>
                <a:gd name="connsiteX1-101" fmla="*/ 15783 w 1072276"/>
                <a:gd name="connsiteY1-102" fmla="*/ 856949 h 1169183"/>
                <a:gd name="connsiteX2-103" fmla="*/ 127297 w 1072276"/>
                <a:gd name="connsiteY2-104" fmla="*/ 165574 h 1169183"/>
                <a:gd name="connsiteX3-105" fmla="*/ 696009 w 1072276"/>
                <a:gd name="connsiteY3-106" fmla="*/ 9456 h 1169183"/>
                <a:gd name="connsiteX4-107" fmla="*/ 1008243 w 1072276"/>
                <a:gd name="connsiteY4-108" fmla="*/ 355145 h 1169183"/>
                <a:gd name="connsiteX5-109" fmla="*/ 1008243 w 1072276"/>
                <a:gd name="connsiteY5-110" fmla="*/ 901555 h 1169183"/>
                <a:gd name="connsiteX6-111" fmla="*/ 328018 w 1072276"/>
                <a:gd name="connsiteY6-112" fmla="*/ 1057671 h 1169183"/>
                <a:gd name="connsiteX0-113" fmla="*/ 372624 w 1062872"/>
                <a:gd name="connsiteY0-114" fmla="*/ 1169183 h 1169183"/>
                <a:gd name="connsiteX1-115" fmla="*/ 15783 w 1062872"/>
                <a:gd name="connsiteY1-116" fmla="*/ 856949 h 1169183"/>
                <a:gd name="connsiteX2-117" fmla="*/ 127297 w 1062872"/>
                <a:gd name="connsiteY2-118" fmla="*/ 165574 h 1169183"/>
                <a:gd name="connsiteX3-119" fmla="*/ 696009 w 1062872"/>
                <a:gd name="connsiteY3-120" fmla="*/ 9456 h 1169183"/>
                <a:gd name="connsiteX4-121" fmla="*/ 1008243 w 1062872"/>
                <a:gd name="connsiteY4-122" fmla="*/ 355145 h 1169183"/>
                <a:gd name="connsiteX5-123" fmla="*/ 1008243 w 1062872"/>
                <a:gd name="connsiteY5-124" fmla="*/ 901555 h 1169183"/>
                <a:gd name="connsiteX6-125" fmla="*/ 461832 w 1062872"/>
                <a:gd name="connsiteY6-126" fmla="*/ 1091124 h 1169183"/>
                <a:gd name="connsiteX0-127" fmla="*/ 444312 w 1067653"/>
                <a:gd name="connsiteY0-128" fmla="*/ 1180334 h 1180334"/>
                <a:gd name="connsiteX1-129" fmla="*/ 20564 w 1067653"/>
                <a:gd name="connsiteY1-130" fmla="*/ 856949 h 1180334"/>
                <a:gd name="connsiteX2-131" fmla="*/ 132078 w 1067653"/>
                <a:gd name="connsiteY2-132" fmla="*/ 165574 h 1180334"/>
                <a:gd name="connsiteX3-133" fmla="*/ 700790 w 1067653"/>
                <a:gd name="connsiteY3-134" fmla="*/ 9456 h 1180334"/>
                <a:gd name="connsiteX4-135" fmla="*/ 1013024 w 1067653"/>
                <a:gd name="connsiteY4-136" fmla="*/ 355145 h 1180334"/>
                <a:gd name="connsiteX5-137" fmla="*/ 1013024 w 1067653"/>
                <a:gd name="connsiteY5-138" fmla="*/ 901555 h 1180334"/>
                <a:gd name="connsiteX6-139" fmla="*/ 466613 w 1067653"/>
                <a:gd name="connsiteY6-140" fmla="*/ 1091124 h 1180334"/>
                <a:gd name="connsiteX0-141" fmla="*/ 444312 w 1067653"/>
                <a:gd name="connsiteY0-142" fmla="*/ 1180334 h 1180334"/>
                <a:gd name="connsiteX1-143" fmla="*/ 20564 w 1067653"/>
                <a:gd name="connsiteY1-144" fmla="*/ 856949 h 1180334"/>
                <a:gd name="connsiteX2-145" fmla="*/ 132078 w 1067653"/>
                <a:gd name="connsiteY2-146" fmla="*/ 165574 h 1180334"/>
                <a:gd name="connsiteX3-147" fmla="*/ 700790 w 1067653"/>
                <a:gd name="connsiteY3-148" fmla="*/ 9456 h 1180334"/>
                <a:gd name="connsiteX4-149" fmla="*/ 1013024 w 1067653"/>
                <a:gd name="connsiteY4-150" fmla="*/ 355145 h 1180334"/>
                <a:gd name="connsiteX5-151" fmla="*/ 1013024 w 1067653"/>
                <a:gd name="connsiteY5-152" fmla="*/ 901555 h 1180334"/>
                <a:gd name="connsiteX6-153" fmla="*/ 466613 w 1067653"/>
                <a:gd name="connsiteY6-154" fmla="*/ 1091124 h 1180334"/>
                <a:gd name="connsiteX0-155" fmla="*/ 528002 w 1073284"/>
                <a:gd name="connsiteY0-156" fmla="*/ 1191485 h 1191485"/>
                <a:gd name="connsiteX1-157" fmla="*/ 26195 w 1073284"/>
                <a:gd name="connsiteY1-158" fmla="*/ 856949 h 1191485"/>
                <a:gd name="connsiteX2-159" fmla="*/ 137709 w 1073284"/>
                <a:gd name="connsiteY2-160" fmla="*/ 165574 h 1191485"/>
                <a:gd name="connsiteX3-161" fmla="*/ 706421 w 1073284"/>
                <a:gd name="connsiteY3-162" fmla="*/ 9456 h 1191485"/>
                <a:gd name="connsiteX4-163" fmla="*/ 1018655 w 1073284"/>
                <a:gd name="connsiteY4-164" fmla="*/ 355145 h 1191485"/>
                <a:gd name="connsiteX5-165" fmla="*/ 1018655 w 1073284"/>
                <a:gd name="connsiteY5-166" fmla="*/ 901555 h 1191485"/>
                <a:gd name="connsiteX6-167" fmla="*/ 472244 w 1073284"/>
                <a:gd name="connsiteY6-168" fmla="*/ 1091124 h 119148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073284" h="1191485">
                  <a:moveTo>
                    <a:pt x="528002" y="1191485"/>
                  </a:moveTo>
                  <a:cubicBezTo>
                    <a:pt x="348652" y="1132011"/>
                    <a:pt x="91244" y="1027934"/>
                    <a:pt x="26195" y="856949"/>
                  </a:cubicBezTo>
                  <a:cubicBezTo>
                    <a:pt x="-38854" y="685964"/>
                    <a:pt x="24338" y="306823"/>
                    <a:pt x="137709" y="165574"/>
                  </a:cubicBezTo>
                  <a:cubicBezTo>
                    <a:pt x="251080" y="24325"/>
                    <a:pt x="559597" y="-22139"/>
                    <a:pt x="706421" y="9456"/>
                  </a:cubicBezTo>
                  <a:cubicBezTo>
                    <a:pt x="853245" y="41051"/>
                    <a:pt x="966616" y="206462"/>
                    <a:pt x="1018655" y="355145"/>
                  </a:cubicBezTo>
                  <a:cubicBezTo>
                    <a:pt x="1070694" y="503828"/>
                    <a:pt x="1109724" y="778892"/>
                    <a:pt x="1018655" y="901555"/>
                  </a:cubicBezTo>
                  <a:cubicBezTo>
                    <a:pt x="927587" y="1024218"/>
                    <a:pt x="751024" y="1147809"/>
                    <a:pt x="472244" y="1091124"/>
                  </a:cubicBezTo>
                </a:path>
              </a:pathLst>
            </a:custGeom>
            <a:noFill/>
            <a:ln>
              <a:solidFill>
                <a:srgbClr val="20B6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4760594" y="2386835"/>
            <a:ext cx="3322082" cy="553998"/>
          </a:xfrm>
          <a:prstGeom prst="rect">
            <a:avLst/>
          </a:prstGeom>
          <a:noFill/>
        </p:spPr>
        <p:txBody>
          <a:bodyPr wrap="square" rtlCol="0">
            <a:spAutoFit/>
          </a:bodyPr>
          <a:lstStyle/>
          <a:p>
            <a:pPr algn="ctr"/>
            <a:r>
              <a:rPr lang="zh-CN" altLang="en-US" sz="3000" b="1" dirty="0">
                <a:solidFill>
                  <a:srgbClr val="FF7653"/>
                </a:solidFill>
                <a:latin typeface="方正卡通简体" panose="03000509000000000000" pitchFamily="65" charset="-122"/>
                <a:ea typeface="方正卡通简体" panose="03000509000000000000" pitchFamily="65" charset="-122"/>
              </a:rPr>
              <a:t>为何读书</a:t>
            </a:r>
          </a:p>
        </p:txBody>
      </p:sp>
      <p:sp>
        <p:nvSpPr>
          <p:cNvPr id="18" name="文本框 17"/>
          <p:cNvSpPr txBox="1"/>
          <p:nvPr/>
        </p:nvSpPr>
        <p:spPr>
          <a:xfrm>
            <a:off x="7793483" y="2421370"/>
            <a:ext cx="3235594" cy="553998"/>
          </a:xfrm>
          <a:prstGeom prst="rect">
            <a:avLst/>
          </a:prstGeom>
          <a:noFill/>
        </p:spPr>
        <p:txBody>
          <a:bodyPr wrap="square" rtlCol="0">
            <a:spAutoFit/>
          </a:bodyPr>
          <a:lstStyle/>
          <a:p>
            <a:pPr algn="ctr"/>
            <a:r>
              <a:rPr lang="zh-CN" altLang="en-US" sz="3000" b="1" dirty="0">
                <a:solidFill>
                  <a:srgbClr val="6CB73B"/>
                </a:solidFill>
                <a:latin typeface="方正卡通简体" panose="03000509000000000000" pitchFamily="65" charset="-122"/>
                <a:ea typeface="方正卡通简体" panose="03000509000000000000" pitchFamily="65" charset="-122"/>
              </a:rPr>
              <a:t>读什么</a:t>
            </a:r>
          </a:p>
        </p:txBody>
      </p:sp>
      <p:sp>
        <p:nvSpPr>
          <p:cNvPr id="19" name="文本框 18"/>
          <p:cNvSpPr txBox="1"/>
          <p:nvPr/>
        </p:nvSpPr>
        <p:spPr>
          <a:xfrm>
            <a:off x="4848161" y="4776497"/>
            <a:ext cx="3177816" cy="553998"/>
          </a:xfrm>
          <a:prstGeom prst="rect">
            <a:avLst/>
          </a:prstGeom>
          <a:noFill/>
        </p:spPr>
        <p:txBody>
          <a:bodyPr wrap="square" rtlCol="0">
            <a:spAutoFit/>
          </a:bodyPr>
          <a:lstStyle/>
          <a:p>
            <a:pPr algn="ctr"/>
            <a:r>
              <a:rPr lang="zh-CN" altLang="en-US" sz="3000" b="1" dirty="0">
                <a:solidFill>
                  <a:srgbClr val="FA485C"/>
                </a:solidFill>
                <a:latin typeface="方正卡通简体" panose="03000509000000000000" pitchFamily="65" charset="-122"/>
                <a:ea typeface="方正卡通简体" panose="03000509000000000000" pitchFamily="65" charset="-122"/>
              </a:rPr>
              <a:t>怎么读</a:t>
            </a:r>
          </a:p>
        </p:txBody>
      </p:sp>
      <p:sp>
        <p:nvSpPr>
          <p:cNvPr id="20" name="文本框 19"/>
          <p:cNvSpPr txBox="1"/>
          <p:nvPr/>
        </p:nvSpPr>
        <p:spPr>
          <a:xfrm>
            <a:off x="7990695" y="4776497"/>
            <a:ext cx="3177816" cy="553998"/>
          </a:xfrm>
          <a:prstGeom prst="rect">
            <a:avLst/>
          </a:prstGeom>
          <a:noFill/>
        </p:spPr>
        <p:txBody>
          <a:bodyPr wrap="square" rtlCol="0">
            <a:spAutoFit/>
          </a:bodyPr>
          <a:lstStyle/>
          <a:p>
            <a:pPr algn="ctr"/>
            <a:r>
              <a:rPr lang="zh-CN" altLang="en-US" sz="3000" b="1" dirty="0">
                <a:solidFill>
                  <a:srgbClr val="20B6BE"/>
                </a:solidFill>
                <a:latin typeface="方正卡通简体" panose="03000509000000000000" pitchFamily="65" charset="-122"/>
                <a:ea typeface="方正卡通简体" panose="03000509000000000000" pitchFamily="65" charset="-122"/>
              </a:rPr>
              <a:t>读书小结</a:t>
            </a:r>
          </a:p>
        </p:txBody>
      </p: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1000"/>
                                            <p:tgtEl>
                                              <p:spTgt spid="2"/>
                                            </p:tgtEl>
                                          </p:cBhvr>
                                        </p:animEffect>
                                      </p:childTnLst>
                                    </p:cTn>
                                  </p:par>
                                  <p:par>
                                    <p:cTn id="8" presetID="2" presetClass="entr" presetSubtype="4" accel="48000" fill="hold" grpId="0" nodeType="withEffect" p14:presetBounceEnd="44000">
                                      <p:stCondLst>
                                        <p:cond delay="100"/>
                                      </p:stCondLst>
                                      <p:childTnLst>
                                        <p:set>
                                          <p:cBhvr>
                                            <p:cTn id="9" dur="1" fill="hold">
                                              <p:stCondLst>
                                                <p:cond delay="0"/>
                                              </p:stCondLst>
                                            </p:cTn>
                                            <p:tgtEl>
                                              <p:spTgt spid="3"/>
                                            </p:tgtEl>
                                            <p:attrNameLst>
                                              <p:attrName>style.visibility</p:attrName>
                                            </p:attrNameLst>
                                          </p:cBhvr>
                                          <p:to>
                                            <p:strVal val="visible"/>
                                          </p:to>
                                        </p:set>
                                        <p:anim calcmode="lin" valueType="num" p14:bounceEnd="44000">
                                          <p:cBhvr additive="base">
                                            <p:cTn id="10" dur="1000" fill="hold"/>
                                            <p:tgtEl>
                                              <p:spTgt spid="3"/>
                                            </p:tgtEl>
                                            <p:attrNameLst>
                                              <p:attrName>ppt_x</p:attrName>
                                            </p:attrNameLst>
                                          </p:cBhvr>
                                          <p:tavLst>
                                            <p:tav tm="0">
                                              <p:val>
                                                <p:strVal val="#ppt_x"/>
                                              </p:val>
                                            </p:tav>
                                            <p:tav tm="100000">
                                              <p:val>
                                                <p:strVal val="#ppt_x"/>
                                              </p:val>
                                            </p:tav>
                                          </p:tavLst>
                                        </p:anim>
                                        <p:anim calcmode="lin" valueType="num" p14:bounceEnd="44000">
                                          <p:cBhvr additive="base">
                                            <p:cTn id="11" dur="1000" fill="hold"/>
                                            <p:tgtEl>
                                              <p:spTgt spid="3"/>
                                            </p:tgtEl>
                                            <p:attrNameLst>
                                              <p:attrName>ppt_y</p:attrName>
                                            </p:attrNameLst>
                                          </p:cBhvr>
                                          <p:tavLst>
                                            <p:tav tm="0">
                                              <p:val>
                                                <p:strVal val="1+#ppt_h/2"/>
                                              </p:val>
                                            </p:tav>
                                            <p:tav tm="100000">
                                              <p:val>
                                                <p:strVal val="#ppt_y"/>
                                              </p:val>
                                            </p:tav>
                                          </p:tavLst>
                                        </p:anim>
                                      </p:childTnLst>
                                    </p:cTn>
                                  </p:par>
                                  <p:par>
                                    <p:cTn id="12" presetID="2" presetClass="entr" presetSubtype="4" accel="48000" fill="hold" grpId="0" nodeType="withEffect" p14:presetBounceEnd="44000">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14:bounceEnd="44000">
                                          <p:cBhvr additive="base">
                                            <p:cTn id="14" dur="1000" fill="hold"/>
                                            <p:tgtEl>
                                              <p:spTgt spid="4"/>
                                            </p:tgtEl>
                                            <p:attrNameLst>
                                              <p:attrName>ppt_x</p:attrName>
                                            </p:attrNameLst>
                                          </p:cBhvr>
                                          <p:tavLst>
                                            <p:tav tm="0">
                                              <p:val>
                                                <p:strVal val="#ppt_x"/>
                                              </p:val>
                                            </p:tav>
                                            <p:tav tm="100000">
                                              <p:val>
                                                <p:strVal val="#ppt_x"/>
                                              </p:val>
                                            </p:tav>
                                          </p:tavLst>
                                        </p:anim>
                                        <p:anim calcmode="lin" valueType="num" p14:bounceEnd="44000">
                                          <p:cBhvr additive="base">
                                            <p:cTn id="15" dur="1000" fill="hold"/>
                                            <p:tgtEl>
                                              <p:spTgt spid="4"/>
                                            </p:tgtEl>
                                            <p:attrNameLst>
                                              <p:attrName>ppt_y</p:attrName>
                                            </p:attrNameLst>
                                          </p:cBhvr>
                                          <p:tavLst>
                                            <p:tav tm="0">
                                              <p:val>
                                                <p:strVal val="1+#ppt_h/2"/>
                                              </p:val>
                                            </p:tav>
                                            <p:tav tm="100000">
                                              <p:val>
                                                <p:strVal val="#ppt_y"/>
                                              </p:val>
                                            </p:tav>
                                          </p:tavLst>
                                        </p:anim>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nodeType="withEffect">
                                      <p:stCondLst>
                                        <p:cond delay="10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par>
                                    <p:cTn id="27" presetID="53" presetClass="entr" presetSubtype="16" fill="hold" nodeType="withEffect">
                                      <p:stCondLst>
                                        <p:cond delay="2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53" presetClass="entr" presetSubtype="16" fill="hold" nodeType="withEffect">
                                      <p:stCondLst>
                                        <p:cond delay="30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childTnLst>
                              </p:cTn>
                            </p:par>
                            <p:par>
                              <p:cTn id="37" fill="hold">
                                <p:stCondLst>
                                  <p:cond delay="1500"/>
                                </p:stCondLst>
                                <p:childTnLst>
                                  <p:par>
                                    <p:cTn id="38" presetID="2" presetClass="entr" presetSubtype="2"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1+#ppt_w/2"/>
                                              </p:val>
                                            </p:tav>
                                            <p:tav tm="100000">
                                              <p:val>
                                                <p:strVal val="#ppt_x"/>
                                              </p:val>
                                            </p:tav>
                                          </p:tavLst>
                                        </p:anim>
                                        <p:anim calcmode="lin" valueType="num">
                                          <p:cBhvr additive="base">
                                            <p:cTn id="45" dur="500" fill="hold"/>
                                            <p:tgtEl>
                                              <p:spTgt spid="18"/>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fill="hold"/>
                                            <p:tgtEl>
                                              <p:spTgt spid="19"/>
                                            </p:tgtEl>
                                            <p:attrNameLst>
                                              <p:attrName>ppt_x</p:attrName>
                                            </p:attrNameLst>
                                          </p:cBhvr>
                                          <p:tavLst>
                                            <p:tav tm="0">
                                              <p:val>
                                                <p:strVal val="1+#ppt_w/2"/>
                                              </p:val>
                                            </p:tav>
                                            <p:tav tm="100000">
                                              <p:val>
                                                <p:strVal val="#ppt_x"/>
                                              </p:val>
                                            </p:tav>
                                          </p:tavLst>
                                        </p:anim>
                                        <p:anim calcmode="lin" valueType="num">
                                          <p:cBhvr additive="base">
                                            <p:cTn id="49" dur="500" fill="hold"/>
                                            <p:tgtEl>
                                              <p:spTgt spid="19"/>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fill="hold"/>
                                            <p:tgtEl>
                                              <p:spTgt spid="20"/>
                                            </p:tgtEl>
                                            <p:attrNameLst>
                                              <p:attrName>ppt_x</p:attrName>
                                            </p:attrNameLst>
                                          </p:cBhvr>
                                          <p:tavLst>
                                            <p:tav tm="0">
                                              <p:val>
                                                <p:strVal val="1+#ppt_w/2"/>
                                              </p:val>
                                            </p:tav>
                                            <p:tav tm="100000">
                                              <p:val>
                                                <p:strVal val="#ppt_x"/>
                                              </p:val>
                                            </p:tav>
                                          </p:tavLst>
                                        </p:anim>
                                        <p:anim calcmode="lin" valueType="num">
                                          <p:cBhvr additive="base">
                                            <p:cTn id="53"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7" grpId="0"/>
          <p:bldP spid="18" grpId="0"/>
          <p:bldP spid="19"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1000"/>
                                            <p:tgtEl>
                                              <p:spTgt spid="2"/>
                                            </p:tgtEl>
                                          </p:cBhvr>
                                        </p:animEffect>
                                      </p:childTnLst>
                                    </p:cTn>
                                  </p:par>
                                  <p:par>
                                    <p:cTn id="8" presetID="2" presetClass="entr" presetSubtype="4" accel="48000" fill="hold" grpId="0" nodeType="withEffect">
                                      <p:stCondLst>
                                        <p:cond delay="10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1000" fill="hold"/>
                                            <p:tgtEl>
                                              <p:spTgt spid="3"/>
                                            </p:tgtEl>
                                            <p:attrNameLst>
                                              <p:attrName>ppt_x</p:attrName>
                                            </p:attrNameLst>
                                          </p:cBhvr>
                                          <p:tavLst>
                                            <p:tav tm="0">
                                              <p:val>
                                                <p:strVal val="#ppt_x"/>
                                              </p:val>
                                            </p:tav>
                                            <p:tav tm="100000">
                                              <p:val>
                                                <p:strVal val="#ppt_x"/>
                                              </p:val>
                                            </p:tav>
                                          </p:tavLst>
                                        </p:anim>
                                        <p:anim calcmode="lin" valueType="num">
                                          <p:cBhvr additive="base">
                                            <p:cTn id="11" dur="1000" fill="hold"/>
                                            <p:tgtEl>
                                              <p:spTgt spid="3"/>
                                            </p:tgtEl>
                                            <p:attrNameLst>
                                              <p:attrName>ppt_y</p:attrName>
                                            </p:attrNameLst>
                                          </p:cBhvr>
                                          <p:tavLst>
                                            <p:tav tm="0">
                                              <p:val>
                                                <p:strVal val="1+#ppt_h/2"/>
                                              </p:val>
                                            </p:tav>
                                            <p:tav tm="100000">
                                              <p:val>
                                                <p:strVal val="#ppt_y"/>
                                              </p:val>
                                            </p:tav>
                                          </p:tavLst>
                                        </p:anim>
                                      </p:childTnLst>
                                    </p:cTn>
                                  </p:par>
                                  <p:par>
                                    <p:cTn id="12" presetID="2" presetClass="entr" presetSubtype="4" accel="48000"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1000" fill="hold"/>
                                            <p:tgtEl>
                                              <p:spTgt spid="4"/>
                                            </p:tgtEl>
                                            <p:attrNameLst>
                                              <p:attrName>ppt_x</p:attrName>
                                            </p:attrNameLst>
                                          </p:cBhvr>
                                          <p:tavLst>
                                            <p:tav tm="0">
                                              <p:val>
                                                <p:strVal val="#ppt_x"/>
                                              </p:val>
                                            </p:tav>
                                            <p:tav tm="100000">
                                              <p:val>
                                                <p:strVal val="#ppt_x"/>
                                              </p:val>
                                            </p:tav>
                                          </p:tavLst>
                                        </p:anim>
                                        <p:anim calcmode="lin" valueType="num">
                                          <p:cBhvr additive="base">
                                            <p:cTn id="15" dur="1000" fill="hold"/>
                                            <p:tgtEl>
                                              <p:spTgt spid="4"/>
                                            </p:tgtEl>
                                            <p:attrNameLst>
                                              <p:attrName>ppt_y</p:attrName>
                                            </p:attrNameLst>
                                          </p:cBhvr>
                                          <p:tavLst>
                                            <p:tav tm="0">
                                              <p:val>
                                                <p:strVal val="1+#ppt_h/2"/>
                                              </p:val>
                                            </p:tav>
                                            <p:tav tm="100000">
                                              <p:val>
                                                <p:strVal val="#ppt_y"/>
                                              </p:val>
                                            </p:tav>
                                          </p:tavLst>
                                        </p:anim>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nodeType="withEffect">
                                      <p:stCondLst>
                                        <p:cond delay="10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par>
                                    <p:cTn id="27" presetID="53" presetClass="entr" presetSubtype="16" fill="hold" nodeType="withEffect">
                                      <p:stCondLst>
                                        <p:cond delay="2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53" presetClass="entr" presetSubtype="16" fill="hold" nodeType="withEffect">
                                      <p:stCondLst>
                                        <p:cond delay="30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childTnLst>
                              </p:cTn>
                            </p:par>
                            <p:par>
                              <p:cTn id="37" fill="hold">
                                <p:stCondLst>
                                  <p:cond delay="1500"/>
                                </p:stCondLst>
                                <p:childTnLst>
                                  <p:par>
                                    <p:cTn id="38" presetID="2" presetClass="entr" presetSubtype="2"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1+#ppt_w/2"/>
                                              </p:val>
                                            </p:tav>
                                            <p:tav tm="100000">
                                              <p:val>
                                                <p:strVal val="#ppt_x"/>
                                              </p:val>
                                            </p:tav>
                                          </p:tavLst>
                                        </p:anim>
                                        <p:anim calcmode="lin" valueType="num">
                                          <p:cBhvr additive="base">
                                            <p:cTn id="45" dur="500" fill="hold"/>
                                            <p:tgtEl>
                                              <p:spTgt spid="18"/>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fill="hold"/>
                                            <p:tgtEl>
                                              <p:spTgt spid="19"/>
                                            </p:tgtEl>
                                            <p:attrNameLst>
                                              <p:attrName>ppt_x</p:attrName>
                                            </p:attrNameLst>
                                          </p:cBhvr>
                                          <p:tavLst>
                                            <p:tav tm="0">
                                              <p:val>
                                                <p:strVal val="1+#ppt_w/2"/>
                                              </p:val>
                                            </p:tav>
                                            <p:tav tm="100000">
                                              <p:val>
                                                <p:strVal val="#ppt_x"/>
                                              </p:val>
                                            </p:tav>
                                          </p:tavLst>
                                        </p:anim>
                                        <p:anim calcmode="lin" valueType="num">
                                          <p:cBhvr additive="base">
                                            <p:cTn id="49" dur="500" fill="hold"/>
                                            <p:tgtEl>
                                              <p:spTgt spid="19"/>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fill="hold"/>
                                            <p:tgtEl>
                                              <p:spTgt spid="20"/>
                                            </p:tgtEl>
                                            <p:attrNameLst>
                                              <p:attrName>ppt_x</p:attrName>
                                            </p:attrNameLst>
                                          </p:cBhvr>
                                          <p:tavLst>
                                            <p:tav tm="0">
                                              <p:val>
                                                <p:strVal val="1+#ppt_w/2"/>
                                              </p:val>
                                            </p:tav>
                                            <p:tav tm="100000">
                                              <p:val>
                                                <p:strVal val="#ppt_x"/>
                                              </p:val>
                                            </p:tav>
                                          </p:tavLst>
                                        </p:anim>
                                        <p:anim calcmode="lin" valueType="num">
                                          <p:cBhvr additive="base">
                                            <p:cTn id="53"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7" grpId="0"/>
          <p:bldP spid="18" grpId="0"/>
          <p:bldP spid="19" grpId="0"/>
          <p:bldP spid="20"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3358086" y="2361699"/>
            <a:ext cx="2870307" cy="1272244"/>
          </a:xfrm>
          <a:prstGeom prst="rect">
            <a:avLst/>
          </a:prstGeom>
        </p:spPr>
      </p:pic>
      <p:sp>
        <p:nvSpPr>
          <p:cNvPr id="5" name="文本框 4"/>
          <p:cNvSpPr txBox="1"/>
          <p:nvPr/>
        </p:nvSpPr>
        <p:spPr>
          <a:xfrm>
            <a:off x="6023992" y="3155181"/>
            <a:ext cx="4099541" cy="706755"/>
          </a:xfrm>
          <a:prstGeom prst="rect">
            <a:avLst/>
          </a:prstGeom>
          <a:noFill/>
        </p:spPr>
        <p:txBody>
          <a:bodyPr wrap="square" rtlCol="0">
            <a:spAutoFit/>
          </a:bodyPr>
          <a:lstStyle/>
          <a:p>
            <a:pPr algn="ctr"/>
            <a:r>
              <a:rPr lang="zh-CN" altLang="en-US" sz="4000" b="1" dirty="0">
                <a:solidFill>
                  <a:srgbClr val="FF7653"/>
                </a:solidFill>
                <a:latin typeface="方正卡通简体" panose="03000509000000000000" pitchFamily="65" charset="-122"/>
                <a:ea typeface="方正卡通简体" panose="03000509000000000000" pitchFamily="65" charset="-122"/>
              </a:rPr>
              <a:t>为何读书</a:t>
            </a:r>
          </a:p>
        </p:txBody>
      </p:sp>
      <p:grpSp>
        <p:nvGrpSpPr>
          <p:cNvPr id="7" name="组合 6"/>
          <p:cNvGrpSpPr/>
          <p:nvPr/>
        </p:nvGrpSpPr>
        <p:grpSpPr>
          <a:xfrm>
            <a:off x="7077638" y="1385965"/>
            <a:ext cx="1598549" cy="1769216"/>
            <a:chOff x="6055876" y="734895"/>
            <a:chExt cx="1197938" cy="1325833"/>
          </a:xfrm>
        </p:grpSpPr>
        <p:sp>
          <p:nvSpPr>
            <p:cNvPr id="8" name="文本框 7"/>
            <p:cNvSpPr txBox="1"/>
            <p:nvPr/>
          </p:nvSpPr>
          <p:spPr>
            <a:xfrm flipH="1">
              <a:off x="6055876" y="884440"/>
              <a:ext cx="1197938" cy="1176288"/>
            </a:xfrm>
            <a:prstGeom prst="rect">
              <a:avLst/>
            </a:prstGeom>
            <a:noFill/>
          </p:spPr>
          <p:txBody>
            <a:bodyPr wrap="square" rtlCol="0">
              <a:spAutoFit/>
            </a:bodyPr>
            <a:lstStyle>
              <a:defPPr>
                <a:defRPr lang="zh-CN"/>
              </a:defPPr>
              <a:lvl1pPr>
                <a:defRPr sz="3600" b="1">
                  <a:solidFill>
                    <a:schemeClr val="tx1">
                      <a:lumMod val="75000"/>
                      <a:lumOff val="25000"/>
                    </a:schemeClr>
                  </a:solidFill>
                  <a:latin typeface="方正静蕾简体" panose="02000000000000000000" pitchFamily="2" charset="-122"/>
                  <a:ea typeface="方正静蕾简体" panose="02000000000000000000" pitchFamily="2" charset="-122"/>
                </a:defRPr>
              </a:lvl1pPr>
            </a:lstStyle>
            <a:p>
              <a:pPr algn="ctr"/>
              <a:r>
                <a:rPr lang="en-US" altLang="zh-CN" sz="9600" dirty="0">
                  <a:solidFill>
                    <a:srgbClr val="FF7653"/>
                  </a:solidFill>
                  <a:latin typeface="Viner Hand ITC" panose="03070502030502020203" pitchFamily="66" charset="0"/>
                  <a:ea typeface="汉仪橄榄体繁" panose="02010609000101010101" pitchFamily="49" charset="-122"/>
                </a:rPr>
                <a:t>01</a:t>
              </a:r>
              <a:endParaRPr lang="zh-CN" altLang="en-US" sz="9600" dirty="0">
                <a:solidFill>
                  <a:srgbClr val="FF7653"/>
                </a:solidFill>
                <a:latin typeface="Viner Hand ITC" panose="03070502030502020203" pitchFamily="66" charset="0"/>
                <a:ea typeface="汉仪橄榄体繁" panose="02010609000101010101" pitchFamily="49" charset="-122"/>
              </a:endParaRPr>
            </a:p>
          </p:txBody>
        </p:sp>
        <p:sp>
          <p:nvSpPr>
            <p:cNvPr id="9" name="任意多边形 12"/>
            <p:cNvSpPr/>
            <p:nvPr/>
          </p:nvSpPr>
          <p:spPr>
            <a:xfrm>
              <a:off x="6098065" y="734895"/>
              <a:ext cx="1113560" cy="1122492"/>
            </a:xfrm>
            <a:custGeom>
              <a:avLst/>
              <a:gdLst>
                <a:gd name="connsiteX0" fmla="*/ 356426 w 1082292"/>
                <a:gd name="connsiteY0" fmla="*/ 1038149 h 1166599"/>
                <a:gd name="connsiteX1" fmla="*/ 21889 w 1082292"/>
                <a:gd name="connsiteY1" fmla="*/ 714764 h 1166599"/>
                <a:gd name="connsiteX2" fmla="*/ 99948 w 1082292"/>
                <a:gd name="connsiteY2" fmla="*/ 212959 h 1166599"/>
                <a:gd name="connsiteX3" fmla="*/ 646358 w 1082292"/>
                <a:gd name="connsiteY3" fmla="*/ 1085 h 1166599"/>
                <a:gd name="connsiteX4" fmla="*/ 1058953 w 1082292"/>
                <a:gd name="connsiteY4" fmla="*/ 291017 h 1166599"/>
                <a:gd name="connsiteX5" fmla="*/ 947441 w 1082292"/>
                <a:gd name="connsiteY5" fmla="*/ 1082754 h 1166599"/>
                <a:gd name="connsiteX6" fmla="*/ 256065 w 1082292"/>
                <a:gd name="connsiteY6" fmla="*/ 1105056 h 1166599"/>
                <a:gd name="connsiteX0-1" fmla="*/ 356426 w 1122646"/>
                <a:gd name="connsiteY0-2" fmla="*/ 1038149 h 1122492"/>
                <a:gd name="connsiteX1-3" fmla="*/ 21889 w 1122646"/>
                <a:gd name="connsiteY1-4" fmla="*/ 714764 h 1122492"/>
                <a:gd name="connsiteX2-5" fmla="*/ 99948 w 1122646"/>
                <a:gd name="connsiteY2-6" fmla="*/ 212959 h 1122492"/>
                <a:gd name="connsiteX3-7" fmla="*/ 646358 w 1122646"/>
                <a:gd name="connsiteY3-8" fmla="*/ 1085 h 1122492"/>
                <a:gd name="connsiteX4-9" fmla="*/ 1058953 w 1122646"/>
                <a:gd name="connsiteY4-10" fmla="*/ 291017 h 1122492"/>
                <a:gd name="connsiteX5-11" fmla="*/ 1036650 w 1122646"/>
                <a:gd name="connsiteY5-12" fmla="*/ 937788 h 1122492"/>
                <a:gd name="connsiteX6-13" fmla="*/ 256065 w 1122646"/>
                <a:gd name="connsiteY6-14" fmla="*/ 1105056 h 1122492"/>
                <a:gd name="connsiteX0-15" fmla="*/ 356426 w 1122646"/>
                <a:gd name="connsiteY0-16" fmla="*/ 1038149 h 1122492"/>
                <a:gd name="connsiteX1-17" fmla="*/ 21889 w 1122646"/>
                <a:gd name="connsiteY1-18" fmla="*/ 714764 h 1122492"/>
                <a:gd name="connsiteX2-19" fmla="*/ 99948 w 1122646"/>
                <a:gd name="connsiteY2-20" fmla="*/ 212959 h 1122492"/>
                <a:gd name="connsiteX3-21" fmla="*/ 646358 w 1122646"/>
                <a:gd name="connsiteY3-22" fmla="*/ 1085 h 1122492"/>
                <a:gd name="connsiteX4-23" fmla="*/ 1058953 w 1122646"/>
                <a:gd name="connsiteY4-24" fmla="*/ 291017 h 1122492"/>
                <a:gd name="connsiteX5-25" fmla="*/ 1036650 w 1122646"/>
                <a:gd name="connsiteY5-26" fmla="*/ 937788 h 1122492"/>
                <a:gd name="connsiteX6-27" fmla="*/ 256065 w 1122646"/>
                <a:gd name="connsiteY6-28" fmla="*/ 1105056 h 1122492"/>
                <a:gd name="connsiteX0-29" fmla="*/ 224677 w 1113560"/>
                <a:gd name="connsiteY0-30" fmla="*/ 1071603 h 1122492"/>
                <a:gd name="connsiteX1-31" fmla="*/ 12803 w 1113560"/>
                <a:gd name="connsiteY1-32" fmla="*/ 714764 h 1122492"/>
                <a:gd name="connsiteX2-33" fmla="*/ 90862 w 1113560"/>
                <a:gd name="connsiteY2-34" fmla="*/ 212959 h 1122492"/>
                <a:gd name="connsiteX3-35" fmla="*/ 637272 w 1113560"/>
                <a:gd name="connsiteY3-36" fmla="*/ 1085 h 1122492"/>
                <a:gd name="connsiteX4-37" fmla="*/ 1049867 w 1113560"/>
                <a:gd name="connsiteY4-38" fmla="*/ 291017 h 1122492"/>
                <a:gd name="connsiteX5-39" fmla="*/ 1027564 w 1113560"/>
                <a:gd name="connsiteY5-40" fmla="*/ 937788 h 1122492"/>
                <a:gd name="connsiteX6-41" fmla="*/ 246979 w 1113560"/>
                <a:gd name="connsiteY6-42" fmla="*/ 1105056 h 11224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113560" h="1122492">
                  <a:moveTo>
                    <a:pt x="224677" y="1071603"/>
                  </a:moveTo>
                  <a:cubicBezTo>
                    <a:pt x="78781" y="978676"/>
                    <a:pt x="35105" y="857871"/>
                    <a:pt x="12803" y="714764"/>
                  </a:cubicBezTo>
                  <a:cubicBezTo>
                    <a:pt x="-9499" y="571657"/>
                    <a:pt x="-13216" y="331905"/>
                    <a:pt x="90862" y="212959"/>
                  </a:cubicBezTo>
                  <a:cubicBezTo>
                    <a:pt x="194940" y="94013"/>
                    <a:pt x="477438" y="-11925"/>
                    <a:pt x="637272" y="1085"/>
                  </a:cubicBezTo>
                  <a:cubicBezTo>
                    <a:pt x="797106" y="14095"/>
                    <a:pt x="984818" y="134900"/>
                    <a:pt x="1049867" y="291017"/>
                  </a:cubicBezTo>
                  <a:cubicBezTo>
                    <a:pt x="1114916" y="447134"/>
                    <a:pt x="1161379" y="802115"/>
                    <a:pt x="1027564" y="937788"/>
                  </a:cubicBezTo>
                  <a:cubicBezTo>
                    <a:pt x="893749" y="1073461"/>
                    <a:pt x="525759" y="1161741"/>
                    <a:pt x="246979" y="1105056"/>
                  </a:cubicBezTo>
                </a:path>
              </a:pathLst>
            </a:custGeom>
            <a:noFill/>
            <a:ln>
              <a:solidFill>
                <a:srgbClr val="FF7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srgbClr val="00A0DB"/>
                </a:solidFill>
              </a:endParaRPr>
            </a:p>
          </p:txBody>
        </p:sp>
      </p:gr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30732" y="2182233"/>
            <a:ext cx="3387717" cy="2493534"/>
          </a:xfrm>
          <a:prstGeom prst="rect">
            <a:avLst/>
          </a:prstGeom>
        </p:spPr>
      </p:pic>
      <p:pic>
        <p:nvPicPr>
          <p:cNvPr id="13" name="图片 12"/>
          <p:cNvPicPr>
            <a:picLocks noChangeAspect="1"/>
          </p:cNvPicPr>
          <p:nvPr/>
        </p:nvPicPr>
        <p:blipFill rotWithShape="1">
          <a:blip r:embed="rId5">
            <a:extLst>
              <a:ext uri="{28A0092B-C50C-407E-A947-70E740481C1C}">
                <a14:useLocalDpi xmlns:a14="http://schemas.microsoft.com/office/drawing/2010/main" val="0"/>
              </a:ext>
            </a:extLst>
          </a:blip>
          <a:srcRect l="6301" t="6765" r="71602"/>
          <a:stretch>
            <a:fillRect/>
          </a:stretch>
        </p:blipFill>
        <p:spPr>
          <a:xfrm>
            <a:off x="20338" y="667896"/>
            <a:ext cx="3387717" cy="6190104"/>
          </a:xfrm>
          <a:prstGeom prst="rect">
            <a:avLst/>
          </a:prstGeom>
        </p:spPr>
      </p:pic>
      <p:pic>
        <p:nvPicPr>
          <p:cNvPr id="15" name="图片 14"/>
          <p:cNvPicPr>
            <a:picLocks noChangeAspect="1"/>
          </p:cNvPicPr>
          <p:nvPr/>
        </p:nvPicPr>
        <p:blipFill rotWithShape="1">
          <a:blip r:embed="rId5">
            <a:extLst>
              <a:ext uri="{28A0092B-C50C-407E-A947-70E740481C1C}">
                <a14:useLocalDpi xmlns:a14="http://schemas.microsoft.com/office/drawing/2010/main" val="0"/>
              </a:ext>
            </a:extLst>
          </a:blip>
          <a:srcRect l="74215" t="71882"/>
          <a:stretch>
            <a:fillRect/>
          </a:stretch>
        </p:blipFill>
        <p:spPr>
          <a:xfrm>
            <a:off x="6851959" y="4776336"/>
            <a:ext cx="4627660" cy="2081664"/>
          </a:xfrm>
          <a:prstGeom prst="rect">
            <a:avLst/>
          </a:prstGeom>
        </p:spPr>
      </p:pic>
      <p:pic>
        <p:nvPicPr>
          <p:cNvPr id="16" name="图片 15"/>
          <p:cNvPicPr>
            <a:picLocks noChangeAspect="1"/>
          </p:cNvPicPr>
          <p:nvPr/>
        </p:nvPicPr>
        <p:blipFill>
          <a:blip r:embed="rId6"/>
          <a:stretch>
            <a:fillRect/>
          </a:stretch>
        </p:blipFill>
        <p:spPr>
          <a:xfrm>
            <a:off x="9638028" y="301731"/>
            <a:ext cx="2531250" cy="2396250"/>
          </a:xfrm>
          <a:prstGeom prst="rect">
            <a:avLst/>
          </a:prstGeom>
        </p:spPr>
      </p:pic>
      <p:pic>
        <p:nvPicPr>
          <p:cNvPr id="20" name="图片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24141" y="4973825"/>
            <a:ext cx="1584532" cy="15861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53" presetClass="entr" presetSubtype="16"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12" presetClass="entr" presetSubtype="2"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1500"/>
                                        <p:tgtEl>
                                          <p:spTgt spid="16"/>
                                        </p:tgtEl>
                                        <p:attrNameLst>
                                          <p:attrName>ppt_x</p:attrName>
                                        </p:attrNameLst>
                                      </p:cBhvr>
                                      <p:tavLst>
                                        <p:tav tm="0">
                                          <p:val>
                                            <p:strVal val="#ppt_x+#ppt_w*1.125000"/>
                                          </p:val>
                                        </p:tav>
                                        <p:tav tm="100000">
                                          <p:val>
                                            <p:strVal val="#ppt_x"/>
                                          </p:val>
                                        </p:tav>
                                      </p:tavLst>
                                    </p:anim>
                                    <p:animEffect transition="in" filter="wipe(left)">
                                      <p:cBhvr>
                                        <p:cTn id="22" dur="1500"/>
                                        <p:tgtEl>
                                          <p:spTgt spid="16"/>
                                        </p:tgtEl>
                                      </p:cBhvr>
                                    </p:animEffect>
                                  </p:childTnLst>
                                </p:cTn>
                              </p:par>
                              <p:par>
                                <p:cTn id="23" presetID="8" presetClass="emph" presetSubtype="0" fill="hold" nodeType="withEffect">
                                  <p:stCondLst>
                                    <p:cond delay="0"/>
                                  </p:stCondLst>
                                  <p:childTnLst>
                                    <p:animRot by="10800000">
                                      <p:cBhvr>
                                        <p:cTn id="24" dur="1500" fill="hold"/>
                                        <p:tgtEl>
                                          <p:spTgt spid="16"/>
                                        </p:tgtEl>
                                        <p:attrNameLst>
                                          <p:attrName>r</p:attrName>
                                        </p:attrNameLst>
                                      </p:cBhvr>
                                    </p:animRot>
                                  </p:childTnLst>
                                </p:cTn>
                              </p:par>
                            </p:childTnLst>
                          </p:cTn>
                        </p:par>
                        <p:par>
                          <p:cTn id="25" fill="hold">
                            <p:stCondLst>
                              <p:cond delay="1500"/>
                            </p:stCondLst>
                            <p:childTnLst>
                              <p:par>
                                <p:cTn id="26" presetID="53" presetClass="entr" presetSubtype="16" fill="hold" grpId="0" nodeType="afterEffect">
                                  <p:stCondLst>
                                    <p:cond delay="0"/>
                                  </p:stCondLst>
                                  <p:iterate type="lt">
                                    <p:tmPct val="10000"/>
                                  </p:iterate>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par>
                                <p:cTn id="31" presetID="16" presetClass="entr" presetSubtype="21"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barn(inVertical)">
                                      <p:cBhvr>
                                        <p:cTn id="33" dur="500"/>
                                        <p:tgtEl>
                                          <p:spTgt spid="13"/>
                                        </p:tgtEl>
                                      </p:cBhvr>
                                    </p:animEffect>
                                  </p:childTnLst>
                                </p:cTn>
                              </p:par>
                              <p:par>
                                <p:cTn id="34" presetID="16" presetClass="entr" presetSubtype="21"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barn(inVertical)">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p:cNvSpPr txBox="1"/>
          <p:nvPr/>
        </p:nvSpPr>
        <p:spPr>
          <a:xfrm>
            <a:off x="2741930" y="451168"/>
            <a:ext cx="800219" cy="4794699"/>
          </a:xfrm>
          <a:prstGeom prst="rect">
            <a:avLst/>
          </a:prstGeom>
          <a:noFill/>
        </p:spPr>
        <p:txBody>
          <a:bodyPr vert="eaVert" wrap="square" rtlCol="0">
            <a:spAutoFit/>
          </a:bodyPr>
          <a:lstStyle/>
          <a:p>
            <a:r>
              <a:rPr lang="zh-CN" altLang="en-US" sz="2000" b="1" dirty="0">
                <a:solidFill>
                  <a:srgbClr val="FF7653"/>
                </a:solidFill>
                <a:latin typeface="方正卡通简体" panose="03000509000000000000" pitchFamily="65" charset="-122"/>
                <a:ea typeface="方正卡通简体" panose="03000509000000000000" pitchFamily="65" charset="-122"/>
              </a:rPr>
              <a:t>为</a:t>
            </a:r>
            <a:r>
              <a:rPr lang="zh-CN" altLang="en-US" sz="4000" b="1" dirty="0">
                <a:solidFill>
                  <a:srgbClr val="FF7653"/>
                </a:solidFill>
                <a:latin typeface="方正卡通简体" panose="03000509000000000000" pitchFamily="65" charset="-122"/>
                <a:ea typeface="方正卡通简体" panose="03000509000000000000" pitchFamily="65" charset="-122"/>
              </a:rPr>
              <a:t>伟大祖国的复兴</a:t>
            </a:r>
            <a:r>
              <a:rPr lang="zh-CN" altLang="en-US" sz="2000" b="1" dirty="0">
                <a:solidFill>
                  <a:srgbClr val="FF7653"/>
                </a:solidFill>
                <a:latin typeface="方正卡通简体" panose="03000509000000000000" pitchFamily="65" charset="-122"/>
                <a:ea typeface="方正卡通简体" panose="03000509000000000000" pitchFamily="65" charset="-122"/>
              </a:rPr>
              <a:t>而读书！</a:t>
            </a:r>
          </a:p>
        </p:txBody>
      </p:sp>
      <p:grpSp>
        <p:nvGrpSpPr>
          <p:cNvPr id="3" name="组合 2"/>
          <p:cNvGrpSpPr/>
          <p:nvPr/>
        </p:nvGrpSpPr>
        <p:grpSpPr>
          <a:xfrm rot="20971080">
            <a:off x="3536880" y="903160"/>
            <a:ext cx="3967703" cy="2413918"/>
            <a:chOff x="5468068" y="2312558"/>
            <a:chExt cx="4166057" cy="2688688"/>
          </a:xfrm>
        </p:grpSpPr>
        <p:sp>
          <p:nvSpPr>
            <p:cNvPr id="4" name="椭圆 3"/>
            <p:cNvSpPr/>
            <p:nvPr/>
          </p:nvSpPr>
          <p:spPr>
            <a:xfrm>
              <a:off x="5647567" y="2312558"/>
              <a:ext cx="3726899" cy="526510"/>
            </a:xfrm>
            <a:prstGeom prst="ellipse">
              <a:avLst/>
            </a:prstGeom>
            <a:gradFill flip="none" rotWithShape="1">
              <a:gsLst>
                <a:gs pos="27000">
                  <a:schemeClr val="bg1">
                    <a:lumMod val="65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5468068" y="4474736"/>
              <a:ext cx="4166057" cy="526510"/>
            </a:xfrm>
            <a:prstGeom prst="ellipse">
              <a:avLst/>
            </a:prstGeom>
            <a:gradFill flip="none" rotWithShape="1">
              <a:gsLst>
                <a:gs pos="27000">
                  <a:schemeClr val="bg1">
                    <a:lumMod val="65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184714" y="2585769"/>
              <a:ext cx="2664424" cy="2075286"/>
            </a:xfrm>
            <a:prstGeom prst="rect">
              <a:avLst/>
            </a:prstGeom>
            <a:blipFill dpi="0" rotWithShape="1">
              <a:blip r:embed="rId3"/>
              <a:srcRect/>
              <a:stretch>
                <a:fillRect/>
              </a:stretch>
            </a:blipFill>
            <a:ln w="152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7" name="组合 6"/>
          <p:cNvGrpSpPr/>
          <p:nvPr/>
        </p:nvGrpSpPr>
        <p:grpSpPr>
          <a:xfrm rot="20099905">
            <a:off x="6910088" y="1902140"/>
            <a:ext cx="4388099" cy="2424210"/>
            <a:chOff x="5242759" y="4161726"/>
            <a:chExt cx="4646368" cy="2799673"/>
          </a:xfrm>
          <a:scene3d>
            <a:camera prst="isometricBottomDown"/>
            <a:lightRig rig="threePt" dir="t"/>
          </a:scene3d>
        </p:grpSpPr>
        <p:sp>
          <p:nvSpPr>
            <p:cNvPr id="8" name="新月形 7"/>
            <p:cNvSpPr/>
            <p:nvPr/>
          </p:nvSpPr>
          <p:spPr>
            <a:xfrm rot="5569762">
              <a:off x="7234129" y="3504015"/>
              <a:ext cx="680835" cy="4340686"/>
            </a:xfrm>
            <a:prstGeom prst="moon">
              <a:avLst>
                <a:gd name="adj" fmla="val 63522"/>
              </a:avLst>
            </a:prstGeom>
            <a:effectLst>
              <a:outerShdw blurRad="317500" dist="203200" dir="3600000" sx="107000" sy="107000" algn="t"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175916">
              <a:off x="5242759" y="4161726"/>
              <a:ext cx="4646368" cy="2799673"/>
            </a:xfrm>
            <a:prstGeom prst="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175916">
              <a:off x="5532045" y="4320744"/>
              <a:ext cx="4213631" cy="2451520"/>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19915" y="4658848"/>
            <a:ext cx="5911427" cy="1860129"/>
          </a:xfrm>
          <a:prstGeom prst="rect">
            <a:avLst/>
          </a:prstGeom>
        </p:spPr>
      </p:pic>
      <p:pic>
        <p:nvPicPr>
          <p:cNvPr id="14" name="图片 13"/>
          <p:cNvPicPr>
            <a:picLocks noChangeAspect="1"/>
          </p:cNvPicPr>
          <p:nvPr/>
        </p:nvPicPr>
        <p:blipFill>
          <a:blip r:embed="rId6"/>
          <a:stretch>
            <a:fillRect/>
          </a:stretch>
        </p:blipFill>
        <p:spPr>
          <a:xfrm>
            <a:off x="10100867" y="263349"/>
            <a:ext cx="2039322" cy="193055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 calcmode="lin" valueType="num">
                                      <p:cBhvr>
                                        <p:cTn id="9" dur="10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2"/>
                                        </p:tgtEl>
                                      </p:cBhvr>
                                    </p:animEffect>
                                  </p:childTnLst>
                                </p:cTn>
                              </p:par>
                              <p:par>
                                <p:cTn id="12" presetID="12" presetClass="entr" presetSubtype="2" fill="hold" nodeType="withEffect">
                                  <p:stCondLst>
                                    <p:cond delay="50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3000"/>
                                        <p:tgtEl>
                                          <p:spTgt spid="11"/>
                                        </p:tgtEl>
                                        <p:attrNameLst>
                                          <p:attrName>ppt_x</p:attrName>
                                        </p:attrNameLst>
                                      </p:cBhvr>
                                      <p:tavLst>
                                        <p:tav tm="0">
                                          <p:val>
                                            <p:strVal val="#ppt_x+#ppt_w*1.125000"/>
                                          </p:val>
                                        </p:tav>
                                        <p:tav tm="100000">
                                          <p:val>
                                            <p:strVal val="#ppt_x"/>
                                          </p:val>
                                        </p:tav>
                                      </p:tavLst>
                                    </p:anim>
                                    <p:animEffect transition="in" filter="wipe(left)">
                                      <p:cBhvr>
                                        <p:cTn id="15" dur="3000"/>
                                        <p:tgtEl>
                                          <p:spTgt spid="11"/>
                                        </p:tgtEl>
                                      </p:cBhvr>
                                    </p:animEffect>
                                  </p:childTnLst>
                                </p:cTn>
                              </p:par>
                              <p:par>
                                <p:cTn id="16" presetID="47"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3500"/>
                                        <p:tgtEl>
                                          <p:spTgt spid="3"/>
                                        </p:tgtEl>
                                      </p:cBhvr>
                                    </p:animEffect>
                                    <p:anim calcmode="lin" valueType="num">
                                      <p:cBhvr>
                                        <p:cTn id="19" dur="3500" fill="hold"/>
                                        <p:tgtEl>
                                          <p:spTgt spid="3"/>
                                        </p:tgtEl>
                                        <p:attrNameLst>
                                          <p:attrName>ppt_x</p:attrName>
                                        </p:attrNameLst>
                                      </p:cBhvr>
                                      <p:tavLst>
                                        <p:tav tm="0">
                                          <p:val>
                                            <p:strVal val="#ppt_x"/>
                                          </p:val>
                                        </p:tav>
                                        <p:tav tm="100000">
                                          <p:val>
                                            <p:strVal val="#ppt_x"/>
                                          </p:val>
                                        </p:tav>
                                      </p:tavLst>
                                    </p:anim>
                                    <p:anim calcmode="lin" valueType="num">
                                      <p:cBhvr>
                                        <p:cTn id="20" dur="3500" fill="hold"/>
                                        <p:tgtEl>
                                          <p:spTgt spid="3"/>
                                        </p:tgtEl>
                                        <p:attrNameLst>
                                          <p:attrName>ppt_y</p:attrName>
                                        </p:attrNameLst>
                                      </p:cBhvr>
                                      <p:tavLst>
                                        <p:tav tm="0">
                                          <p:val>
                                            <p:strVal val="#ppt_y-.1"/>
                                          </p:val>
                                        </p:tav>
                                        <p:tav tm="100000">
                                          <p:val>
                                            <p:strVal val="#ppt_y"/>
                                          </p:val>
                                        </p:tav>
                                      </p:tavLst>
                                    </p:anim>
                                  </p:childTnLst>
                                </p:cTn>
                              </p:par>
                              <p:par>
                                <p:cTn id="21" presetID="19" presetClass="entr" presetSubtype="1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3500" fill="hold"/>
                                        <p:tgtEl>
                                          <p:spTgt spid="3"/>
                                        </p:tgtEl>
                                        <p:attrNameLst>
                                          <p:attrName>ppt_w</p:attrName>
                                        </p:attrNameLst>
                                      </p:cBhvr>
                                      <p:tavLst>
                                        <p:tav tm="0" fmla="#ppt_w*sin(2.5*pi*$)">
                                          <p:val>
                                            <p:fltVal val="0"/>
                                          </p:val>
                                        </p:tav>
                                        <p:tav tm="100000">
                                          <p:val>
                                            <p:fltVal val="1"/>
                                          </p:val>
                                        </p:tav>
                                      </p:tavLst>
                                    </p:anim>
                                    <p:anim calcmode="lin" valueType="num">
                                      <p:cBhvr>
                                        <p:cTn id="24" dur="3500" fill="hold"/>
                                        <p:tgtEl>
                                          <p:spTgt spid="3"/>
                                        </p:tgtEl>
                                        <p:attrNameLst>
                                          <p:attrName>ppt_h</p:attrName>
                                        </p:attrNameLst>
                                      </p:cBhvr>
                                      <p:tavLst>
                                        <p:tav tm="0">
                                          <p:val>
                                            <p:strVal val="#ppt_h"/>
                                          </p:val>
                                        </p:tav>
                                        <p:tav tm="100000">
                                          <p:val>
                                            <p:strVal val="#ppt_h"/>
                                          </p:val>
                                        </p:tav>
                                      </p:tavLst>
                                    </p:anim>
                                  </p:childTnLst>
                                </p:cTn>
                              </p:par>
                              <p:par>
                                <p:cTn id="25" presetID="42" presetClass="entr" presetSubtype="0" fill="hold" nodeType="withEffect">
                                  <p:stCondLst>
                                    <p:cond delay="7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4000"/>
                                        <p:tgtEl>
                                          <p:spTgt spid="7"/>
                                        </p:tgtEl>
                                      </p:cBhvr>
                                    </p:animEffect>
                                    <p:anim calcmode="lin" valueType="num">
                                      <p:cBhvr>
                                        <p:cTn id="28" dur="4000" fill="hold"/>
                                        <p:tgtEl>
                                          <p:spTgt spid="7"/>
                                        </p:tgtEl>
                                        <p:attrNameLst>
                                          <p:attrName>ppt_x</p:attrName>
                                        </p:attrNameLst>
                                      </p:cBhvr>
                                      <p:tavLst>
                                        <p:tav tm="0">
                                          <p:val>
                                            <p:strVal val="#ppt_x"/>
                                          </p:val>
                                        </p:tav>
                                        <p:tav tm="100000">
                                          <p:val>
                                            <p:strVal val="#ppt_x"/>
                                          </p:val>
                                        </p:tav>
                                      </p:tavLst>
                                    </p:anim>
                                    <p:anim calcmode="lin" valueType="num">
                                      <p:cBhvr>
                                        <p:cTn id="29" dur="4000" fill="hold"/>
                                        <p:tgtEl>
                                          <p:spTgt spid="7"/>
                                        </p:tgtEl>
                                        <p:attrNameLst>
                                          <p:attrName>ppt_y</p:attrName>
                                        </p:attrNameLst>
                                      </p:cBhvr>
                                      <p:tavLst>
                                        <p:tav tm="0">
                                          <p:val>
                                            <p:strVal val="#ppt_y+.1"/>
                                          </p:val>
                                        </p:tav>
                                        <p:tav tm="100000">
                                          <p:val>
                                            <p:strVal val="#ppt_y"/>
                                          </p:val>
                                        </p:tav>
                                      </p:tavLst>
                                    </p:anim>
                                  </p:childTnLst>
                                </p:cTn>
                              </p:par>
                              <p:par>
                                <p:cTn id="30" presetID="52" presetClass="entr" presetSubtype="0" fill="hold" nodeType="withEffect">
                                  <p:stCondLst>
                                    <p:cond delay="700"/>
                                  </p:stCondLst>
                                  <p:childTnLst>
                                    <p:set>
                                      <p:cBhvr>
                                        <p:cTn id="31" dur="1" fill="hold">
                                          <p:stCondLst>
                                            <p:cond delay="0"/>
                                          </p:stCondLst>
                                        </p:cTn>
                                        <p:tgtEl>
                                          <p:spTgt spid="7"/>
                                        </p:tgtEl>
                                        <p:attrNameLst>
                                          <p:attrName>style.visibility</p:attrName>
                                        </p:attrNameLst>
                                      </p:cBhvr>
                                      <p:to>
                                        <p:strVal val="visible"/>
                                      </p:to>
                                    </p:set>
                                    <p:animScale>
                                      <p:cBhvr>
                                        <p:cTn id="32" dur="4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4000" decel="50000" fill="hold">
                                          <p:stCondLst>
                                            <p:cond delay="0"/>
                                          </p:stCondLst>
                                        </p:cTn>
                                        <p:tgtEl>
                                          <p:spTgt spid="7"/>
                                        </p:tgtEl>
                                        <p:attrNameLst>
                                          <p:attrName>ppt_x</p:attrName>
                                          <p:attrName>ppt_y</p:attrName>
                                        </p:attrNameLst>
                                      </p:cBhvr>
                                    </p:animMotion>
                                    <p:animEffect transition="in" filter="fade">
                                      <p:cBhvr>
                                        <p:cTn id="34" dur="4000"/>
                                        <p:tgtEl>
                                          <p:spTgt spid="7"/>
                                        </p:tgtEl>
                                      </p:cBhvr>
                                    </p:animEffect>
                                  </p:childTnLst>
                                </p:cTn>
                              </p:par>
                              <p:par>
                                <p:cTn id="35" presetID="12" presetClass="entr" presetSubtype="2"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1500"/>
                                        <p:tgtEl>
                                          <p:spTgt spid="14"/>
                                        </p:tgtEl>
                                        <p:attrNameLst>
                                          <p:attrName>ppt_x</p:attrName>
                                        </p:attrNameLst>
                                      </p:cBhvr>
                                      <p:tavLst>
                                        <p:tav tm="0">
                                          <p:val>
                                            <p:strVal val="#ppt_x+#ppt_w*1.125000"/>
                                          </p:val>
                                        </p:tav>
                                        <p:tav tm="100000">
                                          <p:val>
                                            <p:strVal val="#ppt_x"/>
                                          </p:val>
                                        </p:tav>
                                      </p:tavLst>
                                    </p:anim>
                                    <p:animEffect transition="in" filter="wipe(left)">
                                      <p:cBhvr>
                                        <p:cTn id="38" dur="1500"/>
                                        <p:tgtEl>
                                          <p:spTgt spid="14"/>
                                        </p:tgtEl>
                                      </p:cBhvr>
                                    </p:animEffect>
                                  </p:childTnLst>
                                </p:cTn>
                              </p:par>
                              <p:par>
                                <p:cTn id="39" presetID="8" presetClass="emph" presetSubtype="0" fill="hold" nodeType="withEffect">
                                  <p:stCondLst>
                                    <p:cond delay="0"/>
                                  </p:stCondLst>
                                  <p:childTnLst>
                                    <p:animRot by="10800000">
                                      <p:cBhvr>
                                        <p:cTn id="40" dur="1500" fill="hold"/>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219008" y="1700468"/>
            <a:ext cx="4226070" cy="3440550"/>
          </a:xfrm>
          <a:prstGeom prst="rect">
            <a:avLst/>
          </a:prstGeom>
        </p:spPr>
      </p:pic>
      <p:sp>
        <p:nvSpPr>
          <p:cNvPr id="3" name="TextBox 5"/>
          <p:cNvSpPr txBox="1"/>
          <p:nvPr/>
        </p:nvSpPr>
        <p:spPr>
          <a:xfrm>
            <a:off x="5647563" y="1743000"/>
            <a:ext cx="4485265" cy="830997"/>
          </a:xfrm>
          <a:prstGeom prst="rect">
            <a:avLst/>
          </a:prstGeom>
          <a:noFill/>
        </p:spPr>
        <p:txBody>
          <a:bodyPr wrap="square" rtlCol="0">
            <a:spAutoFit/>
          </a:bodyPr>
          <a:lstStyle>
            <a:defPPr>
              <a:defRPr lang="en-US"/>
            </a:defPPr>
            <a:lvl1pPr defTabSz="1218565">
              <a:lnSpc>
                <a:spcPct val="150000"/>
              </a:lnSpc>
              <a:defRPr sz="1600">
                <a:solidFill>
                  <a:prstClr val="black"/>
                </a:solidFill>
                <a:latin typeface="方正静蕾简体" panose="02000000000000000000" pitchFamily="2" charset="-122"/>
                <a:ea typeface="方正静蕾简体" panose="02000000000000000000" pitchFamily="2" charset="-122"/>
                <a:cs typeface="+mn-ea"/>
              </a:defRPr>
            </a:lvl1pPr>
          </a:lstStyle>
          <a:p>
            <a:r>
              <a:rPr lang="zh-CN" altLang="en-US" dirty="0">
                <a:sym typeface="+mn-lt"/>
              </a:rPr>
              <a:t>点击输入简要文字内容，文字内容需概括精炼，不用多余的文字修饰。</a:t>
            </a:r>
            <a:endParaRPr lang="en-US" altLang="zh-CN" dirty="0">
              <a:sym typeface="+mn-lt"/>
            </a:endParaRPr>
          </a:p>
        </p:txBody>
      </p:sp>
      <p:sp>
        <p:nvSpPr>
          <p:cNvPr id="4" name="TextBox 21"/>
          <p:cNvSpPr txBox="1"/>
          <p:nvPr/>
        </p:nvSpPr>
        <p:spPr>
          <a:xfrm>
            <a:off x="5708869" y="2802467"/>
            <a:ext cx="4423959" cy="830997"/>
          </a:xfrm>
          <a:prstGeom prst="rect">
            <a:avLst/>
          </a:prstGeom>
          <a:noFill/>
        </p:spPr>
        <p:txBody>
          <a:bodyPr wrap="square" rtlCol="0">
            <a:spAutoFit/>
          </a:bodyPr>
          <a:lstStyle>
            <a:defPPr>
              <a:defRPr lang="en-US"/>
            </a:defPPr>
            <a:lvl1pPr defTabSz="1218565">
              <a:lnSpc>
                <a:spcPct val="150000"/>
              </a:lnSpc>
              <a:defRPr sz="1600">
                <a:solidFill>
                  <a:prstClr val="black"/>
                </a:solidFill>
                <a:latin typeface="方正静蕾简体" panose="02000000000000000000" pitchFamily="2" charset="-122"/>
                <a:ea typeface="方正静蕾简体" panose="02000000000000000000" pitchFamily="2" charset="-122"/>
                <a:cs typeface="+mn-ea"/>
              </a:defRPr>
            </a:lvl1pPr>
          </a:lstStyle>
          <a:p>
            <a:r>
              <a:rPr lang="zh-CN" altLang="en-US" dirty="0">
                <a:sym typeface="+mn-lt"/>
              </a:rPr>
              <a:t>点击输入简要文字内容，文字内容需概括精炼，不用多余的文字修饰。</a:t>
            </a:r>
            <a:endParaRPr lang="en-US" altLang="zh-CN" dirty="0">
              <a:sym typeface="+mn-lt"/>
            </a:endParaRPr>
          </a:p>
        </p:txBody>
      </p:sp>
      <p:sp>
        <p:nvSpPr>
          <p:cNvPr id="5" name="TextBox 22"/>
          <p:cNvSpPr txBox="1"/>
          <p:nvPr/>
        </p:nvSpPr>
        <p:spPr>
          <a:xfrm>
            <a:off x="5708869" y="3854308"/>
            <a:ext cx="3998657" cy="830997"/>
          </a:xfrm>
          <a:prstGeom prst="rect">
            <a:avLst/>
          </a:prstGeom>
          <a:noFill/>
        </p:spPr>
        <p:txBody>
          <a:bodyPr wrap="square" rtlCol="0">
            <a:spAutoFit/>
          </a:bodyPr>
          <a:lstStyle/>
          <a:p>
            <a:pPr defTabSz="1218565">
              <a:lnSpc>
                <a:spcPct val="150000"/>
              </a:lnSpc>
            </a:pPr>
            <a:r>
              <a:rPr lang="zh-CN" altLang="en-US" sz="1600" dirty="0">
                <a:solidFill>
                  <a:prstClr val="black"/>
                </a:solidFill>
                <a:latin typeface="方正静蕾简体" panose="02000000000000000000" pitchFamily="2" charset="-122"/>
                <a:ea typeface="方正静蕾简体" panose="02000000000000000000" pitchFamily="2" charset="-122"/>
                <a:cs typeface="+mn-ea"/>
                <a:sym typeface="+mn-lt"/>
              </a:rPr>
              <a:t>点击输入简要文字内容，文字内容需概括精炼，不用多余的文字修饰。</a:t>
            </a:r>
            <a:endParaRPr lang="en-US" altLang="zh-CN" sz="1600" dirty="0">
              <a:solidFill>
                <a:prstClr val="black"/>
              </a:solidFill>
              <a:latin typeface="方正静蕾简体" panose="02000000000000000000" pitchFamily="2" charset="-122"/>
              <a:ea typeface="方正静蕾简体" panose="02000000000000000000" pitchFamily="2" charset="-122"/>
              <a:cs typeface="+mn-ea"/>
              <a:sym typeface="+mn-lt"/>
            </a:endParaRPr>
          </a:p>
        </p:txBody>
      </p:sp>
      <p:sp>
        <p:nvSpPr>
          <p:cNvPr id="6" name="TextBox 23"/>
          <p:cNvSpPr txBox="1"/>
          <p:nvPr/>
        </p:nvSpPr>
        <p:spPr>
          <a:xfrm>
            <a:off x="5708869" y="4872783"/>
            <a:ext cx="4168778" cy="830997"/>
          </a:xfrm>
          <a:prstGeom prst="rect">
            <a:avLst/>
          </a:prstGeom>
          <a:noFill/>
        </p:spPr>
        <p:txBody>
          <a:bodyPr wrap="square" rtlCol="0">
            <a:spAutoFit/>
          </a:bodyPr>
          <a:lstStyle>
            <a:defPPr>
              <a:defRPr lang="en-US"/>
            </a:defPPr>
            <a:lvl1pPr defTabSz="1218565">
              <a:lnSpc>
                <a:spcPct val="150000"/>
              </a:lnSpc>
              <a:defRPr sz="1600">
                <a:solidFill>
                  <a:prstClr val="black"/>
                </a:solidFill>
                <a:latin typeface="方正静蕾简体" panose="02000000000000000000" pitchFamily="2" charset="-122"/>
                <a:ea typeface="方正静蕾简体" panose="02000000000000000000" pitchFamily="2" charset="-122"/>
                <a:cs typeface="+mn-ea"/>
              </a:defRPr>
            </a:lvl1pPr>
          </a:lstStyle>
          <a:p>
            <a:r>
              <a:rPr lang="zh-CN" altLang="en-US" dirty="0">
                <a:sym typeface="+mn-lt"/>
              </a:rPr>
              <a:t>点击输入简要文字内容，文字内容需概括精炼，不用多余的文字修饰。</a:t>
            </a:r>
            <a:endParaRPr lang="en-US" altLang="zh-CN" dirty="0">
              <a:sym typeface="+mn-lt"/>
            </a:endParaRPr>
          </a:p>
        </p:txBody>
      </p:sp>
      <p:grpSp>
        <p:nvGrpSpPr>
          <p:cNvPr id="7" name="组合 6"/>
          <p:cNvGrpSpPr/>
          <p:nvPr/>
        </p:nvGrpSpPr>
        <p:grpSpPr>
          <a:xfrm>
            <a:off x="4689308" y="1680862"/>
            <a:ext cx="622446" cy="923330"/>
            <a:chOff x="4931305" y="1039196"/>
            <a:chExt cx="2089858" cy="3100080"/>
          </a:xfrm>
        </p:grpSpPr>
        <p:sp>
          <p:nvSpPr>
            <p:cNvPr id="8" name="文本框 10"/>
            <p:cNvSpPr txBox="1">
              <a:spLocks noChangeArrowheads="1"/>
            </p:cNvSpPr>
            <p:nvPr/>
          </p:nvSpPr>
          <p:spPr bwMode="auto">
            <a:xfrm>
              <a:off x="5131680" y="1039196"/>
              <a:ext cx="1889483" cy="3100080"/>
            </a:xfrm>
            <a:prstGeom prst="rect">
              <a:avLst/>
            </a:prstGeom>
            <a:noFill/>
          </p:spPr>
          <p:txBody>
            <a:bodyPr wrap="square" rtlCol="0">
              <a:spAutoFit/>
            </a:bodyPr>
            <a:lstStyle>
              <a:defPPr>
                <a:defRPr lang="zh-CN"/>
              </a:defPPr>
              <a:lvl1pPr algn="ctr">
                <a:defRPr sz="2800" b="1">
                  <a:solidFill>
                    <a:schemeClr val="tx1">
                      <a:lumMod val="85000"/>
                      <a:lumOff val="15000"/>
                    </a:schemeClr>
                  </a:solidFill>
                  <a:latin typeface="方正静蕾简体" panose="02000000000000000000" pitchFamily="2" charset="-122"/>
                  <a:ea typeface="方正静蕾简体" panose="02000000000000000000" pitchFamily="2" charset="-122"/>
                </a:defRPr>
              </a:lvl1pPr>
            </a:lstStyle>
            <a:p>
              <a:pPr marL="0" marR="0" lvl="0" indent="0" algn="ctr" defTabSz="1218565" eaLnBrk="1" fontAlgn="auto" latinLnBrk="0" hangingPunct="1">
                <a:lnSpc>
                  <a:spcPct val="100000"/>
                </a:lnSpc>
                <a:spcBef>
                  <a:spcPts val="0"/>
                </a:spcBef>
                <a:spcAft>
                  <a:spcPts val="0"/>
                </a:spcAft>
                <a:buClrTx/>
                <a:buSzTx/>
                <a:buFontTx/>
                <a:buNone/>
                <a:defRPr/>
              </a:pPr>
              <a:r>
                <a:rPr kumimoji="0" lang="en-US" altLang="zh-CN" sz="5400" b="1" i="0" u="none" strike="noStrike" kern="0" cap="none" spc="0" normalizeH="0" baseline="0" noProof="0" dirty="0">
                  <a:ln>
                    <a:noFill/>
                  </a:ln>
                  <a:solidFill>
                    <a:srgbClr val="CB4F12"/>
                  </a:solidFill>
                  <a:effectLst/>
                  <a:uLnTx/>
                  <a:uFillTx/>
                  <a:ea typeface="方正静蕾简体" panose="02000000000000000000" pitchFamily="2" charset="-122"/>
                  <a:sym typeface="+mn-lt"/>
                </a:rPr>
                <a:t>1</a:t>
              </a:r>
              <a:endParaRPr kumimoji="0" lang="zh-CN" altLang="en-US" sz="5400" b="1" i="0" u="none" strike="noStrike" kern="0" cap="none" spc="0" normalizeH="0" baseline="0" noProof="0" dirty="0">
                <a:ln>
                  <a:noFill/>
                </a:ln>
                <a:solidFill>
                  <a:srgbClr val="CB4F12"/>
                </a:solidFill>
                <a:effectLst/>
                <a:uLnTx/>
                <a:uFillTx/>
                <a:ea typeface="方正静蕾简体" panose="02000000000000000000" pitchFamily="2" charset="-122"/>
                <a:sym typeface="+mn-lt"/>
              </a:endParaRPr>
            </a:p>
          </p:txBody>
        </p:sp>
        <p:sp>
          <p:nvSpPr>
            <p:cNvPr id="9" name="任意多边形 25"/>
            <p:cNvSpPr/>
            <p:nvPr/>
          </p:nvSpPr>
          <p:spPr>
            <a:xfrm>
              <a:off x="4931305" y="1436847"/>
              <a:ext cx="1924761" cy="2262372"/>
            </a:xfrm>
            <a:custGeom>
              <a:avLst/>
              <a:gdLst>
                <a:gd name="connsiteX0" fmla="*/ 183903 w 1924761"/>
                <a:gd name="connsiteY0" fmla="*/ 432898 h 2262372"/>
                <a:gd name="connsiteX1" fmla="*/ 1668672 w 1924761"/>
                <a:gd name="connsiteY1" fmla="*/ 70759 h 2262372"/>
                <a:gd name="connsiteX2" fmla="*/ 1831634 w 1924761"/>
                <a:gd name="connsiteY2" fmla="*/ 1673223 h 2262372"/>
                <a:gd name="connsiteX3" fmla="*/ 681844 w 1924761"/>
                <a:gd name="connsiteY3" fmla="*/ 2252644 h 2262372"/>
                <a:gd name="connsiteX4" fmla="*/ 20941 w 1924761"/>
                <a:gd name="connsiteY4" fmla="*/ 1274870 h 2262372"/>
                <a:gd name="connsiteX5" fmla="*/ 265385 w 1924761"/>
                <a:gd name="connsiteY5" fmla="*/ 514379 h 226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4761" h="2262372">
                  <a:moveTo>
                    <a:pt x="183903" y="432898"/>
                  </a:moveTo>
                  <a:cubicBezTo>
                    <a:pt x="788976" y="148468"/>
                    <a:pt x="1394050" y="-135962"/>
                    <a:pt x="1668672" y="70759"/>
                  </a:cubicBezTo>
                  <a:cubicBezTo>
                    <a:pt x="1943294" y="277480"/>
                    <a:pt x="1996105" y="1309576"/>
                    <a:pt x="1831634" y="1673223"/>
                  </a:cubicBezTo>
                  <a:cubicBezTo>
                    <a:pt x="1667163" y="2036871"/>
                    <a:pt x="983626" y="2319036"/>
                    <a:pt x="681844" y="2252644"/>
                  </a:cubicBezTo>
                  <a:cubicBezTo>
                    <a:pt x="380062" y="2186252"/>
                    <a:pt x="90351" y="1564581"/>
                    <a:pt x="20941" y="1274870"/>
                  </a:cubicBezTo>
                  <a:cubicBezTo>
                    <a:pt x="-48469" y="985159"/>
                    <a:pt x="60173" y="692430"/>
                    <a:pt x="265385" y="514379"/>
                  </a:cubicBezTo>
                </a:path>
              </a:pathLst>
            </a:custGeom>
            <a:noFill/>
            <a:ln w="28575" cap="flat" cmpd="sng" algn="ctr">
              <a:solidFill>
                <a:srgbClr val="CB4F12"/>
              </a:solid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900" b="0" i="0" u="none" strike="noStrike" kern="0" cap="none" spc="0" normalizeH="0" baseline="0" noProof="0">
                <a:ln>
                  <a:noFill/>
                </a:ln>
                <a:solidFill>
                  <a:prstClr val="white"/>
                </a:solidFill>
                <a:effectLst/>
                <a:uLnTx/>
                <a:uFillTx/>
                <a:ea typeface="方正静蕾简体"/>
                <a:cs typeface="+mn-cs"/>
              </a:endParaRPr>
            </a:p>
          </p:txBody>
        </p:sp>
      </p:grpSp>
      <p:grpSp>
        <p:nvGrpSpPr>
          <p:cNvPr id="10" name="组合 9"/>
          <p:cNvGrpSpPr/>
          <p:nvPr/>
        </p:nvGrpSpPr>
        <p:grpSpPr>
          <a:xfrm>
            <a:off x="4689308" y="2725639"/>
            <a:ext cx="622446" cy="923330"/>
            <a:chOff x="4931305" y="1039196"/>
            <a:chExt cx="2089858" cy="3100080"/>
          </a:xfrm>
        </p:grpSpPr>
        <p:sp>
          <p:nvSpPr>
            <p:cNvPr id="11" name="文本框 10"/>
            <p:cNvSpPr txBox="1">
              <a:spLocks noChangeArrowheads="1"/>
            </p:cNvSpPr>
            <p:nvPr/>
          </p:nvSpPr>
          <p:spPr bwMode="auto">
            <a:xfrm>
              <a:off x="5131680" y="1039196"/>
              <a:ext cx="1889483" cy="3100080"/>
            </a:xfrm>
            <a:prstGeom prst="rect">
              <a:avLst/>
            </a:prstGeom>
            <a:noFill/>
          </p:spPr>
          <p:txBody>
            <a:bodyPr wrap="square" rtlCol="0">
              <a:spAutoFit/>
            </a:bodyPr>
            <a:lstStyle>
              <a:defPPr>
                <a:defRPr lang="zh-CN"/>
              </a:defPPr>
              <a:lvl1pPr algn="ctr">
                <a:defRPr sz="2800" b="1">
                  <a:solidFill>
                    <a:schemeClr val="tx1">
                      <a:lumMod val="85000"/>
                      <a:lumOff val="15000"/>
                    </a:schemeClr>
                  </a:solidFill>
                  <a:latin typeface="方正静蕾简体" panose="02000000000000000000" pitchFamily="2" charset="-122"/>
                  <a:ea typeface="方正静蕾简体" panose="02000000000000000000" pitchFamily="2" charset="-122"/>
                </a:defRPr>
              </a:lvl1pPr>
            </a:lstStyle>
            <a:p>
              <a:pPr marL="0" marR="0" lvl="0" indent="0" algn="ctr" defTabSz="1218565" eaLnBrk="1" fontAlgn="auto" latinLnBrk="0" hangingPunct="1">
                <a:lnSpc>
                  <a:spcPct val="100000"/>
                </a:lnSpc>
                <a:spcBef>
                  <a:spcPts val="0"/>
                </a:spcBef>
                <a:spcAft>
                  <a:spcPts val="0"/>
                </a:spcAft>
                <a:buClrTx/>
                <a:buSzTx/>
                <a:buFontTx/>
                <a:buNone/>
                <a:defRPr/>
              </a:pPr>
              <a:r>
                <a:rPr kumimoji="0" lang="en-US" altLang="zh-CN" sz="5400" b="1" i="0" u="none" strike="noStrike" kern="0" cap="none" spc="0" normalizeH="0" baseline="0" noProof="0" dirty="0">
                  <a:ln>
                    <a:noFill/>
                  </a:ln>
                  <a:solidFill>
                    <a:srgbClr val="337A00"/>
                  </a:solidFill>
                  <a:effectLst/>
                  <a:uLnTx/>
                  <a:uFillTx/>
                  <a:ea typeface="方正静蕾简体" panose="02000000000000000000" pitchFamily="2" charset="-122"/>
                  <a:sym typeface="+mn-lt"/>
                </a:rPr>
                <a:t>2</a:t>
              </a:r>
              <a:endParaRPr kumimoji="0" lang="zh-CN" altLang="en-US" sz="5400" b="1" i="0" u="none" strike="noStrike" kern="0" cap="none" spc="0" normalizeH="0" baseline="0" noProof="0" dirty="0">
                <a:ln>
                  <a:noFill/>
                </a:ln>
                <a:solidFill>
                  <a:srgbClr val="337A00"/>
                </a:solidFill>
                <a:effectLst/>
                <a:uLnTx/>
                <a:uFillTx/>
                <a:ea typeface="方正静蕾简体" panose="02000000000000000000" pitchFamily="2" charset="-122"/>
                <a:sym typeface="+mn-lt"/>
              </a:endParaRPr>
            </a:p>
          </p:txBody>
        </p:sp>
        <p:sp>
          <p:nvSpPr>
            <p:cNvPr id="12" name="任意多边形 28"/>
            <p:cNvSpPr/>
            <p:nvPr/>
          </p:nvSpPr>
          <p:spPr>
            <a:xfrm>
              <a:off x="4931305" y="1436847"/>
              <a:ext cx="1924761" cy="2262372"/>
            </a:xfrm>
            <a:custGeom>
              <a:avLst/>
              <a:gdLst>
                <a:gd name="connsiteX0" fmla="*/ 183903 w 1924761"/>
                <a:gd name="connsiteY0" fmla="*/ 432898 h 2262372"/>
                <a:gd name="connsiteX1" fmla="*/ 1668672 w 1924761"/>
                <a:gd name="connsiteY1" fmla="*/ 70759 h 2262372"/>
                <a:gd name="connsiteX2" fmla="*/ 1831634 w 1924761"/>
                <a:gd name="connsiteY2" fmla="*/ 1673223 h 2262372"/>
                <a:gd name="connsiteX3" fmla="*/ 681844 w 1924761"/>
                <a:gd name="connsiteY3" fmla="*/ 2252644 h 2262372"/>
                <a:gd name="connsiteX4" fmla="*/ 20941 w 1924761"/>
                <a:gd name="connsiteY4" fmla="*/ 1274870 h 2262372"/>
                <a:gd name="connsiteX5" fmla="*/ 265385 w 1924761"/>
                <a:gd name="connsiteY5" fmla="*/ 514379 h 226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4761" h="2262372">
                  <a:moveTo>
                    <a:pt x="183903" y="432898"/>
                  </a:moveTo>
                  <a:cubicBezTo>
                    <a:pt x="788976" y="148468"/>
                    <a:pt x="1394050" y="-135962"/>
                    <a:pt x="1668672" y="70759"/>
                  </a:cubicBezTo>
                  <a:cubicBezTo>
                    <a:pt x="1943294" y="277480"/>
                    <a:pt x="1996105" y="1309576"/>
                    <a:pt x="1831634" y="1673223"/>
                  </a:cubicBezTo>
                  <a:cubicBezTo>
                    <a:pt x="1667163" y="2036871"/>
                    <a:pt x="983626" y="2319036"/>
                    <a:pt x="681844" y="2252644"/>
                  </a:cubicBezTo>
                  <a:cubicBezTo>
                    <a:pt x="380062" y="2186252"/>
                    <a:pt x="90351" y="1564581"/>
                    <a:pt x="20941" y="1274870"/>
                  </a:cubicBezTo>
                  <a:cubicBezTo>
                    <a:pt x="-48469" y="985159"/>
                    <a:pt x="60173" y="692430"/>
                    <a:pt x="265385" y="514379"/>
                  </a:cubicBezTo>
                </a:path>
              </a:pathLst>
            </a:custGeom>
            <a:noFill/>
            <a:ln w="28575" cap="flat" cmpd="sng" algn="ctr">
              <a:solidFill>
                <a:srgbClr val="337A00"/>
              </a:solid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900" b="0" i="0" u="none" strike="noStrike" kern="0" cap="none" spc="0" normalizeH="0" baseline="0" noProof="0">
                <a:ln>
                  <a:noFill/>
                </a:ln>
                <a:solidFill>
                  <a:prstClr val="white"/>
                </a:solidFill>
                <a:effectLst/>
                <a:uLnTx/>
                <a:uFillTx/>
                <a:ea typeface="方正静蕾简体"/>
                <a:cs typeface="+mn-cs"/>
              </a:endParaRPr>
            </a:p>
          </p:txBody>
        </p:sp>
      </p:grpSp>
      <p:grpSp>
        <p:nvGrpSpPr>
          <p:cNvPr id="13" name="组合 12"/>
          <p:cNvGrpSpPr/>
          <p:nvPr/>
        </p:nvGrpSpPr>
        <p:grpSpPr>
          <a:xfrm>
            <a:off x="4689308" y="3741525"/>
            <a:ext cx="622446" cy="923330"/>
            <a:chOff x="4931305" y="1039196"/>
            <a:chExt cx="2089858" cy="3100080"/>
          </a:xfrm>
        </p:grpSpPr>
        <p:sp>
          <p:nvSpPr>
            <p:cNvPr id="14" name="文本框 10"/>
            <p:cNvSpPr txBox="1">
              <a:spLocks noChangeArrowheads="1"/>
            </p:cNvSpPr>
            <p:nvPr/>
          </p:nvSpPr>
          <p:spPr bwMode="auto">
            <a:xfrm>
              <a:off x="5131680" y="1039196"/>
              <a:ext cx="1889483" cy="3100080"/>
            </a:xfrm>
            <a:prstGeom prst="rect">
              <a:avLst/>
            </a:prstGeom>
            <a:noFill/>
          </p:spPr>
          <p:txBody>
            <a:bodyPr wrap="square" rtlCol="0">
              <a:spAutoFit/>
            </a:bodyPr>
            <a:lstStyle>
              <a:defPPr>
                <a:defRPr lang="zh-CN"/>
              </a:defPPr>
              <a:lvl1pPr algn="ctr">
                <a:defRPr sz="2800" b="1">
                  <a:solidFill>
                    <a:schemeClr val="tx1">
                      <a:lumMod val="85000"/>
                      <a:lumOff val="15000"/>
                    </a:schemeClr>
                  </a:solidFill>
                  <a:latin typeface="方正静蕾简体" panose="02000000000000000000" pitchFamily="2" charset="-122"/>
                  <a:ea typeface="方正静蕾简体" panose="02000000000000000000" pitchFamily="2" charset="-122"/>
                </a:defRPr>
              </a:lvl1pPr>
            </a:lstStyle>
            <a:p>
              <a:pPr marL="0" marR="0" lvl="0" indent="0" algn="ctr" defTabSz="1218565" eaLnBrk="1" fontAlgn="auto" latinLnBrk="0" hangingPunct="1">
                <a:lnSpc>
                  <a:spcPct val="100000"/>
                </a:lnSpc>
                <a:spcBef>
                  <a:spcPts val="0"/>
                </a:spcBef>
                <a:spcAft>
                  <a:spcPts val="0"/>
                </a:spcAft>
                <a:buClrTx/>
                <a:buSzTx/>
                <a:buFontTx/>
                <a:buNone/>
                <a:defRPr/>
              </a:pPr>
              <a:r>
                <a:rPr kumimoji="0" lang="en-US" altLang="zh-CN" sz="5400" b="1" i="0" u="none" strike="noStrike" kern="0" cap="none" spc="0" normalizeH="0" baseline="0" noProof="0" dirty="0">
                  <a:ln>
                    <a:noFill/>
                  </a:ln>
                  <a:solidFill>
                    <a:srgbClr val="9D3119"/>
                  </a:solidFill>
                  <a:effectLst/>
                  <a:uLnTx/>
                  <a:uFillTx/>
                  <a:ea typeface="方正静蕾简体" panose="02000000000000000000" pitchFamily="2" charset="-122"/>
                  <a:sym typeface="+mn-lt"/>
                </a:rPr>
                <a:t>3</a:t>
              </a:r>
              <a:endParaRPr kumimoji="0" lang="zh-CN" altLang="en-US" sz="5400" b="1" i="0" u="none" strike="noStrike" kern="0" cap="none" spc="0" normalizeH="0" baseline="0" noProof="0" dirty="0">
                <a:ln>
                  <a:noFill/>
                </a:ln>
                <a:solidFill>
                  <a:srgbClr val="9D3119"/>
                </a:solidFill>
                <a:effectLst/>
                <a:uLnTx/>
                <a:uFillTx/>
                <a:ea typeface="方正静蕾简体" panose="02000000000000000000" pitchFamily="2" charset="-122"/>
                <a:sym typeface="+mn-lt"/>
              </a:endParaRPr>
            </a:p>
          </p:txBody>
        </p:sp>
        <p:sp>
          <p:nvSpPr>
            <p:cNvPr id="15" name="任意多边形 31"/>
            <p:cNvSpPr/>
            <p:nvPr/>
          </p:nvSpPr>
          <p:spPr>
            <a:xfrm>
              <a:off x="4931305" y="1436848"/>
              <a:ext cx="2069347" cy="2262370"/>
            </a:xfrm>
            <a:custGeom>
              <a:avLst/>
              <a:gdLst>
                <a:gd name="connsiteX0" fmla="*/ 183903 w 1924761"/>
                <a:gd name="connsiteY0" fmla="*/ 432898 h 2262372"/>
                <a:gd name="connsiteX1" fmla="*/ 1668672 w 1924761"/>
                <a:gd name="connsiteY1" fmla="*/ 70759 h 2262372"/>
                <a:gd name="connsiteX2" fmla="*/ 1831634 w 1924761"/>
                <a:gd name="connsiteY2" fmla="*/ 1673223 h 2262372"/>
                <a:gd name="connsiteX3" fmla="*/ 681844 w 1924761"/>
                <a:gd name="connsiteY3" fmla="*/ 2252644 h 2262372"/>
                <a:gd name="connsiteX4" fmla="*/ 20941 w 1924761"/>
                <a:gd name="connsiteY4" fmla="*/ 1274870 h 2262372"/>
                <a:gd name="connsiteX5" fmla="*/ 265385 w 1924761"/>
                <a:gd name="connsiteY5" fmla="*/ 514379 h 226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4761" h="2262372">
                  <a:moveTo>
                    <a:pt x="183903" y="432898"/>
                  </a:moveTo>
                  <a:cubicBezTo>
                    <a:pt x="788976" y="148468"/>
                    <a:pt x="1394050" y="-135962"/>
                    <a:pt x="1668672" y="70759"/>
                  </a:cubicBezTo>
                  <a:cubicBezTo>
                    <a:pt x="1943294" y="277480"/>
                    <a:pt x="1996105" y="1309576"/>
                    <a:pt x="1831634" y="1673223"/>
                  </a:cubicBezTo>
                  <a:cubicBezTo>
                    <a:pt x="1667163" y="2036871"/>
                    <a:pt x="983626" y="2319036"/>
                    <a:pt x="681844" y="2252644"/>
                  </a:cubicBezTo>
                  <a:cubicBezTo>
                    <a:pt x="380062" y="2186252"/>
                    <a:pt x="90351" y="1564581"/>
                    <a:pt x="20941" y="1274870"/>
                  </a:cubicBezTo>
                  <a:cubicBezTo>
                    <a:pt x="-48469" y="985159"/>
                    <a:pt x="60173" y="692430"/>
                    <a:pt x="265385" y="514379"/>
                  </a:cubicBezTo>
                </a:path>
              </a:pathLst>
            </a:custGeom>
            <a:noFill/>
            <a:ln w="28575" cap="flat" cmpd="sng" algn="ctr">
              <a:solidFill>
                <a:srgbClr val="9D3119"/>
              </a:solid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900" b="0" i="0" u="none" strike="noStrike" kern="0" cap="none" spc="0" normalizeH="0" baseline="0" noProof="0">
                <a:ln>
                  <a:noFill/>
                </a:ln>
                <a:solidFill>
                  <a:prstClr val="white"/>
                </a:solidFill>
                <a:effectLst/>
                <a:uLnTx/>
                <a:uFillTx/>
                <a:ea typeface="方正静蕾简体"/>
                <a:cs typeface="+mn-cs"/>
              </a:endParaRPr>
            </a:p>
          </p:txBody>
        </p:sp>
      </p:grpSp>
      <p:grpSp>
        <p:nvGrpSpPr>
          <p:cNvPr id="16" name="组合 15"/>
          <p:cNvGrpSpPr/>
          <p:nvPr/>
        </p:nvGrpSpPr>
        <p:grpSpPr>
          <a:xfrm>
            <a:off x="4689308" y="4777206"/>
            <a:ext cx="622446" cy="923330"/>
            <a:chOff x="4931305" y="1039196"/>
            <a:chExt cx="2089858" cy="3100080"/>
          </a:xfrm>
        </p:grpSpPr>
        <p:sp>
          <p:nvSpPr>
            <p:cNvPr id="17" name="文本框 10"/>
            <p:cNvSpPr txBox="1">
              <a:spLocks noChangeArrowheads="1"/>
            </p:cNvSpPr>
            <p:nvPr/>
          </p:nvSpPr>
          <p:spPr bwMode="auto">
            <a:xfrm>
              <a:off x="5131680" y="1039196"/>
              <a:ext cx="1889483" cy="3100080"/>
            </a:xfrm>
            <a:prstGeom prst="rect">
              <a:avLst/>
            </a:prstGeom>
            <a:noFill/>
          </p:spPr>
          <p:txBody>
            <a:bodyPr wrap="square" rtlCol="0">
              <a:spAutoFit/>
            </a:bodyPr>
            <a:lstStyle>
              <a:defPPr>
                <a:defRPr lang="zh-CN"/>
              </a:defPPr>
              <a:lvl1pPr algn="ctr">
                <a:defRPr sz="2800" b="1">
                  <a:solidFill>
                    <a:schemeClr val="tx1">
                      <a:lumMod val="85000"/>
                      <a:lumOff val="15000"/>
                    </a:schemeClr>
                  </a:solidFill>
                  <a:latin typeface="方正静蕾简体" panose="02000000000000000000" pitchFamily="2" charset="-122"/>
                  <a:ea typeface="方正静蕾简体" panose="02000000000000000000" pitchFamily="2" charset="-122"/>
                </a:defRPr>
              </a:lvl1pPr>
            </a:lstStyle>
            <a:p>
              <a:pPr marL="0" marR="0" lvl="0" indent="0" algn="ctr" defTabSz="1218565" eaLnBrk="1" fontAlgn="auto" latinLnBrk="0" hangingPunct="1">
                <a:lnSpc>
                  <a:spcPct val="100000"/>
                </a:lnSpc>
                <a:spcBef>
                  <a:spcPts val="0"/>
                </a:spcBef>
                <a:spcAft>
                  <a:spcPts val="0"/>
                </a:spcAft>
                <a:buClrTx/>
                <a:buSzTx/>
                <a:buFontTx/>
                <a:buNone/>
                <a:defRPr/>
              </a:pPr>
              <a:r>
                <a:rPr kumimoji="0" lang="en-US" altLang="zh-CN" sz="5400" b="1" i="0" u="none" strike="noStrike" kern="0" cap="none" spc="0" normalizeH="0" baseline="0" noProof="0" dirty="0">
                  <a:ln>
                    <a:noFill/>
                  </a:ln>
                  <a:solidFill>
                    <a:srgbClr val="C73E44"/>
                  </a:solidFill>
                  <a:effectLst/>
                  <a:uLnTx/>
                  <a:uFillTx/>
                  <a:ea typeface="方正静蕾简体" panose="02000000000000000000" pitchFamily="2" charset="-122"/>
                  <a:sym typeface="+mn-lt"/>
                </a:rPr>
                <a:t>4</a:t>
              </a:r>
              <a:endParaRPr kumimoji="0" lang="zh-CN" altLang="en-US" sz="5400" b="1" i="0" u="none" strike="noStrike" kern="0" cap="none" spc="0" normalizeH="0" baseline="0" noProof="0" dirty="0">
                <a:ln>
                  <a:noFill/>
                </a:ln>
                <a:solidFill>
                  <a:srgbClr val="C73E44"/>
                </a:solidFill>
                <a:effectLst/>
                <a:uLnTx/>
                <a:uFillTx/>
                <a:ea typeface="方正静蕾简体" panose="02000000000000000000" pitchFamily="2" charset="-122"/>
                <a:sym typeface="+mn-lt"/>
              </a:endParaRPr>
            </a:p>
          </p:txBody>
        </p:sp>
        <p:sp>
          <p:nvSpPr>
            <p:cNvPr id="18" name="任意多边形 34"/>
            <p:cNvSpPr/>
            <p:nvPr/>
          </p:nvSpPr>
          <p:spPr>
            <a:xfrm>
              <a:off x="4931305" y="1436847"/>
              <a:ext cx="1924761" cy="2262372"/>
            </a:xfrm>
            <a:custGeom>
              <a:avLst/>
              <a:gdLst>
                <a:gd name="connsiteX0" fmla="*/ 183903 w 1924761"/>
                <a:gd name="connsiteY0" fmla="*/ 432898 h 2262372"/>
                <a:gd name="connsiteX1" fmla="*/ 1668672 w 1924761"/>
                <a:gd name="connsiteY1" fmla="*/ 70759 h 2262372"/>
                <a:gd name="connsiteX2" fmla="*/ 1831634 w 1924761"/>
                <a:gd name="connsiteY2" fmla="*/ 1673223 h 2262372"/>
                <a:gd name="connsiteX3" fmla="*/ 681844 w 1924761"/>
                <a:gd name="connsiteY3" fmla="*/ 2252644 h 2262372"/>
                <a:gd name="connsiteX4" fmla="*/ 20941 w 1924761"/>
                <a:gd name="connsiteY4" fmla="*/ 1274870 h 2262372"/>
                <a:gd name="connsiteX5" fmla="*/ 265385 w 1924761"/>
                <a:gd name="connsiteY5" fmla="*/ 514379 h 2262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4761" h="2262372">
                  <a:moveTo>
                    <a:pt x="183903" y="432898"/>
                  </a:moveTo>
                  <a:cubicBezTo>
                    <a:pt x="788976" y="148468"/>
                    <a:pt x="1394050" y="-135962"/>
                    <a:pt x="1668672" y="70759"/>
                  </a:cubicBezTo>
                  <a:cubicBezTo>
                    <a:pt x="1943294" y="277480"/>
                    <a:pt x="1996105" y="1309576"/>
                    <a:pt x="1831634" y="1673223"/>
                  </a:cubicBezTo>
                  <a:cubicBezTo>
                    <a:pt x="1667163" y="2036871"/>
                    <a:pt x="983626" y="2319036"/>
                    <a:pt x="681844" y="2252644"/>
                  </a:cubicBezTo>
                  <a:cubicBezTo>
                    <a:pt x="380062" y="2186252"/>
                    <a:pt x="90351" y="1564581"/>
                    <a:pt x="20941" y="1274870"/>
                  </a:cubicBezTo>
                  <a:cubicBezTo>
                    <a:pt x="-48469" y="985159"/>
                    <a:pt x="60173" y="692430"/>
                    <a:pt x="265385" y="514379"/>
                  </a:cubicBezTo>
                </a:path>
              </a:pathLst>
            </a:custGeom>
            <a:noFill/>
            <a:ln w="28575" cap="flat" cmpd="sng" algn="ctr">
              <a:solidFill>
                <a:srgbClr val="C73E44"/>
              </a:solid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900" b="0" i="0" u="none" strike="noStrike" kern="0" cap="none" spc="0" normalizeH="0" baseline="0" noProof="0">
                <a:ln>
                  <a:noFill/>
                </a:ln>
                <a:solidFill>
                  <a:prstClr val="white"/>
                </a:solidFill>
                <a:effectLst/>
                <a:uLnTx/>
                <a:uFillTx/>
                <a:ea typeface="方正静蕾简体"/>
                <a:cs typeface="+mn-cs"/>
              </a:endParaRPr>
            </a:p>
          </p:txBody>
        </p:sp>
      </p:grpSp>
      <p:sp>
        <p:nvSpPr>
          <p:cNvPr id="19" name="文本框 18"/>
          <p:cNvSpPr txBox="1"/>
          <p:nvPr/>
        </p:nvSpPr>
        <p:spPr>
          <a:xfrm>
            <a:off x="889433" y="457479"/>
            <a:ext cx="4758130" cy="646331"/>
          </a:xfrm>
          <a:prstGeom prst="rect">
            <a:avLst/>
          </a:prstGeom>
          <a:noFill/>
        </p:spPr>
        <p:txBody>
          <a:bodyPr wrap="square" rtlCol="0">
            <a:spAutoFit/>
          </a:bodyPr>
          <a:lstStyle>
            <a:defPPr>
              <a:defRPr lang="zh-CN"/>
            </a:defPPr>
            <a:lvl1pPr>
              <a:defRPr sz="3600" b="1">
                <a:solidFill>
                  <a:srgbClr val="0B7E08"/>
                </a:solidFill>
                <a:latin typeface="方正静蕾简体" panose="02000000000000000000" pitchFamily="2" charset="-122"/>
                <a:ea typeface="方正静蕾简体" panose="02000000000000000000" pitchFamily="2" charset="-122"/>
              </a:defRPr>
            </a:lvl1pPr>
          </a:lstStyle>
          <a:p>
            <a:pPr marL="0" marR="0" lvl="0" indent="0" defTabSz="1218565"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a:ln>
                  <a:noFill/>
                </a:ln>
                <a:solidFill>
                  <a:srgbClr val="FF7653"/>
                </a:solidFill>
                <a:effectLst/>
                <a:uLnTx/>
                <a:uFillTx/>
                <a:latin typeface="方正卡通简体" panose="03000509000000000000" pitchFamily="65" charset="-122"/>
                <a:ea typeface="方正卡通简体" panose="03000509000000000000" pitchFamily="65" charset="-122"/>
              </a:rPr>
              <a:t>为何读书</a:t>
            </a:r>
          </a:p>
        </p:txBody>
      </p:sp>
      <p:pic>
        <p:nvPicPr>
          <p:cNvPr id="23" name="图片 22"/>
          <p:cNvPicPr>
            <a:picLocks noChangeAspect="1"/>
          </p:cNvPicPr>
          <p:nvPr/>
        </p:nvPicPr>
        <p:blipFill rotWithShape="1">
          <a:blip r:embed="rId4">
            <a:extLst>
              <a:ext uri="{28A0092B-C50C-407E-A947-70E740481C1C}">
                <a14:useLocalDpi xmlns:a14="http://schemas.microsoft.com/office/drawing/2010/main" val="0"/>
              </a:ext>
            </a:extLst>
          </a:blip>
          <a:srcRect l="76831" t="4769" b="61630"/>
          <a:stretch>
            <a:fillRect/>
          </a:stretch>
        </p:blipFill>
        <p:spPr>
          <a:xfrm>
            <a:off x="9984261" y="3529452"/>
            <a:ext cx="2824716" cy="1689856"/>
          </a:xfrm>
          <a:prstGeom prst="rect">
            <a:avLst/>
          </a:prstGeom>
        </p:spPr>
      </p:pic>
      <p:pic>
        <p:nvPicPr>
          <p:cNvPr id="24" name="图片 23"/>
          <p:cNvPicPr>
            <a:picLocks noChangeAspect="1"/>
          </p:cNvPicPr>
          <p:nvPr/>
        </p:nvPicPr>
        <p:blipFill>
          <a:blip r:embed="rId5"/>
          <a:stretch>
            <a:fillRect/>
          </a:stretch>
        </p:blipFill>
        <p:spPr>
          <a:xfrm>
            <a:off x="10100867" y="263349"/>
            <a:ext cx="2039322" cy="1930558"/>
          </a:xfrm>
          <a:prstGeom prst="rect">
            <a:avLst/>
          </a:prstGeom>
        </p:spPr>
      </p:pic>
      <p:pic>
        <p:nvPicPr>
          <p:cNvPr id="22" name="图片 21"/>
          <p:cNvPicPr>
            <a:picLocks noChangeAspect="1"/>
          </p:cNvPicPr>
          <p:nvPr/>
        </p:nvPicPr>
        <p:blipFill>
          <a:blip r:embed="rId6"/>
          <a:stretch>
            <a:fillRect/>
          </a:stretch>
        </p:blipFill>
        <p:spPr>
          <a:xfrm>
            <a:off x="143118" y="116841"/>
            <a:ext cx="550510" cy="107585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42"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250"/>
                                        <p:tgtEl>
                                          <p:spTgt spid="2"/>
                                        </p:tgtEl>
                                      </p:cBhvr>
                                    </p:animEffect>
                                    <p:anim calcmode="lin" valueType="num">
                                      <p:cBhvr>
                                        <p:cTn id="11" dur="1250" fill="hold"/>
                                        <p:tgtEl>
                                          <p:spTgt spid="2"/>
                                        </p:tgtEl>
                                        <p:attrNameLst>
                                          <p:attrName>ppt_x</p:attrName>
                                        </p:attrNameLst>
                                      </p:cBhvr>
                                      <p:tavLst>
                                        <p:tav tm="0">
                                          <p:val>
                                            <p:strVal val="#ppt_x"/>
                                          </p:val>
                                        </p:tav>
                                        <p:tav tm="100000">
                                          <p:val>
                                            <p:strVal val="#ppt_x"/>
                                          </p:val>
                                        </p:tav>
                                      </p:tavLst>
                                    </p:anim>
                                    <p:anim calcmode="lin" valueType="num">
                                      <p:cBhvr>
                                        <p:cTn id="12" dur="125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250"/>
                            </p:stCondLst>
                            <p:childTnLst>
                              <p:par>
                                <p:cTn id="14" presetID="53" presetClass="entr" presetSubtype="16"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53" presetClass="entr" presetSubtype="16"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childTnLst>
                          </p:cTn>
                        </p:par>
                        <p:par>
                          <p:cTn id="34" fill="hold">
                            <p:stCondLst>
                              <p:cond delay="1750"/>
                            </p:stCondLst>
                            <p:childTnLst>
                              <p:par>
                                <p:cTn id="35" presetID="12" presetClass="entr" presetSubtype="8" fill="hold" grpId="0"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p:tgtEl>
                                          <p:spTgt spid="3"/>
                                        </p:tgtEl>
                                        <p:attrNameLst>
                                          <p:attrName>ppt_x</p:attrName>
                                        </p:attrNameLst>
                                      </p:cBhvr>
                                      <p:tavLst>
                                        <p:tav tm="0">
                                          <p:val>
                                            <p:strVal val="#ppt_x-#ppt_w*1.125000"/>
                                          </p:val>
                                        </p:tav>
                                        <p:tav tm="100000">
                                          <p:val>
                                            <p:strVal val="#ppt_x"/>
                                          </p:val>
                                        </p:tav>
                                      </p:tavLst>
                                    </p:anim>
                                    <p:animEffect transition="in" filter="wipe(right)">
                                      <p:cBhvr>
                                        <p:cTn id="38" dur="500"/>
                                        <p:tgtEl>
                                          <p:spTgt spid="3"/>
                                        </p:tgtEl>
                                      </p:cBhvr>
                                    </p:animEffect>
                                  </p:childTnLst>
                                </p:cTn>
                              </p:par>
                              <p:par>
                                <p:cTn id="39" presetID="12" presetClass="entr" presetSubtype="8" fill="hold" grpId="0" nodeType="withEffect">
                                  <p:stCondLst>
                                    <p:cond delay="10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p:tgtEl>
                                          <p:spTgt spid="4"/>
                                        </p:tgtEl>
                                        <p:attrNameLst>
                                          <p:attrName>ppt_x</p:attrName>
                                        </p:attrNameLst>
                                      </p:cBhvr>
                                      <p:tavLst>
                                        <p:tav tm="0">
                                          <p:val>
                                            <p:strVal val="#ppt_x-#ppt_w*1.125000"/>
                                          </p:val>
                                        </p:tav>
                                        <p:tav tm="100000">
                                          <p:val>
                                            <p:strVal val="#ppt_x"/>
                                          </p:val>
                                        </p:tav>
                                      </p:tavLst>
                                    </p:anim>
                                    <p:animEffect transition="in" filter="wipe(right)">
                                      <p:cBhvr>
                                        <p:cTn id="42" dur="500"/>
                                        <p:tgtEl>
                                          <p:spTgt spid="4"/>
                                        </p:tgtEl>
                                      </p:cBhvr>
                                    </p:animEffect>
                                  </p:childTnLst>
                                </p:cTn>
                              </p:par>
                              <p:par>
                                <p:cTn id="43" presetID="12" presetClass="entr" presetSubtype="8" fill="hold" grpId="0" nodeType="withEffect">
                                  <p:stCondLst>
                                    <p:cond delay="200"/>
                                  </p:stCondLst>
                                  <p:childTnLst>
                                    <p:set>
                                      <p:cBhvr>
                                        <p:cTn id="44" dur="1" fill="hold">
                                          <p:stCondLst>
                                            <p:cond delay="0"/>
                                          </p:stCondLst>
                                        </p:cTn>
                                        <p:tgtEl>
                                          <p:spTgt spid="5"/>
                                        </p:tgtEl>
                                        <p:attrNameLst>
                                          <p:attrName>style.visibility</p:attrName>
                                        </p:attrNameLst>
                                      </p:cBhvr>
                                      <p:to>
                                        <p:strVal val="visible"/>
                                      </p:to>
                                    </p:set>
                                    <p:anim calcmode="lin" valueType="num">
                                      <p:cBhvr additive="base">
                                        <p:cTn id="45" dur="500"/>
                                        <p:tgtEl>
                                          <p:spTgt spid="5"/>
                                        </p:tgtEl>
                                        <p:attrNameLst>
                                          <p:attrName>ppt_x</p:attrName>
                                        </p:attrNameLst>
                                      </p:cBhvr>
                                      <p:tavLst>
                                        <p:tav tm="0">
                                          <p:val>
                                            <p:strVal val="#ppt_x-#ppt_w*1.125000"/>
                                          </p:val>
                                        </p:tav>
                                        <p:tav tm="100000">
                                          <p:val>
                                            <p:strVal val="#ppt_x"/>
                                          </p:val>
                                        </p:tav>
                                      </p:tavLst>
                                    </p:anim>
                                    <p:animEffect transition="in" filter="wipe(right)">
                                      <p:cBhvr>
                                        <p:cTn id="46" dur="500"/>
                                        <p:tgtEl>
                                          <p:spTgt spid="5"/>
                                        </p:tgtEl>
                                      </p:cBhvr>
                                    </p:animEffect>
                                  </p:childTnLst>
                                </p:cTn>
                              </p:par>
                              <p:par>
                                <p:cTn id="47" presetID="12" presetClass="entr" presetSubtype="8" fill="hold" grpId="0" nodeType="withEffect">
                                  <p:stCondLst>
                                    <p:cond delay="40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500"/>
                                        <p:tgtEl>
                                          <p:spTgt spid="6"/>
                                        </p:tgtEl>
                                        <p:attrNameLst>
                                          <p:attrName>ppt_x</p:attrName>
                                        </p:attrNameLst>
                                      </p:cBhvr>
                                      <p:tavLst>
                                        <p:tav tm="0">
                                          <p:val>
                                            <p:strVal val="#ppt_x-#ppt_w*1.125000"/>
                                          </p:val>
                                        </p:tav>
                                        <p:tav tm="100000">
                                          <p:val>
                                            <p:strVal val="#ppt_x"/>
                                          </p:val>
                                        </p:tav>
                                      </p:tavLst>
                                    </p:anim>
                                    <p:animEffect transition="in" filter="wipe(right)">
                                      <p:cBhvr>
                                        <p:cTn id="50" dur="500"/>
                                        <p:tgtEl>
                                          <p:spTgt spid="6"/>
                                        </p:tgtEl>
                                      </p:cBhvr>
                                    </p:animEffect>
                                  </p:childTnLst>
                                </p:cTn>
                              </p:par>
                              <p:par>
                                <p:cTn id="51" presetID="12" presetClass="entr" presetSubtype="2" fill="hold" nodeType="with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1500"/>
                                        <p:tgtEl>
                                          <p:spTgt spid="24"/>
                                        </p:tgtEl>
                                        <p:attrNameLst>
                                          <p:attrName>ppt_x</p:attrName>
                                        </p:attrNameLst>
                                      </p:cBhvr>
                                      <p:tavLst>
                                        <p:tav tm="0">
                                          <p:val>
                                            <p:strVal val="#ppt_x+#ppt_w*1.125000"/>
                                          </p:val>
                                        </p:tav>
                                        <p:tav tm="100000">
                                          <p:val>
                                            <p:strVal val="#ppt_x"/>
                                          </p:val>
                                        </p:tav>
                                      </p:tavLst>
                                    </p:anim>
                                    <p:animEffect transition="in" filter="wipe(left)">
                                      <p:cBhvr>
                                        <p:cTn id="54" dur="1500"/>
                                        <p:tgtEl>
                                          <p:spTgt spid="24"/>
                                        </p:tgtEl>
                                      </p:cBhvr>
                                    </p:animEffect>
                                  </p:childTnLst>
                                </p:cTn>
                              </p:par>
                              <p:par>
                                <p:cTn id="55" presetID="8" presetClass="emph" presetSubtype="0" fill="hold" nodeType="withEffect">
                                  <p:stCondLst>
                                    <p:cond delay="0"/>
                                  </p:stCondLst>
                                  <p:childTnLst>
                                    <p:animRot by="10800000">
                                      <p:cBhvr>
                                        <p:cTn id="56" dur="1500" fill="hold"/>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377136" y="355479"/>
            <a:ext cx="5748751" cy="5771251"/>
          </a:xfrm>
          <a:prstGeom prst="rect">
            <a:avLst/>
          </a:prstGeom>
        </p:spPr>
      </p:pic>
      <p:pic>
        <p:nvPicPr>
          <p:cNvPr id="3" name="图片 2"/>
          <p:cNvPicPr>
            <a:picLocks noChangeAspect="1"/>
          </p:cNvPicPr>
          <p:nvPr/>
        </p:nvPicPr>
        <p:blipFill>
          <a:blip r:embed="rId4"/>
          <a:stretch>
            <a:fillRect/>
          </a:stretch>
        </p:blipFill>
        <p:spPr>
          <a:xfrm>
            <a:off x="5229750" y="4647127"/>
            <a:ext cx="1732500" cy="1563750"/>
          </a:xfrm>
          <a:prstGeom prst="rect">
            <a:avLst/>
          </a:prstGeom>
        </p:spPr>
      </p:pic>
      <p:sp>
        <p:nvSpPr>
          <p:cNvPr id="4" name="文本框 61"/>
          <p:cNvSpPr txBox="1">
            <a:spLocks noChangeArrowheads="1"/>
          </p:cNvSpPr>
          <p:nvPr/>
        </p:nvSpPr>
        <p:spPr bwMode="auto">
          <a:xfrm>
            <a:off x="2135827" y="2394341"/>
            <a:ext cx="33275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3600" b="1" dirty="0">
                <a:solidFill>
                  <a:srgbClr val="5DB62D"/>
                </a:solidFill>
                <a:latin typeface="+mn-lt"/>
                <a:ea typeface="+mn-ea"/>
                <a:cs typeface="+mn-ea"/>
                <a:sym typeface="+mn-lt"/>
              </a:rPr>
              <a:t>跨越</a:t>
            </a:r>
            <a:r>
              <a:rPr lang="zh-CN" altLang="en-US" sz="2400" b="1" dirty="0">
                <a:solidFill>
                  <a:srgbClr val="595959"/>
                </a:solidFill>
                <a:latin typeface="+mn-lt"/>
                <a:ea typeface="+mn-ea"/>
                <a:cs typeface="+mn-ea"/>
                <a:sym typeface="+mn-lt"/>
              </a:rPr>
              <a:t>一个个小障碍</a:t>
            </a:r>
          </a:p>
        </p:txBody>
      </p:sp>
      <p:sp>
        <p:nvSpPr>
          <p:cNvPr id="8" name="TextBox 5"/>
          <p:cNvSpPr txBox="1"/>
          <p:nvPr/>
        </p:nvSpPr>
        <p:spPr>
          <a:xfrm>
            <a:off x="2135827" y="3175648"/>
            <a:ext cx="3712080" cy="787523"/>
          </a:xfrm>
          <a:prstGeom prst="rect">
            <a:avLst/>
          </a:prstGeom>
          <a:noFill/>
        </p:spPr>
        <p:txBody>
          <a:bodyPr wrap="square" rtlCol="0">
            <a:spAutoFit/>
          </a:bodyPr>
          <a:lstStyle>
            <a:defPPr>
              <a:defRPr lang="en-US"/>
            </a:defPPr>
            <a:lvl1pPr defTabSz="1218565">
              <a:lnSpc>
                <a:spcPct val="150000"/>
              </a:lnSpc>
              <a:defRPr sz="1600">
                <a:solidFill>
                  <a:prstClr val="black"/>
                </a:solidFill>
                <a:latin typeface="方正静蕾简体" panose="02000000000000000000" pitchFamily="2" charset="-122"/>
                <a:ea typeface="方正静蕾简体" panose="02000000000000000000" pitchFamily="2" charset="-122"/>
                <a:cs typeface="+mn-ea"/>
              </a:defRPr>
            </a:lvl1pPr>
          </a:lstStyle>
          <a:p>
            <a:r>
              <a:rPr lang="zh-CN" altLang="en-US" dirty="0">
                <a:solidFill>
                  <a:srgbClr val="595959"/>
                </a:solidFill>
                <a:sym typeface="+mn-lt"/>
              </a:rPr>
              <a:t>点击输入简要文字内容，文字内容需概括精炼，不用多余的文字修饰。</a:t>
            </a:r>
            <a:endParaRPr lang="en-US" altLang="zh-CN" dirty="0">
              <a:solidFill>
                <a:srgbClr val="595959"/>
              </a:solidFill>
              <a:sym typeface="+mn-lt"/>
            </a:endParaRPr>
          </a:p>
        </p:txBody>
      </p:sp>
      <p:pic>
        <p:nvPicPr>
          <p:cNvPr id="12" name="图片 11"/>
          <p:cNvPicPr>
            <a:picLocks noChangeAspect="1"/>
          </p:cNvPicPr>
          <p:nvPr/>
        </p:nvPicPr>
        <p:blipFill>
          <a:blip r:embed="rId5"/>
          <a:stretch>
            <a:fillRect/>
          </a:stretch>
        </p:blipFill>
        <p:spPr>
          <a:xfrm>
            <a:off x="10100867" y="263349"/>
            <a:ext cx="2039322" cy="1930558"/>
          </a:xfrm>
          <a:prstGeom prst="rect">
            <a:avLst/>
          </a:prstGeom>
        </p:spPr>
      </p:pic>
      <p:sp>
        <p:nvSpPr>
          <p:cNvPr id="13" name="文本框 12"/>
          <p:cNvSpPr txBox="1"/>
          <p:nvPr/>
        </p:nvSpPr>
        <p:spPr>
          <a:xfrm>
            <a:off x="889433" y="457479"/>
            <a:ext cx="4758130" cy="646331"/>
          </a:xfrm>
          <a:prstGeom prst="rect">
            <a:avLst/>
          </a:prstGeom>
          <a:noFill/>
        </p:spPr>
        <p:txBody>
          <a:bodyPr wrap="square" rtlCol="0">
            <a:spAutoFit/>
          </a:bodyPr>
          <a:lstStyle>
            <a:defPPr>
              <a:defRPr lang="zh-CN"/>
            </a:defPPr>
            <a:lvl1pPr>
              <a:defRPr sz="3600" b="1">
                <a:solidFill>
                  <a:srgbClr val="0B7E08"/>
                </a:solidFill>
                <a:latin typeface="方正静蕾简体" panose="02000000000000000000" pitchFamily="2" charset="-122"/>
                <a:ea typeface="方正静蕾简体" panose="02000000000000000000" pitchFamily="2" charset="-122"/>
              </a:defRPr>
            </a:lvl1pPr>
          </a:lstStyle>
          <a:p>
            <a:pPr marL="0" marR="0" lvl="0" indent="0" defTabSz="1218565"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a:ln>
                  <a:noFill/>
                </a:ln>
                <a:solidFill>
                  <a:srgbClr val="FF7653"/>
                </a:solidFill>
                <a:effectLst/>
                <a:uLnTx/>
                <a:uFillTx/>
                <a:latin typeface="方正卡通简体" panose="03000509000000000000" pitchFamily="65" charset="-122"/>
                <a:ea typeface="方正卡通简体" panose="03000509000000000000" pitchFamily="65" charset="-122"/>
              </a:rPr>
              <a:t>为何读书</a:t>
            </a:r>
          </a:p>
        </p:txBody>
      </p:sp>
      <p:pic>
        <p:nvPicPr>
          <p:cNvPr id="14" name="图片 13"/>
          <p:cNvPicPr>
            <a:picLocks noChangeAspect="1"/>
          </p:cNvPicPr>
          <p:nvPr/>
        </p:nvPicPr>
        <p:blipFill>
          <a:blip r:embed="rId6"/>
          <a:stretch>
            <a:fillRect/>
          </a:stretch>
        </p:blipFill>
        <p:spPr>
          <a:xfrm>
            <a:off x="143118" y="116841"/>
            <a:ext cx="550510" cy="107585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p:tgtEl>
                                          <p:spTgt spid="2"/>
                                        </p:tgtEl>
                                        <p:attrNameLst>
                                          <p:attrName>ppt_x</p:attrName>
                                        </p:attrNameLst>
                                      </p:cBhvr>
                                      <p:tavLst>
                                        <p:tav tm="0">
                                          <p:val>
                                            <p:strVal val="#ppt_x-#ppt_w*1.125000"/>
                                          </p:val>
                                        </p:tav>
                                        <p:tav tm="100000">
                                          <p:val>
                                            <p:strVal val="#ppt_x"/>
                                          </p:val>
                                        </p:tav>
                                      </p:tavLst>
                                    </p:anim>
                                    <p:animEffect transition="in" filter="wipe(right)">
                                      <p:cBhvr>
                                        <p:cTn id="8" dur="1500"/>
                                        <p:tgtEl>
                                          <p:spTgt spid="2"/>
                                        </p:tgtEl>
                                      </p:cBhvr>
                                    </p:animEffect>
                                  </p:childTnLst>
                                </p:cTn>
                              </p:par>
                              <p:par>
                                <p:cTn id="9" presetID="1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p:tgtEl>
                                          <p:spTgt spid="3"/>
                                        </p:tgtEl>
                                        <p:attrNameLst>
                                          <p:attrName>ppt_x</p:attrName>
                                        </p:attrNameLst>
                                      </p:cBhvr>
                                      <p:tavLst>
                                        <p:tav tm="0">
                                          <p:val>
                                            <p:strVal val="#ppt_x-#ppt_w*1.125000"/>
                                          </p:val>
                                        </p:tav>
                                        <p:tav tm="100000">
                                          <p:val>
                                            <p:strVal val="#ppt_x"/>
                                          </p:val>
                                        </p:tav>
                                      </p:tavLst>
                                    </p:anim>
                                    <p:animEffect transition="in" filter="wipe(right)">
                                      <p:cBhvr>
                                        <p:cTn id="12" dur="1500"/>
                                        <p:tgtEl>
                                          <p:spTgt spid="3"/>
                                        </p:tgtEl>
                                      </p:cBhvr>
                                    </p:animEffect>
                                  </p:childTnLst>
                                </p:cTn>
                              </p:par>
                              <p:par>
                                <p:cTn id="13" presetID="12" presetClass="entr" presetSubtype="2"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500"/>
                                        <p:tgtEl>
                                          <p:spTgt spid="12"/>
                                        </p:tgtEl>
                                        <p:attrNameLst>
                                          <p:attrName>ppt_x</p:attrName>
                                        </p:attrNameLst>
                                      </p:cBhvr>
                                      <p:tavLst>
                                        <p:tav tm="0">
                                          <p:val>
                                            <p:strVal val="#ppt_x+#ppt_w*1.125000"/>
                                          </p:val>
                                        </p:tav>
                                        <p:tav tm="100000">
                                          <p:val>
                                            <p:strVal val="#ppt_x"/>
                                          </p:val>
                                        </p:tav>
                                      </p:tavLst>
                                    </p:anim>
                                    <p:animEffect transition="in" filter="wipe(left)">
                                      <p:cBhvr>
                                        <p:cTn id="16" dur="1500"/>
                                        <p:tgtEl>
                                          <p:spTgt spid="12"/>
                                        </p:tgtEl>
                                      </p:cBhvr>
                                    </p:animEffect>
                                  </p:childTnLst>
                                </p:cTn>
                              </p:par>
                              <p:par>
                                <p:cTn id="17" presetID="8" presetClass="emph" presetSubtype="0" fill="hold" nodeType="withEffect">
                                  <p:stCondLst>
                                    <p:cond delay="0"/>
                                  </p:stCondLst>
                                  <p:childTnLst>
                                    <p:animRot by="10800000">
                                      <p:cBhvr>
                                        <p:cTn id="18" dur="1500" fill="hold"/>
                                        <p:tgtEl>
                                          <p:spTgt spid="12"/>
                                        </p:tgtEl>
                                        <p:attrNameLst>
                                          <p:attrName>r</p:attrName>
                                        </p:attrNameLst>
                                      </p:cBhvr>
                                    </p:animRot>
                                  </p:childTnLst>
                                </p:cTn>
                              </p:par>
                              <p:par>
                                <p:cTn id="19" presetID="42"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500"/>
                                        <p:tgtEl>
                                          <p:spTgt spid="4"/>
                                        </p:tgtEl>
                                      </p:cBhvr>
                                    </p:animEffect>
                                    <p:anim calcmode="lin" valueType="num">
                                      <p:cBhvr>
                                        <p:cTn id="22" dur="1500" fill="hold"/>
                                        <p:tgtEl>
                                          <p:spTgt spid="4"/>
                                        </p:tgtEl>
                                        <p:attrNameLst>
                                          <p:attrName>ppt_x</p:attrName>
                                        </p:attrNameLst>
                                      </p:cBhvr>
                                      <p:tavLst>
                                        <p:tav tm="0">
                                          <p:val>
                                            <p:strVal val="#ppt_x"/>
                                          </p:val>
                                        </p:tav>
                                        <p:tav tm="100000">
                                          <p:val>
                                            <p:strVal val="#ppt_x"/>
                                          </p:val>
                                        </p:tav>
                                      </p:tavLst>
                                    </p:anim>
                                    <p:anim calcmode="lin" valueType="num">
                                      <p:cBhvr>
                                        <p:cTn id="23" dur="1500" fill="hold"/>
                                        <p:tgtEl>
                                          <p:spTgt spid="4"/>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p:tgtEl>
                                          <p:spTgt spid="8"/>
                                        </p:tgtEl>
                                        <p:attrNameLst>
                                          <p:attrName>ppt_x</p:attrName>
                                        </p:attrNameLst>
                                      </p:cBhvr>
                                      <p:tavLst>
                                        <p:tav tm="0">
                                          <p:val>
                                            <p:strVal val="#ppt_x-#ppt_w*1.125000"/>
                                          </p:val>
                                        </p:tav>
                                        <p:tav tm="100000">
                                          <p:val>
                                            <p:strVal val="#ppt_x"/>
                                          </p:val>
                                        </p:tav>
                                      </p:tavLst>
                                    </p:anim>
                                    <p:animEffect transition="in" filter="wipe(right)">
                                      <p:cBhvr>
                                        <p:cTn id="28" dur="500"/>
                                        <p:tgtEl>
                                          <p:spTgt spid="8"/>
                                        </p:tgtEl>
                                      </p:cBhvr>
                                    </p:animEffect>
                                  </p:childTnLst>
                                </p:cTn>
                              </p:par>
                            </p:childTnLst>
                          </p:cTn>
                        </p:par>
                        <p:par>
                          <p:cTn id="29" fill="hold">
                            <p:stCondLst>
                              <p:cond delay="2000"/>
                            </p:stCondLst>
                            <p:childTnLst>
                              <p:par>
                                <p:cTn id="30" presetID="10" presetClass="entr" presetSubtype="0" fill="hold" grpId="0" nodeType="afterEffect">
                                  <p:stCondLst>
                                    <p:cond delay="0"/>
                                  </p:stCondLst>
                                  <p:iterate type="lt">
                                    <p:tmPct val="10000"/>
                                  </p:iterate>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032301" y="4822839"/>
            <a:ext cx="814387" cy="1427163"/>
            <a:chOff x="1657915" y="4686478"/>
            <a:chExt cx="814387" cy="1427163"/>
          </a:xfrm>
        </p:grpSpPr>
        <p:sp>
          <p:nvSpPr>
            <p:cNvPr id="5" name="Freeform 67"/>
            <p:cNvSpPr/>
            <p:nvPr/>
          </p:nvSpPr>
          <p:spPr bwMode="auto">
            <a:xfrm>
              <a:off x="2056377" y="5200828"/>
              <a:ext cx="88900" cy="912813"/>
            </a:xfrm>
            <a:custGeom>
              <a:avLst/>
              <a:gdLst>
                <a:gd name="T0" fmla="*/ 23 w 24"/>
                <a:gd name="T1" fmla="*/ 233 h 242"/>
                <a:gd name="T2" fmla="*/ 15 w 24"/>
                <a:gd name="T3" fmla="*/ 242 h 242"/>
                <a:gd name="T4" fmla="*/ 6 w 24"/>
                <a:gd name="T5" fmla="*/ 234 h 242"/>
                <a:gd name="T6" fmla="*/ 0 w 24"/>
                <a:gd name="T7" fmla="*/ 9 h 242"/>
                <a:gd name="T8" fmla="*/ 9 w 24"/>
                <a:gd name="T9" fmla="*/ 0 h 242"/>
                <a:gd name="T10" fmla="*/ 18 w 24"/>
                <a:gd name="T11" fmla="*/ 9 h 242"/>
                <a:gd name="T12" fmla="*/ 23 w 24"/>
                <a:gd name="T13" fmla="*/ 233 h 242"/>
              </a:gdLst>
              <a:ahLst/>
              <a:cxnLst>
                <a:cxn ang="0">
                  <a:pos x="T0" y="T1"/>
                </a:cxn>
                <a:cxn ang="0">
                  <a:pos x="T2" y="T3"/>
                </a:cxn>
                <a:cxn ang="0">
                  <a:pos x="T4" y="T5"/>
                </a:cxn>
                <a:cxn ang="0">
                  <a:pos x="T6" y="T7"/>
                </a:cxn>
                <a:cxn ang="0">
                  <a:pos x="T8" y="T9"/>
                </a:cxn>
                <a:cxn ang="0">
                  <a:pos x="T10" y="T11"/>
                </a:cxn>
                <a:cxn ang="0">
                  <a:pos x="T12" y="T13"/>
                </a:cxn>
              </a:cxnLst>
              <a:rect l="0" t="0" r="r" b="b"/>
              <a:pathLst>
                <a:path w="24" h="242">
                  <a:moveTo>
                    <a:pt x="23" y="233"/>
                  </a:moveTo>
                  <a:cubicBezTo>
                    <a:pt x="24" y="238"/>
                    <a:pt x="20" y="242"/>
                    <a:pt x="15" y="242"/>
                  </a:cubicBezTo>
                  <a:cubicBezTo>
                    <a:pt x="10" y="242"/>
                    <a:pt x="6" y="239"/>
                    <a:pt x="6" y="234"/>
                  </a:cubicBezTo>
                  <a:cubicBezTo>
                    <a:pt x="0" y="9"/>
                    <a:pt x="0" y="9"/>
                    <a:pt x="0" y="9"/>
                  </a:cubicBezTo>
                  <a:cubicBezTo>
                    <a:pt x="0" y="4"/>
                    <a:pt x="4" y="0"/>
                    <a:pt x="9" y="0"/>
                  </a:cubicBezTo>
                  <a:cubicBezTo>
                    <a:pt x="14" y="0"/>
                    <a:pt x="18" y="4"/>
                    <a:pt x="18" y="9"/>
                  </a:cubicBezTo>
                  <a:cubicBezTo>
                    <a:pt x="23" y="233"/>
                    <a:pt x="23" y="233"/>
                    <a:pt x="23" y="233"/>
                  </a:cubicBezTo>
                </a:path>
              </a:pathLst>
            </a:custGeom>
            <a:solidFill>
              <a:srgbClr val="44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6" name="Freeform 68"/>
            <p:cNvSpPr/>
            <p:nvPr/>
          </p:nvSpPr>
          <p:spPr bwMode="auto">
            <a:xfrm>
              <a:off x="1657915" y="4686478"/>
              <a:ext cx="814387" cy="846138"/>
            </a:xfrm>
            <a:custGeom>
              <a:avLst/>
              <a:gdLst>
                <a:gd name="T0" fmla="*/ 212 w 217"/>
                <a:gd name="T1" fmla="*/ 105 h 224"/>
                <a:gd name="T2" fmla="*/ 118 w 217"/>
                <a:gd name="T3" fmla="*/ 220 h 224"/>
                <a:gd name="T4" fmla="*/ 5 w 217"/>
                <a:gd name="T5" fmla="*/ 119 h 224"/>
                <a:gd name="T6" fmla="*/ 99 w 217"/>
                <a:gd name="T7" fmla="*/ 4 h 224"/>
                <a:gd name="T8" fmla="*/ 212 w 217"/>
                <a:gd name="T9" fmla="*/ 105 h 224"/>
              </a:gdLst>
              <a:ahLst/>
              <a:cxnLst>
                <a:cxn ang="0">
                  <a:pos x="T0" y="T1"/>
                </a:cxn>
                <a:cxn ang="0">
                  <a:pos x="T2" y="T3"/>
                </a:cxn>
                <a:cxn ang="0">
                  <a:pos x="T4" y="T5"/>
                </a:cxn>
                <a:cxn ang="0">
                  <a:pos x="T6" y="T7"/>
                </a:cxn>
                <a:cxn ang="0">
                  <a:pos x="T8" y="T9"/>
                </a:cxn>
              </a:cxnLst>
              <a:rect l="0" t="0" r="r" b="b"/>
              <a:pathLst>
                <a:path w="217" h="224">
                  <a:moveTo>
                    <a:pt x="212" y="105"/>
                  </a:moveTo>
                  <a:cubicBezTo>
                    <a:pt x="217" y="165"/>
                    <a:pt x="174" y="216"/>
                    <a:pt x="118" y="220"/>
                  </a:cubicBezTo>
                  <a:cubicBezTo>
                    <a:pt x="61" y="224"/>
                    <a:pt x="10" y="179"/>
                    <a:pt x="5" y="119"/>
                  </a:cubicBezTo>
                  <a:cubicBezTo>
                    <a:pt x="0" y="59"/>
                    <a:pt x="43" y="8"/>
                    <a:pt x="99" y="4"/>
                  </a:cubicBezTo>
                  <a:cubicBezTo>
                    <a:pt x="156" y="0"/>
                    <a:pt x="207" y="45"/>
                    <a:pt x="212" y="105"/>
                  </a:cubicBezTo>
                </a:path>
              </a:pathLst>
            </a:custGeom>
            <a:solidFill>
              <a:srgbClr val="86E1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7" name="Freeform 69"/>
            <p:cNvSpPr/>
            <p:nvPr/>
          </p:nvSpPr>
          <p:spPr bwMode="auto">
            <a:xfrm>
              <a:off x="1740465" y="4834115"/>
              <a:ext cx="33337" cy="536575"/>
            </a:xfrm>
            <a:custGeom>
              <a:avLst/>
              <a:gdLst>
                <a:gd name="T0" fmla="*/ 0 w 9"/>
                <a:gd name="T1" fmla="*/ 11 h 142"/>
                <a:gd name="T2" fmla="*/ 0 w 9"/>
                <a:gd name="T3" fmla="*/ 131 h 142"/>
                <a:gd name="T4" fmla="*/ 9 w 9"/>
                <a:gd name="T5" fmla="*/ 142 h 142"/>
                <a:gd name="T6" fmla="*/ 9 w 9"/>
                <a:gd name="T7" fmla="*/ 0 h 142"/>
                <a:gd name="T8" fmla="*/ 0 w 9"/>
                <a:gd name="T9" fmla="*/ 11 h 142"/>
              </a:gdLst>
              <a:ahLst/>
              <a:cxnLst>
                <a:cxn ang="0">
                  <a:pos x="T0" y="T1"/>
                </a:cxn>
                <a:cxn ang="0">
                  <a:pos x="T2" y="T3"/>
                </a:cxn>
                <a:cxn ang="0">
                  <a:pos x="T4" y="T5"/>
                </a:cxn>
                <a:cxn ang="0">
                  <a:pos x="T6" y="T7"/>
                </a:cxn>
                <a:cxn ang="0">
                  <a:pos x="T8" y="T9"/>
                </a:cxn>
              </a:cxnLst>
              <a:rect l="0" t="0" r="r" b="b"/>
              <a:pathLst>
                <a:path w="9" h="142">
                  <a:moveTo>
                    <a:pt x="0" y="11"/>
                  </a:moveTo>
                  <a:cubicBezTo>
                    <a:pt x="0" y="131"/>
                    <a:pt x="0" y="131"/>
                    <a:pt x="0" y="131"/>
                  </a:cubicBezTo>
                  <a:cubicBezTo>
                    <a:pt x="3" y="135"/>
                    <a:pt x="6" y="139"/>
                    <a:pt x="9" y="142"/>
                  </a:cubicBezTo>
                  <a:cubicBezTo>
                    <a:pt x="9" y="0"/>
                    <a:pt x="9" y="0"/>
                    <a:pt x="9" y="0"/>
                  </a:cubicBezTo>
                  <a:cubicBezTo>
                    <a:pt x="6" y="3"/>
                    <a:pt x="3" y="7"/>
                    <a:pt x="0"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8" name="Freeform 70"/>
            <p:cNvSpPr/>
            <p:nvPr/>
          </p:nvSpPr>
          <p:spPr bwMode="auto">
            <a:xfrm>
              <a:off x="1845240" y="4746803"/>
              <a:ext cx="30162" cy="714375"/>
            </a:xfrm>
            <a:custGeom>
              <a:avLst/>
              <a:gdLst>
                <a:gd name="T0" fmla="*/ 8 w 8"/>
                <a:gd name="T1" fmla="*/ 0 h 189"/>
                <a:gd name="T2" fmla="*/ 0 w 8"/>
                <a:gd name="T3" fmla="*/ 6 h 189"/>
                <a:gd name="T4" fmla="*/ 0 w 8"/>
                <a:gd name="T5" fmla="*/ 184 h 189"/>
                <a:gd name="T6" fmla="*/ 8 w 8"/>
                <a:gd name="T7" fmla="*/ 189 h 189"/>
                <a:gd name="T8" fmla="*/ 8 w 8"/>
                <a:gd name="T9" fmla="*/ 0 h 189"/>
              </a:gdLst>
              <a:ahLst/>
              <a:cxnLst>
                <a:cxn ang="0">
                  <a:pos x="T0" y="T1"/>
                </a:cxn>
                <a:cxn ang="0">
                  <a:pos x="T2" y="T3"/>
                </a:cxn>
                <a:cxn ang="0">
                  <a:pos x="T4" y="T5"/>
                </a:cxn>
                <a:cxn ang="0">
                  <a:pos x="T6" y="T7"/>
                </a:cxn>
                <a:cxn ang="0">
                  <a:pos x="T8" y="T9"/>
                </a:cxn>
              </a:cxnLst>
              <a:rect l="0" t="0" r="r" b="b"/>
              <a:pathLst>
                <a:path w="8" h="189">
                  <a:moveTo>
                    <a:pt x="8" y="0"/>
                  </a:moveTo>
                  <a:cubicBezTo>
                    <a:pt x="5" y="2"/>
                    <a:pt x="2" y="4"/>
                    <a:pt x="0" y="6"/>
                  </a:cubicBezTo>
                  <a:cubicBezTo>
                    <a:pt x="0" y="184"/>
                    <a:pt x="0" y="184"/>
                    <a:pt x="0" y="184"/>
                  </a:cubicBezTo>
                  <a:cubicBezTo>
                    <a:pt x="2" y="186"/>
                    <a:pt x="5" y="187"/>
                    <a:pt x="8" y="189"/>
                  </a:cubicBezTo>
                  <a:cubicBezTo>
                    <a:pt x="8" y="0"/>
                    <a:pt x="8" y="0"/>
                    <a:pt x="8" y="0"/>
                  </a:cubicBezTo>
                </a:path>
              </a:pathLst>
            </a:custGeom>
            <a:solidFill>
              <a:srgbClr val="47A7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9" name="Freeform 71"/>
            <p:cNvSpPr/>
            <p:nvPr/>
          </p:nvSpPr>
          <p:spPr bwMode="auto">
            <a:xfrm>
              <a:off x="1957952" y="4705528"/>
              <a:ext cx="30162" cy="804863"/>
            </a:xfrm>
            <a:custGeom>
              <a:avLst/>
              <a:gdLst>
                <a:gd name="T0" fmla="*/ 0 w 8"/>
                <a:gd name="T1" fmla="*/ 2 h 213"/>
                <a:gd name="T2" fmla="*/ 0 w 8"/>
                <a:gd name="T3" fmla="*/ 210 h 213"/>
                <a:gd name="T4" fmla="*/ 8 w 8"/>
                <a:gd name="T5" fmla="*/ 213 h 213"/>
                <a:gd name="T6" fmla="*/ 8 w 8"/>
                <a:gd name="T7" fmla="*/ 0 h 213"/>
                <a:gd name="T8" fmla="*/ 0 w 8"/>
                <a:gd name="T9" fmla="*/ 2 h 213"/>
              </a:gdLst>
              <a:ahLst/>
              <a:cxnLst>
                <a:cxn ang="0">
                  <a:pos x="T0" y="T1"/>
                </a:cxn>
                <a:cxn ang="0">
                  <a:pos x="T2" y="T3"/>
                </a:cxn>
                <a:cxn ang="0">
                  <a:pos x="T4" y="T5"/>
                </a:cxn>
                <a:cxn ang="0">
                  <a:pos x="T6" y="T7"/>
                </a:cxn>
                <a:cxn ang="0">
                  <a:pos x="T8" y="T9"/>
                </a:cxn>
              </a:cxnLst>
              <a:rect l="0" t="0" r="r" b="b"/>
              <a:pathLst>
                <a:path w="8" h="213">
                  <a:moveTo>
                    <a:pt x="0" y="2"/>
                  </a:moveTo>
                  <a:cubicBezTo>
                    <a:pt x="0" y="210"/>
                    <a:pt x="0" y="210"/>
                    <a:pt x="0" y="210"/>
                  </a:cubicBezTo>
                  <a:cubicBezTo>
                    <a:pt x="2" y="211"/>
                    <a:pt x="5" y="212"/>
                    <a:pt x="8" y="213"/>
                  </a:cubicBezTo>
                  <a:cubicBezTo>
                    <a:pt x="8" y="0"/>
                    <a:pt x="8" y="0"/>
                    <a:pt x="8" y="0"/>
                  </a:cubicBezTo>
                  <a:cubicBezTo>
                    <a:pt x="5" y="1"/>
                    <a:pt x="2"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10" name="Freeform 72"/>
            <p:cNvSpPr/>
            <p:nvPr/>
          </p:nvSpPr>
          <p:spPr bwMode="auto">
            <a:xfrm>
              <a:off x="2059552" y="4702353"/>
              <a:ext cx="30162" cy="814388"/>
            </a:xfrm>
            <a:custGeom>
              <a:avLst/>
              <a:gdLst>
                <a:gd name="T0" fmla="*/ 0 w 8"/>
                <a:gd name="T1" fmla="*/ 0 h 216"/>
                <a:gd name="T2" fmla="*/ 0 w 8"/>
                <a:gd name="T3" fmla="*/ 216 h 216"/>
                <a:gd name="T4" fmla="*/ 2 w 8"/>
                <a:gd name="T5" fmla="*/ 216 h 216"/>
                <a:gd name="T6" fmla="*/ 8 w 8"/>
                <a:gd name="T7" fmla="*/ 216 h 216"/>
                <a:gd name="T8" fmla="*/ 8 w 8"/>
                <a:gd name="T9" fmla="*/ 0 h 216"/>
                <a:gd name="T10" fmla="*/ 0 w 8"/>
                <a:gd name="T11" fmla="*/ 0 h 216"/>
              </a:gdLst>
              <a:ahLst/>
              <a:cxnLst>
                <a:cxn ang="0">
                  <a:pos x="T0" y="T1"/>
                </a:cxn>
                <a:cxn ang="0">
                  <a:pos x="T2" y="T3"/>
                </a:cxn>
                <a:cxn ang="0">
                  <a:pos x="T4" y="T5"/>
                </a:cxn>
                <a:cxn ang="0">
                  <a:pos x="T6" y="T7"/>
                </a:cxn>
                <a:cxn ang="0">
                  <a:pos x="T8" y="T9"/>
                </a:cxn>
                <a:cxn ang="0">
                  <a:pos x="T10" y="T11"/>
                </a:cxn>
              </a:cxnLst>
              <a:rect l="0" t="0" r="r" b="b"/>
              <a:pathLst>
                <a:path w="8" h="216">
                  <a:moveTo>
                    <a:pt x="0" y="0"/>
                  </a:moveTo>
                  <a:cubicBezTo>
                    <a:pt x="0" y="216"/>
                    <a:pt x="0" y="216"/>
                    <a:pt x="0" y="216"/>
                  </a:cubicBezTo>
                  <a:cubicBezTo>
                    <a:pt x="1" y="216"/>
                    <a:pt x="1" y="216"/>
                    <a:pt x="2" y="216"/>
                  </a:cubicBezTo>
                  <a:cubicBezTo>
                    <a:pt x="4" y="216"/>
                    <a:pt x="6" y="216"/>
                    <a:pt x="8" y="216"/>
                  </a:cubicBezTo>
                  <a:cubicBezTo>
                    <a:pt x="8" y="0"/>
                    <a:pt x="8" y="0"/>
                    <a:pt x="8" y="0"/>
                  </a:cubicBezTo>
                  <a:cubicBezTo>
                    <a:pt x="5" y="0"/>
                    <a:pt x="3" y="0"/>
                    <a:pt x="0" y="0"/>
                  </a:cubicBezTo>
                </a:path>
              </a:pathLst>
            </a:custGeom>
            <a:solidFill>
              <a:srgbClr val="47A7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11" name="Freeform 73"/>
            <p:cNvSpPr/>
            <p:nvPr/>
          </p:nvSpPr>
          <p:spPr bwMode="auto">
            <a:xfrm>
              <a:off x="2191315" y="4729340"/>
              <a:ext cx="33337" cy="768350"/>
            </a:xfrm>
            <a:custGeom>
              <a:avLst/>
              <a:gdLst>
                <a:gd name="T0" fmla="*/ 9 w 9"/>
                <a:gd name="T1" fmla="*/ 201 h 204"/>
                <a:gd name="T2" fmla="*/ 9 w 9"/>
                <a:gd name="T3" fmla="*/ 3 h 204"/>
                <a:gd name="T4" fmla="*/ 0 w 9"/>
                <a:gd name="T5" fmla="*/ 0 h 204"/>
                <a:gd name="T6" fmla="*/ 0 w 9"/>
                <a:gd name="T7" fmla="*/ 204 h 204"/>
                <a:gd name="T8" fmla="*/ 9 w 9"/>
                <a:gd name="T9" fmla="*/ 201 h 204"/>
              </a:gdLst>
              <a:ahLst/>
              <a:cxnLst>
                <a:cxn ang="0">
                  <a:pos x="T0" y="T1"/>
                </a:cxn>
                <a:cxn ang="0">
                  <a:pos x="T2" y="T3"/>
                </a:cxn>
                <a:cxn ang="0">
                  <a:pos x="T4" y="T5"/>
                </a:cxn>
                <a:cxn ang="0">
                  <a:pos x="T6" y="T7"/>
                </a:cxn>
                <a:cxn ang="0">
                  <a:pos x="T8" y="T9"/>
                </a:cxn>
              </a:cxnLst>
              <a:rect l="0" t="0" r="r" b="b"/>
              <a:pathLst>
                <a:path w="9" h="204">
                  <a:moveTo>
                    <a:pt x="9" y="201"/>
                  </a:moveTo>
                  <a:cubicBezTo>
                    <a:pt x="9" y="3"/>
                    <a:pt x="9" y="3"/>
                    <a:pt x="9" y="3"/>
                  </a:cubicBezTo>
                  <a:cubicBezTo>
                    <a:pt x="6" y="2"/>
                    <a:pt x="3" y="1"/>
                    <a:pt x="0" y="0"/>
                  </a:cubicBezTo>
                  <a:cubicBezTo>
                    <a:pt x="0" y="204"/>
                    <a:pt x="0" y="204"/>
                    <a:pt x="0" y="204"/>
                  </a:cubicBezTo>
                  <a:cubicBezTo>
                    <a:pt x="3" y="203"/>
                    <a:pt x="6" y="202"/>
                    <a:pt x="9" y="20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12" name="Freeform 74"/>
            <p:cNvSpPr/>
            <p:nvPr/>
          </p:nvSpPr>
          <p:spPr bwMode="auto">
            <a:xfrm>
              <a:off x="2296090" y="4784903"/>
              <a:ext cx="30162" cy="660400"/>
            </a:xfrm>
            <a:custGeom>
              <a:avLst/>
              <a:gdLst>
                <a:gd name="T0" fmla="*/ 0 w 8"/>
                <a:gd name="T1" fmla="*/ 0 h 175"/>
                <a:gd name="T2" fmla="*/ 0 w 8"/>
                <a:gd name="T3" fmla="*/ 175 h 175"/>
                <a:gd name="T4" fmla="*/ 8 w 8"/>
                <a:gd name="T5" fmla="*/ 168 h 175"/>
                <a:gd name="T6" fmla="*/ 8 w 8"/>
                <a:gd name="T7" fmla="*/ 8 h 175"/>
                <a:gd name="T8" fmla="*/ 0 w 8"/>
                <a:gd name="T9" fmla="*/ 0 h 175"/>
              </a:gdLst>
              <a:ahLst/>
              <a:cxnLst>
                <a:cxn ang="0">
                  <a:pos x="T0" y="T1"/>
                </a:cxn>
                <a:cxn ang="0">
                  <a:pos x="T2" y="T3"/>
                </a:cxn>
                <a:cxn ang="0">
                  <a:pos x="T4" y="T5"/>
                </a:cxn>
                <a:cxn ang="0">
                  <a:pos x="T6" y="T7"/>
                </a:cxn>
                <a:cxn ang="0">
                  <a:pos x="T8" y="T9"/>
                </a:cxn>
              </a:cxnLst>
              <a:rect l="0" t="0" r="r" b="b"/>
              <a:pathLst>
                <a:path w="8" h="175">
                  <a:moveTo>
                    <a:pt x="0" y="0"/>
                  </a:moveTo>
                  <a:cubicBezTo>
                    <a:pt x="0" y="175"/>
                    <a:pt x="0" y="175"/>
                    <a:pt x="0" y="175"/>
                  </a:cubicBezTo>
                  <a:cubicBezTo>
                    <a:pt x="3" y="173"/>
                    <a:pt x="5" y="170"/>
                    <a:pt x="8" y="168"/>
                  </a:cubicBezTo>
                  <a:cubicBezTo>
                    <a:pt x="8" y="8"/>
                    <a:pt x="8" y="8"/>
                    <a:pt x="8" y="8"/>
                  </a:cubicBezTo>
                  <a:cubicBezTo>
                    <a:pt x="5" y="5"/>
                    <a:pt x="3" y="3"/>
                    <a:pt x="0" y="0"/>
                  </a:cubicBezTo>
                </a:path>
              </a:pathLst>
            </a:custGeom>
            <a:solidFill>
              <a:srgbClr val="47A7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grpSp>
      <p:grpSp>
        <p:nvGrpSpPr>
          <p:cNvPr id="13" name="组合 12"/>
          <p:cNvGrpSpPr/>
          <p:nvPr/>
        </p:nvGrpSpPr>
        <p:grpSpPr>
          <a:xfrm>
            <a:off x="3883950" y="5152601"/>
            <a:ext cx="582612" cy="1025525"/>
            <a:chOff x="2565965" y="5019853"/>
            <a:chExt cx="582612" cy="1025525"/>
          </a:xfrm>
        </p:grpSpPr>
        <p:sp>
          <p:nvSpPr>
            <p:cNvPr id="14" name="Freeform 75"/>
            <p:cNvSpPr/>
            <p:nvPr/>
          </p:nvSpPr>
          <p:spPr bwMode="auto">
            <a:xfrm>
              <a:off x="2851715" y="5389740"/>
              <a:ext cx="60325" cy="655638"/>
            </a:xfrm>
            <a:custGeom>
              <a:avLst/>
              <a:gdLst>
                <a:gd name="T0" fmla="*/ 16 w 16"/>
                <a:gd name="T1" fmla="*/ 167 h 174"/>
                <a:gd name="T2" fmla="*/ 10 w 16"/>
                <a:gd name="T3" fmla="*/ 174 h 174"/>
                <a:gd name="T4" fmla="*/ 4 w 16"/>
                <a:gd name="T5" fmla="*/ 167 h 174"/>
                <a:gd name="T6" fmla="*/ 0 w 16"/>
                <a:gd name="T7" fmla="*/ 6 h 174"/>
                <a:gd name="T8" fmla="*/ 6 w 16"/>
                <a:gd name="T9" fmla="*/ 0 h 174"/>
                <a:gd name="T10" fmla="*/ 12 w 16"/>
                <a:gd name="T11" fmla="*/ 6 h 174"/>
                <a:gd name="T12" fmla="*/ 16 w 16"/>
                <a:gd name="T13" fmla="*/ 167 h 174"/>
              </a:gdLst>
              <a:ahLst/>
              <a:cxnLst>
                <a:cxn ang="0">
                  <a:pos x="T0" y="T1"/>
                </a:cxn>
                <a:cxn ang="0">
                  <a:pos x="T2" y="T3"/>
                </a:cxn>
                <a:cxn ang="0">
                  <a:pos x="T4" y="T5"/>
                </a:cxn>
                <a:cxn ang="0">
                  <a:pos x="T6" y="T7"/>
                </a:cxn>
                <a:cxn ang="0">
                  <a:pos x="T8" y="T9"/>
                </a:cxn>
                <a:cxn ang="0">
                  <a:pos x="T10" y="T11"/>
                </a:cxn>
                <a:cxn ang="0">
                  <a:pos x="T12" y="T13"/>
                </a:cxn>
              </a:cxnLst>
              <a:rect l="0" t="0" r="r" b="b"/>
              <a:pathLst>
                <a:path w="16" h="174">
                  <a:moveTo>
                    <a:pt x="16" y="167"/>
                  </a:moveTo>
                  <a:cubicBezTo>
                    <a:pt x="16" y="171"/>
                    <a:pt x="14" y="173"/>
                    <a:pt x="10" y="174"/>
                  </a:cubicBezTo>
                  <a:cubicBezTo>
                    <a:pt x="7" y="174"/>
                    <a:pt x="4" y="171"/>
                    <a:pt x="4" y="167"/>
                  </a:cubicBezTo>
                  <a:cubicBezTo>
                    <a:pt x="0" y="6"/>
                    <a:pt x="0" y="6"/>
                    <a:pt x="0" y="6"/>
                  </a:cubicBezTo>
                  <a:cubicBezTo>
                    <a:pt x="0" y="3"/>
                    <a:pt x="2" y="0"/>
                    <a:pt x="6" y="0"/>
                  </a:cubicBezTo>
                  <a:cubicBezTo>
                    <a:pt x="9" y="0"/>
                    <a:pt x="12" y="3"/>
                    <a:pt x="12" y="6"/>
                  </a:cubicBezTo>
                  <a:cubicBezTo>
                    <a:pt x="16" y="167"/>
                    <a:pt x="16" y="167"/>
                    <a:pt x="16" y="167"/>
                  </a:cubicBezTo>
                </a:path>
              </a:pathLst>
            </a:custGeom>
            <a:solidFill>
              <a:srgbClr val="44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15" name="Freeform 76"/>
            <p:cNvSpPr/>
            <p:nvPr/>
          </p:nvSpPr>
          <p:spPr bwMode="auto">
            <a:xfrm>
              <a:off x="2565965" y="5019853"/>
              <a:ext cx="582612" cy="606425"/>
            </a:xfrm>
            <a:custGeom>
              <a:avLst/>
              <a:gdLst>
                <a:gd name="T0" fmla="*/ 151 w 155"/>
                <a:gd name="T1" fmla="*/ 76 h 161"/>
                <a:gd name="T2" fmla="*/ 84 w 155"/>
                <a:gd name="T3" fmla="*/ 158 h 161"/>
                <a:gd name="T4" fmla="*/ 3 w 155"/>
                <a:gd name="T5" fmla="*/ 86 h 161"/>
                <a:gd name="T6" fmla="*/ 71 w 155"/>
                <a:gd name="T7" fmla="*/ 3 h 161"/>
                <a:gd name="T8" fmla="*/ 151 w 155"/>
                <a:gd name="T9" fmla="*/ 76 h 161"/>
              </a:gdLst>
              <a:ahLst/>
              <a:cxnLst>
                <a:cxn ang="0">
                  <a:pos x="T0" y="T1"/>
                </a:cxn>
                <a:cxn ang="0">
                  <a:pos x="T2" y="T3"/>
                </a:cxn>
                <a:cxn ang="0">
                  <a:pos x="T4" y="T5"/>
                </a:cxn>
                <a:cxn ang="0">
                  <a:pos x="T6" y="T7"/>
                </a:cxn>
                <a:cxn ang="0">
                  <a:pos x="T8" y="T9"/>
                </a:cxn>
              </a:cxnLst>
              <a:rect l="0" t="0" r="r" b="b"/>
              <a:pathLst>
                <a:path w="155" h="161">
                  <a:moveTo>
                    <a:pt x="151" y="76"/>
                  </a:moveTo>
                  <a:cubicBezTo>
                    <a:pt x="155" y="119"/>
                    <a:pt x="125" y="155"/>
                    <a:pt x="84" y="158"/>
                  </a:cubicBezTo>
                  <a:cubicBezTo>
                    <a:pt x="43" y="161"/>
                    <a:pt x="7" y="128"/>
                    <a:pt x="3" y="86"/>
                  </a:cubicBezTo>
                  <a:cubicBezTo>
                    <a:pt x="0" y="43"/>
                    <a:pt x="30" y="6"/>
                    <a:pt x="71" y="3"/>
                  </a:cubicBezTo>
                  <a:cubicBezTo>
                    <a:pt x="112" y="0"/>
                    <a:pt x="148" y="33"/>
                    <a:pt x="151" y="76"/>
                  </a:cubicBezTo>
                </a:path>
              </a:pathLst>
            </a:custGeom>
            <a:solidFill>
              <a:srgbClr val="FF95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16" name="Freeform 77"/>
            <p:cNvSpPr/>
            <p:nvPr/>
          </p:nvSpPr>
          <p:spPr bwMode="auto">
            <a:xfrm>
              <a:off x="2626290" y="5124628"/>
              <a:ext cx="19050" cy="385763"/>
            </a:xfrm>
            <a:custGeom>
              <a:avLst/>
              <a:gdLst>
                <a:gd name="T0" fmla="*/ 0 w 5"/>
                <a:gd name="T1" fmla="*/ 8 h 102"/>
                <a:gd name="T2" fmla="*/ 0 w 5"/>
                <a:gd name="T3" fmla="*/ 94 h 102"/>
                <a:gd name="T4" fmla="*/ 5 w 5"/>
                <a:gd name="T5" fmla="*/ 102 h 102"/>
                <a:gd name="T6" fmla="*/ 5 w 5"/>
                <a:gd name="T7" fmla="*/ 0 h 102"/>
                <a:gd name="T8" fmla="*/ 0 w 5"/>
                <a:gd name="T9" fmla="*/ 8 h 102"/>
              </a:gdLst>
              <a:ahLst/>
              <a:cxnLst>
                <a:cxn ang="0">
                  <a:pos x="T0" y="T1"/>
                </a:cxn>
                <a:cxn ang="0">
                  <a:pos x="T2" y="T3"/>
                </a:cxn>
                <a:cxn ang="0">
                  <a:pos x="T4" y="T5"/>
                </a:cxn>
                <a:cxn ang="0">
                  <a:pos x="T6" y="T7"/>
                </a:cxn>
                <a:cxn ang="0">
                  <a:pos x="T8" y="T9"/>
                </a:cxn>
              </a:cxnLst>
              <a:rect l="0" t="0" r="r" b="b"/>
              <a:pathLst>
                <a:path w="5" h="102">
                  <a:moveTo>
                    <a:pt x="0" y="8"/>
                  </a:moveTo>
                  <a:cubicBezTo>
                    <a:pt x="0" y="94"/>
                    <a:pt x="0" y="94"/>
                    <a:pt x="0" y="94"/>
                  </a:cubicBezTo>
                  <a:cubicBezTo>
                    <a:pt x="1" y="97"/>
                    <a:pt x="3" y="100"/>
                    <a:pt x="5" y="102"/>
                  </a:cubicBezTo>
                  <a:cubicBezTo>
                    <a:pt x="5" y="0"/>
                    <a:pt x="5" y="0"/>
                    <a:pt x="5" y="0"/>
                  </a:cubicBezTo>
                  <a:cubicBezTo>
                    <a:pt x="3" y="3"/>
                    <a:pt x="1" y="5"/>
                    <a:pt x="0"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17" name="Freeform 78"/>
            <p:cNvSpPr/>
            <p:nvPr/>
          </p:nvSpPr>
          <p:spPr bwMode="auto">
            <a:xfrm>
              <a:off x="2697727" y="5559603"/>
              <a:ext cx="11112" cy="6350"/>
            </a:xfrm>
            <a:custGeom>
              <a:avLst/>
              <a:gdLst>
                <a:gd name="T0" fmla="*/ 0 w 3"/>
                <a:gd name="T1" fmla="*/ 0 h 2"/>
                <a:gd name="T2" fmla="*/ 0 w 3"/>
                <a:gd name="T3" fmla="*/ 1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cubicBezTo>
                    <a:pt x="0" y="1"/>
                    <a:pt x="0" y="1"/>
                    <a:pt x="0" y="1"/>
                  </a:cubicBezTo>
                  <a:cubicBezTo>
                    <a:pt x="1" y="1"/>
                    <a:pt x="2" y="2"/>
                    <a:pt x="3" y="2"/>
                  </a:cubicBezTo>
                  <a:cubicBezTo>
                    <a:pt x="2" y="2"/>
                    <a:pt x="1" y="1"/>
                    <a:pt x="0" y="0"/>
                  </a:cubicBezTo>
                </a:path>
              </a:pathLst>
            </a:custGeom>
            <a:solidFill>
              <a:srgbClr val="E87E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18" name="Freeform 79"/>
            <p:cNvSpPr/>
            <p:nvPr/>
          </p:nvSpPr>
          <p:spPr bwMode="auto">
            <a:xfrm>
              <a:off x="2697727" y="5064303"/>
              <a:ext cx="22225" cy="509588"/>
            </a:xfrm>
            <a:custGeom>
              <a:avLst/>
              <a:gdLst>
                <a:gd name="T0" fmla="*/ 6 w 6"/>
                <a:gd name="T1" fmla="*/ 0 h 135"/>
                <a:gd name="T2" fmla="*/ 0 w 6"/>
                <a:gd name="T3" fmla="*/ 4 h 135"/>
                <a:gd name="T4" fmla="*/ 0 w 6"/>
                <a:gd name="T5" fmla="*/ 131 h 135"/>
                <a:gd name="T6" fmla="*/ 3 w 6"/>
                <a:gd name="T7" fmla="*/ 133 h 135"/>
                <a:gd name="T8" fmla="*/ 6 w 6"/>
                <a:gd name="T9" fmla="*/ 135 h 135"/>
                <a:gd name="T10" fmla="*/ 6 w 6"/>
                <a:gd name="T11" fmla="*/ 0 h 135"/>
              </a:gdLst>
              <a:ahLst/>
              <a:cxnLst>
                <a:cxn ang="0">
                  <a:pos x="T0" y="T1"/>
                </a:cxn>
                <a:cxn ang="0">
                  <a:pos x="T2" y="T3"/>
                </a:cxn>
                <a:cxn ang="0">
                  <a:pos x="T4" y="T5"/>
                </a:cxn>
                <a:cxn ang="0">
                  <a:pos x="T6" y="T7"/>
                </a:cxn>
                <a:cxn ang="0">
                  <a:pos x="T8" y="T9"/>
                </a:cxn>
                <a:cxn ang="0">
                  <a:pos x="T10" y="T11"/>
                </a:cxn>
              </a:cxnLst>
              <a:rect l="0" t="0" r="r" b="b"/>
              <a:pathLst>
                <a:path w="6" h="135">
                  <a:moveTo>
                    <a:pt x="6" y="0"/>
                  </a:moveTo>
                  <a:cubicBezTo>
                    <a:pt x="4" y="1"/>
                    <a:pt x="2" y="3"/>
                    <a:pt x="0" y="4"/>
                  </a:cubicBezTo>
                  <a:cubicBezTo>
                    <a:pt x="0" y="131"/>
                    <a:pt x="0" y="131"/>
                    <a:pt x="0" y="131"/>
                  </a:cubicBezTo>
                  <a:cubicBezTo>
                    <a:pt x="1" y="132"/>
                    <a:pt x="2" y="133"/>
                    <a:pt x="3" y="133"/>
                  </a:cubicBezTo>
                  <a:cubicBezTo>
                    <a:pt x="4" y="134"/>
                    <a:pt x="5" y="135"/>
                    <a:pt x="6" y="135"/>
                  </a:cubicBezTo>
                  <a:cubicBezTo>
                    <a:pt x="6" y="0"/>
                    <a:pt x="6" y="0"/>
                    <a:pt x="6" y="0"/>
                  </a:cubicBezTo>
                </a:path>
              </a:pathLst>
            </a:custGeom>
            <a:solidFill>
              <a:srgbClr val="E84A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19" name="Freeform 80"/>
            <p:cNvSpPr/>
            <p:nvPr/>
          </p:nvSpPr>
          <p:spPr bwMode="auto">
            <a:xfrm>
              <a:off x="2780277" y="5034140"/>
              <a:ext cx="22225" cy="573088"/>
            </a:xfrm>
            <a:custGeom>
              <a:avLst/>
              <a:gdLst>
                <a:gd name="T0" fmla="*/ 0 w 6"/>
                <a:gd name="T1" fmla="*/ 2 h 152"/>
                <a:gd name="T2" fmla="*/ 0 w 6"/>
                <a:gd name="T3" fmla="*/ 151 h 152"/>
                <a:gd name="T4" fmla="*/ 6 w 6"/>
                <a:gd name="T5" fmla="*/ 152 h 152"/>
                <a:gd name="T6" fmla="*/ 6 w 6"/>
                <a:gd name="T7" fmla="*/ 0 h 152"/>
                <a:gd name="T8" fmla="*/ 0 w 6"/>
                <a:gd name="T9" fmla="*/ 2 h 152"/>
              </a:gdLst>
              <a:ahLst/>
              <a:cxnLst>
                <a:cxn ang="0">
                  <a:pos x="T0" y="T1"/>
                </a:cxn>
                <a:cxn ang="0">
                  <a:pos x="T2" y="T3"/>
                </a:cxn>
                <a:cxn ang="0">
                  <a:pos x="T4" y="T5"/>
                </a:cxn>
                <a:cxn ang="0">
                  <a:pos x="T6" y="T7"/>
                </a:cxn>
                <a:cxn ang="0">
                  <a:pos x="T8" y="T9"/>
                </a:cxn>
              </a:cxnLst>
              <a:rect l="0" t="0" r="r" b="b"/>
              <a:pathLst>
                <a:path w="6" h="152">
                  <a:moveTo>
                    <a:pt x="0" y="2"/>
                  </a:moveTo>
                  <a:cubicBezTo>
                    <a:pt x="0" y="151"/>
                    <a:pt x="0" y="151"/>
                    <a:pt x="0" y="151"/>
                  </a:cubicBezTo>
                  <a:cubicBezTo>
                    <a:pt x="2" y="151"/>
                    <a:pt x="4" y="152"/>
                    <a:pt x="6" y="152"/>
                  </a:cubicBezTo>
                  <a:cubicBezTo>
                    <a:pt x="6" y="0"/>
                    <a:pt x="6" y="0"/>
                    <a:pt x="6" y="0"/>
                  </a:cubicBezTo>
                  <a:cubicBezTo>
                    <a:pt x="4" y="1"/>
                    <a:pt x="2"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20" name="Freeform 81"/>
            <p:cNvSpPr/>
            <p:nvPr/>
          </p:nvSpPr>
          <p:spPr bwMode="auto">
            <a:xfrm>
              <a:off x="2851715" y="5030965"/>
              <a:ext cx="22225" cy="584200"/>
            </a:xfrm>
            <a:custGeom>
              <a:avLst/>
              <a:gdLst>
                <a:gd name="T0" fmla="*/ 0 w 6"/>
                <a:gd name="T1" fmla="*/ 0 h 155"/>
                <a:gd name="T2" fmla="*/ 0 w 6"/>
                <a:gd name="T3" fmla="*/ 155 h 155"/>
                <a:gd name="T4" fmla="*/ 2 w 6"/>
                <a:gd name="T5" fmla="*/ 155 h 155"/>
                <a:gd name="T6" fmla="*/ 6 w 6"/>
                <a:gd name="T7" fmla="*/ 155 h 155"/>
                <a:gd name="T8" fmla="*/ 6 w 6"/>
                <a:gd name="T9" fmla="*/ 0 h 155"/>
                <a:gd name="T10" fmla="*/ 0 w 6"/>
                <a:gd name="T11" fmla="*/ 0 h 155"/>
              </a:gdLst>
              <a:ahLst/>
              <a:cxnLst>
                <a:cxn ang="0">
                  <a:pos x="T0" y="T1"/>
                </a:cxn>
                <a:cxn ang="0">
                  <a:pos x="T2" y="T3"/>
                </a:cxn>
                <a:cxn ang="0">
                  <a:pos x="T4" y="T5"/>
                </a:cxn>
                <a:cxn ang="0">
                  <a:pos x="T6" y="T7"/>
                </a:cxn>
                <a:cxn ang="0">
                  <a:pos x="T8" y="T9"/>
                </a:cxn>
                <a:cxn ang="0">
                  <a:pos x="T10" y="T11"/>
                </a:cxn>
              </a:cxnLst>
              <a:rect l="0" t="0" r="r" b="b"/>
              <a:pathLst>
                <a:path w="6" h="155">
                  <a:moveTo>
                    <a:pt x="0" y="0"/>
                  </a:moveTo>
                  <a:cubicBezTo>
                    <a:pt x="0" y="155"/>
                    <a:pt x="0" y="155"/>
                    <a:pt x="0" y="155"/>
                  </a:cubicBezTo>
                  <a:cubicBezTo>
                    <a:pt x="1" y="155"/>
                    <a:pt x="1" y="155"/>
                    <a:pt x="2" y="155"/>
                  </a:cubicBezTo>
                  <a:cubicBezTo>
                    <a:pt x="3" y="155"/>
                    <a:pt x="5" y="155"/>
                    <a:pt x="6" y="155"/>
                  </a:cubicBezTo>
                  <a:cubicBezTo>
                    <a:pt x="6" y="0"/>
                    <a:pt x="6" y="0"/>
                    <a:pt x="6" y="0"/>
                  </a:cubicBezTo>
                  <a:cubicBezTo>
                    <a:pt x="4" y="0"/>
                    <a:pt x="2" y="0"/>
                    <a:pt x="0" y="0"/>
                  </a:cubicBezTo>
                </a:path>
              </a:pathLst>
            </a:custGeom>
            <a:solidFill>
              <a:srgbClr val="E84A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21" name="Freeform 82"/>
            <p:cNvSpPr/>
            <p:nvPr/>
          </p:nvSpPr>
          <p:spPr bwMode="auto">
            <a:xfrm>
              <a:off x="2950140" y="5050015"/>
              <a:ext cx="22225" cy="554038"/>
            </a:xfrm>
            <a:custGeom>
              <a:avLst/>
              <a:gdLst>
                <a:gd name="T0" fmla="*/ 6 w 6"/>
                <a:gd name="T1" fmla="*/ 144 h 147"/>
                <a:gd name="T2" fmla="*/ 6 w 6"/>
                <a:gd name="T3" fmla="*/ 3 h 147"/>
                <a:gd name="T4" fmla="*/ 0 w 6"/>
                <a:gd name="T5" fmla="*/ 0 h 147"/>
                <a:gd name="T6" fmla="*/ 0 w 6"/>
                <a:gd name="T7" fmla="*/ 147 h 147"/>
                <a:gd name="T8" fmla="*/ 6 w 6"/>
                <a:gd name="T9" fmla="*/ 144 h 147"/>
              </a:gdLst>
              <a:ahLst/>
              <a:cxnLst>
                <a:cxn ang="0">
                  <a:pos x="T0" y="T1"/>
                </a:cxn>
                <a:cxn ang="0">
                  <a:pos x="T2" y="T3"/>
                </a:cxn>
                <a:cxn ang="0">
                  <a:pos x="T4" y="T5"/>
                </a:cxn>
                <a:cxn ang="0">
                  <a:pos x="T6" y="T7"/>
                </a:cxn>
                <a:cxn ang="0">
                  <a:pos x="T8" y="T9"/>
                </a:cxn>
              </a:cxnLst>
              <a:rect l="0" t="0" r="r" b="b"/>
              <a:pathLst>
                <a:path w="6" h="147">
                  <a:moveTo>
                    <a:pt x="6" y="144"/>
                  </a:moveTo>
                  <a:cubicBezTo>
                    <a:pt x="6" y="3"/>
                    <a:pt x="6" y="3"/>
                    <a:pt x="6" y="3"/>
                  </a:cubicBezTo>
                  <a:cubicBezTo>
                    <a:pt x="4" y="2"/>
                    <a:pt x="2" y="1"/>
                    <a:pt x="0" y="0"/>
                  </a:cubicBezTo>
                  <a:cubicBezTo>
                    <a:pt x="0" y="147"/>
                    <a:pt x="0" y="147"/>
                    <a:pt x="0" y="147"/>
                  </a:cubicBezTo>
                  <a:cubicBezTo>
                    <a:pt x="2" y="146"/>
                    <a:pt x="4" y="145"/>
                    <a:pt x="6" y="14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22" name="Freeform 83"/>
            <p:cNvSpPr/>
            <p:nvPr/>
          </p:nvSpPr>
          <p:spPr bwMode="auto">
            <a:xfrm>
              <a:off x="3019990" y="5091290"/>
              <a:ext cx="23812" cy="471488"/>
            </a:xfrm>
            <a:custGeom>
              <a:avLst/>
              <a:gdLst>
                <a:gd name="T0" fmla="*/ 0 w 6"/>
                <a:gd name="T1" fmla="*/ 0 h 125"/>
                <a:gd name="T2" fmla="*/ 0 w 6"/>
                <a:gd name="T3" fmla="*/ 125 h 125"/>
                <a:gd name="T4" fmla="*/ 6 w 6"/>
                <a:gd name="T5" fmla="*/ 120 h 125"/>
                <a:gd name="T6" fmla="*/ 6 w 6"/>
                <a:gd name="T7" fmla="*/ 5 h 125"/>
                <a:gd name="T8" fmla="*/ 0 w 6"/>
                <a:gd name="T9" fmla="*/ 0 h 125"/>
              </a:gdLst>
              <a:ahLst/>
              <a:cxnLst>
                <a:cxn ang="0">
                  <a:pos x="T0" y="T1"/>
                </a:cxn>
                <a:cxn ang="0">
                  <a:pos x="T2" y="T3"/>
                </a:cxn>
                <a:cxn ang="0">
                  <a:pos x="T4" y="T5"/>
                </a:cxn>
                <a:cxn ang="0">
                  <a:pos x="T6" y="T7"/>
                </a:cxn>
                <a:cxn ang="0">
                  <a:pos x="T8" y="T9"/>
                </a:cxn>
              </a:cxnLst>
              <a:rect l="0" t="0" r="r" b="b"/>
              <a:pathLst>
                <a:path w="6" h="125">
                  <a:moveTo>
                    <a:pt x="0" y="0"/>
                  </a:moveTo>
                  <a:cubicBezTo>
                    <a:pt x="0" y="125"/>
                    <a:pt x="0" y="125"/>
                    <a:pt x="0" y="125"/>
                  </a:cubicBezTo>
                  <a:cubicBezTo>
                    <a:pt x="2" y="124"/>
                    <a:pt x="4" y="122"/>
                    <a:pt x="6" y="120"/>
                  </a:cubicBezTo>
                  <a:cubicBezTo>
                    <a:pt x="6" y="5"/>
                    <a:pt x="6" y="5"/>
                    <a:pt x="6" y="5"/>
                  </a:cubicBezTo>
                  <a:cubicBezTo>
                    <a:pt x="4" y="4"/>
                    <a:pt x="2" y="2"/>
                    <a:pt x="0" y="0"/>
                  </a:cubicBezTo>
                </a:path>
              </a:pathLst>
            </a:custGeom>
            <a:solidFill>
              <a:srgbClr val="E84A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grpSp>
      <p:grpSp>
        <p:nvGrpSpPr>
          <p:cNvPr id="23" name="组合 22"/>
          <p:cNvGrpSpPr/>
          <p:nvPr/>
        </p:nvGrpSpPr>
        <p:grpSpPr>
          <a:xfrm>
            <a:off x="7377802" y="5139901"/>
            <a:ext cx="581025" cy="1023937"/>
            <a:chOff x="7315765" y="5007153"/>
            <a:chExt cx="581025" cy="1023937"/>
          </a:xfrm>
        </p:grpSpPr>
        <p:sp>
          <p:nvSpPr>
            <p:cNvPr id="24" name="Freeform 84"/>
            <p:cNvSpPr/>
            <p:nvPr/>
          </p:nvSpPr>
          <p:spPr bwMode="auto">
            <a:xfrm>
              <a:off x="7601515" y="5373865"/>
              <a:ext cx="63500" cy="657225"/>
            </a:xfrm>
            <a:custGeom>
              <a:avLst/>
              <a:gdLst>
                <a:gd name="T0" fmla="*/ 16 w 17"/>
                <a:gd name="T1" fmla="*/ 168 h 174"/>
                <a:gd name="T2" fmla="*/ 10 w 17"/>
                <a:gd name="T3" fmla="*/ 174 h 174"/>
                <a:gd name="T4" fmla="*/ 4 w 17"/>
                <a:gd name="T5" fmla="*/ 168 h 174"/>
                <a:gd name="T6" fmla="*/ 0 w 17"/>
                <a:gd name="T7" fmla="*/ 7 h 174"/>
                <a:gd name="T8" fmla="*/ 6 w 17"/>
                <a:gd name="T9" fmla="*/ 1 h 174"/>
                <a:gd name="T10" fmla="*/ 12 w 17"/>
                <a:gd name="T11" fmla="*/ 7 h 174"/>
                <a:gd name="T12" fmla="*/ 16 w 17"/>
                <a:gd name="T13" fmla="*/ 168 h 174"/>
              </a:gdLst>
              <a:ahLst/>
              <a:cxnLst>
                <a:cxn ang="0">
                  <a:pos x="T0" y="T1"/>
                </a:cxn>
                <a:cxn ang="0">
                  <a:pos x="T2" y="T3"/>
                </a:cxn>
                <a:cxn ang="0">
                  <a:pos x="T4" y="T5"/>
                </a:cxn>
                <a:cxn ang="0">
                  <a:pos x="T6" y="T7"/>
                </a:cxn>
                <a:cxn ang="0">
                  <a:pos x="T8" y="T9"/>
                </a:cxn>
                <a:cxn ang="0">
                  <a:pos x="T10" y="T11"/>
                </a:cxn>
                <a:cxn ang="0">
                  <a:pos x="T12" y="T13"/>
                </a:cxn>
              </a:cxnLst>
              <a:rect l="0" t="0" r="r" b="b"/>
              <a:pathLst>
                <a:path w="17" h="174">
                  <a:moveTo>
                    <a:pt x="16" y="168"/>
                  </a:moveTo>
                  <a:cubicBezTo>
                    <a:pt x="17" y="171"/>
                    <a:pt x="14" y="174"/>
                    <a:pt x="10" y="174"/>
                  </a:cubicBezTo>
                  <a:cubicBezTo>
                    <a:pt x="7" y="174"/>
                    <a:pt x="4" y="172"/>
                    <a:pt x="4" y="168"/>
                  </a:cubicBezTo>
                  <a:cubicBezTo>
                    <a:pt x="0" y="7"/>
                    <a:pt x="0" y="7"/>
                    <a:pt x="0" y="7"/>
                  </a:cubicBezTo>
                  <a:cubicBezTo>
                    <a:pt x="0" y="4"/>
                    <a:pt x="2" y="1"/>
                    <a:pt x="6" y="1"/>
                  </a:cubicBezTo>
                  <a:cubicBezTo>
                    <a:pt x="9" y="0"/>
                    <a:pt x="12" y="3"/>
                    <a:pt x="12" y="7"/>
                  </a:cubicBezTo>
                  <a:cubicBezTo>
                    <a:pt x="16" y="168"/>
                    <a:pt x="16" y="168"/>
                    <a:pt x="16" y="168"/>
                  </a:cubicBezTo>
                </a:path>
              </a:pathLst>
            </a:custGeom>
            <a:solidFill>
              <a:srgbClr val="44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25" name="Freeform 85"/>
            <p:cNvSpPr/>
            <p:nvPr/>
          </p:nvSpPr>
          <p:spPr bwMode="auto">
            <a:xfrm>
              <a:off x="7315765" y="5007153"/>
              <a:ext cx="581025" cy="604838"/>
            </a:xfrm>
            <a:custGeom>
              <a:avLst/>
              <a:gdLst>
                <a:gd name="T0" fmla="*/ 151 w 155"/>
                <a:gd name="T1" fmla="*/ 75 h 160"/>
                <a:gd name="T2" fmla="*/ 84 w 155"/>
                <a:gd name="T3" fmla="*/ 158 h 160"/>
                <a:gd name="T4" fmla="*/ 4 w 155"/>
                <a:gd name="T5" fmla="*/ 85 h 160"/>
                <a:gd name="T6" fmla="*/ 71 w 155"/>
                <a:gd name="T7" fmla="*/ 3 h 160"/>
                <a:gd name="T8" fmla="*/ 151 w 155"/>
                <a:gd name="T9" fmla="*/ 75 h 160"/>
              </a:gdLst>
              <a:ahLst/>
              <a:cxnLst>
                <a:cxn ang="0">
                  <a:pos x="T0" y="T1"/>
                </a:cxn>
                <a:cxn ang="0">
                  <a:pos x="T2" y="T3"/>
                </a:cxn>
                <a:cxn ang="0">
                  <a:pos x="T4" y="T5"/>
                </a:cxn>
                <a:cxn ang="0">
                  <a:pos x="T6" y="T7"/>
                </a:cxn>
                <a:cxn ang="0">
                  <a:pos x="T8" y="T9"/>
                </a:cxn>
              </a:cxnLst>
              <a:rect l="0" t="0" r="r" b="b"/>
              <a:pathLst>
                <a:path w="155" h="160">
                  <a:moveTo>
                    <a:pt x="151" y="75"/>
                  </a:moveTo>
                  <a:cubicBezTo>
                    <a:pt x="155" y="118"/>
                    <a:pt x="125" y="155"/>
                    <a:pt x="84" y="158"/>
                  </a:cubicBezTo>
                  <a:cubicBezTo>
                    <a:pt x="43" y="160"/>
                    <a:pt x="7" y="128"/>
                    <a:pt x="4" y="85"/>
                  </a:cubicBezTo>
                  <a:cubicBezTo>
                    <a:pt x="0" y="42"/>
                    <a:pt x="30" y="6"/>
                    <a:pt x="71" y="3"/>
                  </a:cubicBezTo>
                  <a:cubicBezTo>
                    <a:pt x="112" y="0"/>
                    <a:pt x="148" y="32"/>
                    <a:pt x="151" y="75"/>
                  </a:cubicBezTo>
                </a:path>
              </a:pathLst>
            </a:custGeom>
            <a:solidFill>
              <a:srgbClr val="30BB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26" name="Freeform 86"/>
            <p:cNvSpPr/>
            <p:nvPr/>
          </p:nvSpPr>
          <p:spPr bwMode="auto">
            <a:xfrm>
              <a:off x="7376090" y="5113515"/>
              <a:ext cx="22225" cy="384175"/>
            </a:xfrm>
            <a:custGeom>
              <a:avLst/>
              <a:gdLst>
                <a:gd name="T0" fmla="*/ 0 w 6"/>
                <a:gd name="T1" fmla="*/ 8 h 102"/>
                <a:gd name="T2" fmla="*/ 0 w 6"/>
                <a:gd name="T3" fmla="*/ 94 h 102"/>
                <a:gd name="T4" fmla="*/ 6 w 6"/>
                <a:gd name="T5" fmla="*/ 102 h 102"/>
                <a:gd name="T6" fmla="*/ 6 w 6"/>
                <a:gd name="T7" fmla="*/ 0 h 102"/>
                <a:gd name="T8" fmla="*/ 0 w 6"/>
                <a:gd name="T9" fmla="*/ 8 h 102"/>
              </a:gdLst>
              <a:ahLst/>
              <a:cxnLst>
                <a:cxn ang="0">
                  <a:pos x="T0" y="T1"/>
                </a:cxn>
                <a:cxn ang="0">
                  <a:pos x="T2" y="T3"/>
                </a:cxn>
                <a:cxn ang="0">
                  <a:pos x="T4" y="T5"/>
                </a:cxn>
                <a:cxn ang="0">
                  <a:pos x="T6" y="T7"/>
                </a:cxn>
                <a:cxn ang="0">
                  <a:pos x="T8" y="T9"/>
                </a:cxn>
              </a:cxnLst>
              <a:rect l="0" t="0" r="r" b="b"/>
              <a:pathLst>
                <a:path w="6" h="102">
                  <a:moveTo>
                    <a:pt x="0" y="8"/>
                  </a:moveTo>
                  <a:cubicBezTo>
                    <a:pt x="0" y="94"/>
                    <a:pt x="0" y="94"/>
                    <a:pt x="0" y="94"/>
                  </a:cubicBezTo>
                  <a:cubicBezTo>
                    <a:pt x="1" y="97"/>
                    <a:pt x="3" y="99"/>
                    <a:pt x="6" y="102"/>
                  </a:cubicBezTo>
                  <a:cubicBezTo>
                    <a:pt x="6" y="0"/>
                    <a:pt x="6" y="0"/>
                    <a:pt x="6" y="0"/>
                  </a:cubicBezTo>
                  <a:cubicBezTo>
                    <a:pt x="3" y="2"/>
                    <a:pt x="1" y="5"/>
                    <a:pt x="0"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27" name="Freeform 87"/>
            <p:cNvSpPr/>
            <p:nvPr/>
          </p:nvSpPr>
          <p:spPr bwMode="auto">
            <a:xfrm>
              <a:off x="7447527" y="5546903"/>
              <a:ext cx="11112" cy="7938"/>
            </a:xfrm>
            <a:custGeom>
              <a:avLst/>
              <a:gdLst>
                <a:gd name="T0" fmla="*/ 0 w 3"/>
                <a:gd name="T1" fmla="*/ 0 h 2"/>
                <a:gd name="T2" fmla="*/ 0 w 3"/>
                <a:gd name="T3" fmla="*/ 0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cubicBezTo>
                    <a:pt x="0" y="0"/>
                    <a:pt x="0" y="0"/>
                    <a:pt x="0" y="0"/>
                  </a:cubicBezTo>
                  <a:cubicBezTo>
                    <a:pt x="1" y="1"/>
                    <a:pt x="2" y="1"/>
                    <a:pt x="3" y="2"/>
                  </a:cubicBezTo>
                  <a:cubicBezTo>
                    <a:pt x="2" y="1"/>
                    <a:pt x="1" y="1"/>
                    <a:pt x="0" y="0"/>
                  </a:cubicBezTo>
                </a:path>
              </a:pathLst>
            </a:custGeom>
            <a:solidFill>
              <a:srgbClr val="658B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28" name="Freeform 88"/>
            <p:cNvSpPr/>
            <p:nvPr/>
          </p:nvSpPr>
          <p:spPr bwMode="auto">
            <a:xfrm>
              <a:off x="7447527" y="5053190"/>
              <a:ext cx="22225" cy="509588"/>
            </a:xfrm>
            <a:custGeom>
              <a:avLst/>
              <a:gdLst>
                <a:gd name="T0" fmla="*/ 6 w 6"/>
                <a:gd name="T1" fmla="*/ 0 h 135"/>
                <a:gd name="T2" fmla="*/ 0 w 6"/>
                <a:gd name="T3" fmla="*/ 3 h 135"/>
                <a:gd name="T4" fmla="*/ 0 w 6"/>
                <a:gd name="T5" fmla="*/ 131 h 135"/>
                <a:gd name="T6" fmla="*/ 3 w 6"/>
                <a:gd name="T7" fmla="*/ 133 h 135"/>
                <a:gd name="T8" fmla="*/ 6 w 6"/>
                <a:gd name="T9" fmla="*/ 135 h 135"/>
                <a:gd name="T10" fmla="*/ 6 w 6"/>
                <a:gd name="T11" fmla="*/ 0 h 135"/>
              </a:gdLst>
              <a:ahLst/>
              <a:cxnLst>
                <a:cxn ang="0">
                  <a:pos x="T0" y="T1"/>
                </a:cxn>
                <a:cxn ang="0">
                  <a:pos x="T2" y="T3"/>
                </a:cxn>
                <a:cxn ang="0">
                  <a:pos x="T4" y="T5"/>
                </a:cxn>
                <a:cxn ang="0">
                  <a:pos x="T6" y="T7"/>
                </a:cxn>
                <a:cxn ang="0">
                  <a:pos x="T8" y="T9"/>
                </a:cxn>
                <a:cxn ang="0">
                  <a:pos x="T10" y="T11"/>
                </a:cxn>
              </a:cxnLst>
              <a:rect l="0" t="0" r="r" b="b"/>
              <a:pathLst>
                <a:path w="6" h="135">
                  <a:moveTo>
                    <a:pt x="6" y="0"/>
                  </a:moveTo>
                  <a:cubicBezTo>
                    <a:pt x="4" y="1"/>
                    <a:pt x="2" y="2"/>
                    <a:pt x="0" y="3"/>
                  </a:cubicBezTo>
                  <a:cubicBezTo>
                    <a:pt x="0" y="131"/>
                    <a:pt x="0" y="131"/>
                    <a:pt x="0" y="131"/>
                  </a:cubicBezTo>
                  <a:cubicBezTo>
                    <a:pt x="1" y="132"/>
                    <a:pt x="2" y="132"/>
                    <a:pt x="3" y="133"/>
                  </a:cubicBezTo>
                  <a:cubicBezTo>
                    <a:pt x="4" y="134"/>
                    <a:pt x="5" y="134"/>
                    <a:pt x="6" y="135"/>
                  </a:cubicBezTo>
                  <a:cubicBezTo>
                    <a:pt x="6" y="0"/>
                    <a:pt x="6" y="0"/>
                    <a:pt x="6" y="0"/>
                  </a:cubicBezTo>
                </a:path>
              </a:pathLst>
            </a:custGeom>
            <a:solidFill>
              <a:srgbClr val="1366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29" name="Freeform 89"/>
            <p:cNvSpPr/>
            <p:nvPr/>
          </p:nvSpPr>
          <p:spPr bwMode="auto">
            <a:xfrm>
              <a:off x="7530077" y="5023028"/>
              <a:ext cx="22225" cy="573088"/>
            </a:xfrm>
            <a:custGeom>
              <a:avLst/>
              <a:gdLst>
                <a:gd name="T0" fmla="*/ 0 w 6"/>
                <a:gd name="T1" fmla="*/ 1 h 152"/>
                <a:gd name="T2" fmla="*/ 0 w 6"/>
                <a:gd name="T3" fmla="*/ 150 h 152"/>
                <a:gd name="T4" fmla="*/ 6 w 6"/>
                <a:gd name="T5" fmla="*/ 152 h 152"/>
                <a:gd name="T6" fmla="*/ 6 w 6"/>
                <a:gd name="T7" fmla="*/ 0 h 152"/>
                <a:gd name="T8" fmla="*/ 0 w 6"/>
                <a:gd name="T9" fmla="*/ 1 h 152"/>
              </a:gdLst>
              <a:ahLst/>
              <a:cxnLst>
                <a:cxn ang="0">
                  <a:pos x="T0" y="T1"/>
                </a:cxn>
                <a:cxn ang="0">
                  <a:pos x="T2" y="T3"/>
                </a:cxn>
                <a:cxn ang="0">
                  <a:pos x="T4" y="T5"/>
                </a:cxn>
                <a:cxn ang="0">
                  <a:pos x="T6" y="T7"/>
                </a:cxn>
                <a:cxn ang="0">
                  <a:pos x="T8" y="T9"/>
                </a:cxn>
              </a:cxnLst>
              <a:rect l="0" t="0" r="r" b="b"/>
              <a:pathLst>
                <a:path w="6" h="152">
                  <a:moveTo>
                    <a:pt x="0" y="1"/>
                  </a:moveTo>
                  <a:cubicBezTo>
                    <a:pt x="0" y="150"/>
                    <a:pt x="0" y="150"/>
                    <a:pt x="0" y="150"/>
                  </a:cubicBezTo>
                  <a:cubicBezTo>
                    <a:pt x="2" y="151"/>
                    <a:pt x="4" y="151"/>
                    <a:pt x="6" y="152"/>
                  </a:cubicBezTo>
                  <a:cubicBezTo>
                    <a:pt x="6" y="0"/>
                    <a:pt x="6" y="0"/>
                    <a:pt x="6" y="0"/>
                  </a:cubicBezTo>
                  <a:cubicBezTo>
                    <a:pt x="4" y="0"/>
                    <a:pt x="2"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30" name="Freeform 90"/>
            <p:cNvSpPr/>
            <p:nvPr/>
          </p:nvSpPr>
          <p:spPr bwMode="auto">
            <a:xfrm>
              <a:off x="7601515" y="5604053"/>
              <a:ext cx="3175"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1" y="0"/>
                    <a:pt x="1" y="0"/>
                    <a:pt x="1" y="0"/>
                  </a:cubicBezTo>
                  <a:cubicBezTo>
                    <a:pt x="1" y="0"/>
                    <a:pt x="1" y="0"/>
                    <a:pt x="0" y="0"/>
                  </a:cubicBezTo>
                </a:path>
              </a:pathLst>
            </a:custGeom>
            <a:solidFill>
              <a:srgbClr val="658B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31" name="Freeform 91"/>
            <p:cNvSpPr/>
            <p:nvPr/>
          </p:nvSpPr>
          <p:spPr bwMode="auto">
            <a:xfrm>
              <a:off x="7604690" y="560405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1B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32" name="Freeform 92"/>
            <p:cNvSpPr/>
            <p:nvPr/>
          </p:nvSpPr>
          <p:spPr bwMode="auto">
            <a:xfrm>
              <a:off x="7601515" y="5019853"/>
              <a:ext cx="22225" cy="584200"/>
            </a:xfrm>
            <a:custGeom>
              <a:avLst/>
              <a:gdLst>
                <a:gd name="T0" fmla="*/ 0 w 6"/>
                <a:gd name="T1" fmla="*/ 0 h 155"/>
                <a:gd name="T2" fmla="*/ 0 w 6"/>
                <a:gd name="T3" fmla="*/ 155 h 155"/>
                <a:gd name="T4" fmla="*/ 1 w 6"/>
                <a:gd name="T5" fmla="*/ 155 h 155"/>
                <a:gd name="T6" fmla="*/ 1 w 6"/>
                <a:gd name="T7" fmla="*/ 155 h 155"/>
                <a:gd name="T8" fmla="*/ 2 w 6"/>
                <a:gd name="T9" fmla="*/ 155 h 155"/>
                <a:gd name="T10" fmla="*/ 6 w 6"/>
                <a:gd name="T11" fmla="*/ 155 h 155"/>
                <a:gd name="T12" fmla="*/ 6 w 6"/>
                <a:gd name="T13" fmla="*/ 0 h 155"/>
                <a:gd name="T14" fmla="*/ 0 w 6"/>
                <a:gd name="T15" fmla="*/ 0 h 1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55">
                  <a:moveTo>
                    <a:pt x="0" y="0"/>
                  </a:moveTo>
                  <a:cubicBezTo>
                    <a:pt x="0" y="155"/>
                    <a:pt x="0" y="155"/>
                    <a:pt x="0" y="155"/>
                  </a:cubicBezTo>
                  <a:cubicBezTo>
                    <a:pt x="1" y="155"/>
                    <a:pt x="1" y="155"/>
                    <a:pt x="1" y="155"/>
                  </a:cubicBezTo>
                  <a:cubicBezTo>
                    <a:pt x="1" y="155"/>
                    <a:pt x="1" y="155"/>
                    <a:pt x="1" y="155"/>
                  </a:cubicBezTo>
                  <a:cubicBezTo>
                    <a:pt x="2" y="155"/>
                    <a:pt x="2" y="155"/>
                    <a:pt x="2" y="155"/>
                  </a:cubicBezTo>
                  <a:cubicBezTo>
                    <a:pt x="4" y="155"/>
                    <a:pt x="5" y="155"/>
                    <a:pt x="6" y="155"/>
                  </a:cubicBezTo>
                  <a:cubicBezTo>
                    <a:pt x="6" y="0"/>
                    <a:pt x="6" y="0"/>
                    <a:pt x="6" y="0"/>
                  </a:cubicBezTo>
                  <a:cubicBezTo>
                    <a:pt x="4" y="0"/>
                    <a:pt x="2" y="0"/>
                    <a:pt x="0" y="0"/>
                  </a:cubicBezTo>
                </a:path>
              </a:pathLst>
            </a:custGeom>
            <a:solidFill>
              <a:srgbClr val="1366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33" name="Freeform 93"/>
            <p:cNvSpPr/>
            <p:nvPr/>
          </p:nvSpPr>
          <p:spPr bwMode="auto">
            <a:xfrm>
              <a:off x="7698352" y="5037315"/>
              <a:ext cx="22225" cy="552450"/>
            </a:xfrm>
            <a:custGeom>
              <a:avLst/>
              <a:gdLst>
                <a:gd name="T0" fmla="*/ 6 w 6"/>
                <a:gd name="T1" fmla="*/ 144 h 146"/>
                <a:gd name="T2" fmla="*/ 6 w 6"/>
                <a:gd name="T3" fmla="*/ 2 h 146"/>
                <a:gd name="T4" fmla="*/ 0 w 6"/>
                <a:gd name="T5" fmla="*/ 0 h 146"/>
                <a:gd name="T6" fmla="*/ 0 w 6"/>
                <a:gd name="T7" fmla="*/ 146 h 146"/>
                <a:gd name="T8" fmla="*/ 6 w 6"/>
                <a:gd name="T9" fmla="*/ 144 h 146"/>
              </a:gdLst>
              <a:ahLst/>
              <a:cxnLst>
                <a:cxn ang="0">
                  <a:pos x="T0" y="T1"/>
                </a:cxn>
                <a:cxn ang="0">
                  <a:pos x="T2" y="T3"/>
                </a:cxn>
                <a:cxn ang="0">
                  <a:pos x="T4" y="T5"/>
                </a:cxn>
                <a:cxn ang="0">
                  <a:pos x="T6" y="T7"/>
                </a:cxn>
                <a:cxn ang="0">
                  <a:pos x="T8" y="T9"/>
                </a:cxn>
              </a:cxnLst>
              <a:rect l="0" t="0" r="r" b="b"/>
              <a:pathLst>
                <a:path w="6" h="146">
                  <a:moveTo>
                    <a:pt x="6" y="144"/>
                  </a:moveTo>
                  <a:cubicBezTo>
                    <a:pt x="6" y="2"/>
                    <a:pt x="6" y="2"/>
                    <a:pt x="6" y="2"/>
                  </a:cubicBezTo>
                  <a:cubicBezTo>
                    <a:pt x="4" y="1"/>
                    <a:pt x="2" y="0"/>
                    <a:pt x="0" y="0"/>
                  </a:cubicBezTo>
                  <a:cubicBezTo>
                    <a:pt x="0" y="146"/>
                    <a:pt x="0" y="146"/>
                    <a:pt x="0" y="146"/>
                  </a:cubicBezTo>
                  <a:cubicBezTo>
                    <a:pt x="2" y="145"/>
                    <a:pt x="4" y="145"/>
                    <a:pt x="6" y="14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34" name="Freeform 94"/>
            <p:cNvSpPr/>
            <p:nvPr/>
          </p:nvSpPr>
          <p:spPr bwMode="auto">
            <a:xfrm>
              <a:off x="7769790" y="5080178"/>
              <a:ext cx="22225" cy="471488"/>
            </a:xfrm>
            <a:custGeom>
              <a:avLst/>
              <a:gdLst>
                <a:gd name="T0" fmla="*/ 0 w 6"/>
                <a:gd name="T1" fmla="*/ 0 h 125"/>
                <a:gd name="T2" fmla="*/ 0 w 6"/>
                <a:gd name="T3" fmla="*/ 125 h 125"/>
                <a:gd name="T4" fmla="*/ 6 w 6"/>
                <a:gd name="T5" fmla="*/ 120 h 125"/>
                <a:gd name="T6" fmla="*/ 6 w 6"/>
                <a:gd name="T7" fmla="*/ 5 h 125"/>
                <a:gd name="T8" fmla="*/ 0 w 6"/>
                <a:gd name="T9" fmla="*/ 0 h 125"/>
              </a:gdLst>
              <a:ahLst/>
              <a:cxnLst>
                <a:cxn ang="0">
                  <a:pos x="T0" y="T1"/>
                </a:cxn>
                <a:cxn ang="0">
                  <a:pos x="T2" y="T3"/>
                </a:cxn>
                <a:cxn ang="0">
                  <a:pos x="T4" y="T5"/>
                </a:cxn>
                <a:cxn ang="0">
                  <a:pos x="T6" y="T7"/>
                </a:cxn>
                <a:cxn ang="0">
                  <a:pos x="T8" y="T9"/>
                </a:cxn>
              </a:cxnLst>
              <a:rect l="0" t="0" r="r" b="b"/>
              <a:pathLst>
                <a:path w="6" h="125">
                  <a:moveTo>
                    <a:pt x="0" y="0"/>
                  </a:moveTo>
                  <a:cubicBezTo>
                    <a:pt x="0" y="125"/>
                    <a:pt x="0" y="125"/>
                    <a:pt x="0" y="125"/>
                  </a:cubicBezTo>
                  <a:cubicBezTo>
                    <a:pt x="2" y="123"/>
                    <a:pt x="4" y="122"/>
                    <a:pt x="6" y="120"/>
                  </a:cubicBezTo>
                  <a:cubicBezTo>
                    <a:pt x="6" y="5"/>
                    <a:pt x="6" y="5"/>
                    <a:pt x="6" y="5"/>
                  </a:cubicBezTo>
                  <a:cubicBezTo>
                    <a:pt x="4" y="3"/>
                    <a:pt x="2" y="1"/>
                    <a:pt x="0" y="0"/>
                  </a:cubicBezTo>
                </a:path>
              </a:pathLst>
            </a:custGeom>
            <a:solidFill>
              <a:srgbClr val="1366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grpSp>
      <p:grpSp>
        <p:nvGrpSpPr>
          <p:cNvPr id="35" name="组合 34"/>
          <p:cNvGrpSpPr/>
          <p:nvPr/>
        </p:nvGrpSpPr>
        <p:grpSpPr>
          <a:xfrm>
            <a:off x="8325380" y="4777203"/>
            <a:ext cx="773112" cy="1362075"/>
            <a:chOff x="8768327" y="4548365"/>
            <a:chExt cx="773112" cy="1362075"/>
          </a:xfrm>
        </p:grpSpPr>
        <p:sp>
          <p:nvSpPr>
            <p:cNvPr id="36" name="Freeform 95"/>
            <p:cNvSpPr/>
            <p:nvPr/>
          </p:nvSpPr>
          <p:spPr bwMode="auto">
            <a:xfrm>
              <a:off x="9147740" y="5037315"/>
              <a:ext cx="82550" cy="873125"/>
            </a:xfrm>
            <a:custGeom>
              <a:avLst/>
              <a:gdLst>
                <a:gd name="T0" fmla="*/ 22 w 22"/>
                <a:gd name="T1" fmla="*/ 222 h 231"/>
                <a:gd name="T2" fmla="*/ 14 w 22"/>
                <a:gd name="T3" fmla="*/ 231 h 231"/>
                <a:gd name="T4" fmla="*/ 5 w 22"/>
                <a:gd name="T5" fmla="*/ 223 h 231"/>
                <a:gd name="T6" fmla="*/ 0 w 22"/>
                <a:gd name="T7" fmla="*/ 9 h 231"/>
                <a:gd name="T8" fmla="*/ 8 w 22"/>
                <a:gd name="T9" fmla="*/ 0 h 231"/>
                <a:gd name="T10" fmla="*/ 17 w 22"/>
                <a:gd name="T11" fmla="*/ 8 h 231"/>
                <a:gd name="T12" fmla="*/ 22 w 22"/>
                <a:gd name="T13" fmla="*/ 222 h 231"/>
              </a:gdLst>
              <a:ahLst/>
              <a:cxnLst>
                <a:cxn ang="0">
                  <a:pos x="T0" y="T1"/>
                </a:cxn>
                <a:cxn ang="0">
                  <a:pos x="T2" y="T3"/>
                </a:cxn>
                <a:cxn ang="0">
                  <a:pos x="T4" y="T5"/>
                </a:cxn>
                <a:cxn ang="0">
                  <a:pos x="T6" y="T7"/>
                </a:cxn>
                <a:cxn ang="0">
                  <a:pos x="T8" y="T9"/>
                </a:cxn>
                <a:cxn ang="0">
                  <a:pos x="T10" y="T11"/>
                </a:cxn>
                <a:cxn ang="0">
                  <a:pos x="T12" y="T13"/>
                </a:cxn>
              </a:cxnLst>
              <a:rect l="0" t="0" r="r" b="b"/>
              <a:pathLst>
                <a:path w="22" h="231">
                  <a:moveTo>
                    <a:pt x="22" y="222"/>
                  </a:moveTo>
                  <a:cubicBezTo>
                    <a:pt x="22" y="227"/>
                    <a:pt x="19" y="231"/>
                    <a:pt x="14" y="231"/>
                  </a:cubicBezTo>
                  <a:cubicBezTo>
                    <a:pt x="9" y="231"/>
                    <a:pt x="5" y="228"/>
                    <a:pt x="5" y="223"/>
                  </a:cubicBezTo>
                  <a:cubicBezTo>
                    <a:pt x="0" y="9"/>
                    <a:pt x="0" y="9"/>
                    <a:pt x="0" y="9"/>
                  </a:cubicBezTo>
                  <a:cubicBezTo>
                    <a:pt x="0" y="4"/>
                    <a:pt x="3" y="0"/>
                    <a:pt x="8" y="0"/>
                  </a:cubicBezTo>
                  <a:cubicBezTo>
                    <a:pt x="13" y="0"/>
                    <a:pt x="17" y="4"/>
                    <a:pt x="17" y="8"/>
                  </a:cubicBezTo>
                  <a:cubicBezTo>
                    <a:pt x="22" y="222"/>
                    <a:pt x="22" y="222"/>
                    <a:pt x="22" y="222"/>
                  </a:cubicBezTo>
                </a:path>
              </a:pathLst>
            </a:custGeom>
            <a:solidFill>
              <a:srgbClr val="44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37" name="Freeform 96"/>
            <p:cNvSpPr/>
            <p:nvPr/>
          </p:nvSpPr>
          <p:spPr bwMode="auto">
            <a:xfrm>
              <a:off x="8768327" y="4548365"/>
              <a:ext cx="773112" cy="806450"/>
            </a:xfrm>
            <a:custGeom>
              <a:avLst/>
              <a:gdLst>
                <a:gd name="T0" fmla="*/ 201 w 206"/>
                <a:gd name="T1" fmla="*/ 101 h 214"/>
                <a:gd name="T2" fmla="*/ 112 w 206"/>
                <a:gd name="T3" fmla="*/ 210 h 214"/>
                <a:gd name="T4" fmla="*/ 5 w 206"/>
                <a:gd name="T5" fmla="*/ 114 h 214"/>
                <a:gd name="T6" fmla="*/ 95 w 206"/>
                <a:gd name="T7" fmla="*/ 4 h 214"/>
                <a:gd name="T8" fmla="*/ 201 w 206"/>
                <a:gd name="T9" fmla="*/ 101 h 214"/>
              </a:gdLst>
              <a:ahLst/>
              <a:cxnLst>
                <a:cxn ang="0">
                  <a:pos x="T0" y="T1"/>
                </a:cxn>
                <a:cxn ang="0">
                  <a:pos x="T2" y="T3"/>
                </a:cxn>
                <a:cxn ang="0">
                  <a:pos x="T4" y="T5"/>
                </a:cxn>
                <a:cxn ang="0">
                  <a:pos x="T6" y="T7"/>
                </a:cxn>
                <a:cxn ang="0">
                  <a:pos x="T8" y="T9"/>
                </a:cxn>
              </a:cxnLst>
              <a:rect l="0" t="0" r="r" b="b"/>
              <a:pathLst>
                <a:path w="206" h="214">
                  <a:moveTo>
                    <a:pt x="201" y="101"/>
                  </a:moveTo>
                  <a:cubicBezTo>
                    <a:pt x="206" y="157"/>
                    <a:pt x="166" y="207"/>
                    <a:pt x="112" y="210"/>
                  </a:cubicBezTo>
                  <a:cubicBezTo>
                    <a:pt x="57" y="214"/>
                    <a:pt x="10" y="171"/>
                    <a:pt x="5" y="114"/>
                  </a:cubicBezTo>
                  <a:cubicBezTo>
                    <a:pt x="0" y="57"/>
                    <a:pt x="40" y="8"/>
                    <a:pt x="95" y="4"/>
                  </a:cubicBezTo>
                  <a:cubicBezTo>
                    <a:pt x="149" y="0"/>
                    <a:pt x="197" y="44"/>
                    <a:pt x="201" y="101"/>
                  </a:cubicBezTo>
                </a:path>
              </a:pathLst>
            </a:custGeom>
            <a:solidFill>
              <a:srgbClr val="FF95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38" name="Freeform 97"/>
            <p:cNvSpPr/>
            <p:nvPr/>
          </p:nvSpPr>
          <p:spPr bwMode="auto">
            <a:xfrm>
              <a:off x="8847702" y="4691240"/>
              <a:ext cx="30162" cy="509588"/>
            </a:xfrm>
            <a:custGeom>
              <a:avLst/>
              <a:gdLst>
                <a:gd name="T0" fmla="*/ 0 w 8"/>
                <a:gd name="T1" fmla="*/ 10 h 135"/>
                <a:gd name="T2" fmla="*/ 0 w 8"/>
                <a:gd name="T3" fmla="*/ 124 h 135"/>
                <a:gd name="T4" fmla="*/ 8 w 8"/>
                <a:gd name="T5" fmla="*/ 135 h 135"/>
                <a:gd name="T6" fmla="*/ 8 w 8"/>
                <a:gd name="T7" fmla="*/ 0 h 135"/>
                <a:gd name="T8" fmla="*/ 0 w 8"/>
                <a:gd name="T9" fmla="*/ 10 h 135"/>
              </a:gdLst>
              <a:ahLst/>
              <a:cxnLst>
                <a:cxn ang="0">
                  <a:pos x="T0" y="T1"/>
                </a:cxn>
                <a:cxn ang="0">
                  <a:pos x="T2" y="T3"/>
                </a:cxn>
                <a:cxn ang="0">
                  <a:pos x="T4" y="T5"/>
                </a:cxn>
                <a:cxn ang="0">
                  <a:pos x="T6" y="T7"/>
                </a:cxn>
                <a:cxn ang="0">
                  <a:pos x="T8" y="T9"/>
                </a:cxn>
              </a:cxnLst>
              <a:rect l="0" t="0" r="r" b="b"/>
              <a:pathLst>
                <a:path w="8" h="135">
                  <a:moveTo>
                    <a:pt x="0" y="10"/>
                  </a:moveTo>
                  <a:cubicBezTo>
                    <a:pt x="0" y="124"/>
                    <a:pt x="0" y="124"/>
                    <a:pt x="0" y="124"/>
                  </a:cubicBezTo>
                  <a:cubicBezTo>
                    <a:pt x="2" y="128"/>
                    <a:pt x="5" y="132"/>
                    <a:pt x="8" y="135"/>
                  </a:cubicBezTo>
                  <a:cubicBezTo>
                    <a:pt x="8" y="0"/>
                    <a:pt x="8" y="0"/>
                    <a:pt x="8" y="0"/>
                  </a:cubicBezTo>
                  <a:cubicBezTo>
                    <a:pt x="5" y="3"/>
                    <a:pt x="2" y="6"/>
                    <a:pt x="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39" name="Freeform 98"/>
            <p:cNvSpPr/>
            <p:nvPr/>
          </p:nvSpPr>
          <p:spPr bwMode="auto">
            <a:xfrm>
              <a:off x="8944540" y="5267503"/>
              <a:ext cx="11112" cy="7938"/>
            </a:xfrm>
            <a:custGeom>
              <a:avLst/>
              <a:gdLst>
                <a:gd name="T0" fmla="*/ 0 w 3"/>
                <a:gd name="T1" fmla="*/ 0 h 2"/>
                <a:gd name="T2" fmla="*/ 0 w 3"/>
                <a:gd name="T3" fmla="*/ 0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cubicBezTo>
                    <a:pt x="0" y="0"/>
                    <a:pt x="0" y="0"/>
                    <a:pt x="0" y="0"/>
                  </a:cubicBezTo>
                  <a:cubicBezTo>
                    <a:pt x="1" y="0"/>
                    <a:pt x="2" y="1"/>
                    <a:pt x="3" y="2"/>
                  </a:cubicBezTo>
                  <a:cubicBezTo>
                    <a:pt x="2" y="1"/>
                    <a:pt x="1" y="0"/>
                    <a:pt x="0" y="0"/>
                  </a:cubicBezTo>
                </a:path>
              </a:pathLst>
            </a:custGeom>
            <a:solidFill>
              <a:srgbClr val="F765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40" name="Freeform 99"/>
            <p:cNvSpPr/>
            <p:nvPr/>
          </p:nvSpPr>
          <p:spPr bwMode="auto">
            <a:xfrm>
              <a:off x="8944540" y="4608690"/>
              <a:ext cx="30162" cy="677863"/>
            </a:xfrm>
            <a:custGeom>
              <a:avLst/>
              <a:gdLst>
                <a:gd name="T0" fmla="*/ 8 w 8"/>
                <a:gd name="T1" fmla="*/ 0 h 180"/>
                <a:gd name="T2" fmla="*/ 0 w 8"/>
                <a:gd name="T3" fmla="*/ 5 h 180"/>
                <a:gd name="T4" fmla="*/ 0 w 8"/>
                <a:gd name="T5" fmla="*/ 175 h 180"/>
                <a:gd name="T6" fmla="*/ 3 w 8"/>
                <a:gd name="T7" fmla="*/ 177 h 180"/>
                <a:gd name="T8" fmla="*/ 8 w 8"/>
                <a:gd name="T9" fmla="*/ 180 h 180"/>
                <a:gd name="T10" fmla="*/ 8 w 8"/>
                <a:gd name="T11" fmla="*/ 0 h 180"/>
              </a:gdLst>
              <a:ahLst/>
              <a:cxnLst>
                <a:cxn ang="0">
                  <a:pos x="T0" y="T1"/>
                </a:cxn>
                <a:cxn ang="0">
                  <a:pos x="T2" y="T3"/>
                </a:cxn>
                <a:cxn ang="0">
                  <a:pos x="T4" y="T5"/>
                </a:cxn>
                <a:cxn ang="0">
                  <a:pos x="T6" y="T7"/>
                </a:cxn>
                <a:cxn ang="0">
                  <a:pos x="T8" y="T9"/>
                </a:cxn>
                <a:cxn ang="0">
                  <a:pos x="T10" y="T11"/>
                </a:cxn>
              </a:cxnLst>
              <a:rect l="0" t="0" r="r" b="b"/>
              <a:pathLst>
                <a:path w="8" h="180">
                  <a:moveTo>
                    <a:pt x="8" y="0"/>
                  </a:moveTo>
                  <a:cubicBezTo>
                    <a:pt x="5" y="2"/>
                    <a:pt x="3" y="3"/>
                    <a:pt x="0" y="5"/>
                  </a:cubicBezTo>
                  <a:cubicBezTo>
                    <a:pt x="0" y="175"/>
                    <a:pt x="0" y="175"/>
                    <a:pt x="0" y="175"/>
                  </a:cubicBezTo>
                  <a:cubicBezTo>
                    <a:pt x="1" y="175"/>
                    <a:pt x="2" y="176"/>
                    <a:pt x="3" y="177"/>
                  </a:cubicBezTo>
                  <a:cubicBezTo>
                    <a:pt x="4" y="178"/>
                    <a:pt x="6" y="179"/>
                    <a:pt x="8" y="180"/>
                  </a:cubicBezTo>
                  <a:cubicBezTo>
                    <a:pt x="8" y="0"/>
                    <a:pt x="8" y="0"/>
                    <a:pt x="8" y="0"/>
                  </a:cubicBezTo>
                </a:path>
              </a:pathLst>
            </a:custGeom>
            <a:solidFill>
              <a:srgbClr val="F73B0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41" name="Freeform 100"/>
            <p:cNvSpPr/>
            <p:nvPr/>
          </p:nvSpPr>
          <p:spPr bwMode="auto">
            <a:xfrm>
              <a:off x="9054077" y="4570590"/>
              <a:ext cx="25400" cy="762000"/>
            </a:xfrm>
            <a:custGeom>
              <a:avLst/>
              <a:gdLst>
                <a:gd name="T0" fmla="*/ 0 w 7"/>
                <a:gd name="T1" fmla="*/ 1 h 202"/>
                <a:gd name="T2" fmla="*/ 0 w 7"/>
                <a:gd name="T3" fmla="*/ 200 h 202"/>
                <a:gd name="T4" fmla="*/ 7 w 7"/>
                <a:gd name="T5" fmla="*/ 202 h 202"/>
                <a:gd name="T6" fmla="*/ 7 w 7"/>
                <a:gd name="T7" fmla="*/ 0 h 202"/>
                <a:gd name="T8" fmla="*/ 0 w 7"/>
                <a:gd name="T9" fmla="*/ 1 h 202"/>
              </a:gdLst>
              <a:ahLst/>
              <a:cxnLst>
                <a:cxn ang="0">
                  <a:pos x="T0" y="T1"/>
                </a:cxn>
                <a:cxn ang="0">
                  <a:pos x="T2" y="T3"/>
                </a:cxn>
                <a:cxn ang="0">
                  <a:pos x="T4" y="T5"/>
                </a:cxn>
                <a:cxn ang="0">
                  <a:pos x="T6" y="T7"/>
                </a:cxn>
                <a:cxn ang="0">
                  <a:pos x="T8" y="T9"/>
                </a:cxn>
              </a:cxnLst>
              <a:rect l="0" t="0" r="r" b="b"/>
              <a:pathLst>
                <a:path w="7" h="202">
                  <a:moveTo>
                    <a:pt x="0" y="1"/>
                  </a:moveTo>
                  <a:cubicBezTo>
                    <a:pt x="0" y="200"/>
                    <a:pt x="0" y="200"/>
                    <a:pt x="0" y="200"/>
                  </a:cubicBezTo>
                  <a:cubicBezTo>
                    <a:pt x="2" y="200"/>
                    <a:pt x="5" y="201"/>
                    <a:pt x="7" y="202"/>
                  </a:cubicBezTo>
                  <a:cubicBezTo>
                    <a:pt x="7" y="0"/>
                    <a:pt x="7" y="0"/>
                    <a:pt x="7" y="0"/>
                  </a:cubicBezTo>
                  <a:cubicBezTo>
                    <a:pt x="5" y="0"/>
                    <a:pt x="2"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42" name="Freeform 101"/>
            <p:cNvSpPr/>
            <p:nvPr/>
          </p:nvSpPr>
          <p:spPr bwMode="auto">
            <a:xfrm>
              <a:off x="9150915" y="534052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F765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43" name="Freeform 102"/>
            <p:cNvSpPr/>
            <p:nvPr/>
          </p:nvSpPr>
          <p:spPr bwMode="auto">
            <a:xfrm>
              <a:off x="9150915" y="4562653"/>
              <a:ext cx="30162" cy="777875"/>
            </a:xfrm>
            <a:custGeom>
              <a:avLst/>
              <a:gdLst>
                <a:gd name="T0" fmla="*/ 0 w 8"/>
                <a:gd name="T1" fmla="*/ 0 h 206"/>
                <a:gd name="T2" fmla="*/ 0 w 8"/>
                <a:gd name="T3" fmla="*/ 206 h 206"/>
                <a:gd name="T4" fmla="*/ 0 w 8"/>
                <a:gd name="T5" fmla="*/ 206 h 206"/>
                <a:gd name="T6" fmla="*/ 2 w 8"/>
                <a:gd name="T7" fmla="*/ 206 h 206"/>
                <a:gd name="T8" fmla="*/ 8 w 8"/>
                <a:gd name="T9" fmla="*/ 206 h 206"/>
                <a:gd name="T10" fmla="*/ 8 w 8"/>
                <a:gd name="T11" fmla="*/ 0 h 206"/>
                <a:gd name="T12" fmla="*/ 0 w 8"/>
                <a:gd name="T13" fmla="*/ 0 h 206"/>
              </a:gdLst>
              <a:ahLst/>
              <a:cxnLst>
                <a:cxn ang="0">
                  <a:pos x="T0" y="T1"/>
                </a:cxn>
                <a:cxn ang="0">
                  <a:pos x="T2" y="T3"/>
                </a:cxn>
                <a:cxn ang="0">
                  <a:pos x="T4" y="T5"/>
                </a:cxn>
                <a:cxn ang="0">
                  <a:pos x="T6" y="T7"/>
                </a:cxn>
                <a:cxn ang="0">
                  <a:pos x="T8" y="T9"/>
                </a:cxn>
                <a:cxn ang="0">
                  <a:pos x="T10" y="T11"/>
                </a:cxn>
                <a:cxn ang="0">
                  <a:pos x="T12" y="T13"/>
                </a:cxn>
              </a:cxnLst>
              <a:rect l="0" t="0" r="r" b="b"/>
              <a:pathLst>
                <a:path w="8" h="206">
                  <a:moveTo>
                    <a:pt x="0" y="0"/>
                  </a:moveTo>
                  <a:cubicBezTo>
                    <a:pt x="0" y="206"/>
                    <a:pt x="0" y="206"/>
                    <a:pt x="0" y="206"/>
                  </a:cubicBezTo>
                  <a:cubicBezTo>
                    <a:pt x="0" y="206"/>
                    <a:pt x="0" y="206"/>
                    <a:pt x="0" y="206"/>
                  </a:cubicBezTo>
                  <a:cubicBezTo>
                    <a:pt x="1" y="206"/>
                    <a:pt x="1" y="206"/>
                    <a:pt x="2" y="206"/>
                  </a:cubicBezTo>
                  <a:cubicBezTo>
                    <a:pt x="4" y="206"/>
                    <a:pt x="6" y="206"/>
                    <a:pt x="8" y="206"/>
                  </a:cubicBezTo>
                  <a:cubicBezTo>
                    <a:pt x="8" y="0"/>
                    <a:pt x="8" y="0"/>
                    <a:pt x="8" y="0"/>
                  </a:cubicBezTo>
                  <a:cubicBezTo>
                    <a:pt x="5" y="0"/>
                    <a:pt x="2" y="0"/>
                    <a:pt x="0" y="0"/>
                  </a:cubicBezTo>
                </a:path>
              </a:pathLst>
            </a:custGeom>
            <a:solidFill>
              <a:srgbClr val="F73B0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44" name="Freeform 103"/>
            <p:cNvSpPr/>
            <p:nvPr/>
          </p:nvSpPr>
          <p:spPr bwMode="auto">
            <a:xfrm>
              <a:off x="9279502" y="4584878"/>
              <a:ext cx="25400" cy="736600"/>
            </a:xfrm>
            <a:custGeom>
              <a:avLst/>
              <a:gdLst>
                <a:gd name="T0" fmla="*/ 7 w 7"/>
                <a:gd name="T1" fmla="*/ 192 h 195"/>
                <a:gd name="T2" fmla="*/ 7 w 7"/>
                <a:gd name="T3" fmla="*/ 4 h 195"/>
                <a:gd name="T4" fmla="*/ 0 w 7"/>
                <a:gd name="T5" fmla="*/ 0 h 195"/>
                <a:gd name="T6" fmla="*/ 0 w 7"/>
                <a:gd name="T7" fmla="*/ 195 h 195"/>
                <a:gd name="T8" fmla="*/ 7 w 7"/>
                <a:gd name="T9" fmla="*/ 192 h 195"/>
              </a:gdLst>
              <a:ahLst/>
              <a:cxnLst>
                <a:cxn ang="0">
                  <a:pos x="T0" y="T1"/>
                </a:cxn>
                <a:cxn ang="0">
                  <a:pos x="T2" y="T3"/>
                </a:cxn>
                <a:cxn ang="0">
                  <a:pos x="T4" y="T5"/>
                </a:cxn>
                <a:cxn ang="0">
                  <a:pos x="T6" y="T7"/>
                </a:cxn>
                <a:cxn ang="0">
                  <a:pos x="T8" y="T9"/>
                </a:cxn>
              </a:cxnLst>
              <a:rect l="0" t="0" r="r" b="b"/>
              <a:pathLst>
                <a:path w="7" h="195">
                  <a:moveTo>
                    <a:pt x="7" y="192"/>
                  </a:moveTo>
                  <a:cubicBezTo>
                    <a:pt x="7" y="4"/>
                    <a:pt x="7" y="4"/>
                    <a:pt x="7" y="4"/>
                  </a:cubicBezTo>
                  <a:cubicBezTo>
                    <a:pt x="5" y="3"/>
                    <a:pt x="2" y="1"/>
                    <a:pt x="0" y="0"/>
                  </a:cubicBezTo>
                  <a:cubicBezTo>
                    <a:pt x="0" y="195"/>
                    <a:pt x="0" y="195"/>
                    <a:pt x="0" y="195"/>
                  </a:cubicBezTo>
                  <a:cubicBezTo>
                    <a:pt x="2" y="195"/>
                    <a:pt x="5" y="193"/>
                    <a:pt x="7" y="19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sp>
          <p:nvSpPr>
            <p:cNvPr id="45" name="Freeform 104"/>
            <p:cNvSpPr/>
            <p:nvPr/>
          </p:nvSpPr>
          <p:spPr bwMode="auto">
            <a:xfrm>
              <a:off x="9376340" y="4642028"/>
              <a:ext cx="26987" cy="630238"/>
            </a:xfrm>
            <a:custGeom>
              <a:avLst/>
              <a:gdLst>
                <a:gd name="T0" fmla="*/ 0 w 7"/>
                <a:gd name="T1" fmla="*/ 0 h 167"/>
                <a:gd name="T2" fmla="*/ 0 w 7"/>
                <a:gd name="T3" fmla="*/ 167 h 167"/>
                <a:gd name="T4" fmla="*/ 7 w 7"/>
                <a:gd name="T5" fmla="*/ 160 h 167"/>
                <a:gd name="T6" fmla="*/ 7 w 7"/>
                <a:gd name="T7" fmla="*/ 7 h 167"/>
                <a:gd name="T8" fmla="*/ 0 w 7"/>
                <a:gd name="T9" fmla="*/ 0 h 167"/>
              </a:gdLst>
              <a:ahLst/>
              <a:cxnLst>
                <a:cxn ang="0">
                  <a:pos x="T0" y="T1"/>
                </a:cxn>
                <a:cxn ang="0">
                  <a:pos x="T2" y="T3"/>
                </a:cxn>
                <a:cxn ang="0">
                  <a:pos x="T4" y="T5"/>
                </a:cxn>
                <a:cxn ang="0">
                  <a:pos x="T6" y="T7"/>
                </a:cxn>
                <a:cxn ang="0">
                  <a:pos x="T8" y="T9"/>
                </a:cxn>
              </a:cxnLst>
              <a:rect l="0" t="0" r="r" b="b"/>
              <a:pathLst>
                <a:path w="7" h="167">
                  <a:moveTo>
                    <a:pt x="0" y="0"/>
                  </a:moveTo>
                  <a:cubicBezTo>
                    <a:pt x="0" y="167"/>
                    <a:pt x="0" y="167"/>
                    <a:pt x="0" y="167"/>
                  </a:cubicBezTo>
                  <a:cubicBezTo>
                    <a:pt x="2" y="165"/>
                    <a:pt x="5" y="162"/>
                    <a:pt x="7" y="160"/>
                  </a:cubicBezTo>
                  <a:cubicBezTo>
                    <a:pt x="7" y="7"/>
                    <a:pt x="7" y="7"/>
                    <a:pt x="7" y="7"/>
                  </a:cubicBezTo>
                  <a:cubicBezTo>
                    <a:pt x="5" y="5"/>
                    <a:pt x="2" y="3"/>
                    <a:pt x="0" y="0"/>
                  </a:cubicBezTo>
                </a:path>
              </a:pathLst>
            </a:custGeom>
            <a:solidFill>
              <a:srgbClr val="F73B0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endParaRPr lang="zh-CN" altLang="en-US" sz="2400">
                <a:solidFill>
                  <a:prstClr val="black"/>
                </a:solidFill>
                <a:ea typeface="方正静蕾简体"/>
              </a:endParaRPr>
            </a:p>
          </p:txBody>
        </p:sp>
      </p:grpSp>
      <p:pic>
        <p:nvPicPr>
          <p:cNvPr id="46" name="图片 45"/>
          <p:cNvPicPr>
            <a:picLocks noChangeAspect="1"/>
          </p:cNvPicPr>
          <p:nvPr/>
        </p:nvPicPr>
        <p:blipFill>
          <a:blip r:embed="rId3"/>
          <a:stretch>
            <a:fillRect/>
          </a:stretch>
        </p:blipFill>
        <p:spPr>
          <a:xfrm>
            <a:off x="4160815" y="3754513"/>
            <a:ext cx="1787811" cy="2179172"/>
          </a:xfrm>
          <a:prstGeom prst="rect">
            <a:avLst/>
          </a:prstGeom>
        </p:spPr>
      </p:pic>
      <p:pic>
        <p:nvPicPr>
          <p:cNvPr id="47" name="图片 46"/>
          <p:cNvPicPr>
            <a:picLocks noChangeAspect="1"/>
          </p:cNvPicPr>
          <p:nvPr/>
        </p:nvPicPr>
        <p:blipFill>
          <a:blip r:embed="rId4"/>
          <a:stretch>
            <a:fillRect/>
          </a:stretch>
        </p:blipFill>
        <p:spPr>
          <a:xfrm>
            <a:off x="5963616" y="4266013"/>
            <a:ext cx="1759780" cy="1811539"/>
          </a:xfrm>
          <a:prstGeom prst="rect">
            <a:avLst/>
          </a:prstGeom>
        </p:spPr>
      </p:pic>
      <p:grpSp>
        <p:nvGrpSpPr>
          <p:cNvPr id="48" name="组合 47"/>
          <p:cNvGrpSpPr/>
          <p:nvPr/>
        </p:nvGrpSpPr>
        <p:grpSpPr>
          <a:xfrm>
            <a:off x="2312964" y="1435157"/>
            <a:ext cx="3271491" cy="2309600"/>
            <a:chOff x="1866512" y="1446509"/>
            <a:chExt cx="3271491" cy="2309600"/>
          </a:xfrm>
        </p:grpSpPr>
        <p:grpSp>
          <p:nvGrpSpPr>
            <p:cNvPr id="49" name="组合 48"/>
            <p:cNvGrpSpPr/>
            <p:nvPr/>
          </p:nvGrpSpPr>
          <p:grpSpPr>
            <a:xfrm>
              <a:off x="1866512" y="1446509"/>
              <a:ext cx="3271491" cy="2309600"/>
              <a:chOff x="3246438" y="1068388"/>
              <a:chExt cx="5711825" cy="4678363"/>
            </a:xfrm>
            <a:solidFill>
              <a:sysClr val="windowText" lastClr="000000">
                <a:lumMod val="65000"/>
                <a:lumOff val="35000"/>
              </a:sysClr>
            </a:solidFill>
          </p:grpSpPr>
          <p:sp>
            <p:nvSpPr>
              <p:cNvPr id="51"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52"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53"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54"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55"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56"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57"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grpSp>
            <p:nvGrpSpPr>
              <p:cNvPr id="58" name="组合 57"/>
              <p:cNvGrpSpPr/>
              <p:nvPr/>
            </p:nvGrpSpPr>
            <p:grpSpPr>
              <a:xfrm>
                <a:off x="3517901" y="1225551"/>
                <a:ext cx="5260975" cy="4090987"/>
                <a:chOff x="3517901" y="1225551"/>
                <a:chExt cx="5260975" cy="4090987"/>
              </a:xfrm>
              <a:grpFill/>
            </p:grpSpPr>
            <p:sp>
              <p:nvSpPr>
                <p:cNvPr id="59"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60"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61"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62"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63"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64"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65"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66"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67"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68"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69"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70"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71"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72"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73"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74"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75"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76"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77"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78"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79"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80"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81"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82"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83"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84"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85"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86"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87"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88"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89"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90"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91"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92"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93"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94"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95"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96"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97"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98"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99"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00"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01"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02"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03"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04"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05"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06"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07"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08"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09"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10"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11"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12"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13"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14"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15"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16"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17"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18"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19"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20"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21"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22"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23"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24"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25"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26"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27"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28"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29"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30"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31"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32"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33"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34"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35"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36"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37"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38"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39"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grpSp>
        </p:grpSp>
        <p:sp>
          <p:nvSpPr>
            <p:cNvPr id="50" name="文本框 49"/>
            <p:cNvSpPr txBox="1">
              <a:spLocks noChangeArrowheads="1"/>
            </p:cNvSpPr>
            <p:nvPr/>
          </p:nvSpPr>
          <p:spPr bwMode="auto">
            <a:xfrm>
              <a:off x="2076374" y="1657385"/>
              <a:ext cx="268605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gn="ctr" defTabSz="1218565">
                <a:lnSpc>
                  <a:spcPct val="150000"/>
                </a:lnSpc>
                <a:defRPr/>
              </a:pPr>
              <a:r>
                <a:rPr lang="zh-CN" altLang="en-US" sz="2000" kern="0" dirty="0">
                  <a:solidFill>
                    <a:srgbClr val="595959"/>
                  </a:solidFill>
                  <a:latin typeface="方正卡通简体" panose="03000509000000000000" pitchFamily="65" charset="-122"/>
                  <a:ea typeface="方正卡通简体" panose="03000509000000000000" pitchFamily="65" charset="-122"/>
                  <a:cs typeface="+mn-ea"/>
                </a:rPr>
                <a:t>文字文字文字</a:t>
              </a:r>
              <a:endParaRPr lang="en-US" altLang="zh-CN" sz="2000" kern="0" dirty="0">
                <a:solidFill>
                  <a:srgbClr val="595959"/>
                </a:solidFill>
                <a:latin typeface="方正卡通简体" panose="03000509000000000000" pitchFamily="65" charset="-122"/>
                <a:ea typeface="方正卡通简体" panose="03000509000000000000" pitchFamily="65" charset="-122"/>
                <a:cs typeface="+mn-ea"/>
              </a:endParaRPr>
            </a:p>
            <a:p>
              <a:pPr lvl="0" algn="ctr" defTabSz="1218565">
                <a:lnSpc>
                  <a:spcPct val="150000"/>
                </a:lnSpc>
                <a:defRPr/>
              </a:pPr>
              <a:r>
                <a:rPr lang="zh-CN" altLang="en-US" sz="2000" kern="0" dirty="0">
                  <a:solidFill>
                    <a:srgbClr val="595959"/>
                  </a:solidFill>
                  <a:latin typeface="方正卡通简体" panose="03000509000000000000" pitchFamily="65" charset="-122"/>
                  <a:ea typeface="方正卡通简体" panose="03000509000000000000" pitchFamily="65" charset="-122"/>
                  <a:cs typeface="+mn-ea"/>
                  <a:sym typeface="+mn-lt"/>
                </a:rPr>
                <a:t>文字文字</a:t>
              </a:r>
              <a:r>
                <a:rPr lang="zh-CN" altLang="en-US" sz="2000" kern="0" dirty="0">
                  <a:solidFill>
                    <a:srgbClr val="595959"/>
                  </a:solidFill>
                  <a:latin typeface="方正卡通简体" panose="03000509000000000000" pitchFamily="65" charset="-122"/>
                  <a:ea typeface="方正卡通简体" panose="03000509000000000000" pitchFamily="65" charset="-122"/>
                  <a:cs typeface="+mn-ea"/>
                </a:rPr>
                <a:t>文字文字文字</a:t>
              </a:r>
              <a:r>
                <a:rPr lang="zh-CN" altLang="en-US" sz="2000" kern="0" dirty="0">
                  <a:solidFill>
                    <a:srgbClr val="595959"/>
                  </a:solidFill>
                  <a:latin typeface="方正卡通简体" panose="03000509000000000000" pitchFamily="65" charset="-122"/>
                  <a:ea typeface="方正卡通简体" panose="03000509000000000000" pitchFamily="65" charset="-122"/>
                  <a:cs typeface="+mn-ea"/>
                  <a:sym typeface="+mn-lt"/>
                </a:rPr>
                <a:t>文字文字</a:t>
              </a:r>
              <a:endParaRPr lang="zh-CN" altLang="en-US" sz="2400" kern="0" dirty="0">
                <a:solidFill>
                  <a:srgbClr val="595959"/>
                </a:solidFill>
                <a:latin typeface="方正卡通简体" panose="03000509000000000000" pitchFamily="65" charset="-122"/>
                <a:ea typeface="方正卡通简体" panose="03000509000000000000" pitchFamily="65" charset="-122"/>
                <a:cs typeface="+mn-ea"/>
                <a:sym typeface="+mn-lt"/>
              </a:endParaRPr>
            </a:p>
            <a:p>
              <a:pPr lvl="0" algn="ctr" defTabSz="1218565">
                <a:lnSpc>
                  <a:spcPct val="150000"/>
                </a:lnSpc>
                <a:defRPr/>
              </a:pPr>
              <a:endParaRPr lang="zh-CN" altLang="en-US" sz="2400" kern="0" dirty="0">
                <a:solidFill>
                  <a:srgbClr val="595959"/>
                </a:solidFill>
                <a:latin typeface="方正卡通简体" panose="03000509000000000000" pitchFamily="65" charset="-122"/>
                <a:ea typeface="方正卡通简体" panose="03000509000000000000" pitchFamily="65" charset="-122"/>
                <a:cs typeface="+mn-ea"/>
                <a:sym typeface="+mn-lt"/>
              </a:endParaRPr>
            </a:p>
          </p:txBody>
        </p:sp>
      </p:grpSp>
      <p:grpSp>
        <p:nvGrpSpPr>
          <p:cNvPr id="140" name="组合 139"/>
          <p:cNvGrpSpPr/>
          <p:nvPr/>
        </p:nvGrpSpPr>
        <p:grpSpPr>
          <a:xfrm>
            <a:off x="6710617" y="2289110"/>
            <a:ext cx="2698523" cy="1980244"/>
            <a:chOff x="7512431" y="1646790"/>
            <a:chExt cx="2698523" cy="1980244"/>
          </a:xfrm>
        </p:grpSpPr>
        <p:grpSp>
          <p:nvGrpSpPr>
            <p:cNvPr id="141" name="组合 140"/>
            <p:cNvGrpSpPr/>
            <p:nvPr/>
          </p:nvGrpSpPr>
          <p:grpSpPr>
            <a:xfrm flipH="1">
              <a:off x="7512431" y="1646790"/>
              <a:ext cx="2698523" cy="1980244"/>
              <a:chOff x="3246438" y="1068388"/>
              <a:chExt cx="5711825" cy="4678363"/>
            </a:xfrm>
            <a:solidFill>
              <a:sysClr val="windowText" lastClr="000000">
                <a:lumMod val="65000"/>
                <a:lumOff val="35000"/>
              </a:sysClr>
            </a:solidFill>
          </p:grpSpPr>
          <p:sp>
            <p:nvSpPr>
              <p:cNvPr id="143"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44"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45"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46"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47"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48"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49"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grpSp>
            <p:nvGrpSpPr>
              <p:cNvPr id="150" name="组合 149"/>
              <p:cNvGrpSpPr/>
              <p:nvPr/>
            </p:nvGrpSpPr>
            <p:grpSpPr>
              <a:xfrm>
                <a:off x="3517901" y="1225551"/>
                <a:ext cx="5260975" cy="4090987"/>
                <a:chOff x="3517901" y="1225551"/>
                <a:chExt cx="5260975" cy="4090987"/>
              </a:xfrm>
              <a:grpFill/>
            </p:grpSpPr>
            <p:sp>
              <p:nvSpPr>
                <p:cNvPr id="151"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52"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53"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54"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55"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56"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57"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58"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59"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60"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61"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62"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63"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64"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65"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66"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67"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68"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69"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70"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71"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72"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73"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74"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75"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76"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77"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78"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79"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80"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81"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82"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83"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84"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85"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86"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87"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88"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89"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90"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91"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92"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93"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94"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95"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96"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97"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98"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199"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00"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01"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02"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03"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04"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05"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06"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07"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08"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09"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10"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11"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12"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13"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14"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15"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16"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17"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18"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19"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20"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21"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22"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23"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24"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25"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26"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27"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28"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29"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30"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31"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grpSp>
        </p:grpSp>
        <p:sp>
          <p:nvSpPr>
            <p:cNvPr id="142" name="文本框 49"/>
            <p:cNvSpPr txBox="1">
              <a:spLocks noChangeArrowheads="1"/>
            </p:cNvSpPr>
            <p:nvPr/>
          </p:nvSpPr>
          <p:spPr bwMode="auto">
            <a:xfrm>
              <a:off x="7822360" y="2060661"/>
              <a:ext cx="2290763" cy="959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gn="ctr" defTabSz="1218565">
                <a:lnSpc>
                  <a:spcPct val="150000"/>
                </a:lnSpc>
                <a:defRPr/>
              </a:pPr>
              <a:r>
                <a:rPr lang="zh-CN" altLang="en-US" sz="2000" kern="0" dirty="0">
                  <a:solidFill>
                    <a:srgbClr val="595959"/>
                  </a:solidFill>
                  <a:latin typeface="方正卡通简体" panose="03000509000000000000" pitchFamily="65" charset="-122"/>
                  <a:ea typeface="方正卡通简体" panose="03000509000000000000" pitchFamily="65" charset="-122"/>
                  <a:cs typeface="+mn-ea"/>
                </a:rPr>
                <a:t>文字文字文字</a:t>
              </a:r>
              <a:endParaRPr lang="en-US" altLang="zh-CN" sz="2000" kern="0" dirty="0">
                <a:solidFill>
                  <a:srgbClr val="595959"/>
                </a:solidFill>
                <a:latin typeface="方正卡通简体" panose="03000509000000000000" pitchFamily="65" charset="-122"/>
                <a:ea typeface="方正卡通简体" panose="03000509000000000000" pitchFamily="65" charset="-122"/>
                <a:cs typeface="+mn-ea"/>
              </a:endParaRPr>
            </a:p>
            <a:p>
              <a:pPr lvl="0" algn="ctr" defTabSz="1218565">
                <a:lnSpc>
                  <a:spcPct val="150000"/>
                </a:lnSpc>
                <a:defRPr/>
              </a:pPr>
              <a:r>
                <a:rPr lang="zh-CN" altLang="en-US" sz="2000" kern="0" dirty="0">
                  <a:solidFill>
                    <a:srgbClr val="595959"/>
                  </a:solidFill>
                  <a:latin typeface="方正卡通简体" panose="03000509000000000000" pitchFamily="65" charset="-122"/>
                  <a:ea typeface="方正卡通简体" panose="03000509000000000000" pitchFamily="65" charset="-122"/>
                  <a:cs typeface="+mn-ea"/>
                  <a:sym typeface="+mn-lt"/>
                </a:rPr>
                <a:t>文字文字</a:t>
              </a:r>
              <a:endParaRPr lang="zh-CN" altLang="en-US" sz="2400" kern="0" dirty="0">
                <a:solidFill>
                  <a:srgbClr val="595959"/>
                </a:solidFill>
                <a:latin typeface="方正卡通简体" panose="03000509000000000000" pitchFamily="65" charset="-122"/>
                <a:ea typeface="方正卡通简体" panose="03000509000000000000" pitchFamily="65" charset="-122"/>
                <a:cs typeface="+mn-ea"/>
                <a:sym typeface="+mn-lt"/>
              </a:endParaRPr>
            </a:p>
          </p:txBody>
        </p:sp>
      </p:grpSp>
      <p:grpSp>
        <p:nvGrpSpPr>
          <p:cNvPr id="232" name="组合 231"/>
          <p:cNvGrpSpPr/>
          <p:nvPr/>
        </p:nvGrpSpPr>
        <p:grpSpPr>
          <a:xfrm>
            <a:off x="889433" y="3500776"/>
            <a:ext cx="2174132" cy="1627218"/>
            <a:chOff x="1060192" y="4064482"/>
            <a:chExt cx="2195954" cy="1643551"/>
          </a:xfrm>
        </p:grpSpPr>
        <p:grpSp>
          <p:nvGrpSpPr>
            <p:cNvPr id="233" name="组合 232"/>
            <p:cNvGrpSpPr/>
            <p:nvPr/>
          </p:nvGrpSpPr>
          <p:grpSpPr>
            <a:xfrm rot="20550789">
              <a:off x="1060192" y="4064482"/>
              <a:ext cx="2195954" cy="1643551"/>
              <a:chOff x="3246438" y="1068388"/>
              <a:chExt cx="5711825" cy="4678363"/>
            </a:xfrm>
            <a:solidFill>
              <a:sysClr val="windowText" lastClr="000000">
                <a:lumMod val="65000"/>
                <a:lumOff val="35000"/>
              </a:sysClr>
            </a:solidFill>
          </p:grpSpPr>
          <p:sp>
            <p:nvSpPr>
              <p:cNvPr id="235"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36"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37"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38"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39"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40"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41"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grpSp>
            <p:nvGrpSpPr>
              <p:cNvPr id="242" name="组合 241"/>
              <p:cNvGrpSpPr/>
              <p:nvPr/>
            </p:nvGrpSpPr>
            <p:grpSpPr>
              <a:xfrm>
                <a:off x="3517901" y="1225551"/>
                <a:ext cx="5260975" cy="4090987"/>
                <a:chOff x="3517901" y="1225551"/>
                <a:chExt cx="5260975" cy="4090987"/>
              </a:xfrm>
              <a:grpFill/>
            </p:grpSpPr>
            <p:sp>
              <p:nvSpPr>
                <p:cNvPr id="243"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44"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45"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46"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47"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48"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49"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50"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51"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52"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53"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54"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55"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56"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57"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58"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59"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60"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61"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62"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63"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64"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65"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66"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67"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68"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69"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70"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71"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72"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73"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74"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75"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76"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77"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78"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79"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80"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81"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82"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83"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84"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85"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86"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87"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88"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89"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90"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91"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92"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93"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94"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95"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96"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97"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98"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299"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00"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01"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02"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03"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04"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05"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06"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07"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08"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09"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10"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11"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12"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13"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14"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15"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16"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17"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18"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19"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20"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21"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22"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23"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grpSp>
        </p:grpSp>
        <p:sp>
          <p:nvSpPr>
            <p:cNvPr id="234" name="文本框 49"/>
            <p:cNvSpPr txBox="1">
              <a:spLocks noChangeArrowheads="1"/>
            </p:cNvSpPr>
            <p:nvPr/>
          </p:nvSpPr>
          <p:spPr bwMode="auto">
            <a:xfrm>
              <a:off x="1263221" y="4391223"/>
              <a:ext cx="1820862" cy="97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1218565" eaLnBrk="1" fontAlgn="auto" latinLnBrk="0" hangingPunct="1">
                <a:lnSpc>
                  <a:spcPct val="150000"/>
                </a:lnSpc>
                <a:spcBef>
                  <a:spcPts val="0"/>
                </a:spcBef>
                <a:spcAft>
                  <a:spcPts val="0"/>
                </a:spcAft>
                <a:buClrTx/>
                <a:buSzTx/>
                <a:buFontTx/>
                <a:buNone/>
                <a:defRPr/>
              </a:pPr>
              <a:r>
                <a:rPr kumimoji="0" lang="zh-CN" altLang="en-US" sz="2000" b="0" i="0" u="none" strike="noStrike" kern="0" cap="none" spc="0" normalizeH="0" baseline="0" noProof="0" dirty="0">
                  <a:ln>
                    <a:noFill/>
                  </a:ln>
                  <a:solidFill>
                    <a:srgbClr val="595959"/>
                  </a:solidFill>
                  <a:effectLst/>
                  <a:uLnTx/>
                  <a:uFillTx/>
                  <a:latin typeface="方正卡通简体" panose="03000509000000000000" pitchFamily="65" charset="-122"/>
                  <a:ea typeface="方正卡通简体" panose="03000509000000000000" pitchFamily="65" charset="-122"/>
                  <a:cs typeface="+mn-ea"/>
                </a:rPr>
                <a:t>文字文字文字</a:t>
              </a:r>
              <a:endParaRPr kumimoji="0" lang="en-US" altLang="zh-CN" sz="2000" b="0" i="0" u="none" strike="noStrike" kern="0" cap="none" spc="0" normalizeH="0" baseline="0" noProof="0" dirty="0">
                <a:ln>
                  <a:noFill/>
                </a:ln>
                <a:solidFill>
                  <a:srgbClr val="595959"/>
                </a:solidFill>
                <a:effectLst/>
                <a:uLnTx/>
                <a:uFillTx/>
                <a:latin typeface="方正卡通简体" panose="03000509000000000000" pitchFamily="65" charset="-122"/>
                <a:ea typeface="方正卡通简体" panose="03000509000000000000" pitchFamily="65" charset="-122"/>
                <a:cs typeface="+mn-ea"/>
              </a:endParaRPr>
            </a:p>
            <a:p>
              <a:pPr marL="0" marR="0" lvl="0" indent="0" defTabSz="1218565" eaLnBrk="1" fontAlgn="auto" latinLnBrk="0" hangingPunct="1">
                <a:lnSpc>
                  <a:spcPct val="150000"/>
                </a:lnSpc>
                <a:spcBef>
                  <a:spcPts val="0"/>
                </a:spcBef>
                <a:spcAft>
                  <a:spcPts val="0"/>
                </a:spcAft>
                <a:buClrTx/>
                <a:buSzTx/>
                <a:buFontTx/>
                <a:buNone/>
                <a:defRPr/>
              </a:pPr>
              <a:r>
                <a:rPr lang="zh-CN" altLang="en-US" sz="2000" kern="0" dirty="0">
                  <a:solidFill>
                    <a:srgbClr val="595959"/>
                  </a:solidFill>
                  <a:latin typeface="方正卡通简体" panose="03000509000000000000" pitchFamily="65" charset="-122"/>
                  <a:ea typeface="方正卡通简体" panose="03000509000000000000" pitchFamily="65" charset="-122"/>
                  <a:cs typeface="+mn-ea"/>
                  <a:sym typeface="+mn-lt"/>
                </a:rPr>
                <a:t>文字文字</a:t>
              </a:r>
              <a:endParaRPr kumimoji="0" lang="zh-CN" altLang="en-US" sz="2400" b="0" i="0" u="none" strike="noStrike" kern="0" cap="none" spc="0" normalizeH="0" baseline="0" noProof="0" dirty="0">
                <a:ln>
                  <a:noFill/>
                </a:ln>
                <a:solidFill>
                  <a:srgbClr val="595959"/>
                </a:solidFill>
                <a:effectLst/>
                <a:uLnTx/>
                <a:uFillTx/>
                <a:latin typeface="方正卡通简体" panose="03000509000000000000" pitchFamily="65" charset="-122"/>
                <a:ea typeface="方正卡通简体" panose="03000509000000000000" pitchFamily="65" charset="-122"/>
                <a:cs typeface="+mn-ea"/>
                <a:sym typeface="+mn-lt"/>
              </a:endParaRPr>
            </a:p>
          </p:txBody>
        </p:sp>
      </p:grpSp>
      <p:grpSp>
        <p:nvGrpSpPr>
          <p:cNvPr id="324" name="组合 323"/>
          <p:cNvGrpSpPr/>
          <p:nvPr/>
        </p:nvGrpSpPr>
        <p:grpSpPr>
          <a:xfrm>
            <a:off x="9793254" y="3073964"/>
            <a:ext cx="2506734" cy="1762160"/>
            <a:chOff x="8610087" y="4056768"/>
            <a:chExt cx="2506734" cy="1762160"/>
          </a:xfrm>
        </p:grpSpPr>
        <p:grpSp>
          <p:nvGrpSpPr>
            <p:cNvPr id="325" name="组合 324"/>
            <p:cNvGrpSpPr/>
            <p:nvPr/>
          </p:nvGrpSpPr>
          <p:grpSpPr>
            <a:xfrm rot="626096" flipH="1">
              <a:off x="8610087" y="4056768"/>
              <a:ext cx="2506734" cy="1762160"/>
              <a:chOff x="3246438" y="1068388"/>
              <a:chExt cx="5711825" cy="4678363"/>
            </a:xfrm>
            <a:solidFill>
              <a:sysClr val="windowText" lastClr="000000">
                <a:lumMod val="65000"/>
                <a:lumOff val="35000"/>
              </a:sysClr>
            </a:solidFill>
          </p:grpSpPr>
          <p:sp>
            <p:nvSpPr>
              <p:cNvPr id="327"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28"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29"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30"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31"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32"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33"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grpSp>
            <p:nvGrpSpPr>
              <p:cNvPr id="334" name="组合 333"/>
              <p:cNvGrpSpPr/>
              <p:nvPr/>
            </p:nvGrpSpPr>
            <p:grpSpPr>
              <a:xfrm>
                <a:off x="3517901" y="1225551"/>
                <a:ext cx="5260975" cy="4090987"/>
                <a:chOff x="3517901" y="1225551"/>
                <a:chExt cx="5260975" cy="4090987"/>
              </a:xfrm>
              <a:grpFill/>
            </p:grpSpPr>
            <p:sp>
              <p:nvSpPr>
                <p:cNvPr id="335"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36"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37"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38"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39"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40"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41"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42"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43"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44"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45"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46"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47"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48"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49"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50"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51"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52"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53"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54"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55"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56"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57"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58"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59"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60"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61"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62"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63"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64"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65"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66"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67"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68"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69"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70"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71"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72"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73"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74"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75"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76"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77"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78"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79"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80"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81"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82"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83"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84"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85"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86"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87"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88"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89"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90"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91"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92"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93"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94"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95"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96"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97"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98"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399"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400"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401"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402"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403"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404"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405"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406"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407"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408"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409"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410"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411"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412"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413"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414"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sp>
              <p:nvSpPr>
                <p:cNvPr id="415"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ea typeface="方正静蕾简体"/>
                    <a:cs typeface="+mn-ea"/>
                    <a:sym typeface="+mn-lt"/>
                  </a:endParaRPr>
                </a:p>
              </p:txBody>
            </p:sp>
          </p:grpSp>
        </p:grpSp>
        <p:sp>
          <p:nvSpPr>
            <p:cNvPr id="326" name="文本框 49"/>
            <p:cNvSpPr txBox="1">
              <a:spLocks noChangeArrowheads="1"/>
            </p:cNvSpPr>
            <p:nvPr/>
          </p:nvSpPr>
          <p:spPr bwMode="auto">
            <a:xfrm>
              <a:off x="8713896" y="4386552"/>
              <a:ext cx="2171700" cy="959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gn="ctr" defTabSz="1218565">
                <a:lnSpc>
                  <a:spcPct val="150000"/>
                </a:lnSpc>
                <a:defRPr/>
              </a:pPr>
              <a:r>
                <a:rPr lang="zh-CN" altLang="en-US" sz="2000" kern="0" dirty="0">
                  <a:solidFill>
                    <a:srgbClr val="595959"/>
                  </a:solidFill>
                  <a:latin typeface="方正卡通简体" panose="03000509000000000000" pitchFamily="65" charset="-122"/>
                  <a:ea typeface="方正卡通简体" panose="03000509000000000000" pitchFamily="65" charset="-122"/>
                  <a:cs typeface="+mn-ea"/>
                </a:rPr>
                <a:t>文字文字文字</a:t>
              </a:r>
              <a:endParaRPr lang="en-US" altLang="zh-CN" sz="2000" kern="0" dirty="0">
                <a:solidFill>
                  <a:srgbClr val="595959"/>
                </a:solidFill>
                <a:latin typeface="方正卡通简体" panose="03000509000000000000" pitchFamily="65" charset="-122"/>
                <a:ea typeface="方正卡通简体" panose="03000509000000000000" pitchFamily="65" charset="-122"/>
                <a:cs typeface="+mn-ea"/>
              </a:endParaRPr>
            </a:p>
            <a:p>
              <a:pPr lvl="0" algn="ctr" defTabSz="1218565">
                <a:lnSpc>
                  <a:spcPct val="150000"/>
                </a:lnSpc>
                <a:defRPr/>
              </a:pPr>
              <a:r>
                <a:rPr lang="zh-CN" altLang="en-US" sz="2000" kern="0" dirty="0">
                  <a:solidFill>
                    <a:srgbClr val="595959"/>
                  </a:solidFill>
                  <a:latin typeface="方正卡通简体" panose="03000509000000000000" pitchFamily="65" charset="-122"/>
                  <a:ea typeface="方正卡通简体" panose="03000509000000000000" pitchFamily="65" charset="-122"/>
                  <a:cs typeface="+mn-ea"/>
                  <a:sym typeface="+mn-lt"/>
                </a:rPr>
                <a:t>文字文字</a:t>
              </a:r>
              <a:endParaRPr lang="zh-CN" altLang="en-US" sz="2400" kern="0" dirty="0">
                <a:solidFill>
                  <a:srgbClr val="595959"/>
                </a:solidFill>
                <a:latin typeface="方正卡通简体" panose="03000509000000000000" pitchFamily="65" charset="-122"/>
                <a:ea typeface="方正卡通简体" panose="03000509000000000000" pitchFamily="65" charset="-122"/>
                <a:cs typeface="+mn-ea"/>
                <a:sym typeface="+mn-lt"/>
              </a:endParaRPr>
            </a:p>
          </p:txBody>
        </p:sp>
      </p:grpSp>
      <p:pic>
        <p:nvPicPr>
          <p:cNvPr id="416" name="图片 415"/>
          <p:cNvPicPr>
            <a:picLocks noChangeAspect="1"/>
          </p:cNvPicPr>
          <p:nvPr/>
        </p:nvPicPr>
        <p:blipFill>
          <a:blip r:embed="rId5"/>
          <a:stretch>
            <a:fillRect/>
          </a:stretch>
        </p:blipFill>
        <p:spPr>
          <a:xfrm>
            <a:off x="8978590" y="4993977"/>
            <a:ext cx="1170000" cy="1350000"/>
          </a:xfrm>
          <a:prstGeom prst="rect">
            <a:avLst/>
          </a:prstGeom>
        </p:spPr>
      </p:pic>
      <p:pic>
        <p:nvPicPr>
          <p:cNvPr id="417" name="图片 416"/>
          <p:cNvPicPr>
            <a:picLocks noChangeAspect="1"/>
          </p:cNvPicPr>
          <p:nvPr/>
        </p:nvPicPr>
        <p:blipFill>
          <a:blip r:embed="rId6"/>
          <a:stretch>
            <a:fillRect/>
          </a:stretch>
        </p:blipFill>
        <p:spPr>
          <a:xfrm>
            <a:off x="2261331" y="5058168"/>
            <a:ext cx="978750" cy="1473750"/>
          </a:xfrm>
          <a:prstGeom prst="rect">
            <a:avLst/>
          </a:prstGeom>
        </p:spPr>
      </p:pic>
      <p:sp>
        <p:nvSpPr>
          <p:cNvPr id="418" name="文本框 417"/>
          <p:cNvSpPr txBox="1"/>
          <p:nvPr/>
        </p:nvSpPr>
        <p:spPr>
          <a:xfrm>
            <a:off x="889433" y="457479"/>
            <a:ext cx="4758130" cy="646331"/>
          </a:xfrm>
          <a:prstGeom prst="rect">
            <a:avLst/>
          </a:prstGeom>
          <a:noFill/>
        </p:spPr>
        <p:txBody>
          <a:bodyPr wrap="square" rtlCol="0">
            <a:spAutoFit/>
          </a:bodyPr>
          <a:lstStyle>
            <a:defPPr>
              <a:defRPr lang="zh-CN"/>
            </a:defPPr>
            <a:lvl1pPr>
              <a:defRPr sz="3600" b="1">
                <a:solidFill>
                  <a:srgbClr val="0B7E08"/>
                </a:solidFill>
                <a:latin typeface="方正静蕾简体" panose="02000000000000000000" pitchFamily="2" charset="-122"/>
                <a:ea typeface="方正静蕾简体" panose="02000000000000000000" pitchFamily="2" charset="-122"/>
              </a:defRPr>
            </a:lvl1pPr>
          </a:lstStyle>
          <a:p>
            <a:pPr marL="0" marR="0" lvl="0" indent="0" defTabSz="1218565"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a:ln>
                  <a:noFill/>
                </a:ln>
                <a:solidFill>
                  <a:srgbClr val="FF7653"/>
                </a:solidFill>
                <a:effectLst/>
                <a:uLnTx/>
                <a:uFillTx/>
                <a:latin typeface="方正卡通简体" panose="03000509000000000000" pitchFamily="65" charset="-122"/>
                <a:ea typeface="方正卡通简体" panose="03000509000000000000" pitchFamily="65" charset="-122"/>
              </a:rPr>
              <a:t>为何读书</a:t>
            </a:r>
          </a:p>
        </p:txBody>
      </p:sp>
      <p:pic>
        <p:nvPicPr>
          <p:cNvPr id="419" name="图片 418"/>
          <p:cNvPicPr>
            <a:picLocks noChangeAspect="1"/>
          </p:cNvPicPr>
          <p:nvPr/>
        </p:nvPicPr>
        <p:blipFill>
          <a:blip r:embed="rId7"/>
          <a:stretch>
            <a:fillRect/>
          </a:stretch>
        </p:blipFill>
        <p:spPr>
          <a:xfrm>
            <a:off x="143118" y="116841"/>
            <a:ext cx="550510" cy="1075854"/>
          </a:xfrm>
          <a:prstGeom prst="rect">
            <a:avLst/>
          </a:prstGeom>
        </p:spPr>
      </p:pic>
      <p:pic>
        <p:nvPicPr>
          <p:cNvPr id="421" name="图片 420"/>
          <p:cNvPicPr>
            <a:picLocks noChangeAspect="1"/>
          </p:cNvPicPr>
          <p:nvPr/>
        </p:nvPicPr>
        <p:blipFill>
          <a:blip r:embed="rId8"/>
          <a:stretch>
            <a:fillRect/>
          </a:stretch>
        </p:blipFill>
        <p:spPr>
          <a:xfrm>
            <a:off x="10100867" y="263349"/>
            <a:ext cx="2039322" cy="193055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750"/>
                                        <p:tgtEl>
                                          <p:spTgt spid="4"/>
                                        </p:tgtEl>
                                      </p:cBhvr>
                                    </p:animEffect>
                                  </p:childTnLst>
                                </p:cTn>
                              </p:par>
                              <p:par>
                                <p:cTn id="8" presetID="22" presetClass="entr" presetSubtype="4" fill="hold" nodeType="withEffect">
                                  <p:stCondLst>
                                    <p:cond delay="10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750"/>
                                        <p:tgtEl>
                                          <p:spTgt spid="13"/>
                                        </p:tgtEl>
                                      </p:cBhvr>
                                    </p:animEffect>
                                  </p:childTnLst>
                                </p:cTn>
                              </p:par>
                              <p:par>
                                <p:cTn id="11" presetID="22" presetClass="entr" presetSubtype="4" fill="hold" nodeType="withEffect">
                                  <p:stCondLst>
                                    <p:cond delay="200"/>
                                  </p:stCondLst>
                                  <p:childTnLst>
                                    <p:set>
                                      <p:cBhvr>
                                        <p:cTn id="12" dur="1" fill="hold">
                                          <p:stCondLst>
                                            <p:cond delay="0"/>
                                          </p:stCondLst>
                                        </p:cTn>
                                        <p:tgtEl>
                                          <p:spTgt spid="23"/>
                                        </p:tgtEl>
                                        <p:attrNameLst>
                                          <p:attrName>style.visibility</p:attrName>
                                        </p:attrNameLst>
                                      </p:cBhvr>
                                      <p:to>
                                        <p:strVal val="visible"/>
                                      </p:to>
                                    </p:set>
                                    <p:animEffect transition="in" filter="wipe(down)">
                                      <p:cBhvr>
                                        <p:cTn id="13" dur="750"/>
                                        <p:tgtEl>
                                          <p:spTgt spid="23"/>
                                        </p:tgtEl>
                                      </p:cBhvr>
                                    </p:animEffect>
                                  </p:childTnLst>
                                </p:cTn>
                              </p:par>
                              <p:par>
                                <p:cTn id="14" presetID="22" presetClass="entr" presetSubtype="4" fill="hold" nodeType="withEffect">
                                  <p:stCondLst>
                                    <p:cond delay="300"/>
                                  </p:stCondLst>
                                  <p:childTnLst>
                                    <p:set>
                                      <p:cBhvr>
                                        <p:cTn id="15" dur="1" fill="hold">
                                          <p:stCondLst>
                                            <p:cond delay="0"/>
                                          </p:stCondLst>
                                        </p:cTn>
                                        <p:tgtEl>
                                          <p:spTgt spid="35"/>
                                        </p:tgtEl>
                                        <p:attrNameLst>
                                          <p:attrName>style.visibility</p:attrName>
                                        </p:attrNameLst>
                                      </p:cBhvr>
                                      <p:to>
                                        <p:strVal val="visible"/>
                                      </p:to>
                                    </p:set>
                                    <p:animEffect transition="in" filter="wipe(down)">
                                      <p:cBhvr>
                                        <p:cTn id="16" dur="750"/>
                                        <p:tgtEl>
                                          <p:spTgt spid="35"/>
                                        </p:tgtEl>
                                      </p:cBhvr>
                                    </p:animEffect>
                                  </p:childTnLst>
                                </p:cTn>
                              </p:par>
                              <p:par>
                                <p:cTn id="17" presetID="26" presetClass="entr" presetSubtype="0"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down)">
                                      <p:cBhvr>
                                        <p:cTn id="19" dur="580">
                                          <p:stCondLst>
                                            <p:cond delay="0"/>
                                          </p:stCondLst>
                                        </p:cTn>
                                        <p:tgtEl>
                                          <p:spTgt spid="46"/>
                                        </p:tgtEl>
                                      </p:cBhvr>
                                    </p:animEffect>
                                    <p:anim calcmode="lin" valueType="num">
                                      <p:cBhvr>
                                        <p:cTn id="20" dur="1822" tmFilter="0,0; 0.14,0.36; 0.43,0.73; 0.71,0.91; 1.0,1.0">
                                          <p:stCondLst>
                                            <p:cond delay="0"/>
                                          </p:stCondLst>
                                        </p:cTn>
                                        <p:tgtEl>
                                          <p:spTgt spid="46"/>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46"/>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46"/>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46"/>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46"/>
                                        </p:tgtEl>
                                        <p:attrNameLst>
                                          <p:attrName>ppt_y</p:attrName>
                                        </p:attrNameLst>
                                      </p:cBhvr>
                                      <p:tavLst>
                                        <p:tav tm="0" fmla="#ppt_y-sin(pi*$)/81">
                                          <p:val>
                                            <p:fltVal val="0"/>
                                          </p:val>
                                        </p:tav>
                                        <p:tav tm="100000">
                                          <p:val>
                                            <p:fltVal val="1"/>
                                          </p:val>
                                        </p:tav>
                                      </p:tavLst>
                                    </p:anim>
                                    <p:animScale>
                                      <p:cBhvr>
                                        <p:cTn id="25" dur="26">
                                          <p:stCondLst>
                                            <p:cond delay="650"/>
                                          </p:stCondLst>
                                        </p:cTn>
                                        <p:tgtEl>
                                          <p:spTgt spid="46"/>
                                        </p:tgtEl>
                                      </p:cBhvr>
                                      <p:to x="100000" y="60000"/>
                                    </p:animScale>
                                    <p:animScale>
                                      <p:cBhvr>
                                        <p:cTn id="26" dur="166" decel="50000">
                                          <p:stCondLst>
                                            <p:cond delay="676"/>
                                          </p:stCondLst>
                                        </p:cTn>
                                        <p:tgtEl>
                                          <p:spTgt spid="46"/>
                                        </p:tgtEl>
                                      </p:cBhvr>
                                      <p:to x="100000" y="100000"/>
                                    </p:animScale>
                                    <p:animScale>
                                      <p:cBhvr>
                                        <p:cTn id="27" dur="26">
                                          <p:stCondLst>
                                            <p:cond delay="1312"/>
                                          </p:stCondLst>
                                        </p:cTn>
                                        <p:tgtEl>
                                          <p:spTgt spid="46"/>
                                        </p:tgtEl>
                                      </p:cBhvr>
                                      <p:to x="100000" y="80000"/>
                                    </p:animScale>
                                    <p:animScale>
                                      <p:cBhvr>
                                        <p:cTn id="28" dur="166" decel="50000">
                                          <p:stCondLst>
                                            <p:cond delay="1338"/>
                                          </p:stCondLst>
                                        </p:cTn>
                                        <p:tgtEl>
                                          <p:spTgt spid="46"/>
                                        </p:tgtEl>
                                      </p:cBhvr>
                                      <p:to x="100000" y="100000"/>
                                    </p:animScale>
                                    <p:animScale>
                                      <p:cBhvr>
                                        <p:cTn id="29" dur="26">
                                          <p:stCondLst>
                                            <p:cond delay="1642"/>
                                          </p:stCondLst>
                                        </p:cTn>
                                        <p:tgtEl>
                                          <p:spTgt spid="46"/>
                                        </p:tgtEl>
                                      </p:cBhvr>
                                      <p:to x="100000" y="90000"/>
                                    </p:animScale>
                                    <p:animScale>
                                      <p:cBhvr>
                                        <p:cTn id="30" dur="166" decel="50000">
                                          <p:stCondLst>
                                            <p:cond delay="1668"/>
                                          </p:stCondLst>
                                        </p:cTn>
                                        <p:tgtEl>
                                          <p:spTgt spid="46"/>
                                        </p:tgtEl>
                                      </p:cBhvr>
                                      <p:to x="100000" y="100000"/>
                                    </p:animScale>
                                    <p:animScale>
                                      <p:cBhvr>
                                        <p:cTn id="31" dur="26">
                                          <p:stCondLst>
                                            <p:cond delay="1808"/>
                                          </p:stCondLst>
                                        </p:cTn>
                                        <p:tgtEl>
                                          <p:spTgt spid="46"/>
                                        </p:tgtEl>
                                      </p:cBhvr>
                                      <p:to x="100000" y="95000"/>
                                    </p:animScale>
                                    <p:animScale>
                                      <p:cBhvr>
                                        <p:cTn id="32" dur="166" decel="50000">
                                          <p:stCondLst>
                                            <p:cond delay="1834"/>
                                          </p:stCondLst>
                                        </p:cTn>
                                        <p:tgtEl>
                                          <p:spTgt spid="46"/>
                                        </p:tgtEl>
                                      </p:cBhvr>
                                      <p:to x="100000" y="100000"/>
                                    </p:animScale>
                                  </p:childTnLst>
                                </p:cTn>
                              </p:par>
                              <p:par>
                                <p:cTn id="33" presetID="26" presetClass="entr" presetSubtype="0" fill="hold" nodeType="with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wipe(down)">
                                      <p:cBhvr>
                                        <p:cTn id="35" dur="580">
                                          <p:stCondLst>
                                            <p:cond delay="0"/>
                                          </p:stCondLst>
                                        </p:cTn>
                                        <p:tgtEl>
                                          <p:spTgt spid="47"/>
                                        </p:tgtEl>
                                      </p:cBhvr>
                                    </p:animEffect>
                                    <p:anim calcmode="lin" valueType="num">
                                      <p:cBhvr>
                                        <p:cTn id="36" dur="1822" tmFilter="0,0; 0.14,0.36; 0.43,0.73; 0.71,0.91; 1.0,1.0">
                                          <p:stCondLst>
                                            <p:cond delay="0"/>
                                          </p:stCondLst>
                                        </p:cTn>
                                        <p:tgtEl>
                                          <p:spTgt spid="47"/>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47"/>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47"/>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47"/>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47"/>
                                        </p:tgtEl>
                                        <p:attrNameLst>
                                          <p:attrName>ppt_y</p:attrName>
                                        </p:attrNameLst>
                                      </p:cBhvr>
                                      <p:tavLst>
                                        <p:tav tm="0" fmla="#ppt_y-sin(pi*$)/81">
                                          <p:val>
                                            <p:fltVal val="0"/>
                                          </p:val>
                                        </p:tav>
                                        <p:tav tm="100000">
                                          <p:val>
                                            <p:fltVal val="1"/>
                                          </p:val>
                                        </p:tav>
                                      </p:tavLst>
                                    </p:anim>
                                    <p:animScale>
                                      <p:cBhvr>
                                        <p:cTn id="41" dur="26">
                                          <p:stCondLst>
                                            <p:cond delay="650"/>
                                          </p:stCondLst>
                                        </p:cTn>
                                        <p:tgtEl>
                                          <p:spTgt spid="47"/>
                                        </p:tgtEl>
                                      </p:cBhvr>
                                      <p:to x="100000" y="60000"/>
                                    </p:animScale>
                                    <p:animScale>
                                      <p:cBhvr>
                                        <p:cTn id="42" dur="166" decel="50000">
                                          <p:stCondLst>
                                            <p:cond delay="676"/>
                                          </p:stCondLst>
                                        </p:cTn>
                                        <p:tgtEl>
                                          <p:spTgt spid="47"/>
                                        </p:tgtEl>
                                      </p:cBhvr>
                                      <p:to x="100000" y="100000"/>
                                    </p:animScale>
                                    <p:animScale>
                                      <p:cBhvr>
                                        <p:cTn id="43" dur="26">
                                          <p:stCondLst>
                                            <p:cond delay="1312"/>
                                          </p:stCondLst>
                                        </p:cTn>
                                        <p:tgtEl>
                                          <p:spTgt spid="47"/>
                                        </p:tgtEl>
                                      </p:cBhvr>
                                      <p:to x="100000" y="80000"/>
                                    </p:animScale>
                                    <p:animScale>
                                      <p:cBhvr>
                                        <p:cTn id="44" dur="166" decel="50000">
                                          <p:stCondLst>
                                            <p:cond delay="1338"/>
                                          </p:stCondLst>
                                        </p:cTn>
                                        <p:tgtEl>
                                          <p:spTgt spid="47"/>
                                        </p:tgtEl>
                                      </p:cBhvr>
                                      <p:to x="100000" y="100000"/>
                                    </p:animScale>
                                    <p:animScale>
                                      <p:cBhvr>
                                        <p:cTn id="45" dur="26">
                                          <p:stCondLst>
                                            <p:cond delay="1642"/>
                                          </p:stCondLst>
                                        </p:cTn>
                                        <p:tgtEl>
                                          <p:spTgt spid="47"/>
                                        </p:tgtEl>
                                      </p:cBhvr>
                                      <p:to x="100000" y="90000"/>
                                    </p:animScale>
                                    <p:animScale>
                                      <p:cBhvr>
                                        <p:cTn id="46" dur="166" decel="50000">
                                          <p:stCondLst>
                                            <p:cond delay="1668"/>
                                          </p:stCondLst>
                                        </p:cTn>
                                        <p:tgtEl>
                                          <p:spTgt spid="47"/>
                                        </p:tgtEl>
                                      </p:cBhvr>
                                      <p:to x="100000" y="100000"/>
                                    </p:animScale>
                                    <p:animScale>
                                      <p:cBhvr>
                                        <p:cTn id="47" dur="26">
                                          <p:stCondLst>
                                            <p:cond delay="1808"/>
                                          </p:stCondLst>
                                        </p:cTn>
                                        <p:tgtEl>
                                          <p:spTgt spid="47"/>
                                        </p:tgtEl>
                                      </p:cBhvr>
                                      <p:to x="100000" y="95000"/>
                                    </p:animScale>
                                    <p:animScale>
                                      <p:cBhvr>
                                        <p:cTn id="48" dur="166" decel="50000">
                                          <p:stCondLst>
                                            <p:cond delay="1834"/>
                                          </p:stCondLst>
                                        </p:cTn>
                                        <p:tgtEl>
                                          <p:spTgt spid="47"/>
                                        </p:tgtEl>
                                      </p:cBhvr>
                                      <p:to x="100000" y="100000"/>
                                    </p:animScale>
                                  </p:childTnLst>
                                </p:cTn>
                              </p:par>
                            </p:childTnLst>
                          </p:cTn>
                        </p:par>
                        <p:par>
                          <p:cTn id="49" fill="hold">
                            <p:stCondLst>
                              <p:cond delay="1000"/>
                            </p:stCondLst>
                            <p:childTnLst>
                              <p:par>
                                <p:cTn id="50" presetID="53" presetClass="entr" presetSubtype="16" fill="hold" nodeType="afterEffect">
                                  <p:stCondLst>
                                    <p:cond delay="0"/>
                                  </p:stCondLst>
                                  <p:childTnLst>
                                    <p:set>
                                      <p:cBhvr>
                                        <p:cTn id="51" dur="1" fill="hold">
                                          <p:stCondLst>
                                            <p:cond delay="0"/>
                                          </p:stCondLst>
                                        </p:cTn>
                                        <p:tgtEl>
                                          <p:spTgt spid="232"/>
                                        </p:tgtEl>
                                        <p:attrNameLst>
                                          <p:attrName>style.visibility</p:attrName>
                                        </p:attrNameLst>
                                      </p:cBhvr>
                                      <p:to>
                                        <p:strVal val="visible"/>
                                      </p:to>
                                    </p:set>
                                    <p:anim calcmode="lin" valueType="num">
                                      <p:cBhvr>
                                        <p:cTn id="52" dur="500" fill="hold"/>
                                        <p:tgtEl>
                                          <p:spTgt spid="232"/>
                                        </p:tgtEl>
                                        <p:attrNameLst>
                                          <p:attrName>ppt_w</p:attrName>
                                        </p:attrNameLst>
                                      </p:cBhvr>
                                      <p:tavLst>
                                        <p:tav tm="0">
                                          <p:val>
                                            <p:fltVal val="0"/>
                                          </p:val>
                                        </p:tav>
                                        <p:tav tm="100000">
                                          <p:val>
                                            <p:strVal val="#ppt_w"/>
                                          </p:val>
                                        </p:tav>
                                      </p:tavLst>
                                    </p:anim>
                                    <p:anim calcmode="lin" valueType="num">
                                      <p:cBhvr>
                                        <p:cTn id="53" dur="500" fill="hold"/>
                                        <p:tgtEl>
                                          <p:spTgt spid="232"/>
                                        </p:tgtEl>
                                        <p:attrNameLst>
                                          <p:attrName>ppt_h</p:attrName>
                                        </p:attrNameLst>
                                      </p:cBhvr>
                                      <p:tavLst>
                                        <p:tav tm="0">
                                          <p:val>
                                            <p:fltVal val="0"/>
                                          </p:val>
                                        </p:tav>
                                        <p:tav tm="100000">
                                          <p:val>
                                            <p:strVal val="#ppt_h"/>
                                          </p:val>
                                        </p:tav>
                                      </p:tavLst>
                                    </p:anim>
                                    <p:animEffect transition="in" filter="fade">
                                      <p:cBhvr>
                                        <p:cTn id="54" dur="500"/>
                                        <p:tgtEl>
                                          <p:spTgt spid="232"/>
                                        </p:tgtEl>
                                      </p:cBhvr>
                                    </p:animEffect>
                                  </p:childTnLst>
                                </p:cTn>
                              </p:par>
                              <p:par>
                                <p:cTn id="55" presetID="53" presetClass="entr" presetSubtype="16" fill="hold" nodeType="withEffect">
                                  <p:stCondLst>
                                    <p:cond delay="100"/>
                                  </p:stCondLst>
                                  <p:childTnLst>
                                    <p:set>
                                      <p:cBhvr>
                                        <p:cTn id="56" dur="1" fill="hold">
                                          <p:stCondLst>
                                            <p:cond delay="0"/>
                                          </p:stCondLst>
                                        </p:cTn>
                                        <p:tgtEl>
                                          <p:spTgt spid="48"/>
                                        </p:tgtEl>
                                        <p:attrNameLst>
                                          <p:attrName>style.visibility</p:attrName>
                                        </p:attrNameLst>
                                      </p:cBhvr>
                                      <p:to>
                                        <p:strVal val="visible"/>
                                      </p:to>
                                    </p:set>
                                    <p:anim calcmode="lin" valueType="num">
                                      <p:cBhvr>
                                        <p:cTn id="57" dur="500" fill="hold"/>
                                        <p:tgtEl>
                                          <p:spTgt spid="48"/>
                                        </p:tgtEl>
                                        <p:attrNameLst>
                                          <p:attrName>ppt_w</p:attrName>
                                        </p:attrNameLst>
                                      </p:cBhvr>
                                      <p:tavLst>
                                        <p:tav tm="0">
                                          <p:val>
                                            <p:fltVal val="0"/>
                                          </p:val>
                                        </p:tav>
                                        <p:tav tm="100000">
                                          <p:val>
                                            <p:strVal val="#ppt_w"/>
                                          </p:val>
                                        </p:tav>
                                      </p:tavLst>
                                    </p:anim>
                                    <p:anim calcmode="lin" valueType="num">
                                      <p:cBhvr>
                                        <p:cTn id="58" dur="500" fill="hold"/>
                                        <p:tgtEl>
                                          <p:spTgt spid="48"/>
                                        </p:tgtEl>
                                        <p:attrNameLst>
                                          <p:attrName>ppt_h</p:attrName>
                                        </p:attrNameLst>
                                      </p:cBhvr>
                                      <p:tavLst>
                                        <p:tav tm="0">
                                          <p:val>
                                            <p:fltVal val="0"/>
                                          </p:val>
                                        </p:tav>
                                        <p:tav tm="100000">
                                          <p:val>
                                            <p:strVal val="#ppt_h"/>
                                          </p:val>
                                        </p:tav>
                                      </p:tavLst>
                                    </p:anim>
                                    <p:animEffect transition="in" filter="fade">
                                      <p:cBhvr>
                                        <p:cTn id="59" dur="500"/>
                                        <p:tgtEl>
                                          <p:spTgt spid="48"/>
                                        </p:tgtEl>
                                      </p:cBhvr>
                                    </p:animEffect>
                                  </p:childTnLst>
                                </p:cTn>
                              </p:par>
                              <p:par>
                                <p:cTn id="60" presetID="53" presetClass="entr" presetSubtype="16" fill="hold" nodeType="withEffect">
                                  <p:stCondLst>
                                    <p:cond delay="250"/>
                                  </p:stCondLst>
                                  <p:childTnLst>
                                    <p:set>
                                      <p:cBhvr>
                                        <p:cTn id="61" dur="1" fill="hold">
                                          <p:stCondLst>
                                            <p:cond delay="0"/>
                                          </p:stCondLst>
                                        </p:cTn>
                                        <p:tgtEl>
                                          <p:spTgt spid="140"/>
                                        </p:tgtEl>
                                        <p:attrNameLst>
                                          <p:attrName>style.visibility</p:attrName>
                                        </p:attrNameLst>
                                      </p:cBhvr>
                                      <p:to>
                                        <p:strVal val="visible"/>
                                      </p:to>
                                    </p:set>
                                    <p:anim calcmode="lin" valueType="num">
                                      <p:cBhvr>
                                        <p:cTn id="62" dur="500" fill="hold"/>
                                        <p:tgtEl>
                                          <p:spTgt spid="140"/>
                                        </p:tgtEl>
                                        <p:attrNameLst>
                                          <p:attrName>ppt_w</p:attrName>
                                        </p:attrNameLst>
                                      </p:cBhvr>
                                      <p:tavLst>
                                        <p:tav tm="0">
                                          <p:val>
                                            <p:fltVal val="0"/>
                                          </p:val>
                                        </p:tav>
                                        <p:tav tm="100000">
                                          <p:val>
                                            <p:strVal val="#ppt_w"/>
                                          </p:val>
                                        </p:tav>
                                      </p:tavLst>
                                    </p:anim>
                                    <p:anim calcmode="lin" valueType="num">
                                      <p:cBhvr>
                                        <p:cTn id="63" dur="500" fill="hold"/>
                                        <p:tgtEl>
                                          <p:spTgt spid="140"/>
                                        </p:tgtEl>
                                        <p:attrNameLst>
                                          <p:attrName>ppt_h</p:attrName>
                                        </p:attrNameLst>
                                      </p:cBhvr>
                                      <p:tavLst>
                                        <p:tav tm="0">
                                          <p:val>
                                            <p:fltVal val="0"/>
                                          </p:val>
                                        </p:tav>
                                        <p:tav tm="100000">
                                          <p:val>
                                            <p:strVal val="#ppt_h"/>
                                          </p:val>
                                        </p:tav>
                                      </p:tavLst>
                                    </p:anim>
                                    <p:animEffect transition="in" filter="fade">
                                      <p:cBhvr>
                                        <p:cTn id="64" dur="500"/>
                                        <p:tgtEl>
                                          <p:spTgt spid="140"/>
                                        </p:tgtEl>
                                      </p:cBhvr>
                                    </p:animEffect>
                                  </p:childTnLst>
                                </p:cTn>
                              </p:par>
                              <p:par>
                                <p:cTn id="65" presetID="53" presetClass="entr" presetSubtype="16" fill="hold" nodeType="withEffect">
                                  <p:stCondLst>
                                    <p:cond delay="400"/>
                                  </p:stCondLst>
                                  <p:childTnLst>
                                    <p:set>
                                      <p:cBhvr>
                                        <p:cTn id="66" dur="1" fill="hold">
                                          <p:stCondLst>
                                            <p:cond delay="0"/>
                                          </p:stCondLst>
                                        </p:cTn>
                                        <p:tgtEl>
                                          <p:spTgt spid="324"/>
                                        </p:tgtEl>
                                        <p:attrNameLst>
                                          <p:attrName>style.visibility</p:attrName>
                                        </p:attrNameLst>
                                      </p:cBhvr>
                                      <p:to>
                                        <p:strVal val="visible"/>
                                      </p:to>
                                    </p:set>
                                    <p:anim calcmode="lin" valueType="num">
                                      <p:cBhvr>
                                        <p:cTn id="67" dur="500" fill="hold"/>
                                        <p:tgtEl>
                                          <p:spTgt spid="324"/>
                                        </p:tgtEl>
                                        <p:attrNameLst>
                                          <p:attrName>ppt_w</p:attrName>
                                        </p:attrNameLst>
                                      </p:cBhvr>
                                      <p:tavLst>
                                        <p:tav tm="0">
                                          <p:val>
                                            <p:fltVal val="0"/>
                                          </p:val>
                                        </p:tav>
                                        <p:tav tm="100000">
                                          <p:val>
                                            <p:strVal val="#ppt_w"/>
                                          </p:val>
                                        </p:tav>
                                      </p:tavLst>
                                    </p:anim>
                                    <p:anim calcmode="lin" valueType="num">
                                      <p:cBhvr>
                                        <p:cTn id="68" dur="500" fill="hold"/>
                                        <p:tgtEl>
                                          <p:spTgt spid="324"/>
                                        </p:tgtEl>
                                        <p:attrNameLst>
                                          <p:attrName>ppt_h</p:attrName>
                                        </p:attrNameLst>
                                      </p:cBhvr>
                                      <p:tavLst>
                                        <p:tav tm="0">
                                          <p:val>
                                            <p:fltVal val="0"/>
                                          </p:val>
                                        </p:tav>
                                        <p:tav tm="100000">
                                          <p:val>
                                            <p:strVal val="#ppt_h"/>
                                          </p:val>
                                        </p:tav>
                                      </p:tavLst>
                                    </p:anim>
                                    <p:animEffect transition="in" filter="fade">
                                      <p:cBhvr>
                                        <p:cTn id="69" dur="500"/>
                                        <p:tgtEl>
                                          <p:spTgt spid="324"/>
                                        </p:tgtEl>
                                      </p:cBhvr>
                                    </p:animEffect>
                                  </p:childTnLst>
                                </p:cTn>
                              </p:par>
                            </p:childTnLst>
                          </p:cTn>
                        </p:par>
                        <p:par>
                          <p:cTn id="70" fill="hold">
                            <p:stCondLst>
                              <p:cond delay="1500"/>
                            </p:stCondLst>
                            <p:childTnLst>
                              <p:par>
                                <p:cTn id="71" presetID="10" presetClass="entr" presetSubtype="0" fill="hold" grpId="0" nodeType="afterEffect">
                                  <p:stCondLst>
                                    <p:cond delay="0"/>
                                  </p:stCondLst>
                                  <p:iterate type="lt">
                                    <p:tmPct val="10000"/>
                                  </p:iterate>
                                  <p:childTnLst>
                                    <p:set>
                                      <p:cBhvr>
                                        <p:cTn id="72" dur="1" fill="hold">
                                          <p:stCondLst>
                                            <p:cond delay="0"/>
                                          </p:stCondLst>
                                        </p:cTn>
                                        <p:tgtEl>
                                          <p:spTgt spid="418"/>
                                        </p:tgtEl>
                                        <p:attrNameLst>
                                          <p:attrName>style.visibility</p:attrName>
                                        </p:attrNameLst>
                                      </p:cBhvr>
                                      <p:to>
                                        <p:strVal val="visible"/>
                                      </p:to>
                                    </p:set>
                                    <p:animEffect transition="in" filter="fade">
                                      <p:cBhvr>
                                        <p:cTn id="73" dur="500"/>
                                        <p:tgtEl>
                                          <p:spTgt spid="418"/>
                                        </p:tgtEl>
                                      </p:cBhvr>
                                    </p:animEffect>
                                  </p:childTnLst>
                                </p:cTn>
                              </p:par>
                              <p:par>
                                <p:cTn id="74" presetID="12" presetClass="entr" presetSubtype="2" fill="hold" nodeType="withEffect">
                                  <p:stCondLst>
                                    <p:cond delay="0"/>
                                  </p:stCondLst>
                                  <p:childTnLst>
                                    <p:set>
                                      <p:cBhvr>
                                        <p:cTn id="75" dur="1" fill="hold">
                                          <p:stCondLst>
                                            <p:cond delay="0"/>
                                          </p:stCondLst>
                                        </p:cTn>
                                        <p:tgtEl>
                                          <p:spTgt spid="421"/>
                                        </p:tgtEl>
                                        <p:attrNameLst>
                                          <p:attrName>style.visibility</p:attrName>
                                        </p:attrNameLst>
                                      </p:cBhvr>
                                      <p:to>
                                        <p:strVal val="visible"/>
                                      </p:to>
                                    </p:set>
                                    <p:anim calcmode="lin" valueType="num">
                                      <p:cBhvr additive="base">
                                        <p:cTn id="76" dur="1500"/>
                                        <p:tgtEl>
                                          <p:spTgt spid="421"/>
                                        </p:tgtEl>
                                        <p:attrNameLst>
                                          <p:attrName>ppt_x</p:attrName>
                                        </p:attrNameLst>
                                      </p:cBhvr>
                                      <p:tavLst>
                                        <p:tav tm="0">
                                          <p:val>
                                            <p:strVal val="#ppt_x+#ppt_w*1.125000"/>
                                          </p:val>
                                        </p:tav>
                                        <p:tav tm="100000">
                                          <p:val>
                                            <p:strVal val="#ppt_x"/>
                                          </p:val>
                                        </p:tav>
                                      </p:tavLst>
                                    </p:anim>
                                    <p:animEffect transition="in" filter="wipe(left)">
                                      <p:cBhvr>
                                        <p:cTn id="77" dur="1500"/>
                                        <p:tgtEl>
                                          <p:spTgt spid="421"/>
                                        </p:tgtEl>
                                      </p:cBhvr>
                                    </p:animEffect>
                                  </p:childTnLst>
                                </p:cTn>
                              </p:par>
                              <p:par>
                                <p:cTn id="78" presetID="8" presetClass="emph" presetSubtype="0" fill="hold" nodeType="withEffect">
                                  <p:stCondLst>
                                    <p:cond delay="0"/>
                                  </p:stCondLst>
                                  <p:childTnLst>
                                    <p:animRot by="10800000">
                                      <p:cBhvr>
                                        <p:cTn id="79" dur="1500" fill="hold"/>
                                        <p:tgtEl>
                                          <p:spTgt spid="4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3358086" y="2361699"/>
            <a:ext cx="2870307" cy="1272244"/>
          </a:xfrm>
          <a:prstGeom prst="rect">
            <a:avLst/>
          </a:prstGeom>
        </p:spPr>
      </p:pic>
      <p:sp>
        <p:nvSpPr>
          <p:cNvPr id="5" name="文本框 4"/>
          <p:cNvSpPr txBox="1"/>
          <p:nvPr/>
        </p:nvSpPr>
        <p:spPr>
          <a:xfrm>
            <a:off x="6023992" y="3155181"/>
            <a:ext cx="4099541" cy="70675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srgbClr val="6CB73B"/>
                </a:solidFill>
                <a:effectLst/>
                <a:uLnTx/>
                <a:uFillTx/>
                <a:latin typeface="方正卡通简体" panose="03000509000000000000" pitchFamily="65" charset="-122"/>
                <a:ea typeface="方正卡通简体" panose="03000509000000000000" pitchFamily="65" charset="-122"/>
                <a:cs typeface="+mn-cs"/>
              </a:rPr>
              <a:t>读什么</a:t>
            </a:r>
          </a:p>
        </p:txBody>
      </p:sp>
      <p:grpSp>
        <p:nvGrpSpPr>
          <p:cNvPr id="7" name="组合 6"/>
          <p:cNvGrpSpPr/>
          <p:nvPr/>
        </p:nvGrpSpPr>
        <p:grpSpPr>
          <a:xfrm>
            <a:off x="7077638" y="1385965"/>
            <a:ext cx="1598549" cy="1769216"/>
            <a:chOff x="6055876" y="734895"/>
            <a:chExt cx="1197938" cy="1325833"/>
          </a:xfrm>
        </p:grpSpPr>
        <p:sp>
          <p:nvSpPr>
            <p:cNvPr id="8" name="文本框 7"/>
            <p:cNvSpPr txBox="1"/>
            <p:nvPr/>
          </p:nvSpPr>
          <p:spPr>
            <a:xfrm flipH="1">
              <a:off x="6055876" y="884440"/>
              <a:ext cx="1197938" cy="1176288"/>
            </a:xfrm>
            <a:prstGeom prst="rect">
              <a:avLst/>
            </a:prstGeom>
            <a:noFill/>
          </p:spPr>
          <p:txBody>
            <a:bodyPr wrap="square" rtlCol="0">
              <a:spAutoFit/>
            </a:bodyPr>
            <a:lstStyle>
              <a:defPPr>
                <a:defRPr lang="zh-CN"/>
              </a:defPPr>
              <a:lvl1pPr>
                <a:defRPr sz="3600" b="1">
                  <a:solidFill>
                    <a:schemeClr val="tx1">
                      <a:lumMod val="75000"/>
                      <a:lumOff val="25000"/>
                    </a:schemeClr>
                  </a:solidFill>
                  <a:latin typeface="方正静蕾简体" panose="02000000000000000000" pitchFamily="2" charset="-122"/>
                  <a:ea typeface="方正静蕾简体" panose="02000000000000000000" pitchFamily="2" charset="-122"/>
                </a:defRPr>
              </a:lvl1p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sz="9600" b="1" i="0" u="none" strike="noStrike" kern="1200" cap="none" spc="0" normalizeH="0" baseline="0" noProof="0" dirty="0">
                  <a:ln>
                    <a:noFill/>
                  </a:ln>
                  <a:solidFill>
                    <a:srgbClr val="6CB73B"/>
                  </a:solidFill>
                  <a:effectLst/>
                  <a:uLnTx/>
                  <a:uFillTx/>
                  <a:latin typeface="Viner Hand ITC" panose="03070502030502020203" pitchFamily="66" charset="0"/>
                  <a:ea typeface="汉仪橄榄体繁" panose="02010609000101010101" pitchFamily="49" charset="-122"/>
                  <a:cs typeface="+mn-cs"/>
                </a:rPr>
                <a:t>02</a:t>
              </a:r>
              <a:endParaRPr kumimoji="0" lang="zh-CN" altLang="en-US" sz="9600" b="1" i="0" u="none" strike="noStrike" kern="1200" cap="none" spc="0" normalizeH="0" baseline="0" noProof="0" dirty="0">
                <a:ln>
                  <a:noFill/>
                </a:ln>
                <a:solidFill>
                  <a:srgbClr val="6CB73B"/>
                </a:solidFill>
                <a:effectLst/>
                <a:uLnTx/>
                <a:uFillTx/>
                <a:latin typeface="Viner Hand ITC" panose="03070502030502020203" pitchFamily="66" charset="0"/>
                <a:ea typeface="汉仪橄榄体繁" panose="02010609000101010101" pitchFamily="49" charset="-122"/>
                <a:cs typeface="+mn-cs"/>
              </a:endParaRPr>
            </a:p>
          </p:txBody>
        </p:sp>
        <p:sp>
          <p:nvSpPr>
            <p:cNvPr id="9" name="任意多边形 12"/>
            <p:cNvSpPr/>
            <p:nvPr/>
          </p:nvSpPr>
          <p:spPr>
            <a:xfrm>
              <a:off x="6098065" y="734895"/>
              <a:ext cx="1113560" cy="1122492"/>
            </a:xfrm>
            <a:custGeom>
              <a:avLst/>
              <a:gdLst>
                <a:gd name="connsiteX0" fmla="*/ 356426 w 1082292"/>
                <a:gd name="connsiteY0" fmla="*/ 1038149 h 1166599"/>
                <a:gd name="connsiteX1" fmla="*/ 21889 w 1082292"/>
                <a:gd name="connsiteY1" fmla="*/ 714764 h 1166599"/>
                <a:gd name="connsiteX2" fmla="*/ 99948 w 1082292"/>
                <a:gd name="connsiteY2" fmla="*/ 212959 h 1166599"/>
                <a:gd name="connsiteX3" fmla="*/ 646358 w 1082292"/>
                <a:gd name="connsiteY3" fmla="*/ 1085 h 1166599"/>
                <a:gd name="connsiteX4" fmla="*/ 1058953 w 1082292"/>
                <a:gd name="connsiteY4" fmla="*/ 291017 h 1166599"/>
                <a:gd name="connsiteX5" fmla="*/ 947441 w 1082292"/>
                <a:gd name="connsiteY5" fmla="*/ 1082754 h 1166599"/>
                <a:gd name="connsiteX6" fmla="*/ 256065 w 1082292"/>
                <a:gd name="connsiteY6" fmla="*/ 1105056 h 1166599"/>
                <a:gd name="connsiteX0-1" fmla="*/ 356426 w 1122646"/>
                <a:gd name="connsiteY0-2" fmla="*/ 1038149 h 1122492"/>
                <a:gd name="connsiteX1-3" fmla="*/ 21889 w 1122646"/>
                <a:gd name="connsiteY1-4" fmla="*/ 714764 h 1122492"/>
                <a:gd name="connsiteX2-5" fmla="*/ 99948 w 1122646"/>
                <a:gd name="connsiteY2-6" fmla="*/ 212959 h 1122492"/>
                <a:gd name="connsiteX3-7" fmla="*/ 646358 w 1122646"/>
                <a:gd name="connsiteY3-8" fmla="*/ 1085 h 1122492"/>
                <a:gd name="connsiteX4-9" fmla="*/ 1058953 w 1122646"/>
                <a:gd name="connsiteY4-10" fmla="*/ 291017 h 1122492"/>
                <a:gd name="connsiteX5-11" fmla="*/ 1036650 w 1122646"/>
                <a:gd name="connsiteY5-12" fmla="*/ 937788 h 1122492"/>
                <a:gd name="connsiteX6-13" fmla="*/ 256065 w 1122646"/>
                <a:gd name="connsiteY6-14" fmla="*/ 1105056 h 1122492"/>
                <a:gd name="connsiteX0-15" fmla="*/ 356426 w 1122646"/>
                <a:gd name="connsiteY0-16" fmla="*/ 1038149 h 1122492"/>
                <a:gd name="connsiteX1-17" fmla="*/ 21889 w 1122646"/>
                <a:gd name="connsiteY1-18" fmla="*/ 714764 h 1122492"/>
                <a:gd name="connsiteX2-19" fmla="*/ 99948 w 1122646"/>
                <a:gd name="connsiteY2-20" fmla="*/ 212959 h 1122492"/>
                <a:gd name="connsiteX3-21" fmla="*/ 646358 w 1122646"/>
                <a:gd name="connsiteY3-22" fmla="*/ 1085 h 1122492"/>
                <a:gd name="connsiteX4-23" fmla="*/ 1058953 w 1122646"/>
                <a:gd name="connsiteY4-24" fmla="*/ 291017 h 1122492"/>
                <a:gd name="connsiteX5-25" fmla="*/ 1036650 w 1122646"/>
                <a:gd name="connsiteY5-26" fmla="*/ 937788 h 1122492"/>
                <a:gd name="connsiteX6-27" fmla="*/ 256065 w 1122646"/>
                <a:gd name="connsiteY6-28" fmla="*/ 1105056 h 1122492"/>
                <a:gd name="connsiteX0-29" fmla="*/ 224677 w 1113560"/>
                <a:gd name="connsiteY0-30" fmla="*/ 1071603 h 1122492"/>
                <a:gd name="connsiteX1-31" fmla="*/ 12803 w 1113560"/>
                <a:gd name="connsiteY1-32" fmla="*/ 714764 h 1122492"/>
                <a:gd name="connsiteX2-33" fmla="*/ 90862 w 1113560"/>
                <a:gd name="connsiteY2-34" fmla="*/ 212959 h 1122492"/>
                <a:gd name="connsiteX3-35" fmla="*/ 637272 w 1113560"/>
                <a:gd name="connsiteY3-36" fmla="*/ 1085 h 1122492"/>
                <a:gd name="connsiteX4-37" fmla="*/ 1049867 w 1113560"/>
                <a:gd name="connsiteY4-38" fmla="*/ 291017 h 1122492"/>
                <a:gd name="connsiteX5-39" fmla="*/ 1027564 w 1113560"/>
                <a:gd name="connsiteY5-40" fmla="*/ 937788 h 1122492"/>
                <a:gd name="connsiteX6-41" fmla="*/ 246979 w 1113560"/>
                <a:gd name="connsiteY6-42" fmla="*/ 1105056 h 11224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113560" h="1122492">
                  <a:moveTo>
                    <a:pt x="224677" y="1071603"/>
                  </a:moveTo>
                  <a:cubicBezTo>
                    <a:pt x="78781" y="978676"/>
                    <a:pt x="35105" y="857871"/>
                    <a:pt x="12803" y="714764"/>
                  </a:cubicBezTo>
                  <a:cubicBezTo>
                    <a:pt x="-9499" y="571657"/>
                    <a:pt x="-13216" y="331905"/>
                    <a:pt x="90862" y="212959"/>
                  </a:cubicBezTo>
                  <a:cubicBezTo>
                    <a:pt x="194940" y="94013"/>
                    <a:pt x="477438" y="-11925"/>
                    <a:pt x="637272" y="1085"/>
                  </a:cubicBezTo>
                  <a:cubicBezTo>
                    <a:pt x="797106" y="14095"/>
                    <a:pt x="984818" y="134900"/>
                    <a:pt x="1049867" y="291017"/>
                  </a:cubicBezTo>
                  <a:cubicBezTo>
                    <a:pt x="1114916" y="447134"/>
                    <a:pt x="1161379" y="802115"/>
                    <a:pt x="1027564" y="937788"/>
                  </a:cubicBezTo>
                  <a:cubicBezTo>
                    <a:pt x="893749" y="1073461"/>
                    <a:pt x="525759" y="1161741"/>
                    <a:pt x="246979" y="1105056"/>
                  </a:cubicBezTo>
                </a:path>
              </a:pathLst>
            </a:custGeom>
            <a:noFill/>
            <a:ln>
              <a:solidFill>
                <a:srgbClr val="6CB7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4400" b="0" i="0" u="none" strike="noStrike" kern="1200" cap="none" spc="0" normalizeH="0" baseline="0" noProof="0">
                <a:ln>
                  <a:noFill/>
                </a:ln>
                <a:solidFill>
                  <a:srgbClr val="00A0DB"/>
                </a:solidFill>
                <a:effectLst/>
                <a:uLnTx/>
                <a:uFillTx/>
                <a:latin typeface="Calibri" panose="020F0502020204030204"/>
                <a:ea typeface="等线" panose="02010600030101010101" pitchFamily="2" charset="-122"/>
                <a:cs typeface="+mn-cs"/>
              </a:endParaRPr>
            </a:p>
          </p:txBody>
        </p:sp>
      </p:gr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30732" y="2182233"/>
            <a:ext cx="3387717" cy="2493534"/>
          </a:xfrm>
          <a:prstGeom prst="rect">
            <a:avLst/>
          </a:prstGeom>
        </p:spPr>
      </p:pic>
      <p:pic>
        <p:nvPicPr>
          <p:cNvPr id="13" name="图片 12"/>
          <p:cNvPicPr>
            <a:picLocks noChangeAspect="1"/>
          </p:cNvPicPr>
          <p:nvPr/>
        </p:nvPicPr>
        <p:blipFill rotWithShape="1">
          <a:blip r:embed="rId5">
            <a:extLst>
              <a:ext uri="{28A0092B-C50C-407E-A947-70E740481C1C}">
                <a14:useLocalDpi xmlns:a14="http://schemas.microsoft.com/office/drawing/2010/main" val="0"/>
              </a:ext>
            </a:extLst>
          </a:blip>
          <a:srcRect l="6301" t="6765" r="71602"/>
          <a:stretch>
            <a:fillRect/>
          </a:stretch>
        </p:blipFill>
        <p:spPr>
          <a:xfrm>
            <a:off x="20338" y="667896"/>
            <a:ext cx="3387717" cy="6190104"/>
          </a:xfrm>
          <a:prstGeom prst="rect">
            <a:avLst/>
          </a:prstGeom>
        </p:spPr>
      </p:pic>
      <p:pic>
        <p:nvPicPr>
          <p:cNvPr id="15" name="图片 14"/>
          <p:cNvPicPr>
            <a:picLocks noChangeAspect="1"/>
          </p:cNvPicPr>
          <p:nvPr/>
        </p:nvPicPr>
        <p:blipFill rotWithShape="1">
          <a:blip r:embed="rId5">
            <a:extLst>
              <a:ext uri="{28A0092B-C50C-407E-A947-70E740481C1C}">
                <a14:useLocalDpi xmlns:a14="http://schemas.microsoft.com/office/drawing/2010/main" val="0"/>
              </a:ext>
            </a:extLst>
          </a:blip>
          <a:srcRect l="74215" t="71882"/>
          <a:stretch>
            <a:fillRect/>
          </a:stretch>
        </p:blipFill>
        <p:spPr>
          <a:xfrm>
            <a:off x="6851959" y="4776336"/>
            <a:ext cx="4627660" cy="2081664"/>
          </a:xfrm>
          <a:prstGeom prst="rect">
            <a:avLst/>
          </a:prstGeom>
        </p:spPr>
      </p:pic>
      <p:pic>
        <p:nvPicPr>
          <p:cNvPr id="16" name="图片 15"/>
          <p:cNvPicPr>
            <a:picLocks noChangeAspect="1"/>
          </p:cNvPicPr>
          <p:nvPr/>
        </p:nvPicPr>
        <p:blipFill>
          <a:blip r:embed="rId6"/>
          <a:stretch>
            <a:fillRect/>
          </a:stretch>
        </p:blipFill>
        <p:spPr>
          <a:xfrm>
            <a:off x="9638028" y="301731"/>
            <a:ext cx="2531250" cy="2396250"/>
          </a:xfrm>
          <a:prstGeom prst="rect">
            <a:avLst/>
          </a:prstGeom>
        </p:spPr>
      </p:pic>
      <p:pic>
        <p:nvPicPr>
          <p:cNvPr id="20" name="图片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24141" y="4973825"/>
            <a:ext cx="1584532" cy="15861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53" presetClass="entr" presetSubtype="16"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12" presetClass="entr" presetSubtype="2"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1500"/>
                                        <p:tgtEl>
                                          <p:spTgt spid="16"/>
                                        </p:tgtEl>
                                        <p:attrNameLst>
                                          <p:attrName>ppt_x</p:attrName>
                                        </p:attrNameLst>
                                      </p:cBhvr>
                                      <p:tavLst>
                                        <p:tav tm="0">
                                          <p:val>
                                            <p:strVal val="#ppt_x+#ppt_w*1.125000"/>
                                          </p:val>
                                        </p:tav>
                                        <p:tav tm="100000">
                                          <p:val>
                                            <p:strVal val="#ppt_x"/>
                                          </p:val>
                                        </p:tav>
                                      </p:tavLst>
                                    </p:anim>
                                    <p:animEffect transition="in" filter="wipe(left)">
                                      <p:cBhvr>
                                        <p:cTn id="22" dur="1500"/>
                                        <p:tgtEl>
                                          <p:spTgt spid="16"/>
                                        </p:tgtEl>
                                      </p:cBhvr>
                                    </p:animEffect>
                                  </p:childTnLst>
                                </p:cTn>
                              </p:par>
                              <p:par>
                                <p:cTn id="23" presetID="8" presetClass="emph" presetSubtype="0" fill="hold" nodeType="withEffect">
                                  <p:stCondLst>
                                    <p:cond delay="0"/>
                                  </p:stCondLst>
                                  <p:childTnLst>
                                    <p:animRot by="10800000">
                                      <p:cBhvr>
                                        <p:cTn id="24" dur="1500" fill="hold"/>
                                        <p:tgtEl>
                                          <p:spTgt spid="16"/>
                                        </p:tgtEl>
                                        <p:attrNameLst>
                                          <p:attrName>r</p:attrName>
                                        </p:attrNameLst>
                                      </p:cBhvr>
                                    </p:animRot>
                                  </p:childTnLst>
                                </p:cTn>
                              </p:par>
                            </p:childTnLst>
                          </p:cTn>
                        </p:par>
                        <p:par>
                          <p:cTn id="25" fill="hold">
                            <p:stCondLst>
                              <p:cond delay="1500"/>
                            </p:stCondLst>
                            <p:childTnLst>
                              <p:par>
                                <p:cTn id="26" presetID="53" presetClass="entr" presetSubtype="16" fill="hold" grpId="0" nodeType="afterEffect">
                                  <p:stCondLst>
                                    <p:cond delay="0"/>
                                  </p:stCondLst>
                                  <p:iterate type="lt">
                                    <p:tmPct val="10000"/>
                                  </p:iterate>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par>
                                <p:cTn id="31" presetID="16" presetClass="entr" presetSubtype="21"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barn(inVertical)">
                                      <p:cBhvr>
                                        <p:cTn id="33" dur="500"/>
                                        <p:tgtEl>
                                          <p:spTgt spid="13"/>
                                        </p:tgtEl>
                                      </p:cBhvr>
                                    </p:animEffect>
                                  </p:childTnLst>
                                </p:cTn>
                              </p:par>
                              <p:par>
                                <p:cTn id="34" presetID="16" presetClass="entr" presetSubtype="21"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barn(inVertical)">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89433" y="457479"/>
            <a:ext cx="4758130" cy="646331"/>
          </a:xfrm>
          <a:prstGeom prst="rect">
            <a:avLst/>
          </a:prstGeom>
          <a:noFill/>
        </p:spPr>
        <p:txBody>
          <a:bodyPr wrap="square" rtlCol="0">
            <a:spAutoFit/>
          </a:bodyPr>
          <a:lstStyle>
            <a:defPPr>
              <a:defRPr lang="zh-CN"/>
            </a:defPPr>
            <a:lvl1pPr>
              <a:defRPr sz="3600" b="1">
                <a:solidFill>
                  <a:srgbClr val="0B7E08"/>
                </a:solidFill>
                <a:latin typeface="方正静蕾简体" panose="02000000000000000000" pitchFamily="2" charset="-122"/>
                <a:ea typeface="方正静蕾简体" panose="02000000000000000000" pitchFamily="2" charset="-122"/>
              </a:defRPr>
            </a:lvl1pPr>
          </a:lstStyle>
          <a:p>
            <a:pPr marL="0" marR="0" lvl="0" indent="0" defTabSz="1218565"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a:ln>
                  <a:noFill/>
                </a:ln>
                <a:solidFill>
                  <a:srgbClr val="6CB73B"/>
                </a:solidFill>
                <a:effectLst/>
                <a:uLnTx/>
                <a:uFillTx/>
                <a:latin typeface="方正卡通简体" panose="03000509000000000000" pitchFamily="65" charset="-122"/>
                <a:ea typeface="方正卡通简体" panose="03000509000000000000" pitchFamily="65" charset="-122"/>
              </a:rPr>
              <a:t>读什么</a:t>
            </a:r>
          </a:p>
        </p:txBody>
      </p:sp>
      <p:pic>
        <p:nvPicPr>
          <p:cNvPr id="3" name="图片 2"/>
          <p:cNvPicPr>
            <a:picLocks noChangeAspect="1"/>
          </p:cNvPicPr>
          <p:nvPr/>
        </p:nvPicPr>
        <p:blipFill>
          <a:blip r:embed="rId3"/>
          <a:stretch>
            <a:fillRect/>
          </a:stretch>
        </p:blipFill>
        <p:spPr>
          <a:xfrm>
            <a:off x="143118" y="116841"/>
            <a:ext cx="550510" cy="1075854"/>
          </a:xfrm>
          <a:prstGeom prst="rect">
            <a:avLst/>
          </a:prstGeom>
        </p:spPr>
      </p:pic>
      <p:pic>
        <p:nvPicPr>
          <p:cNvPr id="29" name="图片 28"/>
          <p:cNvPicPr>
            <a:picLocks noChangeAspect="1"/>
          </p:cNvPicPr>
          <p:nvPr/>
        </p:nvPicPr>
        <p:blipFill>
          <a:blip r:embed="rId4"/>
          <a:stretch>
            <a:fillRect/>
          </a:stretch>
        </p:blipFill>
        <p:spPr>
          <a:xfrm>
            <a:off x="4844859" y="988293"/>
            <a:ext cx="3271014" cy="5713819"/>
          </a:xfrm>
          <a:prstGeom prst="rect">
            <a:avLst/>
          </a:prstGeom>
        </p:spPr>
      </p:pic>
      <p:sp>
        <p:nvSpPr>
          <p:cNvPr id="30" name="文本框 29"/>
          <p:cNvSpPr txBox="1"/>
          <p:nvPr/>
        </p:nvSpPr>
        <p:spPr>
          <a:xfrm>
            <a:off x="2005924" y="2284832"/>
            <a:ext cx="2323648" cy="653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lvl="0" algn="ctr">
              <a:lnSpc>
                <a:spcPct val="114000"/>
              </a:lnSpc>
              <a:defRPr sz="2000">
                <a:solidFill>
                  <a:srgbClr val="000000"/>
                </a:solidFill>
                <a:latin typeface="方正静蕾简体" panose="02000000000000000000" pitchFamily="2" charset="-122"/>
                <a:ea typeface="方正静蕾简体" panose="02000000000000000000" pitchFamily="2" charset="-122"/>
                <a:cs typeface="+mn-ea"/>
              </a:defRPr>
            </a:lvl1pPr>
          </a:lstStyle>
          <a:p>
            <a:pPr algn="l"/>
            <a:r>
              <a:rPr lang="zh-CN" altLang="en-US" sz="3200" b="1" dirty="0">
                <a:solidFill>
                  <a:srgbClr val="009AA0"/>
                </a:solidFill>
                <a:latin typeface="方正卡通简体" panose="03000509000000000000" pitchFamily="65" charset="-122"/>
                <a:ea typeface="方正卡通简体" panose="03000509000000000000" pitchFamily="65" charset="-122"/>
                <a:sym typeface="+mn-lt"/>
              </a:rPr>
              <a:t>标题文字</a:t>
            </a:r>
          </a:p>
        </p:txBody>
      </p:sp>
      <p:sp>
        <p:nvSpPr>
          <p:cNvPr id="31" name="文本框 93"/>
          <p:cNvSpPr txBox="1">
            <a:spLocks noChangeArrowheads="1"/>
          </p:cNvSpPr>
          <p:nvPr/>
        </p:nvSpPr>
        <p:spPr bwMode="auto">
          <a:xfrm>
            <a:off x="1728112" y="2869032"/>
            <a:ext cx="2760192" cy="1495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14000"/>
              </a:lnSpc>
            </a:pPr>
            <a:r>
              <a:rPr lang="zh-CN" altLang="en-US" sz="2000" dirty="0">
                <a:solidFill>
                  <a:srgbClr val="000000"/>
                </a:solidFill>
                <a:latin typeface="方正卡通简体" panose="03000509000000000000" pitchFamily="65" charset="-122"/>
                <a:ea typeface="方正卡通简体" panose="03000509000000000000" pitchFamily="65" charset="-122"/>
                <a:cs typeface="+mn-ea"/>
                <a:sym typeface="+mn-lt"/>
              </a:rPr>
              <a:t>此处添加详细文本描述，建议与标题相关并符合整体语言风格，语言描述尽量简洁生动。</a:t>
            </a:r>
            <a:endParaRPr lang="en-US" altLang="zh-CN" sz="2000" dirty="0">
              <a:solidFill>
                <a:srgbClr val="000000"/>
              </a:solidFill>
              <a:latin typeface="方正卡通简体" panose="03000509000000000000" pitchFamily="65" charset="-122"/>
              <a:ea typeface="方正卡通简体" panose="03000509000000000000" pitchFamily="65" charset="-122"/>
              <a:cs typeface="+mn-ea"/>
              <a:sym typeface="+mn-lt"/>
            </a:endParaRPr>
          </a:p>
        </p:txBody>
      </p:sp>
      <p:sp>
        <p:nvSpPr>
          <p:cNvPr id="32" name="文本框 31"/>
          <p:cNvSpPr txBox="1"/>
          <p:nvPr/>
        </p:nvSpPr>
        <p:spPr>
          <a:xfrm>
            <a:off x="8694845" y="2284832"/>
            <a:ext cx="2323648" cy="653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lvl="0" algn="ctr">
              <a:lnSpc>
                <a:spcPct val="114000"/>
              </a:lnSpc>
              <a:defRPr sz="2000">
                <a:solidFill>
                  <a:srgbClr val="000000"/>
                </a:solidFill>
                <a:latin typeface="方正静蕾简体" panose="02000000000000000000" pitchFamily="2" charset="-122"/>
                <a:ea typeface="方正静蕾简体" panose="02000000000000000000" pitchFamily="2" charset="-122"/>
                <a:cs typeface="+mn-ea"/>
              </a:defRPr>
            </a:lvl1pPr>
          </a:lstStyle>
          <a:p>
            <a:pPr algn="l"/>
            <a:r>
              <a:rPr lang="zh-CN" altLang="en-US" sz="3200" b="1" dirty="0">
                <a:solidFill>
                  <a:srgbClr val="009AA0"/>
                </a:solidFill>
                <a:latin typeface="方正卡通简体" panose="03000509000000000000" pitchFamily="65" charset="-122"/>
                <a:ea typeface="方正卡通简体" panose="03000509000000000000" pitchFamily="65" charset="-122"/>
                <a:sym typeface="+mn-lt"/>
              </a:rPr>
              <a:t>标题文字</a:t>
            </a:r>
          </a:p>
        </p:txBody>
      </p:sp>
      <p:sp>
        <p:nvSpPr>
          <p:cNvPr id="33" name="文本框 93"/>
          <p:cNvSpPr txBox="1">
            <a:spLocks noChangeArrowheads="1"/>
          </p:cNvSpPr>
          <p:nvPr/>
        </p:nvSpPr>
        <p:spPr bwMode="auto">
          <a:xfrm>
            <a:off x="8417033" y="2869032"/>
            <a:ext cx="2760192" cy="1495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14000"/>
              </a:lnSpc>
            </a:pPr>
            <a:r>
              <a:rPr lang="zh-CN" altLang="en-US" sz="2000" dirty="0">
                <a:solidFill>
                  <a:srgbClr val="000000"/>
                </a:solidFill>
                <a:latin typeface="方正卡通简体" panose="03000509000000000000" pitchFamily="65" charset="-122"/>
                <a:ea typeface="方正卡通简体" panose="03000509000000000000" pitchFamily="65" charset="-122"/>
                <a:cs typeface="+mn-ea"/>
                <a:sym typeface="+mn-lt"/>
              </a:rPr>
              <a:t>此处添加详细文本描述，建议与标题相关并符合整体语言风格，语言描述尽量简洁生动。</a:t>
            </a:r>
            <a:endParaRPr lang="en-US" altLang="zh-CN" sz="2000" dirty="0">
              <a:solidFill>
                <a:srgbClr val="000000"/>
              </a:solidFill>
              <a:latin typeface="方正卡通简体" panose="03000509000000000000" pitchFamily="65" charset="-122"/>
              <a:ea typeface="方正卡通简体" panose="03000509000000000000" pitchFamily="65" charset="-122"/>
              <a:cs typeface="+mn-ea"/>
              <a:sym typeface="+mn-lt"/>
            </a:endParaRPr>
          </a:p>
        </p:txBody>
      </p:sp>
      <p:pic>
        <p:nvPicPr>
          <p:cNvPr id="34" name="图片 33"/>
          <p:cNvPicPr>
            <a:picLocks noChangeAspect="1"/>
          </p:cNvPicPr>
          <p:nvPr/>
        </p:nvPicPr>
        <p:blipFill>
          <a:blip r:embed="rId5"/>
          <a:stretch>
            <a:fillRect/>
          </a:stretch>
        </p:blipFill>
        <p:spPr>
          <a:xfrm>
            <a:off x="5281531" y="2527289"/>
            <a:ext cx="1912500" cy="2148750"/>
          </a:xfrm>
          <a:prstGeom prst="rect">
            <a:avLst/>
          </a:prstGeom>
        </p:spPr>
      </p:pic>
      <p:pic>
        <p:nvPicPr>
          <p:cNvPr id="35" name="图片 34"/>
          <p:cNvPicPr>
            <a:picLocks noChangeAspect="1"/>
          </p:cNvPicPr>
          <p:nvPr/>
        </p:nvPicPr>
        <p:blipFill>
          <a:blip r:embed="rId6"/>
          <a:stretch>
            <a:fillRect/>
          </a:stretch>
        </p:blipFill>
        <p:spPr>
          <a:xfrm>
            <a:off x="6633715" y="3756814"/>
            <a:ext cx="731250" cy="731250"/>
          </a:xfrm>
          <a:prstGeom prst="rect">
            <a:avLst/>
          </a:prstGeom>
        </p:spPr>
      </p:pic>
      <p:pic>
        <p:nvPicPr>
          <p:cNvPr id="37" name="图片 36"/>
          <p:cNvPicPr>
            <a:picLocks noChangeAspect="1"/>
          </p:cNvPicPr>
          <p:nvPr/>
        </p:nvPicPr>
        <p:blipFill>
          <a:blip r:embed="rId7"/>
          <a:stretch>
            <a:fillRect/>
          </a:stretch>
        </p:blipFill>
        <p:spPr>
          <a:xfrm>
            <a:off x="10100867" y="263349"/>
            <a:ext cx="2039322" cy="193055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1000"/>
                                        <p:tgtEl>
                                          <p:spTgt spid="29"/>
                                        </p:tgtEl>
                                      </p:cBhvr>
                                    </p:animEffect>
                                    <p:anim calcmode="lin" valueType="num">
                                      <p:cBhvr>
                                        <p:cTn id="11" dur="1000" fill="hold"/>
                                        <p:tgtEl>
                                          <p:spTgt spid="29"/>
                                        </p:tgtEl>
                                        <p:attrNameLst>
                                          <p:attrName>ppt_x</p:attrName>
                                        </p:attrNameLst>
                                      </p:cBhvr>
                                      <p:tavLst>
                                        <p:tav tm="0">
                                          <p:val>
                                            <p:strVal val="#ppt_x"/>
                                          </p:val>
                                        </p:tav>
                                        <p:tav tm="100000">
                                          <p:val>
                                            <p:strVal val="#ppt_x"/>
                                          </p:val>
                                        </p:tav>
                                      </p:tavLst>
                                    </p:anim>
                                    <p:anim calcmode="lin" valueType="num">
                                      <p:cBhvr>
                                        <p:cTn id="12" dur="1000" fill="hold"/>
                                        <p:tgtEl>
                                          <p:spTgt spid="29"/>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randombar(horizontal)">
                                      <p:cBhvr>
                                        <p:cTn id="16" dur="500"/>
                                        <p:tgtEl>
                                          <p:spTgt spid="34"/>
                                        </p:tgtEl>
                                      </p:cBhvr>
                                    </p:animEffect>
                                  </p:childTnLst>
                                </p:cTn>
                              </p:par>
                              <p:par>
                                <p:cTn id="17" presetID="14" presetClass="entr" presetSubtype="10"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randombar(horizontal)">
                                      <p:cBhvr>
                                        <p:cTn id="19" dur="500"/>
                                        <p:tgtEl>
                                          <p:spTgt spid="35"/>
                                        </p:tgtEl>
                                      </p:cBhvr>
                                    </p:animEffect>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1+#ppt_w/2"/>
                                          </p:val>
                                        </p:tav>
                                        <p:tav tm="100000">
                                          <p:val>
                                            <p:strVal val="#ppt_x"/>
                                          </p:val>
                                        </p:tav>
                                      </p:tavLst>
                                    </p:anim>
                                    <p:anim calcmode="lin" valueType="num">
                                      <p:cBhvr additive="base">
                                        <p:cTn id="24" dur="500" fill="hold"/>
                                        <p:tgtEl>
                                          <p:spTgt spid="30"/>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1+#ppt_w/2"/>
                                          </p:val>
                                        </p:tav>
                                        <p:tav tm="100000">
                                          <p:val>
                                            <p:strVal val="#ppt_x"/>
                                          </p:val>
                                        </p:tav>
                                      </p:tavLst>
                                    </p:anim>
                                    <p:anim calcmode="lin" valueType="num">
                                      <p:cBhvr additive="base">
                                        <p:cTn id="28" dur="500" fill="hold"/>
                                        <p:tgtEl>
                                          <p:spTgt spid="32"/>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500"/>
                                        <p:tgtEl>
                                          <p:spTgt spid="31"/>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up)">
                                      <p:cBhvr>
                                        <p:cTn id="35" dur="500"/>
                                        <p:tgtEl>
                                          <p:spTgt spid="33"/>
                                        </p:tgtEl>
                                      </p:cBhvr>
                                    </p:animEffect>
                                  </p:childTnLst>
                                </p:cTn>
                              </p:par>
                              <p:par>
                                <p:cTn id="36" presetID="12" presetClass="entr" presetSubtype="2" fill="hold" nodeType="with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1500"/>
                                        <p:tgtEl>
                                          <p:spTgt spid="37"/>
                                        </p:tgtEl>
                                        <p:attrNameLst>
                                          <p:attrName>ppt_x</p:attrName>
                                        </p:attrNameLst>
                                      </p:cBhvr>
                                      <p:tavLst>
                                        <p:tav tm="0">
                                          <p:val>
                                            <p:strVal val="#ppt_x+#ppt_w*1.125000"/>
                                          </p:val>
                                        </p:tav>
                                        <p:tav tm="100000">
                                          <p:val>
                                            <p:strVal val="#ppt_x"/>
                                          </p:val>
                                        </p:tav>
                                      </p:tavLst>
                                    </p:anim>
                                    <p:animEffect transition="in" filter="wipe(left)">
                                      <p:cBhvr>
                                        <p:cTn id="39" dur="1500"/>
                                        <p:tgtEl>
                                          <p:spTgt spid="37"/>
                                        </p:tgtEl>
                                      </p:cBhvr>
                                    </p:animEffect>
                                  </p:childTnLst>
                                </p:cTn>
                              </p:par>
                              <p:par>
                                <p:cTn id="40" presetID="8" presetClass="emph" presetSubtype="0" fill="hold" nodeType="withEffect">
                                  <p:stCondLst>
                                    <p:cond delay="0"/>
                                  </p:stCondLst>
                                  <p:childTnLst>
                                    <p:animRot by="10800000">
                                      <p:cBhvr>
                                        <p:cTn id="41" dur="1500" fill="hold"/>
                                        <p:tgtEl>
                                          <p:spTgt spid="3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0" grpId="0"/>
      <p:bldP spid="31" grpId="0"/>
      <p:bldP spid="32" grpId="0"/>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形状 8"/>
          <p:cNvSpPr/>
          <p:nvPr/>
        </p:nvSpPr>
        <p:spPr>
          <a:xfrm flipH="1">
            <a:off x="5953264" y="2517498"/>
            <a:ext cx="4816336" cy="2994317"/>
          </a:xfrm>
          <a:custGeom>
            <a:avLst/>
            <a:gdLst>
              <a:gd name="connsiteX0" fmla="*/ 50800 w 3217073"/>
              <a:gd name="connsiteY0" fmla="*/ 89102 h 2197357"/>
              <a:gd name="connsiteX1" fmla="*/ 495300 w 3217073"/>
              <a:gd name="connsiteY1" fmla="*/ 51002 h 2197357"/>
              <a:gd name="connsiteX2" fmla="*/ 1168400 w 3217073"/>
              <a:gd name="connsiteY2" fmla="*/ 89102 h 2197357"/>
              <a:gd name="connsiteX3" fmla="*/ 1955800 w 3217073"/>
              <a:gd name="connsiteY3" fmla="*/ 202 h 2197357"/>
              <a:gd name="connsiteX4" fmla="*/ 2844800 w 3217073"/>
              <a:gd name="connsiteY4" fmla="*/ 63702 h 2197357"/>
              <a:gd name="connsiteX5" fmla="*/ 3136900 w 3217073"/>
              <a:gd name="connsiteY5" fmla="*/ 25602 h 2197357"/>
              <a:gd name="connsiteX6" fmla="*/ 3136900 w 3217073"/>
              <a:gd name="connsiteY6" fmla="*/ 292302 h 2197357"/>
              <a:gd name="connsiteX7" fmla="*/ 3162300 w 3217073"/>
              <a:gd name="connsiteY7" fmla="*/ 901902 h 2197357"/>
              <a:gd name="connsiteX8" fmla="*/ 3098800 w 3217073"/>
              <a:gd name="connsiteY8" fmla="*/ 1562302 h 2197357"/>
              <a:gd name="connsiteX9" fmla="*/ 3200400 w 3217073"/>
              <a:gd name="connsiteY9" fmla="*/ 2032202 h 2197357"/>
              <a:gd name="connsiteX10" fmla="*/ 3162300 w 3217073"/>
              <a:gd name="connsiteY10" fmla="*/ 2159202 h 2197357"/>
              <a:gd name="connsiteX11" fmla="*/ 2692400 w 3217073"/>
              <a:gd name="connsiteY11" fmla="*/ 2133802 h 2197357"/>
              <a:gd name="connsiteX12" fmla="*/ 1981200 w 3217073"/>
              <a:gd name="connsiteY12" fmla="*/ 2197302 h 2197357"/>
              <a:gd name="connsiteX13" fmla="*/ 1333500 w 3217073"/>
              <a:gd name="connsiteY13" fmla="*/ 2121102 h 2197357"/>
              <a:gd name="connsiteX14" fmla="*/ 762000 w 3217073"/>
              <a:gd name="connsiteY14" fmla="*/ 2184602 h 2197357"/>
              <a:gd name="connsiteX15" fmla="*/ 152400 w 3217073"/>
              <a:gd name="connsiteY15" fmla="*/ 2133802 h 2197357"/>
              <a:gd name="connsiteX16" fmla="*/ 25400 w 3217073"/>
              <a:gd name="connsiteY16" fmla="*/ 2057602 h 2197357"/>
              <a:gd name="connsiteX17" fmla="*/ 63500 w 3217073"/>
              <a:gd name="connsiteY17" fmla="*/ 1536902 h 2197357"/>
              <a:gd name="connsiteX18" fmla="*/ 0 w 3217073"/>
              <a:gd name="connsiteY18" fmla="*/ 1054302 h 2197357"/>
              <a:gd name="connsiteX19" fmla="*/ 63500 w 3217073"/>
              <a:gd name="connsiteY19" fmla="*/ 609802 h 2197357"/>
              <a:gd name="connsiteX20" fmla="*/ 38100 w 3217073"/>
              <a:gd name="connsiteY20" fmla="*/ 139902 h 2197357"/>
              <a:gd name="connsiteX21" fmla="*/ 50800 w 3217073"/>
              <a:gd name="connsiteY21" fmla="*/ 89102 h 2197357"/>
              <a:gd name="connsiteX0-1" fmla="*/ 38100 w 3217073"/>
              <a:gd name="connsiteY0-2" fmla="*/ 139902 h 2197357"/>
              <a:gd name="connsiteX1-3" fmla="*/ 495300 w 3217073"/>
              <a:gd name="connsiteY1-4" fmla="*/ 51002 h 2197357"/>
              <a:gd name="connsiteX2-5" fmla="*/ 1168400 w 3217073"/>
              <a:gd name="connsiteY2-6" fmla="*/ 89102 h 2197357"/>
              <a:gd name="connsiteX3-7" fmla="*/ 1955800 w 3217073"/>
              <a:gd name="connsiteY3-8" fmla="*/ 202 h 2197357"/>
              <a:gd name="connsiteX4-9" fmla="*/ 2844800 w 3217073"/>
              <a:gd name="connsiteY4-10" fmla="*/ 63702 h 2197357"/>
              <a:gd name="connsiteX5-11" fmla="*/ 3136900 w 3217073"/>
              <a:gd name="connsiteY5-12" fmla="*/ 25602 h 2197357"/>
              <a:gd name="connsiteX6-13" fmla="*/ 3136900 w 3217073"/>
              <a:gd name="connsiteY6-14" fmla="*/ 292302 h 2197357"/>
              <a:gd name="connsiteX7-15" fmla="*/ 3162300 w 3217073"/>
              <a:gd name="connsiteY7-16" fmla="*/ 901902 h 2197357"/>
              <a:gd name="connsiteX8-17" fmla="*/ 3098800 w 3217073"/>
              <a:gd name="connsiteY8-18" fmla="*/ 1562302 h 2197357"/>
              <a:gd name="connsiteX9-19" fmla="*/ 3200400 w 3217073"/>
              <a:gd name="connsiteY9-20" fmla="*/ 2032202 h 2197357"/>
              <a:gd name="connsiteX10-21" fmla="*/ 3162300 w 3217073"/>
              <a:gd name="connsiteY10-22" fmla="*/ 2159202 h 2197357"/>
              <a:gd name="connsiteX11-23" fmla="*/ 2692400 w 3217073"/>
              <a:gd name="connsiteY11-24" fmla="*/ 2133802 h 2197357"/>
              <a:gd name="connsiteX12-25" fmla="*/ 1981200 w 3217073"/>
              <a:gd name="connsiteY12-26" fmla="*/ 2197302 h 2197357"/>
              <a:gd name="connsiteX13-27" fmla="*/ 1333500 w 3217073"/>
              <a:gd name="connsiteY13-28" fmla="*/ 2121102 h 2197357"/>
              <a:gd name="connsiteX14-29" fmla="*/ 762000 w 3217073"/>
              <a:gd name="connsiteY14-30" fmla="*/ 2184602 h 2197357"/>
              <a:gd name="connsiteX15-31" fmla="*/ 152400 w 3217073"/>
              <a:gd name="connsiteY15-32" fmla="*/ 2133802 h 2197357"/>
              <a:gd name="connsiteX16-33" fmla="*/ 25400 w 3217073"/>
              <a:gd name="connsiteY16-34" fmla="*/ 2057602 h 2197357"/>
              <a:gd name="connsiteX17-35" fmla="*/ 63500 w 3217073"/>
              <a:gd name="connsiteY17-36" fmla="*/ 1536902 h 2197357"/>
              <a:gd name="connsiteX18-37" fmla="*/ 0 w 3217073"/>
              <a:gd name="connsiteY18-38" fmla="*/ 1054302 h 2197357"/>
              <a:gd name="connsiteX19-39" fmla="*/ 63500 w 3217073"/>
              <a:gd name="connsiteY19-40" fmla="*/ 609802 h 2197357"/>
              <a:gd name="connsiteX20-41" fmla="*/ 38100 w 3217073"/>
              <a:gd name="connsiteY20-42" fmla="*/ 139902 h 2197357"/>
              <a:gd name="connsiteX0-43" fmla="*/ 152400 w 3217073"/>
              <a:gd name="connsiteY0-44" fmla="*/ 2133802 h 2200916"/>
              <a:gd name="connsiteX1-45" fmla="*/ 25400 w 3217073"/>
              <a:gd name="connsiteY1-46" fmla="*/ 2057602 h 2200916"/>
              <a:gd name="connsiteX2-47" fmla="*/ 63500 w 3217073"/>
              <a:gd name="connsiteY2-48" fmla="*/ 1536902 h 2200916"/>
              <a:gd name="connsiteX3-49" fmla="*/ 0 w 3217073"/>
              <a:gd name="connsiteY3-50" fmla="*/ 1054302 h 2200916"/>
              <a:gd name="connsiteX4-51" fmla="*/ 63500 w 3217073"/>
              <a:gd name="connsiteY4-52" fmla="*/ 609802 h 2200916"/>
              <a:gd name="connsiteX5-53" fmla="*/ 38100 w 3217073"/>
              <a:gd name="connsiteY5-54" fmla="*/ 139902 h 2200916"/>
              <a:gd name="connsiteX6-55" fmla="*/ 495300 w 3217073"/>
              <a:gd name="connsiteY6-56" fmla="*/ 51002 h 2200916"/>
              <a:gd name="connsiteX7-57" fmla="*/ 1168400 w 3217073"/>
              <a:gd name="connsiteY7-58" fmla="*/ 89102 h 2200916"/>
              <a:gd name="connsiteX8-59" fmla="*/ 1955800 w 3217073"/>
              <a:gd name="connsiteY8-60" fmla="*/ 202 h 2200916"/>
              <a:gd name="connsiteX9-61" fmla="*/ 2844800 w 3217073"/>
              <a:gd name="connsiteY9-62" fmla="*/ 63702 h 2200916"/>
              <a:gd name="connsiteX10-63" fmla="*/ 3136900 w 3217073"/>
              <a:gd name="connsiteY10-64" fmla="*/ 25602 h 2200916"/>
              <a:gd name="connsiteX11-65" fmla="*/ 3136900 w 3217073"/>
              <a:gd name="connsiteY11-66" fmla="*/ 292302 h 2200916"/>
              <a:gd name="connsiteX12-67" fmla="*/ 3162300 w 3217073"/>
              <a:gd name="connsiteY12-68" fmla="*/ 901902 h 2200916"/>
              <a:gd name="connsiteX13-69" fmla="*/ 3098800 w 3217073"/>
              <a:gd name="connsiteY13-70" fmla="*/ 1562302 h 2200916"/>
              <a:gd name="connsiteX14-71" fmla="*/ 3200400 w 3217073"/>
              <a:gd name="connsiteY14-72" fmla="*/ 2032202 h 2200916"/>
              <a:gd name="connsiteX15-73" fmla="*/ 3162300 w 3217073"/>
              <a:gd name="connsiteY15-74" fmla="*/ 2159202 h 2200916"/>
              <a:gd name="connsiteX16-75" fmla="*/ 2692400 w 3217073"/>
              <a:gd name="connsiteY16-76" fmla="*/ 2133802 h 2200916"/>
              <a:gd name="connsiteX17-77" fmla="*/ 1981200 w 3217073"/>
              <a:gd name="connsiteY17-78" fmla="*/ 2197302 h 2200916"/>
              <a:gd name="connsiteX18-79" fmla="*/ 1333500 w 3217073"/>
              <a:gd name="connsiteY18-80" fmla="*/ 2121102 h 2200916"/>
              <a:gd name="connsiteX19-81" fmla="*/ 762000 w 3217073"/>
              <a:gd name="connsiteY19-82" fmla="*/ 2184602 h 2200916"/>
              <a:gd name="connsiteX20-83" fmla="*/ 212619 w 3217073"/>
              <a:gd name="connsiteY20-84" fmla="*/ 2200916 h 2200916"/>
              <a:gd name="connsiteX0-85" fmla="*/ 25400 w 3217073"/>
              <a:gd name="connsiteY0-86" fmla="*/ 2057602 h 2200916"/>
              <a:gd name="connsiteX1-87" fmla="*/ 63500 w 3217073"/>
              <a:gd name="connsiteY1-88" fmla="*/ 1536902 h 2200916"/>
              <a:gd name="connsiteX2-89" fmla="*/ 0 w 3217073"/>
              <a:gd name="connsiteY2-90" fmla="*/ 1054302 h 2200916"/>
              <a:gd name="connsiteX3-91" fmla="*/ 63500 w 3217073"/>
              <a:gd name="connsiteY3-92" fmla="*/ 609802 h 2200916"/>
              <a:gd name="connsiteX4-93" fmla="*/ 38100 w 3217073"/>
              <a:gd name="connsiteY4-94" fmla="*/ 139902 h 2200916"/>
              <a:gd name="connsiteX5-95" fmla="*/ 495300 w 3217073"/>
              <a:gd name="connsiteY5-96" fmla="*/ 51002 h 2200916"/>
              <a:gd name="connsiteX6-97" fmla="*/ 1168400 w 3217073"/>
              <a:gd name="connsiteY6-98" fmla="*/ 89102 h 2200916"/>
              <a:gd name="connsiteX7-99" fmla="*/ 1955800 w 3217073"/>
              <a:gd name="connsiteY7-100" fmla="*/ 202 h 2200916"/>
              <a:gd name="connsiteX8-101" fmla="*/ 2844800 w 3217073"/>
              <a:gd name="connsiteY8-102" fmla="*/ 63702 h 2200916"/>
              <a:gd name="connsiteX9-103" fmla="*/ 3136900 w 3217073"/>
              <a:gd name="connsiteY9-104" fmla="*/ 25602 h 2200916"/>
              <a:gd name="connsiteX10-105" fmla="*/ 3136900 w 3217073"/>
              <a:gd name="connsiteY10-106" fmla="*/ 292302 h 2200916"/>
              <a:gd name="connsiteX11-107" fmla="*/ 3162300 w 3217073"/>
              <a:gd name="connsiteY11-108" fmla="*/ 901902 h 2200916"/>
              <a:gd name="connsiteX12-109" fmla="*/ 3098800 w 3217073"/>
              <a:gd name="connsiteY12-110" fmla="*/ 1562302 h 2200916"/>
              <a:gd name="connsiteX13-111" fmla="*/ 3200400 w 3217073"/>
              <a:gd name="connsiteY13-112" fmla="*/ 2032202 h 2200916"/>
              <a:gd name="connsiteX14-113" fmla="*/ 3162300 w 3217073"/>
              <a:gd name="connsiteY14-114" fmla="*/ 2159202 h 2200916"/>
              <a:gd name="connsiteX15-115" fmla="*/ 2692400 w 3217073"/>
              <a:gd name="connsiteY15-116" fmla="*/ 2133802 h 2200916"/>
              <a:gd name="connsiteX16-117" fmla="*/ 1981200 w 3217073"/>
              <a:gd name="connsiteY16-118" fmla="*/ 2197302 h 2200916"/>
              <a:gd name="connsiteX17-119" fmla="*/ 1333500 w 3217073"/>
              <a:gd name="connsiteY17-120" fmla="*/ 2121102 h 2200916"/>
              <a:gd name="connsiteX18-121" fmla="*/ 762000 w 3217073"/>
              <a:gd name="connsiteY18-122" fmla="*/ 2184602 h 2200916"/>
              <a:gd name="connsiteX19-123" fmla="*/ 212619 w 3217073"/>
              <a:gd name="connsiteY19-124" fmla="*/ 2200916 h 2200916"/>
              <a:gd name="connsiteX0-125" fmla="*/ 25400 w 3217073"/>
              <a:gd name="connsiteY0-126" fmla="*/ 2057972 h 2201286"/>
              <a:gd name="connsiteX1-127" fmla="*/ 63500 w 3217073"/>
              <a:gd name="connsiteY1-128" fmla="*/ 1537272 h 2201286"/>
              <a:gd name="connsiteX2-129" fmla="*/ 0 w 3217073"/>
              <a:gd name="connsiteY2-130" fmla="*/ 1054672 h 2201286"/>
              <a:gd name="connsiteX3-131" fmla="*/ 63500 w 3217073"/>
              <a:gd name="connsiteY3-132" fmla="*/ 610172 h 2201286"/>
              <a:gd name="connsiteX4-133" fmla="*/ 38100 w 3217073"/>
              <a:gd name="connsiteY4-134" fmla="*/ 140272 h 2201286"/>
              <a:gd name="connsiteX5-135" fmla="*/ 495300 w 3217073"/>
              <a:gd name="connsiteY5-136" fmla="*/ 51372 h 2201286"/>
              <a:gd name="connsiteX6-137" fmla="*/ 1168400 w 3217073"/>
              <a:gd name="connsiteY6-138" fmla="*/ 89472 h 2201286"/>
              <a:gd name="connsiteX7-139" fmla="*/ 1955800 w 3217073"/>
              <a:gd name="connsiteY7-140" fmla="*/ 572 h 2201286"/>
              <a:gd name="connsiteX8-141" fmla="*/ 2844800 w 3217073"/>
              <a:gd name="connsiteY8-142" fmla="*/ 64072 h 2201286"/>
              <a:gd name="connsiteX9-143" fmla="*/ 3136900 w 3217073"/>
              <a:gd name="connsiteY9-144" fmla="*/ 292672 h 2201286"/>
              <a:gd name="connsiteX10-145" fmla="*/ 3162300 w 3217073"/>
              <a:gd name="connsiteY10-146" fmla="*/ 902272 h 2201286"/>
              <a:gd name="connsiteX11-147" fmla="*/ 3098800 w 3217073"/>
              <a:gd name="connsiteY11-148" fmla="*/ 1562672 h 2201286"/>
              <a:gd name="connsiteX12-149" fmla="*/ 3200400 w 3217073"/>
              <a:gd name="connsiteY12-150" fmla="*/ 2032572 h 2201286"/>
              <a:gd name="connsiteX13-151" fmla="*/ 3162300 w 3217073"/>
              <a:gd name="connsiteY13-152" fmla="*/ 2159572 h 2201286"/>
              <a:gd name="connsiteX14-153" fmla="*/ 2692400 w 3217073"/>
              <a:gd name="connsiteY14-154" fmla="*/ 2134172 h 2201286"/>
              <a:gd name="connsiteX15-155" fmla="*/ 1981200 w 3217073"/>
              <a:gd name="connsiteY15-156" fmla="*/ 2197672 h 2201286"/>
              <a:gd name="connsiteX16-157" fmla="*/ 1333500 w 3217073"/>
              <a:gd name="connsiteY16-158" fmla="*/ 2121472 h 2201286"/>
              <a:gd name="connsiteX17-159" fmla="*/ 762000 w 3217073"/>
              <a:gd name="connsiteY17-160" fmla="*/ 2184972 h 2201286"/>
              <a:gd name="connsiteX18-161" fmla="*/ 212619 w 3217073"/>
              <a:gd name="connsiteY18-162" fmla="*/ 2201286 h 2201286"/>
              <a:gd name="connsiteX0-163" fmla="*/ 25400 w 3181715"/>
              <a:gd name="connsiteY0-164" fmla="*/ 2057972 h 2201286"/>
              <a:gd name="connsiteX1-165" fmla="*/ 63500 w 3181715"/>
              <a:gd name="connsiteY1-166" fmla="*/ 1537272 h 2201286"/>
              <a:gd name="connsiteX2-167" fmla="*/ 0 w 3181715"/>
              <a:gd name="connsiteY2-168" fmla="*/ 1054672 h 2201286"/>
              <a:gd name="connsiteX3-169" fmla="*/ 63500 w 3181715"/>
              <a:gd name="connsiteY3-170" fmla="*/ 610172 h 2201286"/>
              <a:gd name="connsiteX4-171" fmla="*/ 38100 w 3181715"/>
              <a:gd name="connsiteY4-172" fmla="*/ 140272 h 2201286"/>
              <a:gd name="connsiteX5-173" fmla="*/ 495300 w 3181715"/>
              <a:gd name="connsiteY5-174" fmla="*/ 51372 h 2201286"/>
              <a:gd name="connsiteX6-175" fmla="*/ 1168400 w 3181715"/>
              <a:gd name="connsiteY6-176" fmla="*/ 89472 h 2201286"/>
              <a:gd name="connsiteX7-177" fmla="*/ 1955800 w 3181715"/>
              <a:gd name="connsiteY7-178" fmla="*/ 572 h 2201286"/>
              <a:gd name="connsiteX8-179" fmla="*/ 2844800 w 3181715"/>
              <a:gd name="connsiteY8-180" fmla="*/ 64072 h 2201286"/>
              <a:gd name="connsiteX9-181" fmla="*/ 3136900 w 3181715"/>
              <a:gd name="connsiteY9-182" fmla="*/ 292672 h 2201286"/>
              <a:gd name="connsiteX10-183" fmla="*/ 3162300 w 3181715"/>
              <a:gd name="connsiteY10-184" fmla="*/ 902272 h 2201286"/>
              <a:gd name="connsiteX11-185" fmla="*/ 3098800 w 3181715"/>
              <a:gd name="connsiteY11-186" fmla="*/ 1562672 h 2201286"/>
              <a:gd name="connsiteX12-187" fmla="*/ 3162300 w 3181715"/>
              <a:gd name="connsiteY12-188" fmla="*/ 2159572 h 2201286"/>
              <a:gd name="connsiteX13-189" fmla="*/ 2692400 w 3181715"/>
              <a:gd name="connsiteY13-190" fmla="*/ 2134172 h 2201286"/>
              <a:gd name="connsiteX14-191" fmla="*/ 1981200 w 3181715"/>
              <a:gd name="connsiteY14-192" fmla="*/ 2197672 h 2201286"/>
              <a:gd name="connsiteX15-193" fmla="*/ 1333500 w 3181715"/>
              <a:gd name="connsiteY15-194" fmla="*/ 2121472 h 2201286"/>
              <a:gd name="connsiteX16-195" fmla="*/ 762000 w 3181715"/>
              <a:gd name="connsiteY16-196" fmla="*/ 2184972 h 2201286"/>
              <a:gd name="connsiteX17-197" fmla="*/ 212619 w 3181715"/>
              <a:gd name="connsiteY17-198" fmla="*/ 2201286 h 2201286"/>
              <a:gd name="connsiteX0-199" fmla="*/ 25400 w 3171853"/>
              <a:gd name="connsiteY0-200" fmla="*/ 2057972 h 2201286"/>
              <a:gd name="connsiteX1-201" fmla="*/ 63500 w 3171853"/>
              <a:gd name="connsiteY1-202" fmla="*/ 1537272 h 2201286"/>
              <a:gd name="connsiteX2-203" fmla="*/ 0 w 3171853"/>
              <a:gd name="connsiteY2-204" fmla="*/ 1054672 h 2201286"/>
              <a:gd name="connsiteX3-205" fmla="*/ 63500 w 3171853"/>
              <a:gd name="connsiteY3-206" fmla="*/ 610172 h 2201286"/>
              <a:gd name="connsiteX4-207" fmla="*/ 38100 w 3171853"/>
              <a:gd name="connsiteY4-208" fmla="*/ 140272 h 2201286"/>
              <a:gd name="connsiteX5-209" fmla="*/ 495300 w 3171853"/>
              <a:gd name="connsiteY5-210" fmla="*/ 51372 h 2201286"/>
              <a:gd name="connsiteX6-211" fmla="*/ 1168400 w 3171853"/>
              <a:gd name="connsiteY6-212" fmla="*/ 89472 h 2201286"/>
              <a:gd name="connsiteX7-213" fmla="*/ 1955800 w 3171853"/>
              <a:gd name="connsiteY7-214" fmla="*/ 572 h 2201286"/>
              <a:gd name="connsiteX8-215" fmla="*/ 2844800 w 3171853"/>
              <a:gd name="connsiteY8-216" fmla="*/ 64072 h 2201286"/>
              <a:gd name="connsiteX9-217" fmla="*/ 3136900 w 3171853"/>
              <a:gd name="connsiteY9-218" fmla="*/ 292672 h 2201286"/>
              <a:gd name="connsiteX10-219" fmla="*/ 3162300 w 3171853"/>
              <a:gd name="connsiteY10-220" fmla="*/ 902272 h 2201286"/>
              <a:gd name="connsiteX11-221" fmla="*/ 3098800 w 3171853"/>
              <a:gd name="connsiteY11-222" fmla="*/ 1562672 h 2201286"/>
              <a:gd name="connsiteX12-223" fmla="*/ 3061935 w 3171853"/>
              <a:gd name="connsiteY12-224" fmla="*/ 2094322 h 2201286"/>
              <a:gd name="connsiteX13-225" fmla="*/ 2692400 w 3171853"/>
              <a:gd name="connsiteY13-226" fmla="*/ 2134172 h 2201286"/>
              <a:gd name="connsiteX14-227" fmla="*/ 1981200 w 3171853"/>
              <a:gd name="connsiteY14-228" fmla="*/ 2197672 h 2201286"/>
              <a:gd name="connsiteX15-229" fmla="*/ 1333500 w 3171853"/>
              <a:gd name="connsiteY15-230" fmla="*/ 2121472 h 2201286"/>
              <a:gd name="connsiteX16-231" fmla="*/ 762000 w 3171853"/>
              <a:gd name="connsiteY16-232" fmla="*/ 2184972 h 2201286"/>
              <a:gd name="connsiteX17-233" fmla="*/ 212619 w 3171853"/>
              <a:gd name="connsiteY17-234" fmla="*/ 2201286 h 2201286"/>
              <a:gd name="connsiteX0-235" fmla="*/ 25400 w 3171853"/>
              <a:gd name="connsiteY0-236" fmla="*/ 2057972 h 2201286"/>
              <a:gd name="connsiteX1-237" fmla="*/ 63500 w 3171853"/>
              <a:gd name="connsiteY1-238" fmla="*/ 1537272 h 2201286"/>
              <a:gd name="connsiteX2-239" fmla="*/ 0 w 3171853"/>
              <a:gd name="connsiteY2-240" fmla="*/ 1054672 h 2201286"/>
              <a:gd name="connsiteX3-241" fmla="*/ 63500 w 3171853"/>
              <a:gd name="connsiteY3-242" fmla="*/ 610172 h 2201286"/>
              <a:gd name="connsiteX4-243" fmla="*/ 46463 w 3171853"/>
              <a:gd name="connsiteY4-244" fmla="*/ 168236 h 2201286"/>
              <a:gd name="connsiteX5-245" fmla="*/ 495300 w 3171853"/>
              <a:gd name="connsiteY5-246" fmla="*/ 51372 h 2201286"/>
              <a:gd name="connsiteX6-247" fmla="*/ 1168400 w 3171853"/>
              <a:gd name="connsiteY6-248" fmla="*/ 89472 h 2201286"/>
              <a:gd name="connsiteX7-249" fmla="*/ 1955800 w 3171853"/>
              <a:gd name="connsiteY7-250" fmla="*/ 572 h 2201286"/>
              <a:gd name="connsiteX8-251" fmla="*/ 2844800 w 3171853"/>
              <a:gd name="connsiteY8-252" fmla="*/ 64072 h 2201286"/>
              <a:gd name="connsiteX9-253" fmla="*/ 3136900 w 3171853"/>
              <a:gd name="connsiteY9-254" fmla="*/ 292672 h 2201286"/>
              <a:gd name="connsiteX10-255" fmla="*/ 3162300 w 3171853"/>
              <a:gd name="connsiteY10-256" fmla="*/ 902272 h 2201286"/>
              <a:gd name="connsiteX11-257" fmla="*/ 3098800 w 3171853"/>
              <a:gd name="connsiteY11-258" fmla="*/ 1562672 h 2201286"/>
              <a:gd name="connsiteX12-259" fmla="*/ 3061935 w 3171853"/>
              <a:gd name="connsiteY12-260" fmla="*/ 2094322 h 2201286"/>
              <a:gd name="connsiteX13-261" fmla="*/ 2692400 w 3171853"/>
              <a:gd name="connsiteY13-262" fmla="*/ 2134172 h 2201286"/>
              <a:gd name="connsiteX14-263" fmla="*/ 1981200 w 3171853"/>
              <a:gd name="connsiteY14-264" fmla="*/ 2197672 h 2201286"/>
              <a:gd name="connsiteX15-265" fmla="*/ 1333500 w 3171853"/>
              <a:gd name="connsiteY15-266" fmla="*/ 2121472 h 2201286"/>
              <a:gd name="connsiteX16-267" fmla="*/ 762000 w 3171853"/>
              <a:gd name="connsiteY16-268" fmla="*/ 2184972 h 2201286"/>
              <a:gd name="connsiteX17-269" fmla="*/ 212619 w 3171853"/>
              <a:gd name="connsiteY17-270" fmla="*/ 2201286 h 2201286"/>
              <a:gd name="connsiteX0-271" fmla="*/ 25400 w 3171853"/>
              <a:gd name="connsiteY0-272" fmla="*/ 2057972 h 2197739"/>
              <a:gd name="connsiteX1-273" fmla="*/ 63500 w 3171853"/>
              <a:gd name="connsiteY1-274" fmla="*/ 1537272 h 2197739"/>
              <a:gd name="connsiteX2-275" fmla="*/ 0 w 3171853"/>
              <a:gd name="connsiteY2-276" fmla="*/ 1054672 h 2197739"/>
              <a:gd name="connsiteX3-277" fmla="*/ 63500 w 3171853"/>
              <a:gd name="connsiteY3-278" fmla="*/ 610172 h 2197739"/>
              <a:gd name="connsiteX4-279" fmla="*/ 46463 w 3171853"/>
              <a:gd name="connsiteY4-280" fmla="*/ 168236 h 2197739"/>
              <a:gd name="connsiteX5-281" fmla="*/ 495300 w 3171853"/>
              <a:gd name="connsiteY5-282" fmla="*/ 51372 h 2197739"/>
              <a:gd name="connsiteX6-283" fmla="*/ 1168400 w 3171853"/>
              <a:gd name="connsiteY6-284" fmla="*/ 89472 h 2197739"/>
              <a:gd name="connsiteX7-285" fmla="*/ 1955800 w 3171853"/>
              <a:gd name="connsiteY7-286" fmla="*/ 572 h 2197739"/>
              <a:gd name="connsiteX8-287" fmla="*/ 2844800 w 3171853"/>
              <a:gd name="connsiteY8-288" fmla="*/ 64072 h 2197739"/>
              <a:gd name="connsiteX9-289" fmla="*/ 3136900 w 3171853"/>
              <a:gd name="connsiteY9-290" fmla="*/ 292672 h 2197739"/>
              <a:gd name="connsiteX10-291" fmla="*/ 3162300 w 3171853"/>
              <a:gd name="connsiteY10-292" fmla="*/ 902272 h 2197739"/>
              <a:gd name="connsiteX11-293" fmla="*/ 3098800 w 3171853"/>
              <a:gd name="connsiteY11-294" fmla="*/ 1562672 h 2197739"/>
              <a:gd name="connsiteX12-295" fmla="*/ 3061935 w 3171853"/>
              <a:gd name="connsiteY12-296" fmla="*/ 2094322 h 2197739"/>
              <a:gd name="connsiteX13-297" fmla="*/ 2692400 w 3171853"/>
              <a:gd name="connsiteY13-298" fmla="*/ 2134172 h 2197739"/>
              <a:gd name="connsiteX14-299" fmla="*/ 1981200 w 3171853"/>
              <a:gd name="connsiteY14-300" fmla="*/ 2197672 h 2197739"/>
              <a:gd name="connsiteX15-301" fmla="*/ 1333500 w 3171853"/>
              <a:gd name="connsiteY15-302" fmla="*/ 2121472 h 2197739"/>
              <a:gd name="connsiteX16-303" fmla="*/ 762000 w 3171853"/>
              <a:gd name="connsiteY16-304" fmla="*/ 2184972 h 2197739"/>
              <a:gd name="connsiteX17-305" fmla="*/ 179164 w 3171853"/>
              <a:gd name="connsiteY17-306" fmla="*/ 2126715 h 219773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Lst>
            <a:rect l="l" t="t" r="r" b="b"/>
            <a:pathLst>
              <a:path w="3171853" h="2197739">
                <a:moveTo>
                  <a:pt x="25400" y="2057972"/>
                </a:moveTo>
                <a:cubicBezTo>
                  <a:pt x="10583" y="1958489"/>
                  <a:pt x="67733" y="1704489"/>
                  <a:pt x="63500" y="1537272"/>
                </a:cubicBezTo>
                <a:cubicBezTo>
                  <a:pt x="59267" y="1370055"/>
                  <a:pt x="0" y="1209189"/>
                  <a:pt x="0" y="1054672"/>
                </a:cubicBezTo>
                <a:cubicBezTo>
                  <a:pt x="0" y="900155"/>
                  <a:pt x="57150" y="762572"/>
                  <a:pt x="63500" y="610172"/>
                </a:cubicBezTo>
                <a:cubicBezTo>
                  <a:pt x="69850" y="457772"/>
                  <a:pt x="-25504" y="261369"/>
                  <a:pt x="46463" y="168236"/>
                </a:cubicBezTo>
                <a:cubicBezTo>
                  <a:pt x="118430" y="75103"/>
                  <a:pt x="308311" y="64499"/>
                  <a:pt x="495300" y="51372"/>
                </a:cubicBezTo>
                <a:cubicBezTo>
                  <a:pt x="682290" y="38245"/>
                  <a:pt x="924983" y="97939"/>
                  <a:pt x="1168400" y="89472"/>
                </a:cubicBezTo>
                <a:cubicBezTo>
                  <a:pt x="1411817" y="81005"/>
                  <a:pt x="1676400" y="4805"/>
                  <a:pt x="1955800" y="572"/>
                </a:cubicBezTo>
                <a:cubicBezTo>
                  <a:pt x="2235200" y="-3661"/>
                  <a:pt x="2647950" y="15389"/>
                  <a:pt x="2844800" y="64072"/>
                </a:cubicBezTo>
                <a:cubicBezTo>
                  <a:pt x="3041650" y="112755"/>
                  <a:pt x="3083983" y="152972"/>
                  <a:pt x="3136900" y="292672"/>
                </a:cubicBezTo>
                <a:cubicBezTo>
                  <a:pt x="3189817" y="432372"/>
                  <a:pt x="3168650" y="690605"/>
                  <a:pt x="3162300" y="902272"/>
                </a:cubicBezTo>
                <a:cubicBezTo>
                  <a:pt x="3155950" y="1113939"/>
                  <a:pt x="3115527" y="1363997"/>
                  <a:pt x="3098800" y="1562672"/>
                </a:cubicBezTo>
                <a:cubicBezTo>
                  <a:pt x="3082073" y="1761347"/>
                  <a:pt x="3129668" y="1999072"/>
                  <a:pt x="3061935" y="2094322"/>
                </a:cubicBezTo>
                <a:cubicBezTo>
                  <a:pt x="2994202" y="2189572"/>
                  <a:pt x="2872522" y="2116947"/>
                  <a:pt x="2692400" y="2134172"/>
                </a:cubicBezTo>
                <a:cubicBezTo>
                  <a:pt x="2512278" y="2151397"/>
                  <a:pt x="2207683" y="2199789"/>
                  <a:pt x="1981200" y="2197672"/>
                </a:cubicBezTo>
                <a:cubicBezTo>
                  <a:pt x="1754717" y="2195555"/>
                  <a:pt x="1536700" y="2123589"/>
                  <a:pt x="1333500" y="2121472"/>
                </a:cubicBezTo>
                <a:cubicBezTo>
                  <a:pt x="1130300" y="2119355"/>
                  <a:pt x="954389" y="2184098"/>
                  <a:pt x="762000" y="2184972"/>
                </a:cubicBezTo>
                <a:cubicBezTo>
                  <a:pt x="569611" y="2185846"/>
                  <a:pt x="241712" y="2080768"/>
                  <a:pt x="179164" y="2126715"/>
                </a:cubicBezTo>
              </a:path>
            </a:pathLst>
          </a:custGeom>
          <a:noFill/>
          <a:ln w="38100">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sp>
        <p:nvSpPr>
          <p:cNvPr id="2" name="文本框 1"/>
          <p:cNvSpPr txBox="1"/>
          <p:nvPr/>
        </p:nvSpPr>
        <p:spPr>
          <a:xfrm>
            <a:off x="889433" y="457479"/>
            <a:ext cx="4758130" cy="646331"/>
          </a:xfrm>
          <a:prstGeom prst="rect">
            <a:avLst/>
          </a:prstGeom>
          <a:noFill/>
        </p:spPr>
        <p:txBody>
          <a:bodyPr wrap="square" rtlCol="0">
            <a:spAutoFit/>
          </a:bodyPr>
          <a:lstStyle>
            <a:defPPr>
              <a:defRPr lang="zh-CN"/>
            </a:defPPr>
            <a:lvl1pPr>
              <a:defRPr sz="3600" b="1">
                <a:solidFill>
                  <a:srgbClr val="0B7E08"/>
                </a:solidFill>
                <a:latin typeface="方正静蕾简体" panose="02000000000000000000" pitchFamily="2" charset="-122"/>
                <a:ea typeface="方正静蕾简体" panose="02000000000000000000" pitchFamily="2" charset="-122"/>
              </a:defRPr>
            </a:lvl1p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a:ln>
                  <a:noFill/>
                </a:ln>
                <a:solidFill>
                  <a:srgbClr val="6CB73B"/>
                </a:solidFill>
                <a:effectLst/>
                <a:uLnTx/>
                <a:uFillTx/>
                <a:latin typeface="方正卡通简体" panose="03000509000000000000" pitchFamily="65" charset="-122"/>
                <a:ea typeface="方正卡通简体" panose="03000509000000000000" pitchFamily="65" charset="-122"/>
              </a:rPr>
              <a:t>读什么</a:t>
            </a:r>
          </a:p>
        </p:txBody>
      </p:sp>
      <p:pic>
        <p:nvPicPr>
          <p:cNvPr id="3" name="图片 2"/>
          <p:cNvPicPr>
            <a:picLocks noChangeAspect="1"/>
          </p:cNvPicPr>
          <p:nvPr/>
        </p:nvPicPr>
        <p:blipFill>
          <a:blip r:embed="rId3"/>
          <a:stretch>
            <a:fillRect/>
          </a:stretch>
        </p:blipFill>
        <p:spPr>
          <a:xfrm>
            <a:off x="143118" y="116841"/>
            <a:ext cx="550510" cy="1075854"/>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489" y="1819562"/>
            <a:ext cx="4856941" cy="4856941"/>
          </a:xfrm>
          <a:prstGeom prst="rect">
            <a:avLst/>
          </a:prstGeom>
        </p:spPr>
      </p:pic>
      <p:pic>
        <p:nvPicPr>
          <p:cNvPr id="5" name="图片 4"/>
          <p:cNvPicPr>
            <a:picLocks noChangeAspect="1"/>
          </p:cNvPicPr>
          <p:nvPr/>
        </p:nvPicPr>
        <p:blipFill>
          <a:blip r:embed="rId5"/>
          <a:stretch>
            <a:fillRect/>
          </a:stretch>
        </p:blipFill>
        <p:spPr>
          <a:xfrm rot="6629094">
            <a:off x="5917654" y="2053948"/>
            <a:ext cx="736238" cy="927100"/>
          </a:xfrm>
          <a:prstGeom prst="rect">
            <a:avLst/>
          </a:prstGeom>
        </p:spPr>
      </p:pic>
      <p:grpSp>
        <p:nvGrpSpPr>
          <p:cNvPr id="6" name="组合 5"/>
          <p:cNvGrpSpPr/>
          <p:nvPr/>
        </p:nvGrpSpPr>
        <p:grpSpPr>
          <a:xfrm>
            <a:off x="6360596" y="2702405"/>
            <a:ext cx="3985284" cy="2699539"/>
            <a:chOff x="5142497" y="1805150"/>
            <a:chExt cx="3985284" cy="2699539"/>
          </a:xfrm>
        </p:grpSpPr>
        <p:sp>
          <p:nvSpPr>
            <p:cNvPr id="7" name="矩形 6"/>
            <p:cNvSpPr/>
            <p:nvPr/>
          </p:nvSpPr>
          <p:spPr>
            <a:xfrm>
              <a:off x="5142497" y="2334864"/>
              <a:ext cx="3985284" cy="2169825"/>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dirty="0">
                  <a:solidFill>
                    <a:schemeClr val="tx1">
                      <a:lumMod val="75000"/>
                      <a:lumOff val="25000"/>
                    </a:schemeClr>
                  </a:solidFill>
                  <a:latin typeface="方正卡通简体" panose="03000509000000000000" pitchFamily="65" charset="-122"/>
                  <a:ea typeface="方正卡通简体" panose="03000509000000000000" pitchFamily="65" charset="-122"/>
                </a:rPr>
                <a:t>文字内容描述文字内容描述</a:t>
              </a:r>
            </a:p>
            <a:p>
              <a:pPr algn="ctr">
                <a:lnSpc>
                  <a:spcPct val="150000"/>
                </a:lnSpc>
              </a:pPr>
              <a:r>
                <a:rPr lang="zh-CN" altLang="en-US" dirty="0">
                  <a:solidFill>
                    <a:schemeClr val="tx1">
                      <a:lumMod val="75000"/>
                      <a:lumOff val="25000"/>
                    </a:schemeClr>
                  </a:solidFill>
                  <a:latin typeface="方正卡通简体" panose="03000509000000000000" pitchFamily="65" charset="-122"/>
                  <a:ea typeface="方正卡通简体" panose="03000509000000000000" pitchFamily="65" charset="-122"/>
                </a:rPr>
                <a:t>文字内容描述文字内容描述</a:t>
              </a:r>
            </a:p>
            <a:p>
              <a:pPr algn="ctr">
                <a:lnSpc>
                  <a:spcPct val="150000"/>
                </a:lnSpc>
              </a:pPr>
              <a:r>
                <a:rPr lang="zh-CN" altLang="en-US" dirty="0">
                  <a:solidFill>
                    <a:schemeClr val="tx1">
                      <a:lumMod val="75000"/>
                      <a:lumOff val="25000"/>
                    </a:schemeClr>
                  </a:solidFill>
                  <a:latin typeface="方正卡通简体" panose="03000509000000000000" pitchFamily="65" charset="-122"/>
                  <a:ea typeface="方正卡通简体" panose="03000509000000000000" pitchFamily="65" charset="-122"/>
                </a:rPr>
                <a:t>文字内容描述文字内容描述</a:t>
              </a:r>
            </a:p>
            <a:p>
              <a:pPr algn="ctr">
                <a:lnSpc>
                  <a:spcPct val="150000"/>
                </a:lnSpc>
              </a:pPr>
              <a:r>
                <a:rPr lang="zh-CN" altLang="en-US" dirty="0">
                  <a:solidFill>
                    <a:schemeClr val="tx1">
                      <a:lumMod val="75000"/>
                      <a:lumOff val="25000"/>
                    </a:schemeClr>
                  </a:solidFill>
                  <a:latin typeface="方正卡通简体" panose="03000509000000000000" pitchFamily="65" charset="-122"/>
                  <a:ea typeface="方正卡通简体" panose="03000509000000000000" pitchFamily="65" charset="-122"/>
                </a:rPr>
                <a:t>文字内容描述文字内容描述</a:t>
              </a:r>
            </a:p>
            <a:p>
              <a:pPr algn="ctr">
                <a:lnSpc>
                  <a:spcPct val="150000"/>
                </a:lnSpc>
              </a:pPr>
              <a:r>
                <a:rPr lang="zh-CN" altLang="en-US" dirty="0">
                  <a:solidFill>
                    <a:schemeClr val="tx1">
                      <a:lumMod val="75000"/>
                      <a:lumOff val="25000"/>
                    </a:schemeClr>
                  </a:solidFill>
                  <a:latin typeface="方正卡通简体" panose="03000509000000000000" pitchFamily="65" charset="-122"/>
                  <a:ea typeface="方正卡通简体" panose="03000509000000000000" pitchFamily="65" charset="-122"/>
                </a:rPr>
                <a:t>文字内容描述文字内容描述</a:t>
              </a:r>
            </a:p>
          </p:txBody>
        </p:sp>
        <p:sp>
          <p:nvSpPr>
            <p:cNvPr id="8" name="矩形 7"/>
            <p:cNvSpPr/>
            <p:nvPr/>
          </p:nvSpPr>
          <p:spPr>
            <a:xfrm>
              <a:off x="5544844" y="1805150"/>
              <a:ext cx="3180590"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800" b="1" dirty="0">
                  <a:solidFill>
                    <a:schemeClr val="accent1"/>
                  </a:solidFill>
                  <a:latin typeface="方正卡通简体" panose="03000509000000000000" pitchFamily="65" charset="-122"/>
                  <a:ea typeface="方正卡通简体" panose="03000509000000000000" pitchFamily="65" charset="-122"/>
                </a:rPr>
                <a:t>标题文字添加</a:t>
              </a:r>
            </a:p>
          </p:txBody>
        </p:sp>
      </p:grpSp>
      <p:pic>
        <p:nvPicPr>
          <p:cNvPr id="12" name="图片 11"/>
          <p:cNvPicPr>
            <a:picLocks noChangeAspect="1"/>
          </p:cNvPicPr>
          <p:nvPr/>
        </p:nvPicPr>
        <p:blipFill>
          <a:blip r:embed="rId6"/>
          <a:stretch>
            <a:fillRect/>
          </a:stretch>
        </p:blipFill>
        <p:spPr>
          <a:xfrm>
            <a:off x="10100867" y="263349"/>
            <a:ext cx="2039322" cy="193055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6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6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21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par>
                          <p:cTn id="24" fill="hold">
                            <p:stCondLst>
                              <p:cond delay="2600"/>
                            </p:stCondLst>
                            <p:childTnLst>
                              <p:par>
                                <p:cTn id="25" presetID="14" presetClass="entr" presetSubtype="1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randombar(horizontal)">
                                      <p:cBhvr>
                                        <p:cTn id="27" dur="500"/>
                                        <p:tgtEl>
                                          <p:spTgt spid="6"/>
                                        </p:tgtEl>
                                      </p:cBhvr>
                                    </p:animEffect>
                                  </p:childTnLst>
                                </p:cTn>
                              </p:par>
                              <p:par>
                                <p:cTn id="28" presetID="12" presetClass="entr" presetSubtype="2"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1500"/>
                                        <p:tgtEl>
                                          <p:spTgt spid="12"/>
                                        </p:tgtEl>
                                        <p:attrNameLst>
                                          <p:attrName>ppt_x</p:attrName>
                                        </p:attrNameLst>
                                      </p:cBhvr>
                                      <p:tavLst>
                                        <p:tav tm="0">
                                          <p:val>
                                            <p:strVal val="#ppt_x+#ppt_w*1.125000"/>
                                          </p:val>
                                        </p:tav>
                                        <p:tav tm="100000">
                                          <p:val>
                                            <p:strVal val="#ppt_x"/>
                                          </p:val>
                                        </p:tav>
                                      </p:tavLst>
                                    </p:anim>
                                    <p:animEffect transition="in" filter="wipe(left)">
                                      <p:cBhvr>
                                        <p:cTn id="31" dur="1500"/>
                                        <p:tgtEl>
                                          <p:spTgt spid="12"/>
                                        </p:tgtEl>
                                      </p:cBhvr>
                                    </p:animEffect>
                                  </p:childTnLst>
                                </p:cTn>
                              </p:par>
                              <p:par>
                                <p:cTn id="32" presetID="8" presetClass="emph" presetSubtype="0" fill="hold" nodeType="withEffect">
                                  <p:stCondLst>
                                    <p:cond delay="0"/>
                                  </p:stCondLst>
                                  <p:childTnLst>
                                    <p:animRot by="10800000">
                                      <p:cBhvr>
                                        <p:cTn id="33" dur="1500" fill="hold"/>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89433" y="457479"/>
            <a:ext cx="4758130" cy="646331"/>
          </a:xfrm>
          <a:prstGeom prst="rect">
            <a:avLst/>
          </a:prstGeom>
          <a:noFill/>
        </p:spPr>
        <p:txBody>
          <a:bodyPr wrap="square" rtlCol="0">
            <a:spAutoFit/>
          </a:bodyPr>
          <a:lstStyle>
            <a:defPPr>
              <a:defRPr lang="zh-CN"/>
            </a:defPPr>
            <a:lvl1pPr>
              <a:defRPr sz="3600" b="1">
                <a:solidFill>
                  <a:srgbClr val="0B7E08"/>
                </a:solidFill>
                <a:latin typeface="方正静蕾简体" panose="02000000000000000000" pitchFamily="2" charset="-122"/>
                <a:ea typeface="方正静蕾简体" panose="02000000000000000000" pitchFamily="2" charset="-122"/>
              </a:defRPr>
            </a:lvl1p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a:ln>
                  <a:noFill/>
                </a:ln>
                <a:solidFill>
                  <a:srgbClr val="6CB73B"/>
                </a:solidFill>
                <a:effectLst/>
                <a:uLnTx/>
                <a:uFillTx/>
                <a:latin typeface="方正卡通简体" panose="03000509000000000000" pitchFamily="65" charset="-122"/>
                <a:ea typeface="方正卡通简体" panose="03000509000000000000" pitchFamily="65" charset="-122"/>
                <a:cs typeface="+mn-cs"/>
              </a:rPr>
              <a:t>读什么</a:t>
            </a:r>
          </a:p>
        </p:txBody>
      </p:sp>
      <p:pic>
        <p:nvPicPr>
          <p:cNvPr id="3" name="图片 2"/>
          <p:cNvPicPr>
            <a:picLocks noChangeAspect="1"/>
          </p:cNvPicPr>
          <p:nvPr/>
        </p:nvPicPr>
        <p:blipFill>
          <a:blip r:embed="rId3"/>
          <a:stretch>
            <a:fillRect/>
          </a:stretch>
        </p:blipFill>
        <p:spPr>
          <a:xfrm>
            <a:off x="143118" y="116841"/>
            <a:ext cx="550510" cy="1075854"/>
          </a:xfrm>
          <a:prstGeom prst="rect">
            <a:avLst/>
          </a:prstGeom>
        </p:spPr>
      </p:pic>
      <p:sp>
        <p:nvSpPr>
          <p:cNvPr id="4" name="任意多边形 1"/>
          <p:cNvSpPr/>
          <p:nvPr/>
        </p:nvSpPr>
        <p:spPr>
          <a:xfrm>
            <a:off x="1466677" y="1819513"/>
            <a:ext cx="3603641" cy="4762635"/>
          </a:xfrm>
          <a:custGeom>
            <a:avLst/>
            <a:gdLst>
              <a:gd name="connsiteX0" fmla="*/ 187054 w 4470880"/>
              <a:gd name="connsiteY0" fmla="*/ 4429952 h 4762635"/>
              <a:gd name="connsiteX1" fmla="*/ 6580 w 4470880"/>
              <a:gd name="connsiteY1" fmla="*/ 2950067 h 4762635"/>
              <a:gd name="connsiteX2" fmla="*/ 90801 w 4470880"/>
              <a:gd name="connsiteY2" fmla="*/ 712194 h 4762635"/>
              <a:gd name="connsiteX3" fmla="*/ 560033 w 4470880"/>
              <a:gd name="connsiteY3" fmla="*/ 194836 h 4762635"/>
              <a:gd name="connsiteX4" fmla="*/ 1763190 w 4470880"/>
              <a:gd name="connsiteY4" fmla="*/ 14362 h 4762635"/>
              <a:gd name="connsiteX5" fmla="*/ 4313885 w 4470880"/>
              <a:gd name="connsiteY5" fmla="*/ 399373 h 4762635"/>
              <a:gd name="connsiteX6" fmla="*/ 4133412 w 4470880"/>
              <a:gd name="connsiteY6" fmla="*/ 3443362 h 4762635"/>
              <a:gd name="connsiteX7" fmla="*/ 3628085 w 4470880"/>
              <a:gd name="connsiteY7" fmla="*/ 4273541 h 4762635"/>
              <a:gd name="connsiteX8" fmla="*/ 2424927 w 4470880"/>
              <a:gd name="connsiteY8" fmla="*/ 4742773 h 4762635"/>
              <a:gd name="connsiteX9" fmla="*/ 548001 w 4470880"/>
              <a:gd name="connsiteY9" fmla="*/ 4634489 h 476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70880" h="4762635">
                <a:moveTo>
                  <a:pt x="187054" y="4429952"/>
                </a:moveTo>
                <a:cubicBezTo>
                  <a:pt x="104838" y="3999822"/>
                  <a:pt x="22622" y="3569693"/>
                  <a:pt x="6580" y="2950067"/>
                </a:cubicBezTo>
                <a:cubicBezTo>
                  <a:pt x="-9462" y="2330441"/>
                  <a:pt x="-1441" y="1171399"/>
                  <a:pt x="90801" y="712194"/>
                </a:cubicBezTo>
                <a:cubicBezTo>
                  <a:pt x="183043" y="252989"/>
                  <a:pt x="281302" y="311141"/>
                  <a:pt x="560033" y="194836"/>
                </a:cubicBezTo>
                <a:cubicBezTo>
                  <a:pt x="838764" y="78531"/>
                  <a:pt x="1137548" y="-19728"/>
                  <a:pt x="1763190" y="14362"/>
                </a:cubicBezTo>
                <a:cubicBezTo>
                  <a:pt x="2388832" y="48451"/>
                  <a:pt x="3918848" y="-172127"/>
                  <a:pt x="4313885" y="399373"/>
                </a:cubicBezTo>
                <a:cubicBezTo>
                  <a:pt x="4708922" y="970873"/>
                  <a:pt x="4247712" y="2797667"/>
                  <a:pt x="4133412" y="3443362"/>
                </a:cubicBezTo>
                <a:cubicBezTo>
                  <a:pt x="4019112" y="4089057"/>
                  <a:pt x="3912832" y="4056973"/>
                  <a:pt x="3628085" y="4273541"/>
                </a:cubicBezTo>
                <a:cubicBezTo>
                  <a:pt x="3343338" y="4490109"/>
                  <a:pt x="2938274" y="4682615"/>
                  <a:pt x="2424927" y="4742773"/>
                </a:cubicBezTo>
                <a:cubicBezTo>
                  <a:pt x="1911580" y="4802931"/>
                  <a:pt x="872853" y="4714699"/>
                  <a:pt x="548001" y="4634489"/>
                </a:cubicBezTo>
              </a:path>
            </a:pathLst>
          </a:custGeom>
          <a:blipFill>
            <a:blip r:embed="rId4"/>
            <a:stretch>
              <a:fillRect/>
            </a:stretch>
          </a:blip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6"/>
          <p:cNvSpPr txBox="1">
            <a:spLocks noChangeArrowheads="1"/>
          </p:cNvSpPr>
          <p:nvPr/>
        </p:nvSpPr>
        <p:spPr bwMode="auto">
          <a:xfrm>
            <a:off x="6786571" y="1701189"/>
            <a:ext cx="3874205" cy="1902059"/>
          </a:xfrm>
          <a:prstGeom prst="rect">
            <a:avLst/>
          </a:prstGeom>
          <a:noFill/>
          <a:ln w="9525">
            <a:noFill/>
            <a:miter lim="800000"/>
          </a:ln>
        </p:spPr>
        <p:txBody>
          <a:bodyPr wrap="square">
            <a:spAutoFit/>
          </a:bodyPr>
          <a:lstStyle/>
          <a:p>
            <a:pPr algn="ctr">
              <a:lnSpc>
                <a:spcPct val="120000"/>
              </a:lnSpc>
            </a:pPr>
            <a:r>
              <a:rPr lang="zh-CN" altLang="en-US" sz="3200" b="1" dirty="0">
                <a:solidFill>
                  <a:srgbClr val="6CB73B"/>
                </a:solidFill>
                <a:latin typeface="方正卡通简体" panose="03000509000000000000" pitchFamily="65" charset="-122"/>
                <a:ea typeface="方正卡通简体" panose="03000509000000000000" pitchFamily="65" charset="-122"/>
              </a:rPr>
              <a:t>用</a:t>
            </a:r>
            <a:r>
              <a:rPr lang="zh-CN" altLang="en-US" sz="6600" b="1" dirty="0">
                <a:solidFill>
                  <a:srgbClr val="6CB73B"/>
                </a:solidFill>
                <a:latin typeface="方正卡通简体" panose="03000509000000000000" pitchFamily="65" charset="-122"/>
                <a:ea typeface="方正卡通简体" panose="03000509000000000000" pitchFamily="65" charset="-122"/>
              </a:rPr>
              <a:t>爱心</a:t>
            </a:r>
            <a:endParaRPr lang="en-US" altLang="zh-CN" sz="6600" b="1" dirty="0">
              <a:solidFill>
                <a:srgbClr val="6CB73B"/>
              </a:solidFill>
              <a:latin typeface="方正卡通简体" panose="03000509000000000000" pitchFamily="65" charset="-122"/>
              <a:ea typeface="方正卡通简体" panose="03000509000000000000" pitchFamily="65" charset="-122"/>
            </a:endParaRPr>
          </a:p>
          <a:p>
            <a:pPr algn="ctr">
              <a:lnSpc>
                <a:spcPct val="120000"/>
              </a:lnSpc>
            </a:pPr>
            <a:r>
              <a:rPr lang="zh-CN" altLang="en-US" sz="3200" b="1" dirty="0">
                <a:solidFill>
                  <a:srgbClr val="6CB73B"/>
                </a:solidFill>
                <a:latin typeface="方正卡通简体" panose="03000509000000000000" pitchFamily="65" charset="-122"/>
                <a:ea typeface="方正卡通简体" panose="03000509000000000000" pitchFamily="65" charset="-122"/>
              </a:rPr>
              <a:t>培育永不凋零的花朵</a:t>
            </a:r>
          </a:p>
        </p:txBody>
      </p:sp>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4698434" y="3429000"/>
            <a:ext cx="5601292" cy="3153148"/>
          </a:xfrm>
          <a:prstGeom prst="rect">
            <a:avLst/>
          </a:prstGeom>
        </p:spPr>
      </p:pic>
      <p:pic>
        <p:nvPicPr>
          <p:cNvPr id="8" name="图片 7"/>
          <p:cNvPicPr>
            <a:picLocks noChangeAspect="1"/>
          </p:cNvPicPr>
          <p:nvPr/>
        </p:nvPicPr>
        <p:blipFill>
          <a:blip r:embed="rId6"/>
          <a:stretch>
            <a:fillRect/>
          </a:stretch>
        </p:blipFill>
        <p:spPr>
          <a:xfrm>
            <a:off x="10100867" y="263349"/>
            <a:ext cx="2039322" cy="193055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6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by="(-#ppt_w*2)" calcmode="lin" valueType="num">
                                      <p:cBhvr rctx="PPT">
                                        <p:cTn id="11" dur="500" autoRev="1" fill="hold">
                                          <p:stCondLst>
                                            <p:cond delay="0"/>
                                          </p:stCondLst>
                                        </p:cTn>
                                        <p:tgtEl>
                                          <p:spTgt spid="5"/>
                                        </p:tgtEl>
                                        <p:attrNameLst>
                                          <p:attrName>ppt_w</p:attrName>
                                        </p:attrNameLst>
                                      </p:cBhvr>
                                    </p:anim>
                                    <p:anim by="(#ppt_w*0.50)" calcmode="lin" valueType="num">
                                      <p:cBhvr>
                                        <p:cTn id="12" dur="500" decel="50000" autoRev="1" fill="hold">
                                          <p:stCondLst>
                                            <p:cond delay="0"/>
                                          </p:stCondLst>
                                        </p:cTn>
                                        <p:tgtEl>
                                          <p:spTgt spid="5"/>
                                        </p:tgtEl>
                                        <p:attrNameLst>
                                          <p:attrName>ppt_x</p:attrName>
                                        </p:attrNameLst>
                                      </p:cBhvr>
                                    </p:anim>
                                    <p:anim from="(-#ppt_h/2)" to="(#ppt_y)" calcmode="lin" valueType="num">
                                      <p:cBhvr>
                                        <p:cTn id="13" dur="1000" fill="hold">
                                          <p:stCondLst>
                                            <p:cond delay="0"/>
                                          </p:stCondLst>
                                        </p:cTn>
                                        <p:tgtEl>
                                          <p:spTgt spid="5"/>
                                        </p:tgtEl>
                                        <p:attrNameLst>
                                          <p:attrName>ppt_y</p:attrName>
                                        </p:attrNameLst>
                                      </p:cBhvr>
                                    </p:anim>
                                    <p:animRot by="21600000">
                                      <p:cBhvr>
                                        <p:cTn id="14" dur="1000" fill="hold">
                                          <p:stCondLst>
                                            <p:cond delay="0"/>
                                          </p:stCondLst>
                                        </p:cTn>
                                        <p:tgtEl>
                                          <p:spTgt spid="5"/>
                                        </p:tgtEl>
                                        <p:attrNameLst>
                                          <p:attrName>r</p:attrName>
                                        </p:attrNameLst>
                                      </p:cBhvr>
                                    </p:animRot>
                                  </p:childTnLst>
                                </p:cTn>
                              </p:par>
                              <p:par>
                                <p:cTn id="15" presetID="26"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80">
                                          <p:stCondLst>
                                            <p:cond delay="0"/>
                                          </p:stCondLst>
                                        </p:cTn>
                                        <p:tgtEl>
                                          <p:spTgt spid="6"/>
                                        </p:tgtEl>
                                      </p:cBhvr>
                                    </p:animEffect>
                                    <p:anim calcmode="lin" valueType="num">
                                      <p:cBhvr>
                                        <p:cTn id="1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3" dur="26">
                                          <p:stCondLst>
                                            <p:cond delay="650"/>
                                          </p:stCondLst>
                                        </p:cTn>
                                        <p:tgtEl>
                                          <p:spTgt spid="6"/>
                                        </p:tgtEl>
                                      </p:cBhvr>
                                      <p:to x="100000" y="60000"/>
                                    </p:animScale>
                                    <p:animScale>
                                      <p:cBhvr>
                                        <p:cTn id="24" dur="166" decel="50000">
                                          <p:stCondLst>
                                            <p:cond delay="676"/>
                                          </p:stCondLst>
                                        </p:cTn>
                                        <p:tgtEl>
                                          <p:spTgt spid="6"/>
                                        </p:tgtEl>
                                      </p:cBhvr>
                                      <p:to x="100000" y="100000"/>
                                    </p:animScale>
                                    <p:animScale>
                                      <p:cBhvr>
                                        <p:cTn id="25" dur="26">
                                          <p:stCondLst>
                                            <p:cond delay="1312"/>
                                          </p:stCondLst>
                                        </p:cTn>
                                        <p:tgtEl>
                                          <p:spTgt spid="6"/>
                                        </p:tgtEl>
                                      </p:cBhvr>
                                      <p:to x="100000" y="80000"/>
                                    </p:animScale>
                                    <p:animScale>
                                      <p:cBhvr>
                                        <p:cTn id="26" dur="166" decel="50000">
                                          <p:stCondLst>
                                            <p:cond delay="1338"/>
                                          </p:stCondLst>
                                        </p:cTn>
                                        <p:tgtEl>
                                          <p:spTgt spid="6"/>
                                        </p:tgtEl>
                                      </p:cBhvr>
                                      <p:to x="100000" y="100000"/>
                                    </p:animScale>
                                    <p:animScale>
                                      <p:cBhvr>
                                        <p:cTn id="27" dur="26">
                                          <p:stCondLst>
                                            <p:cond delay="1642"/>
                                          </p:stCondLst>
                                        </p:cTn>
                                        <p:tgtEl>
                                          <p:spTgt spid="6"/>
                                        </p:tgtEl>
                                      </p:cBhvr>
                                      <p:to x="100000" y="90000"/>
                                    </p:animScale>
                                    <p:animScale>
                                      <p:cBhvr>
                                        <p:cTn id="28" dur="166" decel="50000">
                                          <p:stCondLst>
                                            <p:cond delay="1668"/>
                                          </p:stCondLst>
                                        </p:cTn>
                                        <p:tgtEl>
                                          <p:spTgt spid="6"/>
                                        </p:tgtEl>
                                      </p:cBhvr>
                                      <p:to x="100000" y="100000"/>
                                    </p:animScale>
                                    <p:animScale>
                                      <p:cBhvr>
                                        <p:cTn id="29" dur="26">
                                          <p:stCondLst>
                                            <p:cond delay="1808"/>
                                          </p:stCondLst>
                                        </p:cTn>
                                        <p:tgtEl>
                                          <p:spTgt spid="6"/>
                                        </p:tgtEl>
                                      </p:cBhvr>
                                      <p:to x="100000" y="95000"/>
                                    </p:animScale>
                                    <p:animScale>
                                      <p:cBhvr>
                                        <p:cTn id="30" dur="166" decel="50000">
                                          <p:stCondLst>
                                            <p:cond delay="1834"/>
                                          </p:stCondLst>
                                        </p:cTn>
                                        <p:tgtEl>
                                          <p:spTgt spid="6"/>
                                        </p:tgtEl>
                                      </p:cBhvr>
                                      <p:to x="100000" y="100000"/>
                                    </p:animScale>
                                  </p:childTnLst>
                                </p:cTn>
                              </p:par>
                            </p:childTnLst>
                          </p:cTn>
                        </p:par>
                        <p:par>
                          <p:cTn id="31" fill="hold">
                            <p:stCondLst>
                              <p:cond delay="2699"/>
                            </p:stCondLst>
                            <p:childTnLst>
                              <p:par>
                                <p:cTn id="32" presetID="14" presetClass="entr" presetSubtype="10"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randombar(horizontal)">
                                      <p:cBhvr>
                                        <p:cTn id="34" dur="1250"/>
                                        <p:tgtEl>
                                          <p:spTgt spid="4"/>
                                        </p:tgtEl>
                                      </p:cBhvr>
                                    </p:animEffect>
                                  </p:childTnLst>
                                </p:cTn>
                              </p:par>
                              <p:par>
                                <p:cTn id="35" presetID="12" presetClass="entr" presetSubtype="2"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1500"/>
                                        <p:tgtEl>
                                          <p:spTgt spid="8"/>
                                        </p:tgtEl>
                                        <p:attrNameLst>
                                          <p:attrName>ppt_x</p:attrName>
                                        </p:attrNameLst>
                                      </p:cBhvr>
                                      <p:tavLst>
                                        <p:tav tm="0">
                                          <p:val>
                                            <p:strVal val="#ppt_x+#ppt_w*1.125000"/>
                                          </p:val>
                                        </p:tav>
                                        <p:tav tm="100000">
                                          <p:val>
                                            <p:strVal val="#ppt_x"/>
                                          </p:val>
                                        </p:tav>
                                      </p:tavLst>
                                    </p:anim>
                                    <p:animEffect transition="in" filter="wipe(left)">
                                      <p:cBhvr>
                                        <p:cTn id="38" dur="1500"/>
                                        <p:tgtEl>
                                          <p:spTgt spid="8"/>
                                        </p:tgtEl>
                                      </p:cBhvr>
                                    </p:animEffect>
                                  </p:childTnLst>
                                </p:cTn>
                              </p:par>
                              <p:par>
                                <p:cTn id="39" presetID="8" presetClass="emph" presetSubtype="0" fill="hold" nodeType="withEffect">
                                  <p:stCondLst>
                                    <p:cond delay="0"/>
                                  </p:stCondLst>
                                  <p:childTnLst>
                                    <p:animRot by="10800000">
                                      <p:cBhvr>
                                        <p:cTn id="40" dur="15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3358086" y="2361699"/>
            <a:ext cx="2870307" cy="1272244"/>
          </a:xfrm>
          <a:prstGeom prst="rect">
            <a:avLst/>
          </a:prstGeom>
        </p:spPr>
      </p:pic>
      <p:sp>
        <p:nvSpPr>
          <p:cNvPr id="5" name="文本框 4"/>
          <p:cNvSpPr txBox="1"/>
          <p:nvPr/>
        </p:nvSpPr>
        <p:spPr>
          <a:xfrm>
            <a:off x="6023992" y="3155181"/>
            <a:ext cx="4099541" cy="70675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srgbClr val="FA4C5F"/>
                </a:solidFill>
                <a:effectLst/>
                <a:uLnTx/>
                <a:uFillTx/>
                <a:latin typeface="方正卡通简体" panose="03000509000000000000" pitchFamily="65" charset="-122"/>
                <a:ea typeface="方正卡通简体" panose="03000509000000000000" pitchFamily="65" charset="-122"/>
                <a:cs typeface="+mn-cs"/>
              </a:rPr>
              <a:t>怎么读</a:t>
            </a:r>
          </a:p>
        </p:txBody>
      </p:sp>
      <p:grpSp>
        <p:nvGrpSpPr>
          <p:cNvPr id="7" name="组合 6"/>
          <p:cNvGrpSpPr/>
          <p:nvPr/>
        </p:nvGrpSpPr>
        <p:grpSpPr>
          <a:xfrm>
            <a:off x="7077638" y="1385965"/>
            <a:ext cx="1598549" cy="1769216"/>
            <a:chOff x="6055876" y="734895"/>
            <a:chExt cx="1197938" cy="1325833"/>
          </a:xfrm>
        </p:grpSpPr>
        <p:sp>
          <p:nvSpPr>
            <p:cNvPr id="8" name="文本框 7"/>
            <p:cNvSpPr txBox="1"/>
            <p:nvPr/>
          </p:nvSpPr>
          <p:spPr>
            <a:xfrm flipH="1">
              <a:off x="6055876" y="884440"/>
              <a:ext cx="1197938" cy="1176288"/>
            </a:xfrm>
            <a:prstGeom prst="rect">
              <a:avLst/>
            </a:prstGeom>
            <a:noFill/>
          </p:spPr>
          <p:txBody>
            <a:bodyPr wrap="square" rtlCol="0">
              <a:spAutoFit/>
            </a:bodyPr>
            <a:lstStyle>
              <a:defPPr>
                <a:defRPr lang="zh-CN"/>
              </a:defPPr>
              <a:lvl1pPr>
                <a:defRPr sz="3600" b="1">
                  <a:solidFill>
                    <a:schemeClr val="tx1">
                      <a:lumMod val="75000"/>
                      <a:lumOff val="25000"/>
                    </a:schemeClr>
                  </a:solidFill>
                  <a:latin typeface="方正静蕾简体" panose="02000000000000000000" pitchFamily="2" charset="-122"/>
                  <a:ea typeface="方正静蕾简体" panose="02000000000000000000" pitchFamily="2" charset="-122"/>
                </a:defRPr>
              </a:lvl1p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sz="9600" b="1" i="0" u="none" strike="noStrike" kern="1200" cap="none" spc="0" normalizeH="0" baseline="0" noProof="0" dirty="0">
                  <a:ln>
                    <a:noFill/>
                  </a:ln>
                  <a:solidFill>
                    <a:srgbClr val="FA4C5F"/>
                  </a:solidFill>
                  <a:effectLst/>
                  <a:uLnTx/>
                  <a:uFillTx/>
                  <a:latin typeface="Viner Hand ITC" panose="03070502030502020203" pitchFamily="66" charset="0"/>
                  <a:ea typeface="汉仪橄榄体繁" panose="02010609000101010101" pitchFamily="49" charset="-122"/>
                  <a:cs typeface="+mn-cs"/>
                </a:rPr>
                <a:t>03</a:t>
              </a:r>
              <a:endParaRPr kumimoji="0" lang="zh-CN" altLang="en-US" sz="9600" b="1" i="0" u="none" strike="noStrike" kern="1200" cap="none" spc="0" normalizeH="0" baseline="0" noProof="0" dirty="0">
                <a:ln>
                  <a:noFill/>
                </a:ln>
                <a:solidFill>
                  <a:srgbClr val="FA4C5F"/>
                </a:solidFill>
                <a:effectLst/>
                <a:uLnTx/>
                <a:uFillTx/>
                <a:latin typeface="Viner Hand ITC" panose="03070502030502020203" pitchFamily="66" charset="0"/>
                <a:ea typeface="汉仪橄榄体繁" panose="02010609000101010101" pitchFamily="49" charset="-122"/>
                <a:cs typeface="+mn-cs"/>
              </a:endParaRPr>
            </a:p>
          </p:txBody>
        </p:sp>
        <p:sp>
          <p:nvSpPr>
            <p:cNvPr id="9" name="任意多边形 12"/>
            <p:cNvSpPr/>
            <p:nvPr/>
          </p:nvSpPr>
          <p:spPr>
            <a:xfrm>
              <a:off x="6098065" y="734895"/>
              <a:ext cx="1113560" cy="1122492"/>
            </a:xfrm>
            <a:custGeom>
              <a:avLst/>
              <a:gdLst>
                <a:gd name="connsiteX0" fmla="*/ 356426 w 1082292"/>
                <a:gd name="connsiteY0" fmla="*/ 1038149 h 1166599"/>
                <a:gd name="connsiteX1" fmla="*/ 21889 w 1082292"/>
                <a:gd name="connsiteY1" fmla="*/ 714764 h 1166599"/>
                <a:gd name="connsiteX2" fmla="*/ 99948 w 1082292"/>
                <a:gd name="connsiteY2" fmla="*/ 212959 h 1166599"/>
                <a:gd name="connsiteX3" fmla="*/ 646358 w 1082292"/>
                <a:gd name="connsiteY3" fmla="*/ 1085 h 1166599"/>
                <a:gd name="connsiteX4" fmla="*/ 1058953 w 1082292"/>
                <a:gd name="connsiteY4" fmla="*/ 291017 h 1166599"/>
                <a:gd name="connsiteX5" fmla="*/ 947441 w 1082292"/>
                <a:gd name="connsiteY5" fmla="*/ 1082754 h 1166599"/>
                <a:gd name="connsiteX6" fmla="*/ 256065 w 1082292"/>
                <a:gd name="connsiteY6" fmla="*/ 1105056 h 1166599"/>
                <a:gd name="connsiteX0-1" fmla="*/ 356426 w 1122646"/>
                <a:gd name="connsiteY0-2" fmla="*/ 1038149 h 1122492"/>
                <a:gd name="connsiteX1-3" fmla="*/ 21889 w 1122646"/>
                <a:gd name="connsiteY1-4" fmla="*/ 714764 h 1122492"/>
                <a:gd name="connsiteX2-5" fmla="*/ 99948 w 1122646"/>
                <a:gd name="connsiteY2-6" fmla="*/ 212959 h 1122492"/>
                <a:gd name="connsiteX3-7" fmla="*/ 646358 w 1122646"/>
                <a:gd name="connsiteY3-8" fmla="*/ 1085 h 1122492"/>
                <a:gd name="connsiteX4-9" fmla="*/ 1058953 w 1122646"/>
                <a:gd name="connsiteY4-10" fmla="*/ 291017 h 1122492"/>
                <a:gd name="connsiteX5-11" fmla="*/ 1036650 w 1122646"/>
                <a:gd name="connsiteY5-12" fmla="*/ 937788 h 1122492"/>
                <a:gd name="connsiteX6-13" fmla="*/ 256065 w 1122646"/>
                <a:gd name="connsiteY6-14" fmla="*/ 1105056 h 1122492"/>
                <a:gd name="connsiteX0-15" fmla="*/ 356426 w 1122646"/>
                <a:gd name="connsiteY0-16" fmla="*/ 1038149 h 1122492"/>
                <a:gd name="connsiteX1-17" fmla="*/ 21889 w 1122646"/>
                <a:gd name="connsiteY1-18" fmla="*/ 714764 h 1122492"/>
                <a:gd name="connsiteX2-19" fmla="*/ 99948 w 1122646"/>
                <a:gd name="connsiteY2-20" fmla="*/ 212959 h 1122492"/>
                <a:gd name="connsiteX3-21" fmla="*/ 646358 w 1122646"/>
                <a:gd name="connsiteY3-22" fmla="*/ 1085 h 1122492"/>
                <a:gd name="connsiteX4-23" fmla="*/ 1058953 w 1122646"/>
                <a:gd name="connsiteY4-24" fmla="*/ 291017 h 1122492"/>
                <a:gd name="connsiteX5-25" fmla="*/ 1036650 w 1122646"/>
                <a:gd name="connsiteY5-26" fmla="*/ 937788 h 1122492"/>
                <a:gd name="connsiteX6-27" fmla="*/ 256065 w 1122646"/>
                <a:gd name="connsiteY6-28" fmla="*/ 1105056 h 1122492"/>
                <a:gd name="connsiteX0-29" fmla="*/ 224677 w 1113560"/>
                <a:gd name="connsiteY0-30" fmla="*/ 1071603 h 1122492"/>
                <a:gd name="connsiteX1-31" fmla="*/ 12803 w 1113560"/>
                <a:gd name="connsiteY1-32" fmla="*/ 714764 h 1122492"/>
                <a:gd name="connsiteX2-33" fmla="*/ 90862 w 1113560"/>
                <a:gd name="connsiteY2-34" fmla="*/ 212959 h 1122492"/>
                <a:gd name="connsiteX3-35" fmla="*/ 637272 w 1113560"/>
                <a:gd name="connsiteY3-36" fmla="*/ 1085 h 1122492"/>
                <a:gd name="connsiteX4-37" fmla="*/ 1049867 w 1113560"/>
                <a:gd name="connsiteY4-38" fmla="*/ 291017 h 1122492"/>
                <a:gd name="connsiteX5-39" fmla="*/ 1027564 w 1113560"/>
                <a:gd name="connsiteY5-40" fmla="*/ 937788 h 1122492"/>
                <a:gd name="connsiteX6-41" fmla="*/ 246979 w 1113560"/>
                <a:gd name="connsiteY6-42" fmla="*/ 1105056 h 11224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113560" h="1122492">
                  <a:moveTo>
                    <a:pt x="224677" y="1071603"/>
                  </a:moveTo>
                  <a:cubicBezTo>
                    <a:pt x="78781" y="978676"/>
                    <a:pt x="35105" y="857871"/>
                    <a:pt x="12803" y="714764"/>
                  </a:cubicBezTo>
                  <a:cubicBezTo>
                    <a:pt x="-9499" y="571657"/>
                    <a:pt x="-13216" y="331905"/>
                    <a:pt x="90862" y="212959"/>
                  </a:cubicBezTo>
                  <a:cubicBezTo>
                    <a:pt x="194940" y="94013"/>
                    <a:pt x="477438" y="-11925"/>
                    <a:pt x="637272" y="1085"/>
                  </a:cubicBezTo>
                  <a:cubicBezTo>
                    <a:pt x="797106" y="14095"/>
                    <a:pt x="984818" y="134900"/>
                    <a:pt x="1049867" y="291017"/>
                  </a:cubicBezTo>
                  <a:cubicBezTo>
                    <a:pt x="1114916" y="447134"/>
                    <a:pt x="1161379" y="802115"/>
                    <a:pt x="1027564" y="937788"/>
                  </a:cubicBezTo>
                  <a:cubicBezTo>
                    <a:pt x="893749" y="1073461"/>
                    <a:pt x="525759" y="1161741"/>
                    <a:pt x="246979" y="1105056"/>
                  </a:cubicBezTo>
                </a:path>
              </a:pathLst>
            </a:custGeom>
            <a:noFill/>
            <a:ln>
              <a:solidFill>
                <a:srgbClr val="FA4C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4400" b="0" i="0" u="none" strike="noStrike" kern="1200" cap="none" spc="0" normalizeH="0" baseline="0" noProof="0">
                <a:ln>
                  <a:noFill/>
                </a:ln>
                <a:solidFill>
                  <a:srgbClr val="00A0DB"/>
                </a:solidFill>
                <a:effectLst/>
                <a:uLnTx/>
                <a:uFillTx/>
                <a:latin typeface="Calibri" panose="020F0502020204030204"/>
                <a:ea typeface="等线" panose="02010600030101010101" pitchFamily="2" charset="-122"/>
                <a:cs typeface="+mn-cs"/>
              </a:endParaRPr>
            </a:p>
          </p:txBody>
        </p:sp>
      </p:gr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30732" y="2182233"/>
            <a:ext cx="3387717" cy="2493534"/>
          </a:xfrm>
          <a:prstGeom prst="rect">
            <a:avLst/>
          </a:prstGeom>
        </p:spPr>
      </p:pic>
      <p:pic>
        <p:nvPicPr>
          <p:cNvPr id="13" name="图片 12"/>
          <p:cNvPicPr>
            <a:picLocks noChangeAspect="1"/>
          </p:cNvPicPr>
          <p:nvPr/>
        </p:nvPicPr>
        <p:blipFill rotWithShape="1">
          <a:blip r:embed="rId5">
            <a:extLst>
              <a:ext uri="{28A0092B-C50C-407E-A947-70E740481C1C}">
                <a14:useLocalDpi xmlns:a14="http://schemas.microsoft.com/office/drawing/2010/main" val="0"/>
              </a:ext>
            </a:extLst>
          </a:blip>
          <a:srcRect l="6301" t="6765" r="71602"/>
          <a:stretch>
            <a:fillRect/>
          </a:stretch>
        </p:blipFill>
        <p:spPr>
          <a:xfrm>
            <a:off x="20338" y="667896"/>
            <a:ext cx="3387717" cy="6190104"/>
          </a:xfrm>
          <a:prstGeom prst="rect">
            <a:avLst/>
          </a:prstGeom>
        </p:spPr>
      </p:pic>
      <p:pic>
        <p:nvPicPr>
          <p:cNvPr id="15" name="图片 14"/>
          <p:cNvPicPr>
            <a:picLocks noChangeAspect="1"/>
          </p:cNvPicPr>
          <p:nvPr/>
        </p:nvPicPr>
        <p:blipFill rotWithShape="1">
          <a:blip r:embed="rId5">
            <a:extLst>
              <a:ext uri="{28A0092B-C50C-407E-A947-70E740481C1C}">
                <a14:useLocalDpi xmlns:a14="http://schemas.microsoft.com/office/drawing/2010/main" val="0"/>
              </a:ext>
            </a:extLst>
          </a:blip>
          <a:srcRect l="74215" t="71882"/>
          <a:stretch>
            <a:fillRect/>
          </a:stretch>
        </p:blipFill>
        <p:spPr>
          <a:xfrm>
            <a:off x="6851959" y="4776336"/>
            <a:ext cx="4627660" cy="2081664"/>
          </a:xfrm>
          <a:prstGeom prst="rect">
            <a:avLst/>
          </a:prstGeom>
        </p:spPr>
      </p:pic>
      <p:pic>
        <p:nvPicPr>
          <p:cNvPr id="16" name="图片 15"/>
          <p:cNvPicPr>
            <a:picLocks noChangeAspect="1"/>
          </p:cNvPicPr>
          <p:nvPr/>
        </p:nvPicPr>
        <p:blipFill>
          <a:blip r:embed="rId6"/>
          <a:stretch>
            <a:fillRect/>
          </a:stretch>
        </p:blipFill>
        <p:spPr>
          <a:xfrm>
            <a:off x="9638028" y="301731"/>
            <a:ext cx="2531250" cy="2396250"/>
          </a:xfrm>
          <a:prstGeom prst="rect">
            <a:avLst/>
          </a:prstGeom>
        </p:spPr>
      </p:pic>
      <p:pic>
        <p:nvPicPr>
          <p:cNvPr id="20" name="图片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24141" y="4973825"/>
            <a:ext cx="1584532" cy="15861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53" presetClass="entr" presetSubtype="16"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12" presetClass="entr" presetSubtype="2"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1500"/>
                                        <p:tgtEl>
                                          <p:spTgt spid="16"/>
                                        </p:tgtEl>
                                        <p:attrNameLst>
                                          <p:attrName>ppt_x</p:attrName>
                                        </p:attrNameLst>
                                      </p:cBhvr>
                                      <p:tavLst>
                                        <p:tav tm="0">
                                          <p:val>
                                            <p:strVal val="#ppt_x+#ppt_w*1.125000"/>
                                          </p:val>
                                        </p:tav>
                                        <p:tav tm="100000">
                                          <p:val>
                                            <p:strVal val="#ppt_x"/>
                                          </p:val>
                                        </p:tav>
                                      </p:tavLst>
                                    </p:anim>
                                    <p:animEffect transition="in" filter="wipe(left)">
                                      <p:cBhvr>
                                        <p:cTn id="22" dur="1500"/>
                                        <p:tgtEl>
                                          <p:spTgt spid="16"/>
                                        </p:tgtEl>
                                      </p:cBhvr>
                                    </p:animEffect>
                                  </p:childTnLst>
                                </p:cTn>
                              </p:par>
                              <p:par>
                                <p:cTn id="23" presetID="8" presetClass="emph" presetSubtype="0" fill="hold" nodeType="withEffect">
                                  <p:stCondLst>
                                    <p:cond delay="0"/>
                                  </p:stCondLst>
                                  <p:childTnLst>
                                    <p:animRot by="10800000">
                                      <p:cBhvr>
                                        <p:cTn id="24" dur="1500" fill="hold"/>
                                        <p:tgtEl>
                                          <p:spTgt spid="16"/>
                                        </p:tgtEl>
                                        <p:attrNameLst>
                                          <p:attrName>r</p:attrName>
                                        </p:attrNameLst>
                                      </p:cBhvr>
                                    </p:animRot>
                                  </p:childTnLst>
                                </p:cTn>
                              </p:par>
                            </p:childTnLst>
                          </p:cTn>
                        </p:par>
                        <p:par>
                          <p:cTn id="25" fill="hold">
                            <p:stCondLst>
                              <p:cond delay="1500"/>
                            </p:stCondLst>
                            <p:childTnLst>
                              <p:par>
                                <p:cTn id="26" presetID="53" presetClass="entr" presetSubtype="16" fill="hold" grpId="0" nodeType="afterEffect">
                                  <p:stCondLst>
                                    <p:cond delay="0"/>
                                  </p:stCondLst>
                                  <p:iterate type="lt">
                                    <p:tmPct val="10000"/>
                                  </p:iterate>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par>
                                <p:cTn id="31" presetID="16" presetClass="entr" presetSubtype="21"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barn(inVertical)">
                                      <p:cBhvr>
                                        <p:cTn id="33" dur="500"/>
                                        <p:tgtEl>
                                          <p:spTgt spid="13"/>
                                        </p:tgtEl>
                                      </p:cBhvr>
                                    </p:animEffect>
                                  </p:childTnLst>
                                </p:cTn>
                              </p:par>
                              <p:par>
                                <p:cTn id="34" presetID="16" presetClass="entr" presetSubtype="21"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barn(inVertical)">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89433" y="457479"/>
            <a:ext cx="4758130" cy="646331"/>
          </a:xfrm>
          <a:prstGeom prst="rect">
            <a:avLst/>
          </a:prstGeom>
          <a:noFill/>
        </p:spPr>
        <p:txBody>
          <a:bodyPr wrap="square" rtlCol="0">
            <a:spAutoFit/>
          </a:bodyPr>
          <a:lstStyle>
            <a:defPPr>
              <a:defRPr lang="zh-CN"/>
            </a:defPPr>
            <a:lvl1pPr>
              <a:defRPr sz="3600" b="1">
                <a:solidFill>
                  <a:srgbClr val="0B7E08"/>
                </a:solidFill>
                <a:latin typeface="方正静蕾简体" panose="02000000000000000000" pitchFamily="2" charset="-122"/>
                <a:ea typeface="方正静蕾简体" panose="02000000000000000000" pitchFamily="2" charset="-122"/>
              </a:defRPr>
            </a:lvl1p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a:ln>
                  <a:noFill/>
                </a:ln>
                <a:solidFill>
                  <a:srgbClr val="FA4C5F"/>
                </a:solidFill>
                <a:effectLst/>
                <a:uLnTx/>
                <a:uFillTx/>
                <a:latin typeface="方正卡通简体" panose="03000509000000000000" pitchFamily="65" charset="-122"/>
                <a:ea typeface="方正卡通简体" panose="03000509000000000000" pitchFamily="65" charset="-122"/>
                <a:cs typeface="+mn-cs"/>
              </a:rPr>
              <a:t>怎么读</a:t>
            </a:r>
          </a:p>
        </p:txBody>
      </p:sp>
      <p:pic>
        <p:nvPicPr>
          <p:cNvPr id="3" name="图片 2"/>
          <p:cNvPicPr>
            <a:picLocks noChangeAspect="1"/>
          </p:cNvPicPr>
          <p:nvPr/>
        </p:nvPicPr>
        <p:blipFill>
          <a:blip r:embed="rId3"/>
          <a:stretch>
            <a:fillRect/>
          </a:stretch>
        </p:blipFill>
        <p:spPr>
          <a:xfrm>
            <a:off x="143118" y="116841"/>
            <a:ext cx="550510" cy="1075854"/>
          </a:xfrm>
          <a:prstGeom prst="rect">
            <a:avLst/>
          </a:prstGeom>
        </p:spPr>
      </p:pic>
      <p:grpSp>
        <p:nvGrpSpPr>
          <p:cNvPr id="4" name="Group 43"/>
          <p:cNvGrpSpPr>
            <a:grpSpLocks noChangeAspect="1"/>
          </p:cNvGrpSpPr>
          <p:nvPr/>
        </p:nvGrpSpPr>
        <p:grpSpPr bwMode="auto">
          <a:xfrm>
            <a:off x="4115564" y="598390"/>
            <a:ext cx="4857750" cy="6405563"/>
            <a:chOff x="2344" y="156"/>
            <a:chExt cx="3060" cy="4035"/>
          </a:xfrm>
        </p:grpSpPr>
        <p:grpSp>
          <p:nvGrpSpPr>
            <p:cNvPr id="5" name="Group 244"/>
            <p:cNvGrpSpPr/>
            <p:nvPr/>
          </p:nvGrpSpPr>
          <p:grpSpPr bwMode="auto">
            <a:xfrm>
              <a:off x="2344" y="156"/>
              <a:ext cx="3060" cy="4035"/>
              <a:chOff x="2344" y="156"/>
              <a:chExt cx="3060" cy="4035"/>
            </a:xfrm>
          </p:grpSpPr>
          <p:sp>
            <p:nvSpPr>
              <p:cNvPr id="54" name="Freeform 44"/>
              <p:cNvSpPr/>
              <p:nvPr/>
            </p:nvSpPr>
            <p:spPr bwMode="auto">
              <a:xfrm>
                <a:off x="2344" y="156"/>
                <a:ext cx="3060" cy="4035"/>
              </a:xfrm>
              <a:custGeom>
                <a:avLst/>
                <a:gdLst>
                  <a:gd name="T0" fmla="*/ 1683 w 1853"/>
                  <a:gd name="T1" fmla="*/ 539 h 2446"/>
                  <a:gd name="T2" fmla="*/ 1304 w 1853"/>
                  <a:gd name="T3" fmla="*/ 117 h 2446"/>
                  <a:gd name="T4" fmla="*/ 1123 w 1853"/>
                  <a:gd name="T5" fmla="*/ 56 h 2446"/>
                  <a:gd name="T6" fmla="*/ 577 w 1853"/>
                  <a:gd name="T7" fmla="*/ 83 h 2446"/>
                  <a:gd name="T8" fmla="*/ 25 w 1853"/>
                  <a:gd name="T9" fmla="*/ 895 h 2446"/>
                  <a:gd name="T10" fmla="*/ 7 w 1853"/>
                  <a:gd name="T11" fmla="*/ 1227 h 2446"/>
                  <a:gd name="T12" fmla="*/ 333 w 1853"/>
                  <a:gd name="T13" fmla="*/ 2172 h 2446"/>
                  <a:gd name="T14" fmla="*/ 495 w 1853"/>
                  <a:gd name="T15" fmla="*/ 2299 h 2446"/>
                  <a:gd name="T16" fmla="*/ 1316 w 1853"/>
                  <a:gd name="T17" fmla="*/ 2306 h 2446"/>
                  <a:gd name="T18" fmla="*/ 1511 w 1853"/>
                  <a:gd name="T19" fmla="*/ 2135 h 2446"/>
                  <a:gd name="T20" fmla="*/ 1667 w 1853"/>
                  <a:gd name="T21" fmla="*/ 1859 h 2446"/>
                  <a:gd name="T22" fmla="*/ 1775 w 1853"/>
                  <a:gd name="T23" fmla="*/ 825 h 2446"/>
                  <a:gd name="T24" fmla="*/ 1683 w 1853"/>
                  <a:gd name="T25" fmla="*/ 539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3" h="2446">
                    <a:moveTo>
                      <a:pt x="1683" y="539"/>
                    </a:moveTo>
                    <a:cubicBezTo>
                      <a:pt x="1595" y="336"/>
                      <a:pt x="1470" y="191"/>
                      <a:pt x="1304" y="117"/>
                    </a:cubicBezTo>
                    <a:cubicBezTo>
                      <a:pt x="1246" y="90"/>
                      <a:pt x="1184" y="68"/>
                      <a:pt x="1123" y="56"/>
                    </a:cubicBezTo>
                    <a:cubicBezTo>
                      <a:pt x="946" y="22"/>
                      <a:pt x="751" y="0"/>
                      <a:pt x="577" y="83"/>
                    </a:cubicBezTo>
                    <a:cubicBezTo>
                      <a:pt x="329" y="201"/>
                      <a:pt x="95" y="492"/>
                      <a:pt x="25" y="895"/>
                    </a:cubicBezTo>
                    <a:cubicBezTo>
                      <a:pt x="7" y="999"/>
                      <a:pt x="0" y="1120"/>
                      <a:pt x="7" y="1227"/>
                    </a:cubicBezTo>
                    <a:cubicBezTo>
                      <a:pt x="28" y="1590"/>
                      <a:pt x="138" y="1961"/>
                      <a:pt x="333" y="2172"/>
                    </a:cubicBezTo>
                    <a:cubicBezTo>
                      <a:pt x="381" y="2225"/>
                      <a:pt x="438" y="2271"/>
                      <a:pt x="495" y="2299"/>
                    </a:cubicBezTo>
                    <a:cubicBezTo>
                      <a:pt x="743" y="2422"/>
                      <a:pt x="1067" y="2446"/>
                      <a:pt x="1316" y="2306"/>
                    </a:cubicBezTo>
                    <a:cubicBezTo>
                      <a:pt x="1385" y="2268"/>
                      <a:pt x="1454" y="2208"/>
                      <a:pt x="1511" y="2135"/>
                    </a:cubicBezTo>
                    <a:cubicBezTo>
                      <a:pt x="1569" y="2061"/>
                      <a:pt x="1629" y="1960"/>
                      <a:pt x="1667" y="1859"/>
                    </a:cubicBezTo>
                    <a:cubicBezTo>
                      <a:pt x="1781" y="1554"/>
                      <a:pt x="1853" y="1166"/>
                      <a:pt x="1775" y="825"/>
                    </a:cubicBezTo>
                    <a:cubicBezTo>
                      <a:pt x="1750" y="720"/>
                      <a:pt x="1720" y="625"/>
                      <a:pt x="1683" y="539"/>
                    </a:cubicBezTo>
                    <a:close/>
                  </a:path>
                </a:pathLst>
              </a:custGeom>
              <a:solidFill>
                <a:srgbClr val="FFFF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55" name="Freeform 45"/>
              <p:cNvSpPr/>
              <p:nvPr/>
            </p:nvSpPr>
            <p:spPr bwMode="auto">
              <a:xfrm>
                <a:off x="2552" y="434"/>
                <a:ext cx="2634" cy="3475"/>
              </a:xfrm>
              <a:custGeom>
                <a:avLst/>
                <a:gdLst>
                  <a:gd name="T0" fmla="*/ 1449 w 1595"/>
                  <a:gd name="T1" fmla="*/ 464 h 2106"/>
                  <a:gd name="T2" fmla="*/ 1123 w 1595"/>
                  <a:gd name="T3" fmla="*/ 100 h 2106"/>
                  <a:gd name="T4" fmla="*/ 967 w 1595"/>
                  <a:gd name="T5" fmla="*/ 48 h 2106"/>
                  <a:gd name="T6" fmla="*/ 497 w 1595"/>
                  <a:gd name="T7" fmla="*/ 71 h 2106"/>
                  <a:gd name="T8" fmla="*/ 22 w 1595"/>
                  <a:gd name="T9" fmla="*/ 770 h 2106"/>
                  <a:gd name="T10" fmla="*/ 6 w 1595"/>
                  <a:gd name="T11" fmla="*/ 1057 h 2106"/>
                  <a:gd name="T12" fmla="*/ 286 w 1595"/>
                  <a:gd name="T13" fmla="*/ 1870 h 2106"/>
                  <a:gd name="T14" fmla="*/ 426 w 1595"/>
                  <a:gd name="T15" fmla="*/ 1979 h 2106"/>
                  <a:gd name="T16" fmla="*/ 1133 w 1595"/>
                  <a:gd name="T17" fmla="*/ 1986 h 2106"/>
                  <a:gd name="T18" fmla="*/ 1301 w 1595"/>
                  <a:gd name="T19" fmla="*/ 1838 h 2106"/>
                  <a:gd name="T20" fmla="*/ 1435 w 1595"/>
                  <a:gd name="T21" fmla="*/ 1600 h 2106"/>
                  <a:gd name="T22" fmla="*/ 1528 w 1595"/>
                  <a:gd name="T23" fmla="*/ 710 h 2106"/>
                  <a:gd name="T24" fmla="*/ 1449 w 1595"/>
                  <a:gd name="T25" fmla="*/ 464 h 2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5" h="2106">
                    <a:moveTo>
                      <a:pt x="1449" y="464"/>
                    </a:moveTo>
                    <a:cubicBezTo>
                      <a:pt x="1373" y="289"/>
                      <a:pt x="1265" y="164"/>
                      <a:pt x="1123" y="100"/>
                    </a:cubicBezTo>
                    <a:cubicBezTo>
                      <a:pt x="1072" y="77"/>
                      <a:pt x="1019" y="58"/>
                      <a:pt x="967" y="48"/>
                    </a:cubicBezTo>
                    <a:cubicBezTo>
                      <a:pt x="814" y="19"/>
                      <a:pt x="647" y="0"/>
                      <a:pt x="497" y="71"/>
                    </a:cubicBezTo>
                    <a:cubicBezTo>
                      <a:pt x="284" y="172"/>
                      <a:pt x="82" y="423"/>
                      <a:pt x="22" y="770"/>
                    </a:cubicBezTo>
                    <a:cubicBezTo>
                      <a:pt x="6" y="860"/>
                      <a:pt x="0" y="964"/>
                      <a:pt x="6" y="1057"/>
                    </a:cubicBezTo>
                    <a:cubicBezTo>
                      <a:pt x="24" y="1368"/>
                      <a:pt x="119" y="1688"/>
                      <a:pt x="286" y="1870"/>
                    </a:cubicBezTo>
                    <a:cubicBezTo>
                      <a:pt x="328" y="1915"/>
                      <a:pt x="377" y="1955"/>
                      <a:pt x="426" y="1979"/>
                    </a:cubicBezTo>
                    <a:cubicBezTo>
                      <a:pt x="640" y="2085"/>
                      <a:pt x="919" y="2106"/>
                      <a:pt x="1133" y="1986"/>
                    </a:cubicBezTo>
                    <a:cubicBezTo>
                      <a:pt x="1192" y="1952"/>
                      <a:pt x="1252" y="1901"/>
                      <a:pt x="1301" y="1838"/>
                    </a:cubicBezTo>
                    <a:cubicBezTo>
                      <a:pt x="1351" y="1774"/>
                      <a:pt x="1403" y="1687"/>
                      <a:pt x="1435" y="1600"/>
                    </a:cubicBezTo>
                    <a:cubicBezTo>
                      <a:pt x="1533" y="1337"/>
                      <a:pt x="1595" y="1003"/>
                      <a:pt x="1528" y="710"/>
                    </a:cubicBezTo>
                    <a:cubicBezTo>
                      <a:pt x="1507" y="620"/>
                      <a:pt x="1481" y="538"/>
                      <a:pt x="1449" y="464"/>
                    </a:cubicBezTo>
                    <a:close/>
                  </a:path>
                </a:pathLst>
              </a:custGeom>
              <a:solidFill>
                <a:srgbClr val="FFF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56" name="Freeform 46"/>
              <p:cNvSpPr/>
              <p:nvPr/>
            </p:nvSpPr>
            <p:spPr bwMode="auto">
              <a:xfrm>
                <a:off x="5049" y="1136"/>
                <a:ext cx="100" cy="262"/>
              </a:xfrm>
              <a:custGeom>
                <a:avLst/>
                <a:gdLst>
                  <a:gd name="T0" fmla="*/ 57 w 61"/>
                  <a:gd name="T1" fmla="*/ 145 h 159"/>
                  <a:gd name="T2" fmla="*/ 52 w 61"/>
                  <a:gd name="T3" fmla="*/ 124 h 159"/>
                  <a:gd name="T4" fmla="*/ 39 w 61"/>
                  <a:gd name="T5" fmla="*/ 93 h 159"/>
                  <a:gd name="T6" fmla="*/ 35 w 61"/>
                  <a:gd name="T7" fmla="*/ 76 h 159"/>
                  <a:gd name="T8" fmla="*/ 14 w 61"/>
                  <a:gd name="T9" fmla="*/ 27 h 159"/>
                  <a:gd name="T10" fmla="*/ 25 w 61"/>
                  <a:gd name="T11" fmla="*/ 57 h 159"/>
                  <a:gd name="T12" fmla="*/ 0 w 61"/>
                  <a:gd name="T13" fmla="*/ 0 h 159"/>
                  <a:gd name="T14" fmla="*/ 22 w 61"/>
                  <a:gd name="T15" fmla="*/ 54 h 159"/>
                  <a:gd name="T16" fmla="*/ 21 w 61"/>
                  <a:gd name="T17" fmla="*/ 52 h 159"/>
                  <a:gd name="T18" fmla="*/ 37 w 61"/>
                  <a:gd name="T19" fmla="*/ 97 h 159"/>
                  <a:gd name="T20" fmla="*/ 33 w 61"/>
                  <a:gd name="T21" fmla="*/ 87 h 159"/>
                  <a:gd name="T22" fmla="*/ 61 w 61"/>
                  <a:gd name="T23" fmla="*/ 159 h 159"/>
                  <a:gd name="T24" fmla="*/ 57 w 61"/>
                  <a:gd name="T25" fmla="*/ 14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159">
                    <a:moveTo>
                      <a:pt x="57" y="145"/>
                    </a:moveTo>
                    <a:cubicBezTo>
                      <a:pt x="53" y="131"/>
                      <a:pt x="50" y="119"/>
                      <a:pt x="52" y="124"/>
                    </a:cubicBezTo>
                    <a:cubicBezTo>
                      <a:pt x="42" y="97"/>
                      <a:pt x="43" y="96"/>
                      <a:pt x="39" y="93"/>
                    </a:cubicBezTo>
                    <a:cubicBezTo>
                      <a:pt x="32" y="76"/>
                      <a:pt x="27" y="57"/>
                      <a:pt x="35" y="76"/>
                    </a:cubicBezTo>
                    <a:cubicBezTo>
                      <a:pt x="29" y="60"/>
                      <a:pt x="21" y="43"/>
                      <a:pt x="14" y="27"/>
                    </a:cubicBezTo>
                    <a:cubicBezTo>
                      <a:pt x="25" y="57"/>
                      <a:pt x="25" y="57"/>
                      <a:pt x="25" y="57"/>
                    </a:cubicBezTo>
                    <a:cubicBezTo>
                      <a:pt x="20" y="49"/>
                      <a:pt x="7" y="9"/>
                      <a:pt x="0" y="0"/>
                    </a:cubicBezTo>
                    <a:cubicBezTo>
                      <a:pt x="8" y="18"/>
                      <a:pt x="16" y="36"/>
                      <a:pt x="22" y="54"/>
                    </a:cubicBezTo>
                    <a:cubicBezTo>
                      <a:pt x="21" y="52"/>
                      <a:pt x="21" y="52"/>
                      <a:pt x="21" y="52"/>
                    </a:cubicBezTo>
                    <a:cubicBezTo>
                      <a:pt x="26" y="64"/>
                      <a:pt x="35" y="88"/>
                      <a:pt x="37" y="97"/>
                    </a:cubicBezTo>
                    <a:cubicBezTo>
                      <a:pt x="36" y="96"/>
                      <a:pt x="36" y="97"/>
                      <a:pt x="33" y="87"/>
                    </a:cubicBezTo>
                    <a:cubicBezTo>
                      <a:pt x="55" y="154"/>
                      <a:pt x="43" y="103"/>
                      <a:pt x="61" y="159"/>
                    </a:cubicBezTo>
                    <a:cubicBezTo>
                      <a:pt x="60" y="155"/>
                      <a:pt x="59" y="151"/>
                      <a:pt x="57" y="145"/>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57" name="Freeform 47"/>
              <p:cNvSpPr/>
              <p:nvPr/>
            </p:nvSpPr>
            <p:spPr bwMode="auto">
              <a:xfrm>
                <a:off x="5134" y="1386"/>
                <a:ext cx="78" cy="264"/>
              </a:xfrm>
              <a:custGeom>
                <a:avLst/>
                <a:gdLst>
                  <a:gd name="T0" fmla="*/ 16 w 47"/>
                  <a:gd name="T1" fmla="*/ 52 h 160"/>
                  <a:gd name="T2" fmla="*/ 25 w 47"/>
                  <a:gd name="T3" fmla="*/ 75 h 160"/>
                  <a:gd name="T4" fmla="*/ 34 w 47"/>
                  <a:gd name="T5" fmla="*/ 115 h 160"/>
                  <a:gd name="T6" fmla="*/ 39 w 47"/>
                  <a:gd name="T7" fmla="*/ 125 h 160"/>
                  <a:gd name="T8" fmla="*/ 35 w 47"/>
                  <a:gd name="T9" fmla="*/ 107 h 160"/>
                  <a:gd name="T10" fmla="*/ 47 w 47"/>
                  <a:gd name="T11" fmla="*/ 148 h 160"/>
                  <a:gd name="T12" fmla="*/ 33 w 47"/>
                  <a:gd name="T13" fmla="*/ 92 h 160"/>
                  <a:gd name="T14" fmla="*/ 17 w 47"/>
                  <a:gd name="T15" fmla="*/ 28 h 160"/>
                  <a:gd name="T16" fmla="*/ 10 w 47"/>
                  <a:gd name="T17" fmla="*/ 8 h 160"/>
                  <a:gd name="T18" fmla="*/ 12 w 47"/>
                  <a:gd name="T19" fmla="*/ 15 h 160"/>
                  <a:gd name="T20" fmla="*/ 9 w 47"/>
                  <a:gd name="T21" fmla="*/ 18 h 160"/>
                  <a:gd name="T22" fmla="*/ 17 w 47"/>
                  <a:gd name="T23" fmla="*/ 45 h 160"/>
                  <a:gd name="T24" fmla="*/ 0 w 47"/>
                  <a:gd name="T25" fmla="*/ 0 h 160"/>
                  <a:gd name="T26" fmla="*/ 19 w 47"/>
                  <a:gd name="T27" fmla="*/ 79 h 160"/>
                  <a:gd name="T28" fmla="*/ 16 w 47"/>
                  <a:gd name="T29" fmla="*/ 5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160">
                    <a:moveTo>
                      <a:pt x="16" y="52"/>
                    </a:moveTo>
                    <a:cubicBezTo>
                      <a:pt x="25" y="75"/>
                      <a:pt x="25" y="75"/>
                      <a:pt x="25" y="75"/>
                    </a:cubicBezTo>
                    <a:cubicBezTo>
                      <a:pt x="28" y="89"/>
                      <a:pt x="31" y="102"/>
                      <a:pt x="34" y="115"/>
                    </a:cubicBezTo>
                    <a:cubicBezTo>
                      <a:pt x="36" y="116"/>
                      <a:pt x="42" y="145"/>
                      <a:pt x="39" y="125"/>
                    </a:cubicBezTo>
                    <a:cubicBezTo>
                      <a:pt x="38" y="121"/>
                      <a:pt x="36" y="113"/>
                      <a:pt x="35" y="107"/>
                    </a:cubicBezTo>
                    <a:cubicBezTo>
                      <a:pt x="39" y="111"/>
                      <a:pt x="47" y="160"/>
                      <a:pt x="47" y="148"/>
                    </a:cubicBezTo>
                    <a:cubicBezTo>
                      <a:pt x="40" y="116"/>
                      <a:pt x="39" y="111"/>
                      <a:pt x="33" y="92"/>
                    </a:cubicBezTo>
                    <a:cubicBezTo>
                      <a:pt x="26" y="63"/>
                      <a:pt x="21" y="42"/>
                      <a:pt x="17" y="28"/>
                    </a:cubicBezTo>
                    <a:cubicBezTo>
                      <a:pt x="15" y="20"/>
                      <a:pt x="13" y="19"/>
                      <a:pt x="10" y="8"/>
                    </a:cubicBezTo>
                    <a:cubicBezTo>
                      <a:pt x="10" y="10"/>
                      <a:pt x="11" y="13"/>
                      <a:pt x="12" y="15"/>
                    </a:cubicBezTo>
                    <a:cubicBezTo>
                      <a:pt x="9" y="18"/>
                      <a:pt x="9" y="18"/>
                      <a:pt x="9" y="18"/>
                    </a:cubicBezTo>
                    <a:cubicBezTo>
                      <a:pt x="12" y="26"/>
                      <a:pt x="14" y="35"/>
                      <a:pt x="17" y="45"/>
                    </a:cubicBezTo>
                    <a:cubicBezTo>
                      <a:pt x="11" y="30"/>
                      <a:pt x="6" y="15"/>
                      <a:pt x="0" y="0"/>
                    </a:cubicBezTo>
                    <a:cubicBezTo>
                      <a:pt x="2" y="16"/>
                      <a:pt x="16" y="61"/>
                      <a:pt x="19" y="79"/>
                    </a:cubicBezTo>
                    <a:cubicBezTo>
                      <a:pt x="16" y="56"/>
                      <a:pt x="25" y="97"/>
                      <a:pt x="16" y="52"/>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58" name="Freeform 48"/>
              <p:cNvSpPr/>
              <p:nvPr/>
            </p:nvSpPr>
            <p:spPr bwMode="auto">
              <a:xfrm>
                <a:off x="5149" y="1398"/>
                <a:ext cx="2" cy="2"/>
              </a:xfrm>
              <a:custGeom>
                <a:avLst/>
                <a:gdLst>
                  <a:gd name="T0" fmla="*/ 2 w 2"/>
                  <a:gd name="T1" fmla="*/ 2 h 2"/>
                  <a:gd name="T2" fmla="*/ 0 w 2"/>
                  <a:gd name="T3" fmla="*/ 0 h 2"/>
                  <a:gd name="T4" fmla="*/ 2 w 2"/>
                  <a:gd name="T5" fmla="*/ 2 h 2"/>
                  <a:gd name="T6" fmla="*/ 2 w 2"/>
                  <a:gd name="T7" fmla="*/ 2 h 2"/>
                </a:gdLst>
                <a:ahLst/>
                <a:cxnLst>
                  <a:cxn ang="0">
                    <a:pos x="T0" y="T1"/>
                  </a:cxn>
                  <a:cxn ang="0">
                    <a:pos x="T2" y="T3"/>
                  </a:cxn>
                  <a:cxn ang="0">
                    <a:pos x="T4" y="T5"/>
                  </a:cxn>
                  <a:cxn ang="0">
                    <a:pos x="T6" y="T7"/>
                  </a:cxn>
                </a:cxnLst>
                <a:rect l="0" t="0" r="r" b="b"/>
                <a:pathLst>
                  <a:path w="2" h="2">
                    <a:moveTo>
                      <a:pt x="2" y="2"/>
                    </a:moveTo>
                    <a:lnTo>
                      <a:pt x="0" y="0"/>
                    </a:lnTo>
                    <a:lnTo>
                      <a:pt x="2" y="2"/>
                    </a:lnTo>
                    <a:lnTo>
                      <a:pt x="2" y="2"/>
                    </a:ln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59" name="Freeform 49"/>
              <p:cNvSpPr/>
              <p:nvPr/>
            </p:nvSpPr>
            <p:spPr bwMode="auto">
              <a:xfrm>
                <a:off x="2417" y="2135"/>
                <a:ext cx="21" cy="256"/>
              </a:xfrm>
              <a:custGeom>
                <a:avLst/>
                <a:gdLst>
                  <a:gd name="T0" fmla="*/ 5 w 13"/>
                  <a:gd name="T1" fmla="*/ 54 h 155"/>
                  <a:gd name="T2" fmla="*/ 2 w 13"/>
                  <a:gd name="T3" fmla="*/ 39 h 155"/>
                  <a:gd name="T4" fmla="*/ 12 w 13"/>
                  <a:gd name="T5" fmla="*/ 155 h 155"/>
                  <a:gd name="T6" fmla="*/ 13 w 13"/>
                  <a:gd name="T7" fmla="*/ 140 h 155"/>
                  <a:gd name="T8" fmla="*/ 8 w 13"/>
                  <a:gd name="T9" fmla="*/ 96 h 155"/>
                  <a:gd name="T10" fmla="*/ 10 w 13"/>
                  <a:gd name="T11" fmla="*/ 104 h 155"/>
                  <a:gd name="T12" fmla="*/ 11 w 13"/>
                  <a:gd name="T13" fmla="*/ 76 h 155"/>
                  <a:gd name="T14" fmla="*/ 10 w 13"/>
                  <a:gd name="T15" fmla="*/ 74 h 155"/>
                  <a:gd name="T16" fmla="*/ 0 w 13"/>
                  <a:gd name="T17" fmla="*/ 0 h 155"/>
                  <a:gd name="T18" fmla="*/ 5 w 13"/>
                  <a:gd name="T19" fmla="*/ 5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55">
                    <a:moveTo>
                      <a:pt x="5" y="54"/>
                    </a:moveTo>
                    <a:cubicBezTo>
                      <a:pt x="4" y="43"/>
                      <a:pt x="3" y="40"/>
                      <a:pt x="2" y="39"/>
                    </a:cubicBezTo>
                    <a:cubicBezTo>
                      <a:pt x="5" y="78"/>
                      <a:pt x="8" y="117"/>
                      <a:pt x="12" y="155"/>
                    </a:cubicBezTo>
                    <a:cubicBezTo>
                      <a:pt x="13" y="152"/>
                      <a:pt x="10" y="118"/>
                      <a:pt x="13" y="140"/>
                    </a:cubicBezTo>
                    <a:cubicBezTo>
                      <a:pt x="13" y="130"/>
                      <a:pt x="9" y="100"/>
                      <a:pt x="8" y="96"/>
                    </a:cubicBezTo>
                    <a:cubicBezTo>
                      <a:pt x="10" y="104"/>
                      <a:pt x="10" y="104"/>
                      <a:pt x="10" y="104"/>
                    </a:cubicBezTo>
                    <a:cubicBezTo>
                      <a:pt x="6" y="77"/>
                      <a:pt x="8" y="59"/>
                      <a:pt x="11" y="76"/>
                    </a:cubicBezTo>
                    <a:cubicBezTo>
                      <a:pt x="10" y="74"/>
                      <a:pt x="10" y="74"/>
                      <a:pt x="10" y="74"/>
                    </a:cubicBezTo>
                    <a:cubicBezTo>
                      <a:pt x="6" y="49"/>
                      <a:pt x="3" y="25"/>
                      <a:pt x="0" y="0"/>
                    </a:cubicBezTo>
                    <a:cubicBezTo>
                      <a:pt x="0" y="27"/>
                      <a:pt x="2" y="21"/>
                      <a:pt x="5" y="54"/>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60" name="Freeform 50"/>
              <p:cNvSpPr/>
              <p:nvPr/>
            </p:nvSpPr>
            <p:spPr bwMode="auto">
              <a:xfrm>
                <a:off x="4931" y="852"/>
                <a:ext cx="17" cy="23"/>
              </a:xfrm>
              <a:custGeom>
                <a:avLst/>
                <a:gdLst>
                  <a:gd name="T0" fmla="*/ 10 w 10"/>
                  <a:gd name="T1" fmla="*/ 14 h 14"/>
                  <a:gd name="T2" fmla="*/ 1 w 10"/>
                  <a:gd name="T3" fmla="*/ 1 h 14"/>
                  <a:gd name="T4" fmla="*/ 10 w 10"/>
                  <a:gd name="T5" fmla="*/ 14 h 14"/>
                </a:gdLst>
                <a:ahLst/>
                <a:cxnLst>
                  <a:cxn ang="0">
                    <a:pos x="T0" y="T1"/>
                  </a:cxn>
                  <a:cxn ang="0">
                    <a:pos x="T2" y="T3"/>
                  </a:cxn>
                  <a:cxn ang="0">
                    <a:pos x="T4" y="T5"/>
                  </a:cxn>
                </a:cxnLst>
                <a:rect l="0" t="0" r="r" b="b"/>
                <a:pathLst>
                  <a:path w="10" h="14">
                    <a:moveTo>
                      <a:pt x="10" y="14"/>
                    </a:moveTo>
                    <a:cubicBezTo>
                      <a:pt x="1" y="1"/>
                      <a:pt x="0" y="0"/>
                      <a:pt x="1" y="1"/>
                    </a:cubicBezTo>
                    <a:cubicBezTo>
                      <a:pt x="4" y="6"/>
                      <a:pt x="7" y="10"/>
                      <a:pt x="10" y="14"/>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61" name="Freeform 51"/>
              <p:cNvSpPr/>
              <p:nvPr/>
            </p:nvSpPr>
            <p:spPr bwMode="auto">
              <a:xfrm>
                <a:off x="2410" y="2068"/>
                <a:ext cx="3" cy="38"/>
              </a:xfrm>
              <a:custGeom>
                <a:avLst/>
                <a:gdLst>
                  <a:gd name="T0" fmla="*/ 2 w 2"/>
                  <a:gd name="T1" fmla="*/ 23 h 23"/>
                  <a:gd name="T2" fmla="*/ 0 w 2"/>
                  <a:gd name="T3" fmla="*/ 0 h 23"/>
                  <a:gd name="T4" fmla="*/ 2 w 2"/>
                  <a:gd name="T5" fmla="*/ 23 h 23"/>
                </a:gdLst>
                <a:ahLst/>
                <a:cxnLst>
                  <a:cxn ang="0">
                    <a:pos x="T0" y="T1"/>
                  </a:cxn>
                  <a:cxn ang="0">
                    <a:pos x="T2" y="T3"/>
                  </a:cxn>
                  <a:cxn ang="0">
                    <a:pos x="T4" y="T5"/>
                  </a:cxn>
                </a:cxnLst>
                <a:rect l="0" t="0" r="r" b="b"/>
                <a:pathLst>
                  <a:path w="2" h="23">
                    <a:moveTo>
                      <a:pt x="2" y="23"/>
                    </a:moveTo>
                    <a:cubicBezTo>
                      <a:pt x="1" y="15"/>
                      <a:pt x="0" y="8"/>
                      <a:pt x="0" y="0"/>
                    </a:cubicBezTo>
                    <a:cubicBezTo>
                      <a:pt x="0" y="9"/>
                      <a:pt x="1" y="17"/>
                      <a:pt x="2" y="23"/>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62" name="Freeform 52"/>
              <p:cNvSpPr/>
              <p:nvPr/>
            </p:nvSpPr>
            <p:spPr bwMode="auto">
              <a:xfrm>
                <a:off x="2479" y="2350"/>
                <a:ext cx="5" cy="18"/>
              </a:xfrm>
              <a:custGeom>
                <a:avLst/>
                <a:gdLst>
                  <a:gd name="T0" fmla="*/ 2 w 3"/>
                  <a:gd name="T1" fmla="*/ 11 h 11"/>
                  <a:gd name="T2" fmla="*/ 3 w 3"/>
                  <a:gd name="T3" fmla="*/ 10 h 11"/>
                  <a:gd name="T4" fmla="*/ 0 w 3"/>
                  <a:gd name="T5" fmla="*/ 0 h 11"/>
                  <a:gd name="T6" fmla="*/ 0 w 3"/>
                  <a:gd name="T7" fmla="*/ 1 h 11"/>
                  <a:gd name="T8" fmla="*/ 2 w 3"/>
                  <a:gd name="T9" fmla="*/ 11 h 11"/>
                </a:gdLst>
                <a:ahLst/>
                <a:cxnLst>
                  <a:cxn ang="0">
                    <a:pos x="T0" y="T1"/>
                  </a:cxn>
                  <a:cxn ang="0">
                    <a:pos x="T2" y="T3"/>
                  </a:cxn>
                  <a:cxn ang="0">
                    <a:pos x="T4" y="T5"/>
                  </a:cxn>
                  <a:cxn ang="0">
                    <a:pos x="T6" y="T7"/>
                  </a:cxn>
                  <a:cxn ang="0">
                    <a:pos x="T8" y="T9"/>
                  </a:cxn>
                </a:cxnLst>
                <a:rect l="0" t="0" r="r" b="b"/>
                <a:pathLst>
                  <a:path w="3" h="11">
                    <a:moveTo>
                      <a:pt x="2" y="11"/>
                    </a:moveTo>
                    <a:cubicBezTo>
                      <a:pt x="2" y="11"/>
                      <a:pt x="2" y="11"/>
                      <a:pt x="3" y="10"/>
                    </a:cubicBezTo>
                    <a:cubicBezTo>
                      <a:pt x="0" y="0"/>
                      <a:pt x="0" y="0"/>
                      <a:pt x="0" y="0"/>
                    </a:cubicBezTo>
                    <a:cubicBezTo>
                      <a:pt x="0" y="1"/>
                      <a:pt x="0" y="1"/>
                      <a:pt x="0" y="1"/>
                    </a:cubicBezTo>
                    <a:cubicBezTo>
                      <a:pt x="1" y="4"/>
                      <a:pt x="2" y="8"/>
                      <a:pt x="2" y="11"/>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63" name="Freeform 53"/>
              <p:cNvSpPr/>
              <p:nvPr/>
            </p:nvSpPr>
            <p:spPr bwMode="auto">
              <a:xfrm>
                <a:off x="2559" y="1230"/>
                <a:ext cx="3" cy="11"/>
              </a:xfrm>
              <a:custGeom>
                <a:avLst/>
                <a:gdLst>
                  <a:gd name="T0" fmla="*/ 0 w 2"/>
                  <a:gd name="T1" fmla="*/ 7 h 7"/>
                  <a:gd name="T2" fmla="*/ 2 w 2"/>
                  <a:gd name="T3" fmla="*/ 0 h 7"/>
                  <a:gd name="T4" fmla="*/ 0 w 2"/>
                  <a:gd name="T5" fmla="*/ 7 h 7"/>
                </a:gdLst>
                <a:ahLst/>
                <a:cxnLst>
                  <a:cxn ang="0">
                    <a:pos x="T0" y="T1"/>
                  </a:cxn>
                  <a:cxn ang="0">
                    <a:pos x="T2" y="T3"/>
                  </a:cxn>
                  <a:cxn ang="0">
                    <a:pos x="T4" y="T5"/>
                  </a:cxn>
                </a:cxnLst>
                <a:rect l="0" t="0" r="r" b="b"/>
                <a:pathLst>
                  <a:path w="2" h="7">
                    <a:moveTo>
                      <a:pt x="0" y="7"/>
                    </a:moveTo>
                    <a:cubicBezTo>
                      <a:pt x="0" y="5"/>
                      <a:pt x="1" y="3"/>
                      <a:pt x="2" y="0"/>
                    </a:cubicBezTo>
                    <a:cubicBezTo>
                      <a:pt x="1" y="3"/>
                      <a:pt x="0" y="5"/>
                      <a:pt x="0" y="7"/>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64" name="Freeform 54"/>
              <p:cNvSpPr/>
              <p:nvPr/>
            </p:nvSpPr>
            <p:spPr bwMode="auto">
              <a:xfrm>
                <a:off x="2539" y="2678"/>
                <a:ext cx="56" cy="190"/>
              </a:xfrm>
              <a:custGeom>
                <a:avLst/>
                <a:gdLst>
                  <a:gd name="T0" fmla="*/ 34 w 34"/>
                  <a:gd name="T1" fmla="*/ 115 h 115"/>
                  <a:gd name="T2" fmla="*/ 20 w 34"/>
                  <a:gd name="T3" fmla="*/ 67 h 115"/>
                  <a:gd name="T4" fmla="*/ 20 w 34"/>
                  <a:gd name="T5" fmla="*/ 59 h 115"/>
                  <a:gd name="T6" fmla="*/ 15 w 34"/>
                  <a:gd name="T7" fmla="*/ 43 h 115"/>
                  <a:gd name="T8" fmla="*/ 17 w 34"/>
                  <a:gd name="T9" fmla="*/ 53 h 115"/>
                  <a:gd name="T10" fmla="*/ 0 w 34"/>
                  <a:gd name="T11" fmla="*/ 0 h 115"/>
                  <a:gd name="T12" fmla="*/ 12 w 34"/>
                  <a:gd name="T13" fmla="*/ 53 h 115"/>
                  <a:gd name="T14" fmla="*/ 16 w 34"/>
                  <a:gd name="T15" fmla="*/ 66 h 115"/>
                  <a:gd name="T16" fmla="*/ 30 w 34"/>
                  <a:gd name="T17" fmla="*/ 106 h 115"/>
                  <a:gd name="T18" fmla="*/ 34 w 34"/>
                  <a:gd name="T19"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115">
                    <a:moveTo>
                      <a:pt x="34" y="115"/>
                    </a:moveTo>
                    <a:cubicBezTo>
                      <a:pt x="29" y="99"/>
                      <a:pt x="24" y="83"/>
                      <a:pt x="20" y="67"/>
                    </a:cubicBezTo>
                    <a:cubicBezTo>
                      <a:pt x="22" y="73"/>
                      <a:pt x="16" y="49"/>
                      <a:pt x="20" y="59"/>
                    </a:cubicBezTo>
                    <a:cubicBezTo>
                      <a:pt x="19" y="55"/>
                      <a:pt x="14" y="38"/>
                      <a:pt x="15" y="43"/>
                    </a:cubicBezTo>
                    <a:cubicBezTo>
                      <a:pt x="17" y="53"/>
                      <a:pt x="17" y="53"/>
                      <a:pt x="17" y="53"/>
                    </a:cubicBezTo>
                    <a:cubicBezTo>
                      <a:pt x="9" y="27"/>
                      <a:pt x="11" y="44"/>
                      <a:pt x="0" y="0"/>
                    </a:cubicBezTo>
                    <a:cubicBezTo>
                      <a:pt x="3" y="28"/>
                      <a:pt x="8" y="39"/>
                      <a:pt x="12" y="53"/>
                    </a:cubicBezTo>
                    <a:cubicBezTo>
                      <a:pt x="14" y="58"/>
                      <a:pt x="15" y="62"/>
                      <a:pt x="16" y="66"/>
                    </a:cubicBezTo>
                    <a:cubicBezTo>
                      <a:pt x="20" y="80"/>
                      <a:pt x="25" y="93"/>
                      <a:pt x="30" y="106"/>
                    </a:cubicBezTo>
                    <a:cubicBezTo>
                      <a:pt x="34" y="115"/>
                      <a:pt x="34" y="115"/>
                      <a:pt x="34" y="115"/>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65" name="Freeform 55"/>
              <p:cNvSpPr/>
              <p:nvPr/>
            </p:nvSpPr>
            <p:spPr bwMode="auto">
              <a:xfrm>
                <a:off x="3934" y="347"/>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66" name="Freeform 56"/>
              <p:cNvSpPr/>
              <p:nvPr/>
            </p:nvSpPr>
            <p:spPr bwMode="auto">
              <a:xfrm>
                <a:off x="3913" y="345"/>
                <a:ext cx="21" cy="2"/>
              </a:xfrm>
              <a:custGeom>
                <a:avLst/>
                <a:gdLst>
                  <a:gd name="T0" fmla="*/ 11 w 13"/>
                  <a:gd name="T1" fmla="*/ 1 h 1"/>
                  <a:gd name="T2" fmla="*/ 13 w 13"/>
                  <a:gd name="T3" fmla="*/ 1 h 1"/>
                  <a:gd name="T4" fmla="*/ 11 w 13"/>
                  <a:gd name="T5" fmla="*/ 1 h 1"/>
                </a:gdLst>
                <a:ahLst/>
                <a:cxnLst>
                  <a:cxn ang="0">
                    <a:pos x="T0" y="T1"/>
                  </a:cxn>
                  <a:cxn ang="0">
                    <a:pos x="T2" y="T3"/>
                  </a:cxn>
                  <a:cxn ang="0">
                    <a:pos x="T4" y="T5"/>
                  </a:cxn>
                </a:cxnLst>
                <a:rect l="0" t="0" r="r" b="b"/>
                <a:pathLst>
                  <a:path w="13" h="1">
                    <a:moveTo>
                      <a:pt x="11" y="1"/>
                    </a:moveTo>
                    <a:cubicBezTo>
                      <a:pt x="13" y="1"/>
                      <a:pt x="13" y="1"/>
                      <a:pt x="13" y="1"/>
                    </a:cubicBezTo>
                    <a:cubicBezTo>
                      <a:pt x="10" y="1"/>
                      <a:pt x="0" y="0"/>
                      <a:pt x="11" y="1"/>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67" name="Freeform 57"/>
              <p:cNvSpPr/>
              <p:nvPr/>
            </p:nvSpPr>
            <p:spPr bwMode="auto">
              <a:xfrm>
                <a:off x="2413" y="2106"/>
                <a:ext cx="4" cy="29"/>
              </a:xfrm>
              <a:custGeom>
                <a:avLst/>
                <a:gdLst>
                  <a:gd name="T0" fmla="*/ 2 w 2"/>
                  <a:gd name="T1" fmla="*/ 9 h 18"/>
                  <a:gd name="T2" fmla="*/ 0 w 2"/>
                  <a:gd name="T3" fmla="*/ 0 h 18"/>
                  <a:gd name="T4" fmla="*/ 2 w 2"/>
                  <a:gd name="T5" fmla="*/ 18 h 18"/>
                  <a:gd name="T6" fmla="*/ 2 w 2"/>
                  <a:gd name="T7" fmla="*/ 9 h 18"/>
                </a:gdLst>
                <a:ahLst/>
                <a:cxnLst>
                  <a:cxn ang="0">
                    <a:pos x="T0" y="T1"/>
                  </a:cxn>
                  <a:cxn ang="0">
                    <a:pos x="T2" y="T3"/>
                  </a:cxn>
                  <a:cxn ang="0">
                    <a:pos x="T4" y="T5"/>
                  </a:cxn>
                  <a:cxn ang="0">
                    <a:pos x="T6" y="T7"/>
                  </a:cxn>
                </a:cxnLst>
                <a:rect l="0" t="0" r="r" b="b"/>
                <a:pathLst>
                  <a:path w="2" h="18">
                    <a:moveTo>
                      <a:pt x="2" y="9"/>
                    </a:moveTo>
                    <a:cubicBezTo>
                      <a:pt x="1" y="8"/>
                      <a:pt x="1" y="5"/>
                      <a:pt x="0" y="0"/>
                    </a:cubicBezTo>
                    <a:cubicBezTo>
                      <a:pt x="2" y="18"/>
                      <a:pt x="2" y="18"/>
                      <a:pt x="2" y="18"/>
                    </a:cubicBezTo>
                    <a:cubicBezTo>
                      <a:pt x="2" y="15"/>
                      <a:pt x="2" y="12"/>
                      <a:pt x="2" y="9"/>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68" name="Freeform 58"/>
              <p:cNvSpPr/>
              <p:nvPr/>
            </p:nvSpPr>
            <p:spPr bwMode="auto">
              <a:xfrm>
                <a:off x="2428" y="2185"/>
                <a:ext cx="10" cy="99"/>
              </a:xfrm>
              <a:custGeom>
                <a:avLst/>
                <a:gdLst>
                  <a:gd name="T0" fmla="*/ 0 w 6"/>
                  <a:gd name="T1" fmla="*/ 0 h 60"/>
                  <a:gd name="T2" fmla="*/ 3 w 6"/>
                  <a:gd name="T3" fmla="*/ 44 h 60"/>
                  <a:gd name="T4" fmla="*/ 6 w 6"/>
                  <a:gd name="T5" fmla="*/ 60 h 60"/>
                  <a:gd name="T6" fmla="*/ 0 w 6"/>
                  <a:gd name="T7" fmla="*/ 0 h 60"/>
                </a:gdLst>
                <a:ahLst/>
                <a:cxnLst>
                  <a:cxn ang="0">
                    <a:pos x="T0" y="T1"/>
                  </a:cxn>
                  <a:cxn ang="0">
                    <a:pos x="T2" y="T3"/>
                  </a:cxn>
                  <a:cxn ang="0">
                    <a:pos x="T4" y="T5"/>
                  </a:cxn>
                  <a:cxn ang="0">
                    <a:pos x="T6" y="T7"/>
                  </a:cxn>
                </a:cxnLst>
                <a:rect l="0" t="0" r="r" b="b"/>
                <a:pathLst>
                  <a:path w="6" h="60">
                    <a:moveTo>
                      <a:pt x="0" y="0"/>
                    </a:moveTo>
                    <a:cubicBezTo>
                      <a:pt x="1" y="15"/>
                      <a:pt x="2" y="29"/>
                      <a:pt x="3" y="44"/>
                    </a:cubicBezTo>
                    <a:cubicBezTo>
                      <a:pt x="6" y="60"/>
                      <a:pt x="6" y="60"/>
                      <a:pt x="6" y="60"/>
                    </a:cubicBezTo>
                    <a:cubicBezTo>
                      <a:pt x="4" y="43"/>
                      <a:pt x="2" y="24"/>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69" name="Freeform 59"/>
              <p:cNvSpPr/>
              <p:nvPr/>
            </p:nvSpPr>
            <p:spPr bwMode="auto">
              <a:xfrm>
                <a:off x="2399" y="941"/>
                <a:ext cx="293" cy="1127"/>
              </a:xfrm>
              <a:custGeom>
                <a:avLst/>
                <a:gdLst>
                  <a:gd name="T0" fmla="*/ 70 w 178"/>
                  <a:gd name="T1" fmla="*/ 247 h 683"/>
                  <a:gd name="T2" fmla="*/ 81 w 178"/>
                  <a:gd name="T3" fmla="*/ 230 h 683"/>
                  <a:gd name="T4" fmla="*/ 97 w 178"/>
                  <a:gd name="T5" fmla="*/ 182 h 683"/>
                  <a:gd name="T6" fmla="*/ 70 w 178"/>
                  <a:gd name="T7" fmla="*/ 240 h 683"/>
                  <a:gd name="T8" fmla="*/ 96 w 178"/>
                  <a:gd name="T9" fmla="*/ 166 h 683"/>
                  <a:gd name="T10" fmla="*/ 89 w 178"/>
                  <a:gd name="T11" fmla="*/ 197 h 683"/>
                  <a:gd name="T12" fmla="*/ 100 w 178"/>
                  <a:gd name="T13" fmla="*/ 162 h 683"/>
                  <a:gd name="T14" fmla="*/ 155 w 178"/>
                  <a:gd name="T15" fmla="*/ 51 h 683"/>
                  <a:gd name="T16" fmla="*/ 178 w 178"/>
                  <a:gd name="T17" fmla="*/ 5 h 683"/>
                  <a:gd name="T18" fmla="*/ 143 w 178"/>
                  <a:gd name="T19" fmla="*/ 58 h 683"/>
                  <a:gd name="T20" fmla="*/ 147 w 178"/>
                  <a:gd name="T21" fmla="*/ 53 h 683"/>
                  <a:gd name="T22" fmla="*/ 133 w 178"/>
                  <a:gd name="T23" fmla="*/ 78 h 683"/>
                  <a:gd name="T24" fmla="*/ 127 w 178"/>
                  <a:gd name="T25" fmla="*/ 96 h 683"/>
                  <a:gd name="T26" fmla="*/ 114 w 178"/>
                  <a:gd name="T27" fmla="*/ 122 h 683"/>
                  <a:gd name="T28" fmla="*/ 120 w 178"/>
                  <a:gd name="T29" fmla="*/ 107 h 683"/>
                  <a:gd name="T30" fmla="*/ 93 w 178"/>
                  <a:gd name="T31" fmla="*/ 170 h 683"/>
                  <a:gd name="T32" fmla="*/ 95 w 178"/>
                  <a:gd name="T33" fmla="*/ 162 h 683"/>
                  <a:gd name="T34" fmla="*/ 67 w 178"/>
                  <a:gd name="T35" fmla="*/ 243 h 683"/>
                  <a:gd name="T36" fmla="*/ 72 w 178"/>
                  <a:gd name="T37" fmla="*/ 222 h 683"/>
                  <a:gd name="T38" fmla="*/ 31 w 178"/>
                  <a:gd name="T39" fmla="*/ 358 h 683"/>
                  <a:gd name="T40" fmla="*/ 34 w 178"/>
                  <a:gd name="T41" fmla="*/ 349 h 683"/>
                  <a:gd name="T42" fmla="*/ 24 w 178"/>
                  <a:gd name="T43" fmla="*/ 383 h 683"/>
                  <a:gd name="T44" fmla="*/ 2 w 178"/>
                  <a:gd name="T45" fmla="*/ 518 h 683"/>
                  <a:gd name="T46" fmla="*/ 7 w 178"/>
                  <a:gd name="T47" fmla="*/ 683 h 683"/>
                  <a:gd name="T48" fmla="*/ 6 w 178"/>
                  <a:gd name="T49" fmla="*/ 663 h 683"/>
                  <a:gd name="T50" fmla="*/ 11 w 178"/>
                  <a:gd name="T51" fmla="*/ 666 h 683"/>
                  <a:gd name="T52" fmla="*/ 9 w 178"/>
                  <a:gd name="T53" fmla="*/ 612 h 683"/>
                  <a:gd name="T54" fmla="*/ 15 w 178"/>
                  <a:gd name="T55" fmla="*/ 595 h 683"/>
                  <a:gd name="T56" fmla="*/ 37 w 178"/>
                  <a:gd name="T57" fmla="*/ 356 h 683"/>
                  <a:gd name="T58" fmla="*/ 68 w 178"/>
                  <a:gd name="T59" fmla="*/ 257 h 683"/>
                  <a:gd name="T60" fmla="*/ 53 w 178"/>
                  <a:gd name="T61" fmla="*/ 317 h 683"/>
                  <a:gd name="T62" fmla="*/ 72 w 178"/>
                  <a:gd name="T63" fmla="*/ 256 h 683"/>
                  <a:gd name="T64" fmla="*/ 70 w 178"/>
                  <a:gd name="T65" fmla="*/ 247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8" h="683">
                    <a:moveTo>
                      <a:pt x="70" y="247"/>
                    </a:moveTo>
                    <a:cubicBezTo>
                      <a:pt x="101" y="161"/>
                      <a:pt x="66" y="269"/>
                      <a:pt x="81" y="230"/>
                    </a:cubicBezTo>
                    <a:cubicBezTo>
                      <a:pt x="89" y="206"/>
                      <a:pt x="91" y="197"/>
                      <a:pt x="97" y="182"/>
                    </a:cubicBezTo>
                    <a:cubicBezTo>
                      <a:pt x="71" y="251"/>
                      <a:pt x="95" y="171"/>
                      <a:pt x="70" y="240"/>
                    </a:cubicBezTo>
                    <a:cubicBezTo>
                      <a:pt x="71" y="229"/>
                      <a:pt x="85" y="189"/>
                      <a:pt x="96" y="166"/>
                    </a:cubicBezTo>
                    <a:cubicBezTo>
                      <a:pt x="110" y="141"/>
                      <a:pt x="88" y="190"/>
                      <a:pt x="89" y="197"/>
                    </a:cubicBezTo>
                    <a:cubicBezTo>
                      <a:pt x="99" y="169"/>
                      <a:pt x="97" y="174"/>
                      <a:pt x="100" y="162"/>
                    </a:cubicBezTo>
                    <a:cubicBezTo>
                      <a:pt x="119" y="119"/>
                      <a:pt x="138" y="73"/>
                      <a:pt x="155" y="51"/>
                    </a:cubicBezTo>
                    <a:cubicBezTo>
                      <a:pt x="171" y="21"/>
                      <a:pt x="169" y="23"/>
                      <a:pt x="178" y="5"/>
                    </a:cubicBezTo>
                    <a:cubicBezTo>
                      <a:pt x="178" y="0"/>
                      <a:pt x="151" y="48"/>
                      <a:pt x="143" y="58"/>
                    </a:cubicBezTo>
                    <a:cubicBezTo>
                      <a:pt x="145" y="56"/>
                      <a:pt x="148" y="51"/>
                      <a:pt x="147" y="53"/>
                    </a:cubicBezTo>
                    <a:cubicBezTo>
                      <a:pt x="133" y="78"/>
                      <a:pt x="133" y="78"/>
                      <a:pt x="133" y="78"/>
                    </a:cubicBezTo>
                    <a:cubicBezTo>
                      <a:pt x="147" y="54"/>
                      <a:pt x="133" y="83"/>
                      <a:pt x="127" y="96"/>
                    </a:cubicBezTo>
                    <a:cubicBezTo>
                      <a:pt x="122" y="106"/>
                      <a:pt x="113" y="125"/>
                      <a:pt x="114" y="122"/>
                    </a:cubicBezTo>
                    <a:cubicBezTo>
                      <a:pt x="116" y="117"/>
                      <a:pt x="118" y="112"/>
                      <a:pt x="120" y="107"/>
                    </a:cubicBezTo>
                    <a:cubicBezTo>
                      <a:pt x="110" y="126"/>
                      <a:pt x="103" y="150"/>
                      <a:pt x="93" y="170"/>
                    </a:cubicBezTo>
                    <a:cubicBezTo>
                      <a:pt x="92" y="171"/>
                      <a:pt x="95" y="163"/>
                      <a:pt x="95" y="162"/>
                    </a:cubicBezTo>
                    <a:cubicBezTo>
                      <a:pt x="87" y="185"/>
                      <a:pt x="78" y="208"/>
                      <a:pt x="67" y="243"/>
                    </a:cubicBezTo>
                    <a:cubicBezTo>
                      <a:pt x="68" y="236"/>
                      <a:pt x="70" y="229"/>
                      <a:pt x="72" y="222"/>
                    </a:cubicBezTo>
                    <a:cubicBezTo>
                      <a:pt x="64" y="250"/>
                      <a:pt x="43" y="313"/>
                      <a:pt x="31" y="358"/>
                    </a:cubicBezTo>
                    <a:cubicBezTo>
                      <a:pt x="33" y="353"/>
                      <a:pt x="35" y="344"/>
                      <a:pt x="34" y="349"/>
                    </a:cubicBezTo>
                    <a:cubicBezTo>
                      <a:pt x="28" y="376"/>
                      <a:pt x="23" y="395"/>
                      <a:pt x="24" y="383"/>
                    </a:cubicBezTo>
                    <a:cubicBezTo>
                      <a:pt x="19" y="409"/>
                      <a:pt x="2" y="482"/>
                      <a:pt x="2" y="518"/>
                    </a:cubicBezTo>
                    <a:cubicBezTo>
                      <a:pt x="0" y="573"/>
                      <a:pt x="2" y="628"/>
                      <a:pt x="7" y="683"/>
                    </a:cubicBezTo>
                    <a:cubicBezTo>
                      <a:pt x="6" y="677"/>
                      <a:pt x="6" y="670"/>
                      <a:pt x="6" y="663"/>
                    </a:cubicBezTo>
                    <a:cubicBezTo>
                      <a:pt x="9" y="648"/>
                      <a:pt x="9" y="640"/>
                      <a:pt x="11" y="666"/>
                    </a:cubicBezTo>
                    <a:cubicBezTo>
                      <a:pt x="10" y="641"/>
                      <a:pt x="8" y="651"/>
                      <a:pt x="9" y="612"/>
                    </a:cubicBezTo>
                    <a:cubicBezTo>
                      <a:pt x="10" y="627"/>
                      <a:pt x="12" y="631"/>
                      <a:pt x="15" y="595"/>
                    </a:cubicBezTo>
                    <a:cubicBezTo>
                      <a:pt x="19" y="503"/>
                      <a:pt x="21" y="441"/>
                      <a:pt x="37" y="356"/>
                    </a:cubicBezTo>
                    <a:cubicBezTo>
                      <a:pt x="39" y="353"/>
                      <a:pt x="57" y="288"/>
                      <a:pt x="68" y="257"/>
                    </a:cubicBezTo>
                    <a:cubicBezTo>
                      <a:pt x="66" y="269"/>
                      <a:pt x="59" y="293"/>
                      <a:pt x="53" y="317"/>
                    </a:cubicBezTo>
                    <a:cubicBezTo>
                      <a:pt x="57" y="302"/>
                      <a:pt x="65" y="276"/>
                      <a:pt x="72" y="256"/>
                    </a:cubicBezTo>
                    <a:cubicBezTo>
                      <a:pt x="70" y="247"/>
                      <a:pt x="70" y="247"/>
                      <a:pt x="70" y="247"/>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70" name="Freeform 60"/>
              <p:cNvSpPr/>
              <p:nvPr/>
            </p:nvSpPr>
            <p:spPr bwMode="auto">
              <a:xfrm>
                <a:off x="2440" y="1683"/>
                <a:ext cx="2" cy="12"/>
              </a:xfrm>
              <a:custGeom>
                <a:avLst/>
                <a:gdLst>
                  <a:gd name="T0" fmla="*/ 0 w 1"/>
                  <a:gd name="T1" fmla="*/ 7 h 7"/>
                  <a:gd name="T2" fmla="*/ 1 w 1"/>
                  <a:gd name="T3" fmla="*/ 0 h 7"/>
                  <a:gd name="T4" fmla="*/ 0 w 1"/>
                  <a:gd name="T5" fmla="*/ 7 h 7"/>
                </a:gdLst>
                <a:ahLst/>
                <a:cxnLst>
                  <a:cxn ang="0">
                    <a:pos x="T0" y="T1"/>
                  </a:cxn>
                  <a:cxn ang="0">
                    <a:pos x="T2" y="T3"/>
                  </a:cxn>
                  <a:cxn ang="0">
                    <a:pos x="T4" y="T5"/>
                  </a:cxn>
                </a:cxnLst>
                <a:rect l="0" t="0" r="r" b="b"/>
                <a:pathLst>
                  <a:path w="1" h="7">
                    <a:moveTo>
                      <a:pt x="0" y="7"/>
                    </a:moveTo>
                    <a:cubicBezTo>
                      <a:pt x="1" y="0"/>
                      <a:pt x="1" y="0"/>
                      <a:pt x="1" y="0"/>
                    </a:cubicBezTo>
                    <a:cubicBezTo>
                      <a:pt x="1" y="1"/>
                      <a:pt x="0" y="3"/>
                      <a:pt x="0" y="7"/>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71" name="Freeform 61"/>
              <p:cNvSpPr/>
              <p:nvPr/>
            </p:nvSpPr>
            <p:spPr bwMode="auto">
              <a:xfrm>
                <a:off x="2483" y="1464"/>
                <a:ext cx="3" cy="13"/>
              </a:xfrm>
              <a:custGeom>
                <a:avLst/>
                <a:gdLst>
                  <a:gd name="T0" fmla="*/ 0 w 2"/>
                  <a:gd name="T1" fmla="*/ 8 h 8"/>
                  <a:gd name="T2" fmla="*/ 0 w 2"/>
                  <a:gd name="T3" fmla="*/ 8 h 8"/>
                  <a:gd name="T4" fmla="*/ 2 w 2"/>
                  <a:gd name="T5" fmla="*/ 0 h 8"/>
                  <a:gd name="T6" fmla="*/ 0 w 2"/>
                  <a:gd name="T7" fmla="*/ 8 h 8"/>
                </a:gdLst>
                <a:ahLst/>
                <a:cxnLst>
                  <a:cxn ang="0">
                    <a:pos x="T0" y="T1"/>
                  </a:cxn>
                  <a:cxn ang="0">
                    <a:pos x="T2" y="T3"/>
                  </a:cxn>
                  <a:cxn ang="0">
                    <a:pos x="T4" y="T5"/>
                  </a:cxn>
                  <a:cxn ang="0">
                    <a:pos x="T6" y="T7"/>
                  </a:cxn>
                </a:cxnLst>
                <a:rect l="0" t="0" r="r" b="b"/>
                <a:pathLst>
                  <a:path w="2" h="8">
                    <a:moveTo>
                      <a:pt x="0" y="8"/>
                    </a:moveTo>
                    <a:cubicBezTo>
                      <a:pt x="0" y="8"/>
                      <a:pt x="0" y="8"/>
                      <a:pt x="0" y="8"/>
                    </a:cubicBezTo>
                    <a:cubicBezTo>
                      <a:pt x="2" y="0"/>
                      <a:pt x="2" y="0"/>
                      <a:pt x="2" y="0"/>
                    </a:cubicBezTo>
                    <a:cubicBezTo>
                      <a:pt x="1" y="3"/>
                      <a:pt x="0" y="6"/>
                      <a:pt x="0" y="8"/>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72" name="Freeform 62"/>
              <p:cNvSpPr/>
              <p:nvPr/>
            </p:nvSpPr>
            <p:spPr bwMode="auto">
              <a:xfrm>
                <a:off x="2423" y="2081"/>
                <a:ext cx="2" cy="28"/>
              </a:xfrm>
              <a:custGeom>
                <a:avLst/>
                <a:gdLst>
                  <a:gd name="T0" fmla="*/ 0 w 1"/>
                  <a:gd name="T1" fmla="*/ 2 h 17"/>
                  <a:gd name="T2" fmla="*/ 1 w 1"/>
                  <a:gd name="T3" fmla="*/ 17 h 17"/>
                  <a:gd name="T4" fmla="*/ 1 w 1"/>
                  <a:gd name="T5" fmla="*/ 6 h 17"/>
                  <a:gd name="T6" fmla="*/ 0 w 1"/>
                  <a:gd name="T7" fmla="*/ 2 h 17"/>
                </a:gdLst>
                <a:ahLst/>
                <a:cxnLst>
                  <a:cxn ang="0">
                    <a:pos x="T0" y="T1"/>
                  </a:cxn>
                  <a:cxn ang="0">
                    <a:pos x="T2" y="T3"/>
                  </a:cxn>
                  <a:cxn ang="0">
                    <a:pos x="T4" y="T5"/>
                  </a:cxn>
                  <a:cxn ang="0">
                    <a:pos x="T6" y="T7"/>
                  </a:cxn>
                </a:cxnLst>
                <a:rect l="0" t="0" r="r" b="b"/>
                <a:pathLst>
                  <a:path w="1" h="17">
                    <a:moveTo>
                      <a:pt x="0" y="2"/>
                    </a:moveTo>
                    <a:cubicBezTo>
                      <a:pt x="1" y="8"/>
                      <a:pt x="1" y="12"/>
                      <a:pt x="1" y="17"/>
                    </a:cubicBezTo>
                    <a:cubicBezTo>
                      <a:pt x="1" y="14"/>
                      <a:pt x="1" y="10"/>
                      <a:pt x="1" y="6"/>
                    </a:cubicBezTo>
                    <a:cubicBezTo>
                      <a:pt x="0" y="2"/>
                      <a:pt x="0" y="0"/>
                      <a:pt x="0" y="2"/>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73" name="Freeform 63"/>
              <p:cNvSpPr/>
              <p:nvPr/>
            </p:nvSpPr>
            <p:spPr bwMode="auto">
              <a:xfrm>
                <a:off x="2417" y="2111"/>
                <a:ext cx="1" cy="9"/>
              </a:xfrm>
              <a:custGeom>
                <a:avLst/>
                <a:gdLst>
                  <a:gd name="T0" fmla="*/ 1 w 1"/>
                  <a:gd name="T1" fmla="*/ 3 h 6"/>
                  <a:gd name="T2" fmla="*/ 0 w 1"/>
                  <a:gd name="T3" fmla="*/ 0 h 6"/>
                  <a:gd name="T4" fmla="*/ 0 w 1"/>
                  <a:gd name="T5" fmla="*/ 6 h 6"/>
                  <a:gd name="T6" fmla="*/ 1 w 1"/>
                  <a:gd name="T7" fmla="*/ 3 h 6"/>
                </a:gdLst>
                <a:ahLst/>
                <a:cxnLst>
                  <a:cxn ang="0">
                    <a:pos x="T0" y="T1"/>
                  </a:cxn>
                  <a:cxn ang="0">
                    <a:pos x="T2" y="T3"/>
                  </a:cxn>
                  <a:cxn ang="0">
                    <a:pos x="T4" y="T5"/>
                  </a:cxn>
                  <a:cxn ang="0">
                    <a:pos x="T6" y="T7"/>
                  </a:cxn>
                </a:cxnLst>
                <a:rect l="0" t="0" r="r" b="b"/>
                <a:pathLst>
                  <a:path w="1" h="6">
                    <a:moveTo>
                      <a:pt x="1" y="3"/>
                    </a:moveTo>
                    <a:cubicBezTo>
                      <a:pt x="0" y="0"/>
                      <a:pt x="0" y="0"/>
                      <a:pt x="0" y="0"/>
                    </a:cubicBezTo>
                    <a:cubicBezTo>
                      <a:pt x="0" y="2"/>
                      <a:pt x="0" y="4"/>
                      <a:pt x="0" y="6"/>
                    </a:cubicBezTo>
                    <a:cubicBezTo>
                      <a:pt x="0" y="6"/>
                      <a:pt x="1" y="6"/>
                      <a:pt x="1" y="3"/>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74" name="Freeform 64"/>
              <p:cNvSpPr/>
              <p:nvPr/>
            </p:nvSpPr>
            <p:spPr bwMode="auto">
              <a:xfrm>
                <a:off x="2805" y="840"/>
                <a:ext cx="8" cy="13"/>
              </a:xfrm>
              <a:custGeom>
                <a:avLst/>
                <a:gdLst>
                  <a:gd name="T0" fmla="*/ 0 w 5"/>
                  <a:gd name="T1" fmla="*/ 8 h 8"/>
                  <a:gd name="T2" fmla="*/ 5 w 5"/>
                  <a:gd name="T3" fmla="*/ 0 h 8"/>
                  <a:gd name="T4" fmla="*/ 0 w 5"/>
                  <a:gd name="T5" fmla="*/ 8 h 8"/>
                </a:gdLst>
                <a:ahLst/>
                <a:cxnLst>
                  <a:cxn ang="0">
                    <a:pos x="T0" y="T1"/>
                  </a:cxn>
                  <a:cxn ang="0">
                    <a:pos x="T2" y="T3"/>
                  </a:cxn>
                  <a:cxn ang="0">
                    <a:pos x="T4" y="T5"/>
                  </a:cxn>
                </a:cxnLst>
                <a:rect l="0" t="0" r="r" b="b"/>
                <a:pathLst>
                  <a:path w="5" h="8">
                    <a:moveTo>
                      <a:pt x="0" y="8"/>
                    </a:moveTo>
                    <a:cubicBezTo>
                      <a:pt x="5" y="0"/>
                      <a:pt x="5" y="0"/>
                      <a:pt x="5" y="0"/>
                    </a:cubicBezTo>
                    <a:cubicBezTo>
                      <a:pt x="2" y="5"/>
                      <a:pt x="1" y="7"/>
                      <a:pt x="0" y="8"/>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75" name="Freeform 65"/>
              <p:cNvSpPr/>
              <p:nvPr/>
            </p:nvSpPr>
            <p:spPr bwMode="auto">
              <a:xfrm>
                <a:off x="2440" y="1106"/>
                <a:ext cx="193" cy="625"/>
              </a:xfrm>
              <a:custGeom>
                <a:avLst/>
                <a:gdLst>
                  <a:gd name="T0" fmla="*/ 86 w 117"/>
                  <a:gd name="T1" fmla="*/ 53 h 379"/>
                  <a:gd name="T2" fmla="*/ 70 w 117"/>
                  <a:gd name="T3" fmla="*/ 99 h 379"/>
                  <a:gd name="T4" fmla="*/ 75 w 117"/>
                  <a:gd name="T5" fmla="*/ 87 h 379"/>
                  <a:gd name="T6" fmla="*/ 34 w 117"/>
                  <a:gd name="T7" fmla="*/ 208 h 379"/>
                  <a:gd name="T8" fmla="*/ 26 w 117"/>
                  <a:gd name="T9" fmla="*/ 225 h 379"/>
                  <a:gd name="T10" fmla="*/ 13 w 117"/>
                  <a:gd name="T11" fmla="*/ 289 h 379"/>
                  <a:gd name="T12" fmla="*/ 1 w 117"/>
                  <a:gd name="T13" fmla="*/ 350 h 379"/>
                  <a:gd name="T14" fmla="*/ 7 w 117"/>
                  <a:gd name="T15" fmla="*/ 330 h 379"/>
                  <a:gd name="T16" fmla="*/ 7 w 117"/>
                  <a:gd name="T17" fmla="*/ 335 h 379"/>
                  <a:gd name="T18" fmla="*/ 21 w 117"/>
                  <a:gd name="T19" fmla="*/ 264 h 379"/>
                  <a:gd name="T20" fmla="*/ 20 w 117"/>
                  <a:gd name="T21" fmla="*/ 275 h 379"/>
                  <a:gd name="T22" fmla="*/ 46 w 117"/>
                  <a:gd name="T23" fmla="*/ 172 h 379"/>
                  <a:gd name="T24" fmla="*/ 59 w 117"/>
                  <a:gd name="T25" fmla="*/ 138 h 379"/>
                  <a:gd name="T26" fmla="*/ 114 w 117"/>
                  <a:gd name="T27" fmla="*/ 0 h 379"/>
                  <a:gd name="T28" fmla="*/ 89 w 117"/>
                  <a:gd name="T29" fmla="*/ 55 h 379"/>
                  <a:gd name="T30" fmla="*/ 86 w 117"/>
                  <a:gd name="T31" fmla="*/ 53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7" h="379">
                    <a:moveTo>
                      <a:pt x="86" y="53"/>
                    </a:moveTo>
                    <a:cubicBezTo>
                      <a:pt x="74" y="83"/>
                      <a:pt x="86" y="58"/>
                      <a:pt x="70" y="99"/>
                    </a:cubicBezTo>
                    <a:cubicBezTo>
                      <a:pt x="75" y="87"/>
                      <a:pt x="75" y="87"/>
                      <a:pt x="75" y="87"/>
                    </a:cubicBezTo>
                    <a:cubicBezTo>
                      <a:pt x="63" y="117"/>
                      <a:pt x="44" y="171"/>
                      <a:pt x="34" y="208"/>
                    </a:cubicBezTo>
                    <a:cubicBezTo>
                      <a:pt x="34" y="203"/>
                      <a:pt x="26" y="230"/>
                      <a:pt x="26" y="225"/>
                    </a:cubicBezTo>
                    <a:cubicBezTo>
                      <a:pt x="19" y="250"/>
                      <a:pt x="13" y="276"/>
                      <a:pt x="13" y="289"/>
                    </a:cubicBezTo>
                    <a:cubicBezTo>
                      <a:pt x="8" y="305"/>
                      <a:pt x="5" y="330"/>
                      <a:pt x="1" y="350"/>
                    </a:cubicBezTo>
                    <a:cubicBezTo>
                      <a:pt x="4" y="341"/>
                      <a:pt x="0" y="379"/>
                      <a:pt x="7" y="330"/>
                    </a:cubicBezTo>
                    <a:cubicBezTo>
                      <a:pt x="6" y="334"/>
                      <a:pt x="7" y="331"/>
                      <a:pt x="7" y="335"/>
                    </a:cubicBezTo>
                    <a:cubicBezTo>
                      <a:pt x="14" y="304"/>
                      <a:pt x="14" y="291"/>
                      <a:pt x="21" y="264"/>
                    </a:cubicBezTo>
                    <a:cubicBezTo>
                      <a:pt x="26" y="248"/>
                      <a:pt x="16" y="290"/>
                      <a:pt x="20" y="275"/>
                    </a:cubicBezTo>
                    <a:cubicBezTo>
                      <a:pt x="26" y="241"/>
                      <a:pt x="50" y="171"/>
                      <a:pt x="46" y="172"/>
                    </a:cubicBezTo>
                    <a:cubicBezTo>
                      <a:pt x="54" y="148"/>
                      <a:pt x="55" y="145"/>
                      <a:pt x="59" y="138"/>
                    </a:cubicBezTo>
                    <a:cubicBezTo>
                      <a:pt x="67" y="98"/>
                      <a:pt x="117" y="1"/>
                      <a:pt x="114" y="0"/>
                    </a:cubicBezTo>
                    <a:cubicBezTo>
                      <a:pt x="107" y="13"/>
                      <a:pt x="97" y="35"/>
                      <a:pt x="89" y="55"/>
                    </a:cubicBezTo>
                    <a:cubicBezTo>
                      <a:pt x="86" y="53"/>
                      <a:pt x="86" y="53"/>
                      <a:pt x="86" y="53"/>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76" name="Freeform 66"/>
              <p:cNvSpPr/>
              <p:nvPr/>
            </p:nvSpPr>
            <p:spPr bwMode="auto">
              <a:xfrm>
                <a:off x="2425" y="1987"/>
                <a:ext cx="0" cy="10"/>
              </a:xfrm>
              <a:custGeom>
                <a:avLst/>
                <a:gdLst>
                  <a:gd name="T0" fmla="*/ 6 h 6"/>
                  <a:gd name="T1" fmla="*/ 0 h 6"/>
                  <a:gd name="T2" fmla="*/ 6 h 6"/>
                </a:gdLst>
                <a:ahLst/>
                <a:cxnLst>
                  <a:cxn ang="0">
                    <a:pos x="0" y="T0"/>
                  </a:cxn>
                  <a:cxn ang="0">
                    <a:pos x="0" y="T1"/>
                  </a:cxn>
                  <a:cxn ang="0">
                    <a:pos x="0" y="T2"/>
                  </a:cxn>
                </a:cxnLst>
                <a:rect l="0" t="0" r="r" b="b"/>
                <a:pathLst>
                  <a:path h="6">
                    <a:moveTo>
                      <a:pt x="0" y="6"/>
                    </a:moveTo>
                    <a:cubicBezTo>
                      <a:pt x="0" y="4"/>
                      <a:pt x="0" y="2"/>
                      <a:pt x="0" y="0"/>
                    </a:cubicBezTo>
                    <a:cubicBezTo>
                      <a:pt x="0" y="2"/>
                      <a:pt x="0" y="4"/>
                      <a:pt x="0" y="6"/>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77" name="Freeform 67"/>
              <p:cNvSpPr>
                <a:spLocks noEditPoints="1"/>
              </p:cNvSpPr>
              <p:nvPr/>
            </p:nvSpPr>
            <p:spPr bwMode="auto">
              <a:xfrm>
                <a:off x="2389" y="2013"/>
                <a:ext cx="67" cy="642"/>
              </a:xfrm>
              <a:custGeom>
                <a:avLst/>
                <a:gdLst>
                  <a:gd name="T0" fmla="*/ 34 w 41"/>
                  <a:gd name="T1" fmla="*/ 360 h 389"/>
                  <a:gd name="T2" fmla="*/ 34 w 41"/>
                  <a:gd name="T3" fmla="*/ 349 h 389"/>
                  <a:gd name="T4" fmla="*/ 20 w 41"/>
                  <a:gd name="T5" fmla="*/ 267 h 389"/>
                  <a:gd name="T6" fmla="*/ 22 w 41"/>
                  <a:gd name="T7" fmla="*/ 275 h 389"/>
                  <a:gd name="T8" fmla="*/ 12 w 41"/>
                  <a:gd name="T9" fmla="*/ 200 h 389"/>
                  <a:gd name="T10" fmla="*/ 19 w 41"/>
                  <a:gd name="T11" fmla="*/ 233 h 389"/>
                  <a:gd name="T12" fmla="*/ 32 w 41"/>
                  <a:gd name="T13" fmla="*/ 319 h 389"/>
                  <a:gd name="T14" fmla="*/ 29 w 41"/>
                  <a:gd name="T15" fmla="*/ 263 h 389"/>
                  <a:gd name="T16" fmla="*/ 14 w 41"/>
                  <a:gd name="T17" fmla="*/ 198 h 389"/>
                  <a:gd name="T18" fmla="*/ 11 w 41"/>
                  <a:gd name="T19" fmla="*/ 153 h 389"/>
                  <a:gd name="T20" fmla="*/ 7 w 41"/>
                  <a:gd name="T21" fmla="*/ 137 h 389"/>
                  <a:gd name="T22" fmla="*/ 7 w 41"/>
                  <a:gd name="T23" fmla="*/ 111 h 389"/>
                  <a:gd name="T24" fmla="*/ 5 w 41"/>
                  <a:gd name="T25" fmla="*/ 64 h 389"/>
                  <a:gd name="T26" fmla="*/ 6 w 41"/>
                  <a:gd name="T27" fmla="*/ 44 h 389"/>
                  <a:gd name="T28" fmla="*/ 5 w 41"/>
                  <a:gd name="T29" fmla="*/ 27 h 389"/>
                  <a:gd name="T30" fmla="*/ 8 w 41"/>
                  <a:gd name="T31" fmla="*/ 51 h 389"/>
                  <a:gd name="T32" fmla="*/ 4 w 41"/>
                  <a:gd name="T33" fmla="*/ 11 h 389"/>
                  <a:gd name="T34" fmla="*/ 4 w 41"/>
                  <a:gd name="T35" fmla="*/ 22 h 389"/>
                  <a:gd name="T36" fmla="*/ 3 w 41"/>
                  <a:gd name="T37" fmla="*/ 3 h 389"/>
                  <a:gd name="T38" fmla="*/ 3 w 41"/>
                  <a:gd name="T39" fmla="*/ 26 h 389"/>
                  <a:gd name="T40" fmla="*/ 1 w 41"/>
                  <a:gd name="T41" fmla="*/ 66 h 389"/>
                  <a:gd name="T42" fmla="*/ 12 w 41"/>
                  <a:gd name="T43" fmla="*/ 216 h 389"/>
                  <a:gd name="T44" fmla="*/ 11 w 41"/>
                  <a:gd name="T45" fmla="*/ 209 h 389"/>
                  <a:gd name="T46" fmla="*/ 34 w 41"/>
                  <a:gd name="T47" fmla="*/ 376 h 389"/>
                  <a:gd name="T48" fmla="*/ 40 w 41"/>
                  <a:gd name="T49" fmla="*/ 389 h 389"/>
                  <a:gd name="T50" fmla="*/ 34 w 41"/>
                  <a:gd name="T51" fmla="*/ 360 h 389"/>
                  <a:gd name="T52" fmla="*/ 29 w 41"/>
                  <a:gd name="T53" fmla="*/ 326 h 389"/>
                  <a:gd name="T54" fmla="*/ 32 w 41"/>
                  <a:gd name="T55" fmla="*/ 350 h 389"/>
                  <a:gd name="T56" fmla="*/ 29 w 41"/>
                  <a:gd name="T57" fmla="*/ 326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 h="389">
                    <a:moveTo>
                      <a:pt x="34" y="360"/>
                    </a:moveTo>
                    <a:cubicBezTo>
                      <a:pt x="36" y="363"/>
                      <a:pt x="37" y="366"/>
                      <a:pt x="34" y="349"/>
                    </a:cubicBezTo>
                    <a:cubicBezTo>
                      <a:pt x="29" y="313"/>
                      <a:pt x="23" y="293"/>
                      <a:pt x="20" y="267"/>
                    </a:cubicBezTo>
                    <a:cubicBezTo>
                      <a:pt x="22" y="275"/>
                      <a:pt x="22" y="275"/>
                      <a:pt x="22" y="275"/>
                    </a:cubicBezTo>
                    <a:cubicBezTo>
                      <a:pt x="19" y="251"/>
                      <a:pt x="16" y="219"/>
                      <a:pt x="12" y="200"/>
                    </a:cubicBezTo>
                    <a:cubicBezTo>
                      <a:pt x="13" y="180"/>
                      <a:pt x="20" y="271"/>
                      <a:pt x="19" y="233"/>
                    </a:cubicBezTo>
                    <a:cubicBezTo>
                      <a:pt x="21" y="260"/>
                      <a:pt x="29" y="298"/>
                      <a:pt x="32" y="319"/>
                    </a:cubicBezTo>
                    <a:cubicBezTo>
                      <a:pt x="27" y="284"/>
                      <a:pt x="26" y="254"/>
                      <a:pt x="29" y="263"/>
                    </a:cubicBezTo>
                    <a:cubicBezTo>
                      <a:pt x="19" y="188"/>
                      <a:pt x="23" y="264"/>
                      <a:pt x="14" y="198"/>
                    </a:cubicBezTo>
                    <a:cubicBezTo>
                      <a:pt x="13" y="183"/>
                      <a:pt x="12" y="168"/>
                      <a:pt x="11" y="153"/>
                    </a:cubicBezTo>
                    <a:cubicBezTo>
                      <a:pt x="7" y="137"/>
                      <a:pt x="7" y="137"/>
                      <a:pt x="7" y="137"/>
                    </a:cubicBezTo>
                    <a:cubicBezTo>
                      <a:pt x="5" y="109"/>
                      <a:pt x="10" y="154"/>
                      <a:pt x="7" y="111"/>
                    </a:cubicBezTo>
                    <a:cubicBezTo>
                      <a:pt x="5" y="100"/>
                      <a:pt x="6" y="72"/>
                      <a:pt x="5" y="64"/>
                    </a:cubicBezTo>
                    <a:cubicBezTo>
                      <a:pt x="5" y="65"/>
                      <a:pt x="6" y="66"/>
                      <a:pt x="6" y="44"/>
                    </a:cubicBezTo>
                    <a:cubicBezTo>
                      <a:pt x="6" y="42"/>
                      <a:pt x="4" y="44"/>
                      <a:pt x="5" y="27"/>
                    </a:cubicBezTo>
                    <a:cubicBezTo>
                      <a:pt x="8" y="15"/>
                      <a:pt x="5" y="71"/>
                      <a:pt x="8" y="51"/>
                    </a:cubicBezTo>
                    <a:cubicBezTo>
                      <a:pt x="8" y="0"/>
                      <a:pt x="5" y="22"/>
                      <a:pt x="4" y="11"/>
                    </a:cubicBezTo>
                    <a:cubicBezTo>
                      <a:pt x="5" y="13"/>
                      <a:pt x="4" y="15"/>
                      <a:pt x="4" y="22"/>
                    </a:cubicBezTo>
                    <a:cubicBezTo>
                      <a:pt x="3" y="21"/>
                      <a:pt x="4" y="0"/>
                      <a:pt x="3" y="3"/>
                    </a:cubicBezTo>
                    <a:cubicBezTo>
                      <a:pt x="3" y="11"/>
                      <a:pt x="3" y="19"/>
                      <a:pt x="3" y="26"/>
                    </a:cubicBezTo>
                    <a:cubicBezTo>
                      <a:pt x="2" y="12"/>
                      <a:pt x="0" y="51"/>
                      <a:pt x="1" y="66"/>
                    </a:cubicBezTo>
                    <a:cubicBezTo>
                      <a:pt x="3" y="100"/>
                      <a:pt x="7" y="169"/>
                      <a:pt x="12" y="216"/>
                    </a:cubicBezTo>
                    <a:cubicBezTo>
                      <a:pt x="12" y="212"/>
                      <a:pt x="11" y="204"/>
                      <a:pt x="11" y="209"/>
                    </a:cubicBezTo>
                    <a:cubicBezTo>
                      <a:pt x="17" y="275"/>
                      <a:pt x="21" y="302"/>
                      <a:pt x="34" y="376"/>
                    </a:cubicBezTo>
                    <a:cubicBezTo>
                      <a:pt x="36" y="380"/>
                      <a:pt x="38" y="385"/>
                      <a:pt x="40" y="389"/>
                    </a:cubicBezTo>
                    <a:cubicBezTo>
                      <a:pt x="41" y="389"/>
                      <a:pt x="37" y="375"/>
                      <a:pt x="34" y="360"/>
                    </a:cubicBezTo>
                    <a:close/>
                    <a:moveTo>
                      <a:pt x="29" y="326"/>
                    </a:moveTo>
                    <a:cubicBezTo>
                      <a:pt x="32" y="350"/>
                      <a:pt x="32" y="350"/>
                      <a:pt x="32" y="350"/>
                    </a:cubicBezTo>
                    <a:cubicBezTo>
                      <a:pt x="31" y="341"/>
                      <a:pt x="29" y="332"/>
                      <a:pt x="29" y="326"/>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78" name="Freeform 68"/>
              <p:cNvSpPr/>
              <p:nvPr/>
            </p:nvSpPr>
            <p:spPr bwMode="auto">
              <a:xfrm>
                <a:off x="5239" y="1998"/>
                <a:ext cx="1" cy="12"/>
              </a:xfrm>
              <a:custGeom>
                <a:avLst/>
                <a:gdLst>
                  <a:gd name="T0" fmla="*/ 0 w 1"/>
                  <a:gd name="T1" fmla="*/ 7 h 7"/>
                  <a:gd name="T2" fmla="*/ 1 w 1"/>
                  <a:gd name="T3" fmla="*/ 0 h 7"/>
                  <a:gd name="T4" fmla="*/ 0 w 1"/>
                  <a:gd name="T5" fmla="*/ 7 h 7"/>
                </a:gdLst>
                <a:ahLst/>
                <a:cxnLst>
                  <a:cxn ang="0">
                    <a:pos x="T0" y="T1"/>
                  </a:cxn>
                  <a:cxn ang="0">
                    <a:pos x="T2" y="T3"/>
                  </a:cxn>
                  <a:cxn ang="0">
                    <a:pos x="T4" y="T5"/>
                  </a:cxn>
                </a:cxnLst>
                <a:rect l="0" t="0" r="r" b="b"/>
                <a:pathLst>
                  <a:path w="1" h="7">
                    <a:moveTo>
                      <a:pt x="0" y="7"/>
                    </a:moveTo>
                    <a:cubicBezTo>
                      <a:pt x="1" y="5"/>
                      <a:pt x="1" y="2"/>
                      <a:pt x="1" y="0"/>
                    </a:cubicBezTo>
                    <a:cubicBezTo>
                      <a:pt x="1" y="1"/>
                      <a:pt x="1" y="4"/>
                      <a:pt x="0" y="7"/>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79" name="Freeform 69"/>
              <p:cNvSpPr/>
              <p:nvPr/>
            </p:nvSpPr>
            <p:spPr bwMode="auto">
              <a:xfrm>
                <a:off x="3188" y="3846"/>
                <a:ext cx="20" cy="10"/>
              </a:xfrm>
              <a:custGeom>
                <a:avLst/>
                <a:gdLst>
                  <a:gd name="T0" fmla="*/ 0 w 12"/>
                  <a:gd name="T1" fmla="*/ 0 h 6"/>
                  <a:gd name="T2" fmla="*/ 12 w 12"/>
                  <a:gd name="T3" fmla="*/ 6 h 6"/>
                  <a:gd name="T4" fmla="*/ 0 w 12"/>
                  <a:gd name="T5" fmla="*/ 0 h 6"/>
                </a:gdLst>
                <a:ahLst/>
                <a:cxnLst>
                  <a:cxn ang="0">
                    <a:pos x="T0" y="T1"/>
                  </a:cxn>
                  <a:cxn ang="0">
                    <a:pos x="T2" y="T3"/>
                  </a:cxn>
                  <a:cxn ang="0">
                    <a:pos x="T4" y="T5"/>
                  </a:cxn>
                </a:cxnLst>
                <a:rect l="0" t="0" r="r" b="b"/>
                <a:pathLst>
                  <a:path w="12" h="6">
                    <a:moveTo>
                      <a:pt x="0" y="0"/>
                    </a:moveTo>
                    <a:cubicBezTo>
                      <a:pt x="12" y="6"/>
                      <a:pt x="12" y="6"/>
                      <a:pt x="12" y="6"/>
                    </a:cubicBezTo>
                    <a:cubicBezTo>
                      <a:pt x="7" y="4"/>
                      <a:pt x="3" y="2"/>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80" name="Freeform 70"/>
              <p:cNvSpPr/>
              <p:nvPr/>
            </p:nvSpPr>
            <p:spPr bwMode="auto">
              <a:xfrm>
                <a:off x="3667" y="3985"/>
                <a:ext cx="31" cy="3"/>
              </a:xfrm>
              <a:custGeom>
                <a:avLst/>
                <a:gdLst>
                  <a:gd name="T0" fmla="*/ 0 w 19"/>
                  <a:gd name="T1" fmla="*/ 0 h 2"/>
                  <a:gd name="T2" fmla="*/ 19 w 19"/>
                  <a:gd name="T3" fmla="*/ 2 h 2"/>
                  <a:gd name="T4" fmla="*/ 0 w 19"/>
                  <a:gd name="T5" fmla="*/ 0 h 2"/>
                </a:gdLst>
                <a:ahLst/>
                <a:cxnLst>
                  <a:cxn ang="0">
                    <a:pos x="T0" y="T1"/>
                  </a:cxn>
                  <a:cxn ang="0">
                    <a:pos x="T2" y="T3"/>
                  </a:cxn>
                  <a:cxn ang="0">
                    <a:pos x="T4" y="T5"/>
                  </a:cxn>
                </a:cxnLst>
                <a:rect l="0" t="0" r="r" b="b"/>
                <a:pathLst>
                  <a:path w="19" h="2">
                    <a:moveTo>
                      <a:pt x="0" y="0"/>
                    </a:moveTo>
                    <a:cubicBezTo>
                      <a:pt x="6" y="0"/>
                      <a:pt x="13" y="1"/>
                      <a:pt x="19" y="2"/>
                    </a:cubicBezTo>
                    <a:cubicBezTo>
                      <a:pt x="11" y="1"/>
                      <a:pt x="5" y="0"/>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81" name="Freeform 71"/>
              <p:cNvSpPr/>
              <p:nvPr/>
            </p:nvSpPr>
            <p:spPr bwMode="auto">
              <a:xfrm>
                <a:off x="5230" y="2279"/>
                <a:ext cx="0" cy="6"/>
              </a:xfrm>
              <a:custGeom>
                <a:avLst/>
                <a:gdLst>
                  <a:gd name="T0" fmla="*/ 0 h 6"/>
                  <a:gd name="T1" fmla="*/ 2 h 6"/>
                  <a:gd name="T2" fmla="*/ 6 h 6"/>
                  <a:gd name="T3" fmla="*/ 0 h 6"/>
                  <a:gd name="T4" fmla="*/ 0 h 6"/>
                </a:gdLst>
                <a:ahLst/>
                <a:cxnLst>
                  <a:cxn ang="0">
                    <a:pos x="0" y="T0"/>
                  </a:cxn>
                  <a:cxn ang="0">
                    <a:pos x="0" y="T1"/>
                  </a:cxn>
                  <a:cxn ang="0">
                    <a:pos x="0" y="T2"/>
                  </a:cxn>
                  <a:cxn ang="0">
                    <a:pos x="0" y="T3"/>
                  </a:cxn>
                  <a:cxn ang="0">
                    <a:pos x="0" y="T4"/>
                  </a:cxn>
                </a:cxnLst>
                <a:rect l="0" t="0" r="r" b="b"/>
                <a:pathLst>
                  <a:path h="6">
                    <a:moveTo>
                      <a:pt x="0" y="0"/>
                    </a:moveTo>
                    <a:lnTo>
                      <a:pt x="0" y="2"/>
                    </a:lnTo>
                    <a:lnTo>
                      <a:pt x="0" y="6"/>
                    </a:lnTo>
                    <a:lnTo>
                      <a:pt x="0" y="0"/>
                    </a:lnTo>
                    <a:lnTo>
                      <a:pt x="0" y="0"/>
                    </a:ln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82" name="Freeform 72"/>
              <p:cNvSpPr/>
              <p:nvPr/>
            </p:nvSpPr>
            <p:spPr bwMode="auto">
              <a:xfrm>
                <a:off x="4609" y="3767"/>
                <a:ext cx="15" cy="12"/>
              </a:xfrm>
              <a:custGeom>
                <a:avLst/>
                <a:gdLst>
                  <a:gd name="T0" fmla="*/ 0 w 9"/>
                  <a:gd name="T1" fmla="*/ 7 h 7"/>
                  <a:gd name="T2" fmla="*/ 9 w 9"/>
                  <a:gd name="T3" fmla="*/ 0 h 7"/>
                  <a:gd name="T4" fmla="*/ 0 w 9"/>
                  <a:gd name="T5" fmla="*/ 7 h 7"/>
                </a:gdLst>
                <a:ahLst/>
                <a:cxnLst>
                  <a:cxn ang="0">
                    <a:pos x="T0" y="T1"/>
                  </a:cxn>
                  <a:cxn ang="0">
                    <a:pos x="T2" y="T3"/>
                  </a:cxn>
                  <a:cxn ang="0">
                    <a:pos x="T4" y="T5"/>
                  </a:cxn>
                </a:cxnLst>
                <a:rect l="0" t="0" r="r" b="b"/>
                <a:pathLst>
                  <a:path w="9" h="7">
                    <a:moveTo>
                      <a:pt x="0" y="7"/>
                    </a:moveTo>
                    <a:cubicBezTo>
                      <a:pt x="3" y="5"/>
                      <a:pt x="5" y="3"/>
                      <a:pt x="9" y="0"/>
                    </a:cubicBezTo>
                    <a:cubicBezTo>
                      <a:pt x="8" y="1"/>
                      <a:pt x="5" y="3"/>
                      <a:pt x="0" y="7"/>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83" name="Freeform 73"/>
              <p:cNvSpPr/>
              <p:nvPr/>
            </p:nvSpPr>
            <p:spPr bwMode="auto">
              <a:xfrm>
                <a:off x="3660" y="3983"/>
                <a:ext cx="7" cy="2"/>
              </a:xfrm>
              <a:custGeom>
                <a:avLst/>
                <a:gdLst>
                  <a:gd name="T0" fmla="*/ 0 w 7"/>
                  <a:gd name="T1" fmla="*/ 0 h 2"/>
                  <a:gd name="T2" fmla="*/ 2 w 7"/>
                  <a:gd name="T3" fmla="*/ 2 h 2"/>
                  <a:gd name="T4" fmla="*/ 7 w 7"/>
                  <a:gd name="T5" fmla="*/ 2 h 2"/>
                  <a:gd name="T6" fmla="*/ 0 w 7"/>
                  <a:gd name="T7" fmla="*/ 0 h 2"/>
                  <a:gd name="T8" fmla="*/ 0 w 7"/>
                  <a:gd name="T9" fmla="*/ 0 h 2"/>
                </a:gdLst>
                <a:ahLst/>
                <a:cxnLst>
                  <a:cxn ang="0">
                    <a:pos x="T0" y="T1"/>
                  </a:cxn>
                  <a:cxn ang="0">
                    <a:pos x="T2" y="T3"/>
                  </a:cxn>
                  <a:cxn ang="0">
                    <a:pos x="T4" y="T5"/>
                  </a:cxn>
                  <a:cxn ang="0">
                    <a:pos x="T6" y="T7"/>
                  </a:cxn>
                  <a:cxn ang="0">
                    <a:pos x="T8" y="T9"/>
                  </a:cxn>
                </a:cxnLst>
                <a:rect l="0" t="0" r="r" b="b"/>
                <a:pathLst>
                  <a:path w="7" h="2">
                    <a:moveTo>
                      <a:pt x="0" y="0"/>
                    </a:moveTo>
                    <a:lnTo>
                      <a:pt x="2" y="2"/>
                    </a:lnTo>
                    <a:lnTo>
                      <a:pt x="7" y="2"/>
                    </a:lnTo>
                    <a:lnTo>
                      <a:pt x="0" y="0"/>
                    </a:lnTo>
                    <a:lnTo>
                      <a:pt x="0" y="0"/>
                    </a:ln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84" name="Freeform 74"/>
              <p:cNvSpPr/>
              <p:nvPr/>
            </p:nvSpPr>
            <p:spPr bwMode="auto">
              <a:xfrm>
                <a:off x="3016" y="3693"/>
                <a:ext cx="10" cy="10"/>
              </a:xfrm>
              <a:custGeom>
                <a:avLst/>
                <a:gdLst>
                  <a:gd name="T0" fmla="*/ 6 w 6"/>
                  <a:gd name="T1" fmla="*/ 6 h 6"/>
                  <a:gd name="T2" fmla="*/ 0 w 6"/>
                  <a:gd name="T3" fmla="*/ 0 h 6"/>
                  <a:gd name="T4" fmla="*/ 6 w 6"/>
                  <a:gd name="T5" fmla="*/ 6 h 6"/>
                </a:gdLst>
                <a:ahLst/>
                <a:cxnLst>
                  <a:cxn ang="0">
                    <a:pos x="T0" y="T1"/>
                  </a:cxn>
                  <a:cxn ang="0">
                    <a:pos x="T2" y="T3"/>
                  </a:cxn>
                  <a:cxn ang="0">
                    <a:pos x="T4" y="T5"/>
                  </a:cxn>
                </a:cxnLst>
                <a:rect l="0" t="0" r="r" b="b"/>
                <a:pathLst>
                  <a:path w="6" h="6">
                    <a:moveTo>
                      <a:pt x="6" y="6"/>
                    </a:moveTo>
                    <a:cubicBezTo>
                      <a:pt x="4" y="4"/>
                      <a:pt x="2" y="2"/>
                      <a:pt x="0" y="0"/>
                    </a:cubicBezTo>
                    <a:cubicBezTo>
                      <a:pt x="3" y="3"/>
                      <a:pt x="5" y="4"/>
                      <a:pt x="6" y="6"/>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85" name="Freeform 75"/>
              <p:cNvSpPr/>
              <p:nvPr/>
            </p:nvSpPr>
            <p:spPr bwMode="auto">
              <a:xfrm>
                <a:off x="3028" y="3726"/>
                <a:ext cx="10" cy="10"/>
              </a:xfrm>
              <a:custGeom>
                <a:avLst/>
                <a:gdLst>
                  <a:gd name="T0" fmla="*/ 6 w 6"/>
                  <a:gd name="T1" fmla="*/ 6 h 6"/>
                  <a:gd name="T2" fmla="*/ 0 w 6"/>
                  <a:gd name="T3" fmla="*/ 0 h 6"/>
                  <a:gd name="T4" fmla="*/ 6 w 6"/>
                  <a:gd name="T5" fmla="*/ 6 h 6"/>
                </a:gdLst>
                <a:ahLst/>
                <a:cxnLst>
                  <a:cxn ang="0">
                    <a:pos x="T0" y="T1"/>
                  </a:cxn>
                  <a:cxn ang="0">
                    <a:pos x="T2" y="T3"/>
                  </a:cxn>
                  <a:cxn ang="0">
                    <a:pos x="T4" y="T5"/>
                  </a:cxn>
                </a:cxnLst>
                <a:rect l="0" t="0" r="r" b="b"/>
                <a:pathLst>
                  <a:path w="6" h="6">
                    <a:moveTo>
                      <a:pt x="6" y="6"/>
                    </a:moveTo>
                    <a:cubicBezTo>
                      <a:pt x="4" y="4"/>
                      <a:pt x="2" y="2"/>
                      <a:pt x="0" y="0"/>
                    </a:cubicBezTo>
                    <a:cubicBezTo>
                      <a:pt x="6" y="6"/>
                      <a:pt x="6" y="6"/>
                      <a:pt x="6" y="6"/>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86" name="Freeform 76"/>
              <p:cNvSpPr/>
              <p:nvPr/>
            </p:nvSpPr>
            <p:spPr bwMode="auto">
              <a:xfrm>
                <a:off x="2638" y="3048"/>
                <a:ext cx="10" cy="28"/>
              </a:xfrm>
              <a:custGeom>
                <a:avLst/>
                <a:gdLst>
                  <a:gd name="T0" fmla="*/ 6 w 6"/>
                  <a:gd name="T1" fmla="*/ 17 h 17"/>
                  <a:gd name="T2" fmla="*/ 0 w 6"/>
                  <a:gd name="T3" fmla="*/ 0 h 17"/>
                  <a:gd name="T4" fmla="*/ 6 w 6"/>
                  <a:gd name="T5" fmla="*/ 17 h 17"/>
                </a:gdLst>
                <a:ahLst/>
                <a:cxnLst>
                  <a:cxn ang="0">
                    <a:pos x="T0" y="T1"/>
                  </a:cxn>
                  <a:cxn ang="0">
                    <a:pos x="T2" y="T3"/>
                  </a:cxn>
                  <a:cxn ang="0">
                    <a:pos x="T4" y="T5"/>
                  </a:cxn>
                </a:cxnLst>
                <a:rect l="0" t="0" r="r" b="b"/>
                <a:pathLst>
                  <a:path w="6" h="17">
                    <a:moveTo>
                      <a:pt x="6" y="17"/>
                    </a:moveTo>
                    <a:cubicBezTo>
                      <a:pt x="0" y="0"/>
                      <a:pt x="0" y="0"/>
                      <a:pt x="0" y="0"/>
                    </a:cubicBezTo>
                    <a:cubicBezTo>
                      <a:pt x="3" y="9"/>
                      <a:pt x="5" y="14"/>
                      <a:pt x="6" y="17"/>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87" name="Freeform 77"/>
              <p:cNvSpPr/>
              <p:nvPr/>
            </p:nvSpPr>
            <p:spPr bwMode="auto">
              <a:xfrm>
                <a:off x="2980" y="3675"/>
                <a:ext cx="5" cy="3"/>
              </a:xfrm>
              <a:custGeom>
                <a:avLst/>
                <a:gdLst>
                  <a:gd name="T0" fmla="*/ 3 w 3"/>
                  <a:gd name="T1" fmla="*/ 1 h 2"/>
                  <a:gd name="T2" fmla="*/ 0 w 3"/>
                  <a:gd name="T3" fmla="*/ 0 h 2"/>
                  <a:gd name="T4" fmla="*/ 3 w 3"/>
                  <a:gd name="T5" fmla="*/ 1 h 2"/>
                </a:gdLst>
                <a:ahLst/>
                <a:cxnLst>
                  <a:cxn ang="0">
                    <a:pos x="T0" y="T1"/>
                  </a:cxn>
                  <a:cxn ang="0">
                    <a:pos x="T2" y="T3"/>
                  </a:cxn>
                  <a:cxn ang="0">
                    <a:pos x="T4" y="T5"/>
                  </a:cxn>
                </a:cxnLst>
                <a:rect l="0" t="0" r="r" b="b"/>
                <a:pathLst>
                  <a:path w="3" h="2">
                    <a:moveTo>
                      <a:pt x="3" y="1"/>
                    </a:moveTo>
                    <a:cubicBezTo>
                      <a:pt x="0" y="0"/>
                      <a:pt x="0" y="0"/>
                      <a:pt x="0" y="0"/>
                    </a:cubicBezTo>
                    <a:cubicBezTo>
                      <a:pt x="2" y="1"/>
                      <a:pt x="3" y="2"/>
                      <a:pt x="3" y="1"/>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88" name="Freeform 78"/>
              <p:cNvSpPr/>
              <p:nvPr/>
            </p:nvSpPr>
            <p:spPr bwMode="auto">
              <a:xfrm>
                <a:off x="5243" y="1815"/>
                <a:ext cx="2" cy="4"/>
              </a:xfrm>
              <a:custGeom>
                <a:avLst/>
                <a:gdLst>
                  <a:gd name="T0" fmla="*/ 0 w 2"/>
                  <a:gd name="T1" fmla="*/ 0 h 4"/>
                  <a:gd name="T2" fmla="*/ 0 w 2"/>
                  <a:gd name="T3" fmla="*/ 2 h 4"/>
                  <a:gd name="T4" fmla="*/ 2 w 2"/>
                  <a:gd name="T5" fmla="*/ 4 h 4"/>
                  <a:gd name="T6" fmla="*/ 0 w 2"/>
                  <a:gd name="T7" fmla="*/ 0 h 4"/>
                  <a:gd name="T8" fmla="*/ 0 w 2"/>
                  <a:gd name="T9" fmla="*/ 0 h 4"/>
                </a:gdLst>
                <a:ahLst/>
                <a:cxnLst>
                  <a:cxn ang="0">
                    <a:pos x="T0" y="T1"/>
                  </a:cxn>
                  <a:cxn ang="0">
                    <a:pos x="T2" y="T3"/>
                  </a:cxn>
                  <a:cxn ang="0">
                    <a:pos x="T4" y="T5"/>
                  </a:cxn>
                  <a:cxn ang="0">
                    <a:pos x="T6" y="T7"/>
                  </a:cxn>
                  <a:cxn ang="0">
                    <a:pos x="T8" y="T9"/>
                  </a:cxn>
                </a:cxnLst>
                <a:rect l="0" t="0" r="r" b="b"/>
                <a:pathLst>
                  <a:path w="2" h="4">
                    <a:moveTo>
                      <a:pt x="0" y="0"/>
                    </a:moveTo>
                    <a:lnTo>
                      <a:pt x="0" y="2"/>
                    </a:lnTo>
                    <a:lnTo>
                      <a:pt x="2" y="4"/>
                    </a:lnTo>
                    <a:lnTo>
                      <a:pt x="0" y="0"/>
                    </a:lnTo>
                    <a:lnTo>
                      <a:pt x="0" y="0"/>
                    </a:ln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89" name="Freeform 79"/>
              <p:cNvSpPr/>
              <p:nvPr/>
            </p:nvSpPr>
            <p:spPr bwMode="auto">
              <a:xfrm>
                <a:off x="5222" y="1716"/>
                <a:ext cx="5" cy="27"/>
              </a:xfrm>
              <a:custGeom>
                <a:avLst/>
                <a:gdLst>
                  <a:gd name="T0" fmla="*/ 3 w 3"/>
                  <a:gd name="T1" fmla="*/ 16 h 16"/>
                  <a:gd name="T2" fmla="*/ 0 w 3"/>
                  <a:gd name="T3" fmla="*/ 0 h 16"/>
                  <a:gd name="T4" fmla="*/ 3 w 3"/>
                  <a:gd name="T5" fmla="*/ 16 h 16"/>
                </a:gdLst>
                <a:ahLst/>
                <a:cxnLst>
                  <a:cxn ang="0">
                    <a:pos x="T0" y="T1"/>
                  </a:cxn>
                  <a:cxn ang="0">
                    <a:pos x="T2" y="T3"/>
                  </a:cxn>
                  <a:cxn ang="0">
                    <a:pos x="T4" y="T5"/>
                  </a:cxn>
                </a:cxnLst>
                <a:rect l="0" t="0" r="r" b="b"/>
                <a:pathLst>
                  <a:path w="3" h="16">
                    <a:moveTo>
                      <a:pt x="3" y="16"/>
                    </a:moveTo>
                    <a:cubicBezTo>
                      <a:pt x="0" y="0"/>
                      <a:pt x="0" y="0"/>
                      <a:pt x="0" y="0"/>
                    </a:cubicBezTo>
                    <a:cubicBezTo>
                      <a:pt x="1" y="6"/>
                      <a:pt x="2" y="12"/>
                      <a:pt x="3" y="16"/>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90" name="Freeform 80"/>
              <p:cNvSpPr/>
              <p:nvPr/>
            </p:nvSpPr>
            <p:spPr bwMode="auto">
              <a:xfrm>
                <a:off x="4895" y="3422"/>
                <a:ext cx="18" cy="28"/>
              </a:xfrm>
              <a:custGeom>
                <a:avLst/>
                <a:gdLst>
                  <a:gd name="T0" fmla="*/ 0 w 11"/>
                  <a:gd name="T1" fmla="*/ 17 h 17"/>
                  <a:gd name="T2" fmla="*/ 7 w 11"/>
                  <a:gd name="T3" fmla="*/ 8 h 17"/>
                  <a:gd name="T4" fmla="*/ 0 w 11"/>
                  <a:gd name="T5" fmla="*/ 17 h 17"/>
                </a:gdLst>
                <a:ahLst/>
                <a:cxnLst>
                  <a:cxn ang="0">
                    <a:pos x="T0" y="T1"/>
                  </a:cxn>
                  <a:cxn ang="0">
                    <a:pos x="T2" y="T3"/>
                  </a:cxn>
                  <a:cxn ang="0">
                    <a:pos x="T4" y="T5"/>
                  </a:cxn>
                </a:cxnLst>
                <a:rect l="0" t="0" r="r" b="b"/>
                <a:pathLst>
                  <a:path w="11" h="17">
                    <a:moveTo>
                      <a:pt x="0" y="17"/>
                    </a:moveTo>
                    <a:cubicBezTo>
                      <a:pt x="2" y="13"/>
                      <a:pt x="9" y="4"/>
                      <a:pt x="7" y="8"/>
                    </a:cubicBezTo>
                    <a:cubicBezTo>
                      <a:pt x="11" y="0"/>
                      <a:pt x="9" y="0"/>
                      <a:pt x="0" y="17"/>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91" name="Freeform 81"/>
              <p:cNvSpPr/>
              <p:nvPr/>
            </p:nvSpPr>
            <p:spPr bwMode="auto">
              <a:xfrm>
                <a:off x="5286" y="1946"/>
                <a:ext cx="4" cy="21"/>
              </a:xfrm>
              <a:custGeom>
                <a:avLst/>
                <a:gdLst>
                  <a:gd name="T0" fmla="*/ 2 w 2"/>
                  <a:gd name="T1" fmla="*/ 11 h 13"/>
                  <a:gd name="T2" fmla="*/ 0 w 2"/>
                  <a:gd name="T3" fmla="*/ 0 h 13"/>
                  <a:gd name="T4" fmla="*/ 2 w 2"/>
                  <a:gd name="T5" fmla="*/ 11 h 13"/>
                </a:gdLst>
                <a:ahLst/>
                <a:cxnLst>
                  <a:cxn ang="0">
                    <a:pos x="T0" y="T1"/>
                  </a:cxn>
                  <a:cxn ang="0">
                    <a:pos x="T2" y="T3"/>
                  </a:cxn>
                  <a:cxn ang="0">
                    <a:pos x="T4" y="T5"/>
                  </a:cxn>
                </a:cxnLst>
                <a:rect l="0" t="0" r="r" b="b"/>
                <a:pathLst>
                  <a:path w="2" h="13">
                    <a:moveTo>
                      <a:pt x="2" y="11"/>
                    </a:moveTo>
                    <a:cubicBezTo>
                      <a:pt x="1" y="8"/>
                      <a:pt x="1" y="4"/>
                      <a:pt x="0" y="0"/>
                    </a:cubicBezTo>
                    <a:cubicBezTo>
                      <a:pt x="1" y="7"/>
                      <a:pt x="2" y="13"/>
                      <a:pt x="2" y="11"/>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92" name="Freeform 82"/>
              <p:cNvSpPr/>
              <p:nvPr/>
            </p:nvSpPr>
            <p:spPr bwMode="auto">
              <a:xfrm>
                <a:off x="5285" y="1929"/>
                <a:ext cx="1" cy="17"/>
              </a:xfrm>
              <a:custGeom>
                <a:avLst/>
                <a:gdLst>
                  <a:gd name="T0" fmla="*/ 1 w 1"/>
                  <a:gd name="T1" fmla="*/ 10 h 10"/>
                  <a:gd name="T2" fmla="*/ 0 w 1"/>
                  <a:gd name="T3" fmla="*/ 0 h 10"/>
                  <a:gd name="T4" fmla="*/ 1 w 1"/>
                  <a:gd name="T5" fmla="*/ 10 h 10"/>
                </a:gdLst>
                <a:ahLst/>
                <a:cxnLst>
                  <a:cxn ang="0">
                    <a:pos x="T0" y="T1"/>
                  </a:cxn>
                  <a:cxn ang="0">
                    <a:pos x="T2" y="T3"/>
                  </a:cxn>
                  <a:cxn ang="0">
                    <a:pos x="T4" y="T5"/>
                  </a:cxn>
                </a:cxnLst>
                <a:rect l="0" t="0" r="r" b="b"/>
                <a:pathLst>
                  <a:path w="1" h="10">
                    <a:moveTo>
                      <a:pt x="1" y="10"/>
                    </a:moveTo>
                    <a:cubicBezTo>
                      <a:pt x="1" y="7"/>
                      <a:pt x="0" y="3"/>
                      <a:pt x="0" y="0"/>
                    </a:cubicBezTo>
                    <a:cubicBezTo>
                      <a:pt x="0" y="4"/>
                      <a:pt x="1" y="7"/>
                      <a:pt x="1" y="1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93" name="Freeform 83"/>
              <p:cNvSpPr/>
              <p:nvPr/>
            </p:nvSpPr>
            <p:spPr bwMode="auto">
              <a:xfrm>
                <a:off x="4809" y="3647"/>
                <a:ext cx="7" cy="8"/>
              </a:xfrm>
              <a:custGeom>
                <a:avLst/>
                <a:gdLst>
                  <a:gd name="T0" fmla="*/ 4 w 4"/>
                  <a:gd name="T1" fmla="*/ 0 h 5"/>
                  <a:gd name="T2" fmla="*/ 0 w 4"/>
                  <a:gd name="T3" fmla="*/ 5 h 5"/>
                  <a:gd name="T4" fmla="*/ 4 w 4"/>
                  <a:gd name="T5" fmla="*/ 0 h 5"/>
                </a:gdLst>
                <a:ahLst/>
                <a:cxnLst>
                  <a:cxn ang="0">
                    <a:pos x="T0" y="T1"/>
                  </a:cxn>
                  <a:cxn ang="0">
                    <a:pos x="T2" y="T3"/>
                  </a:cxn>
                  <a:cxn ang="0">
                    <a:pos x="T4" y="T5"/>
                  </a:cxn>
                </a:cxnLst>
                <a:rect l="0" t="0" r="r" b="b"/>
                <a:pathLst>
                  <a:path w="4" h="5">
                    <a:moveTo>
                      <a:pt x="4" y="0"/>
                    </a:moveTo>
                    <a:cubicBezTo>
                      <a:pt x="3" y="1"/>
                      <a:pt x="2" y="3"/>
                      <a:pt x="0" y="5"/>
                    </a:cubicBezTo>
                    <a:cubicBezTo>
                      <a:pt x="1" y="4"/>
                      <a:pt x="2" y="3"/>
                      <a:pt x="4"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94" name="Freeform 84"/>
              <p:cNvSpPr/>
              <p:nvPr/>
            </p:nvSpPr>
            <p:spPr bwMode="auto">
              <a:xfrm>
                <a:off x="5174" y="1548"/>
                <a:ext cx="55" cy="266"/>
              </a:xfrm>
              <a:custGeom>
                <a:avLst/>
                <a:gdLst>
                  <a:gd name="T0" fmla="*/ 28 w 33"/>
                  <a:gd name="T1" fmla="*/ 89 h 161"/>
                  <a:gd name="T2" fmla="*/ 23 w 33"/>
                  <a:gd name="T3" fmla="*/ 76 h 161"/>
                  <a:gd name="T4" fmla="*/ 10 w 33"/>
                  <a:gd name="T5" fmla="*/ 23 h 161"/>
                  <a:gd name="T6" fmla="*/ 8 w 33"/>
                  <a:gd name="T7" fmla="*/ 22 h 161"/>
                  <a:gd name="T8" fmla="*/ 14 w 33"/>
                  <a:gd name="T9" fmla="*/ 51 h 161"/>
                  <a:gd name="T10" fmla="*/ 7 w 33"/>
                  <a:gd name="T11" fmla="*/ 23 h 161"/>
                  <a:gd name="T12" fmla="*/ 5 w 33"/>
                  <a:gd name="T13" fmla="*/ 26 h 161"/>
                  <a:gd name="T14" fmla="*/ 32 w 33"/>
                  <a:gd name="T15" fmla="*/ 161 h 161"/>
                  <a:gd name="T16" fmla="*/ 18 w 33"/>
                  <a:gd name="T17" fmla="*/ 66 h 161"/>
                  <a:gd name="T18" fmla="*/ 22 w 33"/>
                  <a:gd name="T19" fmla="*/ 77 h 161"/>
                  <a:gd name="T20" fmla="*/ 33 w 33"/>
                  <a:gd name="T21" fmla="*/ 155 h 161"/>
                  <a:gd name="T22" fmla="*/ 25 w 33"/>
                  <a:gd name="T23" fmla="*/ 88 h 161"/>
                  <a:gd name="T24" fmla="*/ 29 w 33"/>
                  <a:gd name="T25" fmla="*/ 102 h 161"/>
                  <a:gd name="T26" fmla="*/ 28 w 33"/>
                  <a:gd name="T27" fmla="*/ 8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61">
                    <a:moveTo>
                      <a:pt x="28" y="89"/>
                    </a:moveTo>
                    <a:cubicBezTo>
                      <a:pt x="28" y="86"/>
                      <a:pt x="11" y="18"/>
                      <a:pt x="23" y="76"/>
                    </a:cubicBezTo>
                    <a:cubicBezTo>
                      <a:pt x="20" y="74"/>
                      <a:pt x="14" y="39"/>
                      <a:pt x="10" y="23"/>
                    </a:cubicBezTo>
                    <a:cubicBezTo>
                      <a:pt x="12" y="35"/>
                      <a:pt x="8" y="18"/>
                      <a:pt x="8" y="22"/>
                    </a:cubicBezTo>
                    <a:cubicBezTo>
                      <a:pt x="9" y="29"/>
                      <a:pt x="12" y="38"/>
                      <a:pt x="14" y="51"/>
                    </a:cubicBezTo>
                    <a:cubicBezTo>
                      <a:pt x="14" y="57"/>
                      <a:pt x="10" y="38"/>
                      <a:pt x="7" y="23"/>
                    </a:cubicBezTo>
                    <a:cubicBezTo>
                      <a:pt x="10" y="42"/>
                      <a:pt x="0" y="0"/>
                      <a:pt x="5" y="26"/>
                    </a:cubicBezTo>
                    <a:cubicBezTo>
                      <a:pt x="17" y="82"/>
                      <a:pt x="24" y="121"/>
                      <a:pt x="32" y="161"/>
                    </a:cubicBezTo>
                    <a:cubicBezTo>
                      <a:pt x="28" y="128"/>
                      <a:pt x="22" y="93"/>
                      <a:pt x="18" y="66"/>
                    </a:cubicBezTo>
                    <a:cubicBezTo>
                      <a:pt x="22" y="77"/>
                      <a:pt x="22" y="77"/>
                      <a:pt x="22" y="77"/>
                    </a:cubicBezTo>
                    <a:cubicBezTo>
                      <a:pt x="25" y="107"/>
                      <a:pt x="30" y="125"/>
                      <a:pt x="33" y="155"/>
                    </a:cubicBezTo>
                    <a:cubicBezTo>
                      <a:pt x="31" y="132"/>
                      <a:pt x="27" y="110"/>
                      <a:pt x="25" y="88"/>
                    </a:cubicBezTo>
                    <a:cubicBezTo>
                      <a:pt x="21" y="57"/>
                      <a:pt x="26" y="78"/>
                      <a:pt x="29" y="102"/>
                    </a:cubicBezTo>
                    <a:cubicBezTo>
                      <a:pt x="28" y="96"/>
                      <a:pt x="28" y="91"/>
                      <a:pt x="28" y="89"/>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95" name="Freeform 85"/>
              <p:cNvSpPr/>
              <p:nvPr/>
            </p:nvSpPr>
            <p:spPr bwMode="auto">
              <a:xfrm>
                <a:off x="5262" y="1758"/>
                <a:ext cx="0" cy="6"/>
              </a:xfrm>
              <a:custGeom>
                <a:avLst/>
                <a:gdLst>
                  <a:gd name="T0" fmla="*/ 4 h 4"/>
                  <a:gd name="T1" fmla="*/ 3 h 4"/>
                  <a:gd name="T2" fmla="*/ 0 h 4"/>
                  <a:gd name="T3" fmla="*/ 4 h 4"/>
                </a:gdLst>
                <a:ahLst/>
                <a:cxnLst>
                  <a:cxn ang="0">
                    <a:pos x="0" y="T0"/>
                  </a:cxn>
                  <a:cxn ang="0">
                    <a:pos x="0" y="T1"/>
                  </a:cxn>
                  <a:cxn ang="0">
                    <a:pos x="0" y="T2"/>
                  </a:cxn>
                  <a:cxn ang="0">
                    <a:pos x="0" y="T3"/>
                  </a:cxn>
                </a:cxnLst>
                <a:rect l="0" t="0" r="r" b="b"/>
                <a:pathLst>
                  <a:path h="4">
                    <a:moveTo>
                      <a:pt x="0" y="4"/>
                    </a:moveTo>
                    <a:cubicBezTo>
                      <a:pt x="0" y="3"/>
                      <a:pt x="0" y="3"/>
                      <a:pt x="0" y="3"/>
                    </a:cubicBezTo>
                    <a:cubicBezTo>
                      <a:pt x="0" y="2"/>
                      <a:pt x="0" y="1"/>
                      <a:pt x="0" y="0"/>
                    </a:cubicBezTo>
                    <a:cubicBezTo>
                      <a:pt x="0" y="4"/>
                      <a:pt x="0" y="4"/>
                      <a:pt x="0" y="4"/>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96" name="Freeform 86"/>
              <p:cNvSpPr/>
              <p:nvPr/>
            </p:nvSpPr>
            <p:spPr bwMode="auto">
              <a:xfrm>
                <a:off x="2577" y="3097"/>
                <a:ext cx="5" cy="10"/>
              </a:xfrm>
              <a:custGeom>
                <a:avLst/>
                <a:gdLst>
                  <a:gd name="T0" fmla="*/ 3 w 3"/>
                  <a:gd name="T1" fmla="*/ 5 h 6"/>
                  <a:gd name="T2" fmla="*/ 0 w 3"/>
                  <a:gd name="T3" fmla="*/ 0 h 6"/>
                  <a:gd name="T4" fmla="*/ 3 w 3"/>
                  <a:gd name="T5" fmla="*/ 5 h 6"/>
                </a:gdLst>
                <a:ahLst/>
                <a:cxnLst>
                  <a:cxn ang="0">
                    <a:pos x="T0" y="T1"/>
                  </a:cxn>
                  <a:cxn ang="0">
                    <a:pos x="T2" y="T3"/>
                  </a:cxn>
                  <a:cxn ang="0">
                    <a:pos x="T4" y="T5"/>
                  </a:cxn>
                </a:cxnLst>
                <a:rect l="0" t="0" r="r" b="b"/>
                <a:pathLst>
                  <a:path w="3" h="6">
                    <a:moveTo>
                      <a:pt x="3" y="5"/>
                    </a:moveTo>
                    <a:cubicBezTo>
                      <a:pt x="0" y="0"/>
                      <a:pt x="0" y="0"/>
                      <a:pt x="0" y="0"/>
                    </a:cubicBezTo>
                    <a:cubicBezTo>
                      <a:pt x="2" y="4"/>
                      <a:pt x="3" y="6"/>
                      <a:pt x="3" y="5"/>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97" name="Freeform 87"/>
              <p:cNvSpPr/>
              <p:nvPr/>
            </p:nvSpPr>
            <p:spPr bwMode="auto">
              <a:xfrm>
                <a:off x="5252" y="1832"/>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1"/>
                      <a:pt x="0" y="1"/>
                      <a:pt x="0" y="1"/>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98" name="Freeform 88"/>
              <p:cNvSpPr/>
              <p:nvPr/>
            </p:nvSpPr>
            <p:spPr bwMode="auto">
              <a:xfrm>
                <a:off x="2673" y="3328"/>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99" name="Freeform 89"/>
              <p:cNvSpPr/>
              <p:nvPr/>
            </p:nvSpPr>
            <p:spPr bwMode="auto">
              <a:xfrm>
                <a:off x="2768" y="3345"/>
                <a:ext cx="4" cy="6"/>
              </a:xfrm>
              <a:custGeom>
                <a:avLst/>
                <a:gdLst>
                  <a:gd name="T0" fmla="*/ 2 w 2"/>
                  <a:gd name="T1" fmla="*/ 4 h 4"/>
                  <a:gd name="T2" fmla="*/ 2 w 2"/>
                  <a:gd name="T3" fmla="*/ 3 h 4"/>
                  <a:gd name="T4" fmla="*/ 2 w 2"/>
                  <a:gd name="T5" fmla="*/ 4 h 4"/>
                </a:gdLst>
                <a:ahLst/>
                <a:cxnLst>
                  <a:cxn ang="0">
                    <a:pos x="T0" y="T1"/>
                  </a:cxn>
                  <a:cxn ang="0">
                    <a:pos x="T2" y="T3"/>
                  </a:cxn>
                  <a:cxn ang="0">
                    <a:pos x="T4" y="T5"/>
                  </a:cxn>
                </a:cxnLst>
                <a:rect l="0" t="0" r="r" b="b"/>
                <a:pathLst>
                  <a:path w="2" h="4">
                    <a:moveTo>
                      <a:pt x="2" y="4"/>
                    </a:moveTo>
                    <a:cubicBezTo>
                      <a:pt x="2" y="3"/>
                      <a:pt x="2" y="3"/>
                      <a:pt x="2" y="3"/>
                    </a:cubicBezTo>
                    <a:cubicBezTo>
                      <a:pt x="0" y="0"/>
                      <a:pt x="1" y="1"/>
                      <a:pt x="2" y="4"/>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00" name="Rectangle 90"/>
              <p:cNvSpPr>
                <a:spLocks noChangeArrowheads="1"/>
              </p:cNvSpPr>
              <p:nvPr/>
            </p:nvSpPr>
            <p:spPr bwMode="auto">
              <a:xfrm>
                <a:off x="2674" y="3328"/>
                <a:ext cx="1" cy="1"/>
              </a:xfrm>
              <a:prstGeom prst="rect">
                <a:avLst/>
              </a:prstGeom>
              <a:solidFill>
                <a:srgbClr val="FFFAD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01" name="Freeform 91"/>
              <p:cNvSpPr/>
              <p:nvPr/>
            </p:nvSpPr>
            <p:spPr bwMode="auto">
              <a:xfrm>
                <a:off x="3549" y="4029"/>
                <a:ext cx="12" cy="4"/>
              </a:xfrm>
              <a:custGeom>
                <a:avLst/>
                <a:gdLst>
                  <a:gd name="T0" fmla="*/ 7 w 7"/>
                  <a:gd name="T1" fmla="*/ 2 h 2"/>
                  <a:gd name="T2" fmla="*/ 2 w 7"/>
                  <a:gd name="T3" fmla="*/ 0 h 2"/>
                  <a:gd name="T4" fmla="*/ 7 w 7"/>
                  <a:gd name="T5" fmla="*/ 2 h 2"/>
                </a:gdLst>
                <a:ahLst/>
                <a:cxnLst>
                  <a:cxn ang="0">
                    <a:pos x="T0" y="T1"/>
                  </a:cxn>
                  <a:cxn ang="0">
                    <a:pos x="T2" y="T3"/>
                  </a:cxn>
                  <a:cxn ang="0">
                    <a:pos x="T4" y="T5"/>
                  </a:cxn>
                </a:cxnLst>
                <a:rect l="0" t="0" r="r" b="b"/>
                <a:pathLst>
                  <a:path w="7" h="2">
                    <a:moveTo>
                      <a:pt x="7" y="2"/>
                    </a:moveTo>
                    <a:cubicBezTo>
                      <a:pt x="7" y="2"/>
                      <a:pt x="5" y="1"/>
                      <a:pt x="2" y="0"/>
                    </a:cubicBezTo>
                    <a:cubicBezTo>
                      <a:pt x="0" y="0"/>
                      <a:pt x="1" y="0"/>
                      <a:pt x="7" y="2"/>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02" name="Freeform 92"/>
              <p:cNvSpPr/>
              <p:nvPr/>
            </p:nvSpPr>
            <p:spPr bwMode="auto">
              <a:xfrm>
                <a:off x="3338" y="3960"/>
                <a:ext cx="3" cy="2"/>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1"/>
                      <a:pt x="2" y="1"/>
                    </a:cubicBezTo>
                    <a:cubicBezTo>
                      <a:pt x="1" y="1"/>
                      <a:pt x="1" y="1"/>
                      <a:pt x="0" y="0"/>
                    </a:cubicBezTo>
                    <a:cubicBezTo>
                      <a:pt x="2" y="1"/>
                      <a:pt x="2" y="1"/>
                      <a:pt x="2" y="1"/>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03" name="Freeform 93"/>
              <p:cNvSpPr/>
              <p:nvPr/>
            </p:nvSpPr>
            <p:spPr bwMode="auto">
              <a:xfrm>
                <a:off x="4839" y="3487"/>
                <a:ext cx="13" cy="23"/>
              </a:xfrm>
              <a:custGeom>
                <a:avLst/>
                <a:gdLst>
                  <a:gd name="T0" fmla="*/ 8 w 8"/>
                  <a:gd name="T1" fmla="*/ 0 h 14"/>
                  <a:gd name="T2" fmla="*/ 0 w 8"/>
                  <a:gd name="T3" fmla="*/ 14 h 14"/>
                  <a:gd name="T4" fmla="*/ 8 w 8"/>
                  <a:gd name="T5" fmla="*/ 0 h 14"/>
                </a:gdLst>
                <a:ahLst/>
                <a:cxnLst>
                  <a:cxn ang="0">
                    <a:pos x="T0" y="T1"/>
                  </a:cxn>
                  <a:cxn ang="0">
                    <a:pos x="T2" y="T3"/>
                  </a:cxn>
                  <a:cxn ang="0">
                    <a:pos x="T4" y="T5"/>
                  </a:cxn>
                </a:cxnLst>
                <a:rect l="0" t="0" r="r" b="b"/>
                <a:pathLst>
                  <a:path w="8" h="14">
                    <a:moveTo>
                      <a:pt x="8" y="0"/>
                    </a:moveTo>
                    <a:cubicBezTo>
                      <a:pt x="5" y="6"/>
                      <a:pt x="2" y="10"/>
                      <a:pt x="0" y="14"/>
                    </a:cubicBezTo>
                    <a:cubicBezTo>
                      <a:pt x="2" y="10"/>
                      <a:pt x="5" y="5"/>
                      <a:pt x="8"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04" name="Freeform 94"/>
              <p:cNvSpPr/>
              <p:nvPr/>
            </p:nvSpPr>
            <p:spPr bwMode="auto">
              <a:xfrm>
                <a:off x="2666" y="3318"/>
                <a:ext cx="7" cy="10"/>
              </a:xfrm>
              <a:custGeom>
                <a:avLst/>
                <a:gdLst>
                  <a:gd name="T0" fmla="*/ 4 w 4"/>
                  <a:gd name="T1" fmla="*/ 6 h 6"/>
                  <a:gd name="T2" fmla="*/ 0 w 4"/>
                  <a:gd name="T3" fmla="*/ 0 h 6"/>
                  <a:gd name="T4" fmla="*/ 4 w 4"/>
                  <a:gd name="T5" fmla="*/ 6 h 6"/>
                </a:gdLst>
                <a:ahLst/>
                <a:cxnLst>
                  <a:cxn ang="0">
                    <a:pos x="T0" y="T1"/>
                  </a:cxn>
                  <a:cxn ang="0">
                    <a:pos x="T2" y="T3"/>
                  </a:cxn>
                  <a:cxn ang="0">
                    <a:pos x="T4" y="T5"/>
                  </a:cxn>
                </a:cxnLst>
                <a:rect l="0" t="0" r="r" b="b"/>
                <a:pathLst>
                  <a:path w="4" h="6">
                    <a:moveTo>
                      <a:pt x="4" y="6"/>
                    </a:moveTo>
                    <a:cubicBezTo>
                      <a:pt x="3" y="5"/>
                      <a:pt x="2" y="3"/>
                      <a:pt x="0" y="0"/>
                    </a:cubicBezTo>
                    <a:cubicBezTo>
                      <a:pt x="2" y="3"/>
                      <a:pt x="3" y="5"/>
                      <a:pt x="4" y="6"/>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05" name="Freeform 95"/>
              <p:cNvSpPr/>
              <p:nvPr/>
            </p:nvSpPr>
            <p:spPr bwMode="auto">
              <a:xfrm>
                <a:off x="3904" y="4051"/>
                <a:ext cx="7" cy="0"/>
              </a:xfrm>
              <a:custGeom>
                <a:avLst/>
                <a:gdLst>
                  <a:gd name="T0" fmla="*/ 7 w 7"/>
                  <a:gd name="T1" fmla="*/ 0 w 7"/>
                  <a:gd name="T2" fmla="*/ 4 w 7"/>
                  <a:gd name="T3" fmla="*/ 7 w 7"/>
                  <a:gd name="T4" fmla="*/ 7 w 7"/>
                </a:gdLst>
                <a:ahLst/>
                <a:cxnLst>
                  <a:cxn ang="0">
                    <a:pos x="T0" y="0"/>
                  </a:cxn>
                  <a:cxn ang="0">
                    <a:pos x="T1" y="0"/>
                  </a:cxn>
                  <a:cxn ang="0">
                    <a:pos x="T2" y="0"/>
                  </a:cxn>
                  <a:cxn ang="0">
                    <a:pos x="T3" y="0"/>
                  </a:cxn>
                  <a:cxn ang="0">
                    <a:pos x="T4" y="0"/>
                  </a:cxn>
                </a:cxnLst>
                <a:rect l="0" t="0" r="r" b="b"/>
                <a:pathLst>
                  <a:path w="7">
                    <a:moveTo>
                      <a:pt x="7" y="0"/>
                    </a:moveTo>
                    <a:lnTo>
                      <a:pt x="0" y="0"/>
                    </a:lnTo>
                    <a:lnTo>
                      <a:pt x="4" y="0"/>
                    </a:lnTo>
                    <a:lnTo>
                      <a:pt x="7" y="0"/>
                    </a:lnTo>
                    <a:lnTo>
                      <a:pt x="7" y="0"/>
                    </a:ln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06" name="Freeform 96"/>
              <p:cNvSpPr/>
              <p:nvPr/>
            </p:nvSpPr>
            <p:spPr bwMode="auto">
              <a:xfrm>
                <a:off x="3870" y="4026"/>
                <a:ext cx="280" cy="30"/>
              </a:xfrm>
              <a:custGeom>
                <a:avLst/>
                <a:gdLst>
                  <a:gd name="T0" fmla="*/ 97 w 170"/>
                  <a:gd name="T1" fmla="*/ 12 h 18"/>
                  <a:gd name="T2" fmla="*/ 92 w 170"/>
                  <a:gd name="T3" fmla="*/ 13 h 18"/>
                  <a:gd name="T4" fmla="*/ 170 w 170"/>
                  <a:gd name="T5" fmla="*/ 0 h 18"/>
                  <a:gd name="T6" fmla="*/ 124 w 170"/>
                  <a:gd name="T7" fmla="*/ 5 h 18"/>
                  <a:gd name="T8" fmla="*/ 70 w 170"/>
                  <a:gd name="T9" fmla="*/ 9 h 18"/>
                  <a:gd name="T10" fmla="*/ 54 w 170"/>
                  <a:gd name="T11" fmla="*/ 13 h 18"/>
                  <a:gd name="T12" fmla="*/ 41 w 170"/>
                  <a:gd name="T13" fmla="*/ 11 h 18"/>
                  <a:gd name="T14" fmla="*/ 0 w 170"/>
                  <a:gd name="T15" fmla="*/ 12 h 18"/>
                  <a:gd name="T16" fmla="*/ 36 w 170"/>
                  <a:gd name="T17" fmla="*/ 12 h 18"/>
                  <a:gd name="T18" fmla="*/ 25 w 170"/>
                  <a:gd name="T19" fmla="*/ 15 h 18"/>
                  <a:gd name="T20" fmla="*/ 29 w 170"/>
                  <a:gd name="T21" fmla="*/ 14 h 18"/>
                  <a:gd name="T22" fmla="*/ 97 w 170"/>
                  <a:gd name="T23"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18">
                    <a:moveTo>
                      <a:pt x="97" y="12"/>
                    </a:moveTo>
                    <a:cubicBezTo>
                      <a:pt x="95" y="13"/>
                      <a:pt x="94" y="13"/>
                      <a:pt x="92" y="13"/>
                    </a:cubicBezTo>
                    <a:cubicBezTo>
                      <a:pt x="118" y="11"/>
                      <a:pt x="165" y="3"/>
                      <a:pt x="170" y="0"/>
                    </a:cubicBezTo>
                    <a:cubicBezTo>
                      <a:pt x="162" y="2"/>
                      <a:pt x="117" y="7"/>
                      <a:pt x="124" y="5"/>
                    </a:cubicBezTo>
                    <a:cubicBezTo>
                      <a:pt x="106" y="8"/>
                      <a:pt x="80" y="8"/>
                      <a:pt x="70" y="9"/>
                    </a:cubicBezTo>
                    <a:cubicBezTo>
                      <a:pt x="100" y="8"/>
                      <a:pt x="74" y="11"/>
                      <a:pt x="54" y="13"/>
                    </a:cubicBezTo>
                    <a:cubicBezTo>
                      <a:pt x="36" y="13"/>
                      <a:pt x="57" y="11"/>
                      <a:pt x="41" y="11"/>
                    </a:cubicBezTo>
                    <a:cubicBezTo>
                      <a:pt x="28" y="12"/>
                      <a:pt x="14" y="12"/>
                      <a:pt x="0" y="12"/>
                    </a:cubicBezTo>
                    <a:cubicBezTo>
                      <a:pt x="12" y="12"/>
                      <a:pt x="24" y="12"/>
                      <a:pt x="36" y="12"/>
                    </a:cubicBezTo>
                    <a:cubicBezTo>
                      <a:pt x="25" y="15"/>
                      <a:pt x="25" y="15"/>
                      <a:pt x="25" y="15"/>
                    </a:cubicBezTo>
                    <a:cubicBezTo>
                      <a:pt x="26" y="14"/>
                      <a:pt x="27" y="14"/>
                      <a:pt x="29" y="14"/>
                    </a:cubicBezTo>
                    <a:cubicBezTo>
                      <a:pt x="90" y="11"/>
                      <a:pt x="34" y="18"/>
                      <a:pt x="97" y="12"/>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07" name="Freeform 97"/>
              <p:cNvSpPr/>
              <p:nvPr/>
            </p:nvSpPr>
            <p:spPr bwMode="auto">
              <a:xfrm>
                <a:off x="4007" y="4047"/>
                <a:ext cx="15" cy="4"/>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6" y="1"/>
                      <a:pt x="2" y="1"/>
                      <a:pt x="0" y="2"/>
                    </a:cubicBezTo>
                    <a:cubicBezTo>
                      <a:pt x="5" y="1"/>
                      <a:pt x="8" y="1"/>
                      <a:pt x="9"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08" name="Freeform 98"/>
              <p:cNvSpPr/>
              <p:nvPr/>
            </p:nvSpPr>
            <p:spPr bwMode="auto">
              <a:xfrm>
                <a:off x="4428" y="3939"/>
                <a:ext cx="16" cy="8"/>
              </a:xfrm>
              <a:custGeom>
                <a:avLst/>
                <a:gdLst>
                  <a:gd name="T0" fmla="*/ 0 w 10"/>
                  <a:gd name="T1" fmla="*/ 5 h 5"/>
                  <a:gd name="T2" fmla="*/ 10 w 10"/>
                  <a:gd name="T3" fmla="*/ 0 h 5"/>
                  <a:gd name="T4" fmla="*/ 0 w 10"/>
                  <a:gd name="T5" fmla="*/ 5 h 5"/>
                </a:gdLst>
                <a:ahLst/>
                <a:cxnLst>
                  <a:cxn ang="0">
                    <a:pos x="T0" y="T1"/>
                  </a:cxn>
                  <a:cxn ang="0">
                    <a:pos x="T2" y="T3"/>
                  </a:cxn>
                  <a:cxn ang="0">
                    <a:pos x="T4" y="T5"/>
                  </a:cxn>
                </a:cxnLst>
                <a:rect l="0" t="0" r="r" b="b"/>
                <a:pathLst>
                  <a:path w="10" h="5">
                    <a:moveTo>
                      <a:pt x="0" y="5"/>
                    </a:moveTo>
                    <a:cubicBezTo>
                      <a:pt x="3" y="3"/>
                      <a:pt x="6" y="2"/>
                      <a:pt x="10" y="0"/>
                    </a:cubicBezTo>
                    <a:cubicBezTo>
                      <a:pt x="8" y="1"/>
                      <a:pt x="3" y="3"/>
                      <a:pt x="0" y="5"/>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09" name="Freeform 99"/>
              <p:cNvSpPr/>
              <p:nvPr/>
            </p:nvSpPr>
            <p:spPr bwMode="auto">
              <a:xfrm>
                <a:off x="2442" y="2335"/>
                <a:ext cx="6" cy="61"/>
              </a:xfrm>
              <a:custGeom>
                <a:avLst/>
                <a:gdLst>
                  <a:gd name="T0" fmla="*/ 0 w 4"/>
                  <a:gd name="T1" fmla="*/ 0 h 37"/>
                  <a:gd name="T2" fmla="*/ 4 w 4"/>
                  <a:gd name="T3" fmla="*/ 36 h 37"/>
                  <a:gd name="T4" fmla="*/ 1 w 4"/>
                  <a:gd name="T5" fmla="*/ 4 h 37"/>
                  <a:gd name="T6" fmla="*/ 0 w 4"/>
                  <a:gd name="T7" fmla="*/ 0 h 37"/>
                </a:gdLst>
                <a:ahLst/>
                <a:cxnLst>
                  <a:cxn ang="0">
                    <a:pos x="T0" y="T1"/>
                  </a:cxn>
                  <a:cxn ang="0">
                    <a:pos x="T2" y="T3"/>
                  </a:cxn>
                  <a:cxn ang="0">
                    <a:pos x="T4" y="T5"/>
                  </a:cxn>
                  <a:cxn ang="0">
                    <a:pos x="T6" y="T7"/>
                  </a:cxn>
                </a:cxnLst>
                <a:rect l="0" t="0" r="r" b="b"/>
                <a:pathLst>
                  <a:path w="4" h="37">
                    <a:moveTo>
                      <a:pt x="0" y="0"/>
                    </a:moveTo>
                    <a:cubicBezTo>
                      <a:pt x="0" y="1"/>
                      <a:pt x="2" y="37"/>
                      <a:pt x="4" y="36"/>
                    </a:cubicBezTo>
                    <a:cubicBezTo>
                      <a:pt x="1" y="4"/>
                      <a:pt x="1" y="4"/>
                      <a:pt x="1" y="4"/>
                    </a:cubicBezTo>
                    <a:cubicBezTo>
                      <a:pt x="0" y="0"/>
                      <a:pt x="0" y="0"/>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10" name="Freeform 100"/>
              <p:cNvSpPr/>
              <p:nvPr/>
            </p:nvSpPr>
            <p:spPr bwMode="auto">
              <a:xfrm>
                <a:off x="5082" y="3059"/>
                <a:ext cx="6" cy="23"/>
              </a:xfrm>
              <a:custGeom>
                <a:avLst/>
                <a:gdLst>
                  <a:gd name="T0" fmla="*/ 4 w 4"/>
                  <a:gd name="T1" fmla="*/ 0 h 14"/>
                  <a:gd name="T2" fmla="*/ 0 w 4"/>
                  <a:gd name="T3" fmla="*/ 12 h 14"/>
                  <a:gd name="T4" fmla="*/ 0 w 4"/>
                  <a:gd name="T5" fmla="*/ 14 h 14"/>
                  <a:gd name="T6" fmla="*/ 4 w 4"/>
                  <a:gd name="T7" fmla="*/ 0 h 14"/>
                </a:gdLst>
                <a:ahLst/>
                <a:cxnLst>
                  <a:cxn ang="0">
                    <a:pos x="T0" y="T1"/>
                  </a:cxn>
                  <a:cxn ang="0">
                    <a:pos x="T2" y="T3"/>
                  </a:cxn>
                  <a:cxn ang="0">
                    <a:pos x="T4" y="T5"/>
                  </a:cxn>
                  <a:cxn ang="0">
                    <a:pos x="T6" y="T7"/>
                  </a:cxn>
                </a:cxnLst>
                <a:rect l="0" t="0" r="r" b="b"/>
                <a:pathLst>
                  <a:path w="4" h="14">
                    <a:moveTo>
                      <a:pt x="4" y="0"/>
                    </a:moveTo>
                    <a:cubicBezTo>
                      <a:pt x="0" y="12"/>
                      <a:pt x="0" y="12"/>
                      <a:pt x="0" y="12"/>
                    </a:cubicBezTo>
                    <a:cubicBezTo>
                      <a:pt x="0" y="14"/>
                      <a:pt x="0" y="14"/>
                      <a:pt x="0" y="14"/>
                    </a:cubicBezTo>
                    <a:cubicBezTo>
                      <a:pt x="1" y="12"/>
                      <a:pt x="3" y="4"/>
                      <a:pt x="4"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11" name="Freeform 101"/>
              <p:cNvSpPr/>
              <p:nvPr/>
            </p:nvSpPr>
            <p:spPr bwMode="auto">
              <a:xfrm>
                <a:off x="4074" y="4029"/>
                <a:ext cx="19" cy="5"/>
              </a:xfrm>
              <a:custGeom>
                <a:avLst/>
                <a:gdLst>
                  <a:gd name="T0" fmla="*/ 11 w 11"/>
                  <a:gd name="T1" fmla="*/ 0 h 3"/>
                  <a:gd name="T2" fmla="*/ 0 w 11"/>
                  <a:gd name="T3" fmla="*/ 3 h 3"/>
                  <a:gd name="T4" fmla="*/ 11 w 11"/>
                  <a:gd name="T5" fmla="*/ 0 h 3"/>
                </a:gdLst>
                <a:ahLst/>
                <a:cxnLst>
                  <a:cxn ang="0">
                    <a:pos x="T0" y="T1"/>
                  </a:cxn>
                  <a:cxn ang="0">
                    <a:pos x="T2" y="T3"/>
                  </a:cxn>
                  <a:cxn ang="0">
                    <a:pos x="T4" y="T5"/>
                  </a:cxn>
                </a:cxnLst>
                <a:rect l="0" t="0" r="r" b="b"/>
                <a:pathLst>
                  <a:path w="11" h="3">
                    <a:moveTo>
                      <a:pt x="11" y="0"/>
                    </a:moveTo>
                    <a:cubicBezTo>
                      <a:pt x="4" y="1"/>
                      <a:pt x="2" y="2"/>
                      <a:pt x="0" y="3"/>
                    </a:cubicBezTo>
                    <a:cubicBezTo>
                      <a:pt x="4" y="2"/>
                      <a:pt x="8" y="1"/>
                      <a:pt x="11"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12" name="Freeform 102"/>
              <p:cNvSpPr/>
              <p:nvPr/>
            </p:nvSpPr>
            <p:spPr bwMode="auto">
              <a:xfrm>
                <a:off x="5097" y="2993"/>
                <a:ext cx="21" cy="66"/>
              </a:xfrm>
              <a:custGeom>
                <a:avLst/>
                <a:gdLst>
                  <a:gd name="T0" fmla="*/ 0 w 13"/>
                  <a:gd name="T1" fmla="*/ 40 h 40"/>
                  <a:gd name="T2" fmla="*/ 6 w 13"/>
                  <a:gd name="T3" fmla="*/ 27 h 40"/>
                  <a:gd name="T4" fmla="*/ 13 w 13"/>
                  <a:gd name="T5" fmla="*/ 0 h 40"/>
                  <a:gd name="T6" fmla="*/ 0 w 13"/>
                  <a:gd name="T7" fmla="*/ 40 h 40"/>
                </a:gdLst>
                <a:ahLst/>
                <a:cxnLst>
                  <a:cxn ang="0">
                    <a:pos x="T0" y="T1"/>
                  </a:cxn>
                  <a:cxn ang="0">
                    <a:pos x="T2" y="T3"/>
                  </a:cxn>
                  <a:cxn ang="0">
                    <a:pos x="T4" y="T5"/>
                  </a:cxn>
                  <a:cxn ang="0">
                    <a:pos x="T6" y="T7"/>
                  </a:cxn>
                </a:cxnLst>
                <a:rect l="0" t="0" r="r" b="b"/>
                <a:pathLst>
                  <a:path w="13" h="40">
                    <a:moveTo>
                      <a:pt x="0" y="40"/>
                    </a:moveTo>
                    <a:cubicBezTo>
                      <a:pt x="2" y="35"/>
                      <a:pt x="5" y="28"/>
                      <a:pt x="6" y="27"/>
                    </a:cubicBezTo>
                    <a:cubicBezTo>
                      <a:pt x="9" y="17"/>
                      <a:pt x="11" y="10"/>
                      <a:pt x="13" y="0"/>
                    </a:cubicBezTo>
                    <a:cubicBezTo>
                      <a:pt x="10" y="11"/>
                      <a:pt x="5" y="24"/>
                      <a:pt x="0" y="4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13" name="Freeform 103"/>
              <p:cNvSpPr/>
              <p:nvPr/>
            </p:nvSpPr>
            <p:spPr bwMode="auto">
              <a:xfrm>
                <a:off x="5118" y="2992"/>
                <a:ext cx="0" cy="1"/>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lnTo>
                      <a:pt x="0" y="1"/>
                    </a:lnTo>
                    <a:lnTo>
                      <a:pt x="0" y="0"/>
                    </a:lnTo>
                    <a:lnTo>
                      <a:pt x="0" y="0"/>
                    </a:ln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14" name="Freeform 104"/>
              <p:cNvSpPr>
                <a:spLocks noEditPoints="1"/>
              </p:cNvSpPr>
              <p:nvPr/>
            </p:nvSpPr>
            <p:spPr bwMode="auto">
              <a:xfrm>
                <a:off x="2423" y="307"/>
                <a:ext cx="2870" cy="3777"/>
              </a:xfrm>
              <a:custGeom>
                <a:avLst/>
                <a:gdLst>
                  <a:gd name="T0" fmla="*/ 25 w 1738"/>
                  <a:gd name="T1" fmla="*/ 1314 h 2289"/>
                  <a:gd name="T2" fmla="*/ 76 w 1738"/>
                  <a:gd name="T3" fmla="*/ 1625 h 2289"/>
                  <a:gd name="T4" fmla="*/ 92 w 1738"/>
                  <a:gd name="T5" fmla="*/ 1664 h 2289"/>
                  <a:gd name="T6" fmla="*/ 247 w 1738"/>
                  <a:gd name="T7" fmla="*/ 1995 h 2289"/>
                  <a:gd name="T8" fmla="*/ 527 w 1738"/>
                  <a:gd name="T9" fmla="*/ 2201 h 2289"/>
                  <a:gd name="T10" fmla="*/ 690 w 1738"/>
                  <a:gd name="T11" fmla="*/ 2261 h 2289"/>
                  <a:gd name="T12" fmla="*/ 1374 w 1738"/>
                  <a:gd name="T13" fmla="*/ 2111 h 2289"/>
                  <a:gd name="T14" fmla="*/ 1612 w 1738"/>
                  <a:gd name="T15" fmla="*/ 1721 h 2289"/>
                  <a:gd name="T16" fmla="*/ 1692 w 1738"/>
                  <a:gd name="T17" fmla="*/ 1477 h 2289"/>
                  <a:gd name="T18" fmla="*/ 1733 w 1738"/>
                  <a:gd name="T19" fmla="*/ 1194 h 2289"/>
                  <a:gd name="T20" fmla="*/ 1718 w 1738"/>
                  <a:gd name="T21" fmla="*/ 872 h 2289"/>
                  <a:gd name="T22" fmla="*/ 1728 w 1738"/>
                  <a:gd name="T23" fmla="*/ 1127 h 2289"/>
                  <a:gd name="T24" fmla="*/ 1720 w 1738"/>
                  <a:gd name="T25" fmla="*/ 1107 h 2289"/>
                  <a:gd name="T26" fmla="*/ 1698 w 1738"/>
                  <a:gd name="T27" fmla="*/ 870 h 2289"/>
                  <a:gd name="T28" fmla="*/ 1700 w 1738"/>
                  <a:gd name="T29" fmla="*/ 1196 h 2289"/>
                  <a:gd name="T30" fmla="*/ 1693 w 1738"/>
                  <a:gd name="T31" fmla="*/ 1215 h 2289"/>
                  <a:gd name="T32" fmla="*/ 1675 w 1738"/>
                  <a:gd name="T33" fmla="*/ 1370 h 2289"/>
                  <a:gd name="T34" fmla="*/ 1504 w 1738"/>
                  <a:gd name="T35" fmla="*/ 1896 h 2289"/>
                  <a:gd name="T36" fmla="*/ 1428 w 1738"/>
                  <a:gd name="T37" fmla="*/ 1994 h 2289"/>
                  <a:gd name="T38" fmla="*/ 1275 w 1738"/>
                  <a:gd name="T39" fmla="*/ 2142 h 2289"/>
                  <a:gd name="T40" fmla="*/ 1181 w 1738"/>
                  <a:gd name="T41" fmla="*/ 2185 h 2289"/>
                  <a:gd name="T42" fmla="*/ 933 w 1738"/>
                  <a:gd name="T43" fmla="*/ 2247 h 2289"/>
                  <a:gd name="T44" fmla="*/ 1040 w 1738"/>
                  <a:gd name="T45" fmla="*/ 2225 h 2289"/>
                  <a:gd name="T46" fmla="*/ 815 w 1738"/>
                  <a:gd name="T47" fmla="*/ 2238 h 2289"/>
                  <a:gd name="T48" fmla="*/ 615 w 1738"/>
                  <a:gd name="T49" fmla="*/ 2204 h 2289"/>
                  <a:gd name="T50" fmla="*/ 475 w 1738"/>
                  <a:gd name="T51" fmla="*/ 2151 h 2289"/>
                  <a:gd name="T52" fmla="*/ 306 w 1738"/>
                  <a:gd name="T53" fmla="*/ 1995 h 2289"/>
                  <a:gd name="T54" fmla="*/ 559 w 1738"/>
                  <a:gd name="T55" fmla="*/ 2182 h 2289"/>
                  <a:gd name="T56" fmla="*/ 155 w 1738"/>
                  <a:gd name="T57" fmla="*/ 1711 h 2289"/>
                  <a:gd name="T58" fmla="*/ 168 w 1738"/>
                  <a:gd name="T59" fmla="*/ 1761 h 2289"/>
                  <a:gd name="T60" fmla="*/ 109 w 1738"/>
                  <a:gd name="T61" fmla="*/ 1604 h 2289"/>
                  <a:gd name="T62" fmla="*/ 60 w 1738"/>
                  <a:gd name="T63" fmla="*/ 1383 h 2289"/>
                  <a:gd name="T64" fmla="*/ 43 w 1738"/>
                  <a:gd name="T65" fmla="*/ 1163 h 2289"/>
                  <a:gd name="T66" fmla="*/ 31 w 1738"/>
                  <a:gd name="T67" fmla="*/ 973 h 2289"/>
                  <a:gd name="T68" fmla="*/ 58 w 1738"/>
                  <a:gd name="T69" fmla="*/ 1350 h 2289"/>
                  <a:gd name="T70" fmla="*/ 29 w 1738"/>
                  <a:gd name="T71" fmla="*/ 1017 h 2289"/>
                  <a:gd name="T72" fmla="*/ 218 w 1738"/>
                  <a:gd name="T73" fmla="*/ 378 h 2289"/>
                  <a:gd name="T74" fmla="*/ 419 w 1738"/>
                  <a:gd name="T75" fmla="*/ 160 h 2289"/>
                  <a:gd name="T76" fmla="*/ 874 w 1738"/>
                  <a:gd name="T77" fmla="*/ 23 h 2289"/>
                  <a:gd name="T78" fmla="*/ 1190 w 1738"/>
                  <a:gd name="T79" fmla="*/ 84 h 2289"/>
                  <a:gd name="T80" fmla="*/ 1573 w 1738"/>
                  <a:gd name="T81" fmla="*/ 439 h 2289"/>
                  <a:gd name="T82" fmla="*/ 1207 w 1738"/>
                  <a:gd name="T83" fmla="*/ 77 h 2289"/>
                  <a:gd name="T84" fmla="*/ 487 w 1738"/>
                  <a:gd name="T85" fmla="*/ 99 h 2289"/>
                  <a:gd name="T86" fmla="*/ 216 w 1738"/>
                  <a:gd name="T87" fmla="*/ 355 h 2289"/>
                  <a:gd name="T88" fmla="*/ 29 w 1738"/>
                  <a:gd name="T89" fmla="*/ 820 h 2289"/>
                  <a:gd name="T90" fmla="*/ 9 w 1738"/>
                  <a:gd name="T91" fmla="*/ 1178 h 2289"/>
                  <a:gd name="T92" fmla="*/ 141 w 1738"/>
                  <a:gd name="T93" fmla="*/ 1762 h 2289"/>
                  <a:gd name="T94" fmla="*/ 48 w 1738"/>
                  <a:gd name="T95" fmla="*/ 1443 h 2289"/>
                  <a:gd name="T96" fmla="*/ 122 w 1738"/>
                  <a:gd name="T97" fmla="*/ 1718 h 2289"/>
                  <a:gd name="T98" fmla="*/ 1610 w 1738"/>
                  <a:gd name="T99" fmla="*/ 1680 h 2289"/>
                  <a:gd name="T100" fmla="*/ 1602 w 1738"/>
                  <a:gd name="T101" fmla="*/ 1729 h 2289"/>
                  <a:gd name="T102" fmla="*/ 1501 w 1738"/>
                  <a:gd name="T103" fmla="*/ 1941 h 2289"/>
                  <a:gd name="T104" fmla="*/ 1068 w 1738"/>
                  <a:gd name="T105" fmla="*/ 2243 h 2289"/>
                  <a:gd name="T106" fmla="*/ 1236 w 1738"/>
                  <a:gd name="T107" fmla="*/ 2179 h 2289"/>
                  <a:gd name="T108" fmla="*/ 1330 w 1738"/>
                  <a:gd name="T109" fmla="*/ 2128 h 2289"/>
                  <a:gd name="T110" fmla="*/ 1170 w 1738"/>
                  <a:gd name="T111" fmla="*/ 2222 h 2289"/>
                  <a:gd name="T112" fmla="*/ 915 w 1738"/>
                  <a:gd name="T113" fmla="*/ 2283 h 2289"/>
                  <a:gd name="T114" fmla="*/ 897 w 1738"/>
                  <a:gd name="T115" fmla="*/ 2269 h 2289"/>
                  <a:gd name="T116" fmla="*/ 284 w 1738"/>
                  <a:gd name="T117" fmla="*/ 2017 h 2289"/>
                  <a:gd name="T118" fmla="*/ 311 w 1738"/>
                  <a:gd name="T119" fmla="*/ 2047 h 2289"/>
                  <a:gd name="T120" fmla="*/ 474 w 1738"/>
                  <a:gd name="T121" fmla="*/ 2170 h 2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38" h="2289">
                    <a:moveTo>
                      <a:pt x="12" y="1233"/>
                    </a:moveTo>
                    <a:cubicBezTo>
                      <a:pt x="14" y="1246"/>
                      <a:pt x="14" y="1246"/>
                      <a:pt x="14" y="1246"/>
                    </a:cubicBezTo>
                    <a:cubicBezTo>
                      <a:pt x="14" y="1239"/>
                      <a:pt x="14" y="1239"/>
                      <a:pt x="14" y="1239"/>
                    </a:cubicBezTo>
                    <a:cubicBezTo>
                      <a:pt x="17" y="1242"/>
                      <a:pt x="21" y="1272"/>
                      <a:pt x="26" y="1308"/>
                    </a:cubicBezTo>
                    <a:cubicBezTo>
                      <a:pt x="26" y="1306"/>
                      <a:pt x="23" y="1287"/>
                      <a:pt x="21" y="1259"/>
                    </a:cubicBezTo>
                    <a:cubicBezTo>
                      <a:pt x="22" y="1268"/>
                      <a:pt x="22" y="1268"/>
                      <a:pt x="22" y="1268"/>
                    </a:cubicBezTo>
                    <a:cubicBezTo>
                      <a:pt x="27" y="1309"/>
                      <a:pt x="31" y="1347"/>
                      <a:pt x="37" y="1382"/>
                    </a:cubicBezTo>
                    <a:cubicBezTo>
                      <a:pt x="35" y="1369"/>
                      <a:pt x="32" y="1356"/>
                      <a:pt x="30" y="1340"/>
                    </a:cubicBezTo>
                    <a:cubicBezTo>
                      <a:pt x="33" y="1378"/>
                      <a:pt x="47" y="1436"/>
                      <a:pt x="48" y="1454"/>
                    </a:cubicBezTo>
                    <a:cubicBezTo>
                      <a:pt x="33" y="1397"/>
                      <a:pt x="30" y="1369"/>
                      <a:pt x="21" y="1308"/>
                    </a:cubicBezTo>
                    <a:cubicBezTo>
                      <a:pt x="19" y="1276"/>
                      <a:pt x="28" y="1347"/>
                      <a:pt x="30" y="1349"/>
                    </a:cubicBezTo>
                    <a:cubicBezTo>
                      <a:pt x="28" y="1337"/>
                      <a:pt x="27" y="1326"/>
                      <a:pt x="25" y="1314"/>
                    </a:cubicBezTo>
                    <a:cubicBezTo>
                      <a:pt x="24" y="1319"/>
                      <a:pt x="16" y="1247"/>
                      <a:pt x="15" y="1265"/>
                    </a:cubicBezTo>
                    <a:cubicBezTo>
                      <a:pt x="22" y="1342"/>
                      <a:pt x="35" y="1417"/>
                      <a:pt x="49" y="1482"/>
                    </a:cubicBezTo>
                    <a:cubicBezTo>
                      <a:pt x="39" y="1463"/>
                      <a:pt x="29" y="1443"/>
                      <a:pt x="19" y="1423"/>
                    </a:cubicBezTo>
                    <a:cubicBezTo>
                      <a:pt x="19" y="1423"/>
                      <a:pt x="18" y="1422"/>
                      <a:pt x="17" y="1419"/>
                    </a:cubicBezTo>
                    <a:cubicBezTo>
                      <a:pt x="30" y="1483"/>
                      <a:pt x="30" y="1448"/>
                      <a:pt x="34" y="1464"/>
                    </a:cubicBezTo>
                    <a:cubicBezTo>
                      <a:pt x="36" y="1478"/>
                      <a:pt x="41" y="1490"/>
                      <a:pt x="43" y="1503"/>
                    </a:cubicBezTo>
                    <a:cubicBezTo>
                      <a:pt x="40" y="1496"/>
                      <a:pt x="40" y="1496"/>
                      <a:pt x="40" y="1496"/>
                    </a:cubicBezTo>
                    <a:cubicBezTo>
                      <a:pt x="51" y="1536"/>
                      <a:pt x="46" y="1508"/>
                      <a:pt x="54" y="1544"/>
                    </a:cubicBezTo>
                    <a:cubicBezTo>
                      <a:pt x="63" y="1572"/>
                      <a:pt x="48" y="1519"/>
                      <a:pt x="54" y="1537"/>
                    </a:cubicBezTo>
                    <a:cubicBezTo>
                      <a:pt x="64" y="1574"/>
                      <a:pt x="64" y="1559"/>
                      <a:pt x="79" y="1618"/>
                    </a:cubicBezTo>
                    <a:cubicBezTo>
                      <a:pt x="78" y="1615"/>
                      <a:pt x="78" y="1625"/>
                      <a:pt x="68" y="1591"/>
                    </a:cubicBezTo>
                    <a:cubicBezTo>
                      <a:pt x="70" y="1602"/>
                      <a:pt x="74" y="1614"/>
                      <a:pt x="76" y="1625"/>
                    </a:cubicBezTo>
                    <a:cubicBezTo>
                      <a:pt x="63" y="1586"/>
                      <a:pt x="71" y="1610"/>
                      <a:pt x="59" y="1569"/>
                    </a:cubicBezTo>
                    <a:cubicBezTo>
                      <a:pt x="52" y="1551"/>
                      <a:pt x="52" y="1556"/>
                      <a:pt x="45" y="1539"/>
                    </a:cubicBezTo>
                    <a:cubicBezTo>
                      <a:pt x="50" y="1554"/>
                      <a:pt x="51" y="1551"/>
                      <a:pt x="57" y="1574"/>
                    </a:cubicBezTo>
                    <a:cubicBezTo>
                      <a:pt x="64" y="1602"/>
                      <a:pt x="55" y="1570"/>
                      <a:pt x="53" y="1567"/>
                    </a:cubicBezTo>
                    <a:cubicBezTo>
                      <a:pt x="66" y="1603"/>
                      <a:pt x="62" y="1609"/>
                      <a:pt x="75" y="1641"/>
                    </a:cubicBezTo>
                    <a:cubicBezTo>
                      <a:pt x="75" y="1633"/>
                      <a:pt x="77" y="1640"/>
                      <a:pt x="72" y="1616"/>
                    </a:cubicBezTo>
                    <a:cubicBezTo>
                      <a:pt x="80" y="1639"/>
                      <a:pt x="87" y="1669"/>
                      <a:pt x="84" y="1667"/>
                    </a:cubicBezTo>
                    <a:cubicBezTo>
                      <a:pt x="88" y="1671"/>
                      <a:pt x="88" y="1671"/>
                      <a:pt x="88" y="1671"/>
                    </a:cubicBezTo>
                    <a:cubicBezTo>
                      <a:pt x="90" y="1677"/>
                      <a:pt x="96" y="1695"/>
                      <a:pt x="96" y="1696"/>
                    </a:cubicBezTo>
                    <a:cubicBezTo>
                      <a:pt x="100" y="1704"/>
                      <a:pt x="100" y="1704"/>
                      <a:pt x="100" y="1704"/>
                    </a:cubicBezTo>
                    <a:cubicBezTo>
                      <a:pt x="96" y="1686"/>
                      <a:pt x="91" y="1673"/>
                      <a:pt x="81" y="1644"/>
                    </a:cubicBezTo>
                    <a:cubicBezTo>
                      <a:pt x="86" y="1655"/>
                      <a:pt x="79" y="1626"/>
                      <a:pt x="92" y="1664"/>
                    </a:cubicBezTo>
                    <a:cubicBezTo>
                      <a:pt x="98" y="1680"/>
                      <a:pt x="92" y="1666"/>
                      <a:pt x="91" y="1668"/>
                    </a:cubicBezTo>
                    <a:cubicBezTo>
                      <a:pt x="123" y="1751"/>
                      <a:pt x="118" y="1753"/>
                      <a:pt x="148" y="1817"/>
                    </a:cubicBezTo>
                    <a:cubicBezTo>
                      <a:pt x="140" y="1802"/>
                      <a:pt x="124" y="1762"/>
                      <a:pt x="110" y="1731"/>
                    </a:cubicBezTo>
                    <a:cubicBezTo>
                      <a:pt x="116" y="1750"/>
                      <a:pt x="127" y="1772"/>
                      <a:pt x="135" y="1789"/>
                    </a:cubicBezTo>
                    <a:cubicBezTo>
                      <a:pt x="127" y="1774"/>
                      <a:pt x="125" y="1771"/>
                      <a:pt x="132" y="1791"/>
                    </a:cubicBezTo>
                    <a:cubicBezTo>
                      <a:pt x="137" y="1798"/>
                      <a:pt x="137" y="1798"/>
                      <a:pt x="137" y="1798"/>
                    </a:cubicBezTo>
                    <a:cubicBezTo>
                      <a:pt x="142" y="1809"/>
                      <a:pt x="152" y="1830"/>
                      <a:pt x="152" y="1831"/>
                    </a:cubicBezTo>
                    <a:cubicBezTo>
                      <a:pt x="152" y="1832"/>
                      <a:pt x="150" y="1827"/>
                      <a:pt x="146" y="1816"/>
                    </a:cubicBezTo>
                    <a:cubicBezTo>
                      <a:pt x="161" y="1844"/>
                      <a:pt x="188" y="1896"/>
                      <a:pt x="217" y="1943"/>
                    </a:cubicBezTo>
                    <a:cubicBezTo>
                      <a:pt x="211" y="1942"/>
                      <a:pt x="176" y="1875"/>
                      <a:pt x="194" y="1912"/>
                    </a:cubicBezTo>
                    <a:cubicBezTo>
                      <a:pt x="205" y="1931"/>
                      <a:pt x="218" y="1945"/>
                      <a:pt x="239" y="1979"/>
                    </a:cubicBezTo>
                    <a:cubicBezTo>
                      <a:pt x="228" y="1966"/>
                      <a:pt x="248" y="1994"/>
                      <a:pt x="247" y="1995"/>
                    </a:cubicBezTo>
                    <a:cubicBezTo>
                      <a:pt x="259" y="2008"/>
                      <a:pt x="270" y="2023"/>
                      <a:pt x="283" y="2036"/>
                    </a:cubicBezTo>
                    <a:cubicBezTo>
                      <a:pt x="300" y="2056"/>
                      <a:pt x="321" y="2079"/>
                      <a:pt x="340" y="2095"/>
                    </a:cubicBezTo>
                    <a:cubicBezTo>
                      <a:pt x="334" y="2090"/>
                      <a:pt x="325" y="2082"/>
                      <a:pt x="317" y="2073"/>
                    </a:cubicBezTo>
                    <a:cubicBezTo>
                      <a:pt x="345" y="2097"/>
                      <a:pt x="365" y="2122"/>
                      <a:pt x="405" y="2149"/>
                    </a:cubicBezTo>
                    <a:cubicBezTo>
                      <a:pt x="386" y="2137"/>
                      <a:pt x="386" y="2137"/>
                      <a:pt x="386" y="2137"/>
                    </a:cubicBezTo>
                    <a:cubicBezTo>
                      <a:pt x="415" y="2159"/>
                      <a:pt x="440" y="2174"/>
                      <a:pt x="467" y="2186"/>
                    </a:cubicBezTo>
                    <a:cubicBezTo>
                      <a:pt x="465" y="2188"/>
                      <a:pt x="465" y="2188"/>
                      <a:pt x="465" y="2188"/>
                    </a:cubicBezTo>
                    <a:cubicBezTo>
                      <a:pt x="470" y="2187"/>
                      <a:pt x="526" y="2212"/>
                      <a:pt x="539" y="2215"/>
                    </a:cubicBezTo>
                    <a:cubicBezTo>
                      <a:pt x="459" y="2183"/>
                      <a:pt x="469" y="2186"/>
                      <a:pt x="398" y="2140"/>
                    </a:cubicBezTo>
                    <a:cubicBezTo>
                      <a:pt x="425" y="2157"/>
                      <a:pt x="445" y="2169"/>
                      <a:pt x="477" y="2182"/>
                    </a:cubicBezTo>
                    <a:cubicBezTo>
                      <a:pt x="489" y="2187"/>
                      <a:pt x="493" y="2190"/>
                      <a:pt x="494" y="2191"/>
                    </a:cubicBezTo>
                    <a:cubicBezTo>
                      <a:pt x="505" y="2194"/>
                      <a:pt x="508" y="2194"/>
                      <a:pt x="527" y="2201"/>
                    </a:cubicBezTo>
                    <a:cubicBezTo>
                      <a:pt x="532" y="2205"/>
                      <a:pt x="532" y="2205"/>
                      <a:pt x="532" y="2205"/>
                    </a:cubicBezTo>
                    <a:cubicBezTo>
                      <a:pt x="585" y="2227"/>
                      <a:pt x="582" y="2219"/>
                      <a:pt x="634" y="2236"/>
                    </a:cubicBezTo>
                    <a:cubicBezTo>
                      <a:pt x="644" y="2241"/>
                      <a:pt x="588" y="2226"/>
                      <a:pt x="556" y="2215"/>
                    </a:cubicBezTo>
                    <a:cubicBezTo>
                      <a:pt x="579" y="2227"/>
                      <a:pt x="504" y="2196"/>
                      <a:pt x="531" y="2211"/>
                    </a:cubicBezTo>
                    <a:cubicBezTo>
                      <a:pt x="547" y="2215"/>
                      <a:pt x="547" y="2215"/>
                      <a:pt x="547" y="2215"/>
                    </a:cubicBezTo>
                    <a:cubicBezTo>
                      <a:pt x="563" y="2222"/>
                      <a:pt x="561" y="2222"/>
                      <a:pt x="551" y="2218"/>
                    </a:cubicBezTo>
                    <a:cubicBezTo>
                      <a:pt x="573" y="2226"/>
                      <a:pt x="567" y="2224"/>
                      <a:pt x="576" y="2226"/>
                    </a:cubicBezTo>
                    <a:cubicBezTo>
                      <a:pt x="659" y="2253"/>
                      <a:pt x="565" y="2228"/>
                      <a:pt x="647" y="2253"/>
                    </a:cubicBezTo>
                    <a:cubicBezTo>
                      <a:pt x="638" y="2251"/>
                      <a:pt x="615" y="2244"/>
                      <a:pt x="619" y="2247"/>
                    </a:cubicBezTo>
                    <a:cubicBezTo>
                      <a:pt x="604" y="2243"/>
                      <a:pt x="590" y="2238"/>
                      <a:pt x="575" y="2232"/>
                    </a:cubicBezTo>
                    <a:cubicBezTo>
                      <a:pt x="574" y="2234"/>
                      <a:pt x="574" y="2234"/>
                      <a:pt x="574" y="2234"/>
                    </a:cubicBezTo>
                    <a:cubicBezTo>
                      <a:pt x="629" y="2253"/>
                      <a:pt x="664" y="2258"/>
                      <a:pt x="690" y="2261"/>
                    </a:cubicBezTo>
                    <a:cubicBezTo>
                      <a:pt x="639" y="2251"/>
                      <a:pt x="685" y="2257"/>
                      <a:pt x="659" y="2250"/>
                    </a:cubicBezTo>
                    <a:cubicBezTo>
                      <a:pt x="669" y="2251"/>
                      <a:pt x="678" y="2254"/>
                      <a:pt x="684" y="2256"/>
                    </a:cubicBezTo>
                    <a:cubicBezTo>
                      <a:pt x="687" y="2256"/>
                      <a:pt x="713" y="2261"/>
                      <a:pt x="710" y="2259"/>
                    </a:cubicBezTo>
                    <a:cubicBezTo>
                      <a:pt x="721" y="2269"/>
                      <a:pt x="835" y="2282"/>
                      <a:pt x="808" y="2284"/>
                    </a:cubicBezTo>
                    <a:cubicBezTo>
                      <a:pt x="841" y="2289"/>
                      <a:pt x="942" y="2289"/>
                      <a:pt x="1012" y="2276"/>
                    </a:cubicBezTo>
                    <a:cubicBezTo>
                      <a:pt x="994" y="2281"/>
                      <a:pt x="994" y="2281"/>
                      <a:pt x="994" y="2281"/>
                    </a:cubicBezTo>
                    <a:cubicBezTo>
                      <a:pt x="1068" y="2274"/>
                      <a:pt x="1058" y="2266"/>
                      <a:pt x="1099" y="2255"/>
                    </a:cubicBezTo>
                    <a:cubicBezTo>
                      <a:pt x="1063" y="2267"/>
                      <a:pt x="1133" y="2249"/>
                      <a:pt x="1147" y="2244"/>
                    </a:cubicBezTo>
                    <a:cubicBezTo>
                      <a:pt x="1179" y="2231"/>
                      <a:pt x="1204" y="2219"/>
                      <a:pt x="1247" y="2197"/>
                    </a:cubicBezTo>
                    <a:cubicBezTo>
                      <a:pt x="1256" y="2194"/>
                      <a:pt x="1259" y="2197"/>
                      <a:pt x="1286" y="2181"/>
                    </a:cubicBezTo>
                    <a:cubicBezTo>
                      <a:pt x="1292" y="2177"/>
                      <a:pt x="1297" y="2172"/>
                      <a:pt x="1302" y="2168"/>
                    </a:cubicBezTo>
                    <a:cubicBezTo>
                      <a:pt x="1328" y="2151"/>
                      <a:pt x="1359" y="2124"/>
                      <a:pt x="1374" y="2111"/>
                    </a:cubicBezTo>
                    <a:cubicBezTo>
                      <a:pt x="1371" y="2114"/>
                      <a:pt x="1371" y="2114"/>
                      <a:pt x="1371" y="2114"/>
                    </a:cubicBezTo>
                    <a:cubicBezTo>
                      <a:pt x="1397" y="2091"/>
                      <a:pt x="1396" y="2088"/>
                      <a:pt x="1376" y="2106"/>
                    </a:cubicBezTo>
                    <a:cubicBezTo>
                      <a:pt x="1384" y="2099"/>
                      <a:pt x="1391" y="2091"/>
                      <a:pt x="1399" y="2083"/>
                    </a:cubicBezTo>
                    <a:cubicBezTo>
                      <a:pt x="1400" y="2082"/>
                      <a:pt x="1400" y="2082"/>
                      <a:pt x="1400" y="2082"/>
                    </a:cubicBezTo>
                    <a:cubicBezTo>
                      <a:pt x="1429" y="2050"/>
                      <a:pt x="1453" y="2018"/>
                      <a:pt x="1490" y="1962"/>
                    </a:cubicBezTo>
                    <a:cubicBezTo>
                      <a:pt x="1482" y="1978"/>
                      <a:pt x="1521" y="1921"/>
                      <a:pt x="1488" y="1972"/>
                    </a:cubicBezTo>
                    <a:cubicBezTo>
                      <a:pt x="1497" y="1957"/>
                      <a:pt x="1481" y="1979"/>
                      <a:pt x="1478" y="1981"/>
                    </a:cubicBezTo>
                    <a:cubicBezTo>
                      <a:pt x="1465" y="1999"/>
                      <a:pt x="1455" y="2016"/>
                      <a:pt x="1449" y="2024"/>
                    </a:cubicBezTo>
                    <a:cubicBezTo>
                      <a:pt x="1454" y="2019"/>
                      <a:pt x="1453" y="2026"/>
                      <a:pt x="1446" y="2036"/>
                    </a:cubicBezTo>
                    <a:cubicBezTo>
                      <a:pt x="1474" y="2001"/>
                      <a:pt x="1541" y="1898"/>
                      <a:pt x="1540" y="1886"/>
                    </a:cubicBezTo>
                    <a:cubicBezTo>
                      <a:pt x="1567" y="1839"/>
                      <a:pt x="1595" y="1773"/>
                      <a:pt x="1615" y="1715"/>
                    </a:cubicBezTo>
                    <a:cubicBezTo>
                      <a:pt x="1614" y="1718"/>
                      <a:pt x="1612" y="1722"/>
                      <a:pt x="1612" y="1721"/>
                    </a:cubicBezTo>
                    <a:cubicBezTo>
                      <a:pt x="1619" y="1705"/>
                      <a:pt x="1625" y="1688"/>
                      <a:pt x="1631" y="1672"/>
                    </a:cubicBezTo>
                    <a:cubicBezTo>
                      <a:pt x="1628" y="1683"/>
                      <a:pt x="1628" y="1683"/>
                      <a:pt x="1628" y="1683"/>
                    </a:cubicBezTo>
                    <a:cubicBezTo>
                      <a:pt x="1640" y="1651"/>
                      <a:pt x="1640" y="1651"/>
                      <a:pt x="1640" y="1651"/>
                    </a:cubicBezTo>
                    <a:cubicBezTo>
                      <a:pt x="1642" y="1648"/>
                      <a:pt x="1639" y="1661"/>
                      <a:pt x="1635" y="1674"/>
                    </a:cubicBezTo>
                    <a:cubicBezTo>
                      <a:pt x="1632" y="1682"/>
                      <a:pt x="1629" y="1689"/>
                      <a:pt x="1632" y="1681"/>
                    </a:cubicBezTo>
                    <a:cubicBezTo>
                      <a:pt x="1622" y="1718"/>
                      <a:pt x="1642" y="1652"/>
                      <a:pt x="1636" y="1676"/>
                    </a:cubicBezTo>
                    <a:cubicBezTo>
                      <a:pt x="1633" y="1685"/>
                      <a:pt x="1630" y="1696"/>
                      <a:pt x="1628" y="1702"/>
                    </a:cubicBezTo>
                    <a:cubicBezTo>
                      <a:pt x="1643" y="1662"/>
                      <a:pt x="1646" y="1642"/>
                      <a:pt x="1656" y="1618"/>
                    </a:cubicBezTo>
                    <a:cubicBezTo>
                      <a:pt x="1660" y="1598"/>
                      <a:pt x="1670" y="1557"/>
                      <a:pt x="1681" y="1520"/>
                    </a:cubicBezTo>
                    <a:cubicBezTo>
                      <a:pt x="1679" y="1535"/>
                      <a:pt x="1690" y="1479"/>
                      <a:pt x="1688" y="1498"/>
                    </a:cubicBezTo>
                    <a:cubicBezTo>
                      <a:pt x="1691" y="1483"/>
                      <a:pt x="1700" y="1450"/>
                      <a:pt x="1700" y="1443"/>
                    </a:cubicBezTo>
                    <a:cubicBezTo>
                      <a:pt x="1699" y="1449"/>
                      <a:pt x="1696" y="1466"/>
                      <a:pt x="1692" y="1477"/>
                    </a:cubicBezTo>
                    <a:cubicBezTo>
                      <a:pt x="1695" y="1461"/>
                      <a:pt x="1694" y="1459"/>
                      <a:pt x="1698" y="1440"/>
                    </a:cubicBezTo>
                    <a:cubicBezTo>
                      <a:pt x="1699" y="1437"/>
                      <a:pt x="1699" y="1439"/>
                      <a:pt x="1699" y="1439"/>
                    </a:cubicBezTo>
                    <a:cubicBezTo>
                      <a:pt x="1703" y="1413"/>
                      <a:pt x="1696" y="1429"/>
                      <a:pt x="1705" y="1385"/>
                    </a:cubicBezTo>
                    <a:cubicBezTo>
                      <a:pt x="1724" y="1270"/>
                      <a:pt x="1707" y="1403"/>
                      <a:pt x="1711" y="1387"/>
                    </a:cubicBezTo>
                    <a:cubicBezTo>
                      <a:pt x="1711" y="1382"/>
                      <a:pt x="1719" y="1331"/>
                      <a:pt x="1723" y="1308"/>
                    </a:cubicBezTo>
                    <a:cubicBezTo>
                      <a:pt x="1723" y="1313"/>
                      <a:pt x="1723" y="1313"/>
                      <a:pt x="1723" y="1313"/>
                    </a:cubicBezTo>
                    <a:cubicBezTo>
                      <a:pt x="1724" y="1301"/>
                      <a:pt x="1725" y="1284"/>
                      <a:pt x="1728" y="1271"/>
                    </a:cubicBezTo>
                    <a:cubicBezTo>
                      <a:pt x="1727" y="1264"/>
                      <a:pt x="1727" y="1250"/>
                      <a:pt x="1726" y="1241"/>
                    </a:cubicBezTo>
                    <a:cubicBezTo>
                      <a:pt x="1728" y="1224"/>
                      <a:pt x="1730" y="1206"/>
                      <a:pt x="1731" y="1189"/>
                    </a:cubicBezTo>
                    <a:cubicBezTo>
                      <a:pt x="1731" y="1200"/>
                      <a:pt x="1731" y="1200"/>
                      <a:pt x="1731" y="1200"/>
                    </a:cubicBezTo>
                    <a:cubicBezTo>
                      <a:pt x="1732" y="1188"/>
                      <a:pt x="1732" y="1177"/>
                      <a:pt x="1733" y="1167"/>
                    </a:cubicBezTo>
                    <a:cubicBezTo>
                      <a:pt x="1735" y="1162"/>
                      <a:pt x="1733" y="1178"/>
                      <a:pt x="1733" y="1194"/>
                    </a:cubicBezTo>
                    <a:cubicBezTo>
                      <a:pt x="1735" y="1185"/>
                      <a:pt x="1735" y="1175"/>
                      <a:pt x="1735" y="1162"/>
                    </a:cubicBezTo>
                    <a:cubicBezTo>
                      <a:pt x="1734" y="1169"/>
                      <a:pt x="1734" y="1169"/>
                      <a:pt x="1734" y="1169"/>
                    </a:cubicBezTo>
                    <a:cubicBezTo>
                      <a:pt x="1735" y="1155"/>
                      <a:pt x="1734" y="1105"/>
                      <a:pt x="1732" y="1145"/>
                    </a:cubicBezTo>
                    <a:cubicBezTo>
                      <a:pt x="1732" y="1115"/>
                      <a:pt x="1735" y="1106"/>
                      <a:pt x="1735" y="1086"/>
                    </a:cubicBezTo>
                    <a:cubicBezTo>
                      <a:pt x="1736" y="1084"/>
                      <a:pt x="1736" y="1102"/>
                      <a:pt x="1737" y="1092"/>
                    </a:cubicBezTo>
                    <a:cubicBezTo>
                      <a:pt x="1738" y="1072"/>
                      <a:pt x="1738" y="1059"/>
                      <a:pt x="1737" y="1043"/>
                    </a:cubicBezTo>
                    <a:cubicBezTo>
                      <a:pt x="1737" y="1059"/>
                      <a:pt x="1736" y="1039"/>
                      <a:pt x="1736" y="1064"/>
                    </a:cubicBezTo>
                    <a:cubicBezTo>
                      <a:pt x="1735" y="1054"/>
                      <a:pt x="1734" y="1029"/>
                      <a:pt x="1734" y="1030"/>
                    </a:cubicBezTo>
                    <a:cubicBezTo>
                      <a:pt x="1734" y="1038"/>
                      <a:pt x="1735" y="1044"/>
                      <a:pt x="1734" y="1058"/>
                    </a:cubicBezTo>
                    <a:cubicBezTo>
                      <a:pt x="1733" y="1031"/>
                      <a:pt x="1733" y="1003"/>
                      <a:pt x="1732" y="976"/>
                    </a:cubicBezTo>
                    <a:cubicBezTo>
                      <a:pt x="1732" y="977"/>
                      <a:pt x="1733" y="980"/>
                      <a:pt x="1733" y="983"/>
                    </a:cubicBezTo>
                    <a:cubicBezTo>
                      <a:pt x="1730" y="948"/>
                      <a:pt x="1725" y="895"/>
                      <a:pt x="1718" y="872"/>
                    </a:cubicBezTo>
                    <a:cubicBezTo>
                      <a:pt x="1719" y="882"/>
                      <a:pt x="1719" y="882"/>
                      <a:pt x="1719" y="882"/>
                    </a:cubicBezTo>
                    <a:cubicBezTo>
                      <a:pt x="1722" y="890"/>
                      <a:pt x="1723" y="908"/>
                      <a:pt x="1723" y="915"/>
                    </a:cubicBezTo>
                    <a:cubicBezTo>
                      <a:pt x="1720" y="888"/>
                      <a:pt x="1723" y="934"/>
                      <a:pt x="1719" y="906"/>
                    </a:cubicBezTo>
                    <a:cubicBezTo>
                      <a:pt x="1713" y="868"/>
                      <a:pt x="1711" y="833"/>
                      <a:pt x="1704" y="813"/>
                    </a:cubicBezTo>
                    <a:cubicBezTo>
                      <a:pt x="1710" y="849"/>
                      <a:pt x="1715" y="898"/>
                      <a:pt x="1718" y="913"/>
                    </a:cubicBezTo>
                    <a:cubicBezTo>
                      <a:pt x="1715" y="890"/>
                      <a:pt x="1715" y="890"/>
                      <a:pt x="1715" y="890"/>
                    </a:cubicBezTo>
                    <a:cubicBezTo>
                      <a:pt x="1724" y="943"/>
                      <a:pt x="1724" y="943"/>
                      <a:pt x="1724" y="943"/>
                    </a:cubicBezTo>
                    <a:cubicBezTo>
                      <a:pt x="1724" y="945"/>
                      <a:pt x="1728" y="990"/>
                      <a:pt x="1726" y="990"/>
                    </a:cubicBezTo>
                    <a:cubicBezTo>
                      <a:pt x="1724" y="971"/>
                      <a:pt x="1724" y="954"/>
                      <a:pt x="1722" y="940"/>
                    </a:cubicBezTo>
                    <a:cubicBezTo>
                      <a:pt x="1722" y="943"/>
                      <a:pt x="1725" y="989"/>
                      <a:pt x="1725" y="1009"/>
                    </a:cubicBezTo>
                    <a:cubicBezTo>
                      <a:pt x="1725" y="984"/>
                      <a:pt x="1725" y="984"/>
                      <a:pt x="1725" y="984"/>
                    </a:cubicBezTo>
                    <a:cubicBezTo>
                      <a:pt x="1730" y="1028"/>
                      <a:pt x="1728" y="1084"/>
                      <a:pt x="1728" y="1127"/>
                    </a:cubicBezTo>
                    <a:cubicBezTo>
                      <a:pt x="1727" y="1093"/>
                      <a:pt x="1725" y="1169"/>
                      <a:pt x="1724" y="1142"/>
                    </a:cubicBezTo>
                    <a:cubicBezTo>
                      <a:pt x="1724" y="1131"/>
                      <a:pt x="1726" y="1114"/>
                      <a:pt x="1725" y="1119"/>
                    </a:cubicBezTo>
                    <a:cubicBezTo>
                      <a:pt x="1723" y="1115"/>
                      <a:pt x="1724" y="1145"/>
                      <a:pt x="1722" y="1153"/>
                    </a:cubicBezTo>
                    <a:cubicBezTo>
                      <a:pt x="1723" y="1158"/>
                      <a:pt x="1720" y="1201"/>
                      <a:pt x="1724" y="1176"/>
                    </a:cubicBezTo>
                    <a:cubicBezTo>
                      <a:pt x="1722" y="1190"/>
                      <a:pt x="1721" y="1221"/>
                      <a:pt x="1718" y="1240"/>
                    </a:cubicBezTo>
                    <a:cubicBezTo>
                      <a:pt x="1720" y="1234"/>
                      <a:pt x="1715" y="1275"/>
                      <a:pt x="1715" y="1282"/>
                    </a:cubicBezTo>
                    <a:cubicBezTo>
                      <a:pt x="1714" y="1291"/>
                      <a:pt x="1712" y="1298"/>
                      <a:pt x="1711" y="1303"/>
                    </a:cubicBezTo>
                    <a:cubicBezTo>
                      <a:pt x="1713" y="1286"/>
                      <a:pt x="1715" y="1264"/>
                      <a:pt x="1716" y="1241"/>
                    </a:cubicBezTo>
                    <a:cubicBezTo>
                      <a:pt x="1716" y="1241"/>
                      <a:pt x="1716" y="1241"/>
                      <a:pt x="1716" y="1241"/>
                    </a:cubicBezTo>
                    <a:cubicBezTo>
                      <a:pt x="1717" y="1232"/>
                      <a:pt x="1719" y="1216"/>
                      <a:pt x="1718" y="1221"/>
                    </a:cubicBezTo>
                    <a:cubicBezTo>
                      <a:pt x="1717" y="1220"/>
                      <a:pt x="1717" y="1220"/>
                      <a:pt x="1717" y="1220"/>
                    </a:cubicBezTo>
                    <a:cubicBezTo>
                      <a:pt x="1720" y="1175"/>
                      <a:pt x="1720" y="1130"/>
                      <a:pt x="1720" y="1107"/>
                    </a:cubicBezTo>
                    <a:cubicBezTo>
                      <a:pt x="1720" y="1118"/>
                      <a:pt x="1720" y="1118"/>
                      <a:pt x="1720" y="1118"/>
                    </a:cubicBezTo>
                    <a:cubicBezTo>
                      <a:pt x="1719" y="1084"/>
                      <a:pt x="1721" y="1050"/>
                      <a:pt x="1719" y="1015"/>
                    </a:cubicBezTo>
                    <a:cubicBezTo>
                      <a:pt x="1720" y="1017"/>
                      <a:pt x="1720" y="1021"/>
                      <a:pt x="1720" y="1014"/>
                    </a:cubicBezTo>
                    <a:cubicBezTo>
                      <a:pt x="1718" y="971"/>
                      <a:pt x="1714" y="955"/>
                      <a:pt x="1712" y="920"/>
                    </a:cubicBezTo>
                    <a:cubicBezTo>
                      <a:pt x="1713" y="924"/>
                      <a:pt x="1713" y="924"/>
                      <a:pt x="1713" y="924"/>
                    </a:cubicBezTo>
                    <a:cubicBezTo>
                      <a:pt x="1713" y="922"/>
                      <a:pt x="1710" y="901"/>
                      <a:pt x="1709" y="906"/>
                    </a:cubicBezTo>
                    <a:cubicBezTo>
                      <a:pt x="1712" y="934"/>
                      <a:pt x="1714" y="940"/>
                      <a:pt x="1715" y="965"/>
                    </a:cubicBezTo>
                    <a:cubicBezTo>
                      <a:pt x="1714" y="955"/>
                      <a:pt x="1710" y="932"/>
                      <a:pt x="1708" y="915"/>
                    </a:cubicBezTo>
                    <a:cubicBezTo>
                      <a:pt x="1706" y="914"/>
                      <a:pt x="1706" y="914"/>
                      <a:pt x="1706" y="914"/>
                    </a:cubicBezTo>
                    <a:cubicBezTo>
                      <a:pt x="1702" y="892"/>
                      <a:pt x="1702" y="870"/>
                      <a:pt x="1697" y="849"/>
                    </a:cubicBezTo>
                    <a:cubicBezTo>
                      <a:pt x="1699" y="874"/>
                      <a:pt x="1699" y="874"/>
                      <a:pt x="1699" y="874"/>
                    </a:cubicBezTo>
                    <a:cubicBezTo>
                      <a:pt x="1699" y="874"/>
                      <a:pt x="1698" y="872"/>
                      <a:pt x="1698" y="870"/>
                    </a:cubicBezTo>
                    <a:cubicBezTo>
                      <a:pt x="1700" y="881"/>
                      <a:pt x="1702" y="891"/>
                      <a:pt x="1702" y="894"/>
                    </a:cubicBezTo>
                    <a:cubicBezTo>
                      <a:pt x="1707" y="931"/>
                      <a:pt x="1706" y="951"/>
                      <a:pt x="1705" y="957"/>
                    </a:cubicBezTo>
                    <a:cubicBezTo>
                      <a:pt x="1706" y="975"/>
                      <a:pt x="1703" y="951"/>
                      <a:pt x="1701" y="953"/>
                    </a:cubicBezTo>
                    <a:cubicBezTo>
                      <a:pt x="1703" y="982"/>
                      <a:pt x="1705" y="980"/>
                      <a:pt x="1707" y="1009"/>
                    </a:cubicBezTo>
                    <a:cubicBezTo>
                      <a:pt x="1707" y="1018"/>
                      <a:pt x="1707" y="1012"/>
                      <a:pt x="1706" y="1008"/>
                    </a:cubicBezTo>
                    <a:cubicBezTo>
                      <a:pt x="1707" y="1015"/>
                      <a:pt x="1708" y="1022"/>
                      <a:pt x="1708" y="1029"/>
                    </a:cubicBezTo>
                    <a:cubicBezTo>
                      <a:pt x="1707" y="1030"/>
                      <a:pt x="1707" y="1079"/>
                      <a:pt x="1706" y="1050"/>
                    </a:cubicBezTo>
                    <a:cubicBezTo>
                      <a:pt x="1706" y="1046"/>
                      <a:pt x="1705" y="1038"/>
                      <a:pt x="1705" y="1032"/>
                    </a:cubicBezTo>
                    <a:cubicBezTo>
                      <a:pt x="1705" y="1072"/>
                      <a:pt x="1701" y="1141"/>
                      <a:pt x="1698" y="1138"/>
                    </a:cubicBezTo>
                    <a:cubicBezTo>
                      <a:pt x="1697" y="1160"/>
                      <a:pt x="1698" y="1154"/>
                      <a:pt x="1695" y="1189"/>
                    </a:cubicBezTo>
                    <a:cubicBezTo>
                      <a:pt x="1695" y="1205"/>
                      <a:pt x="1699" y="1188"/>
                      <a:pt x="1696" y="1225"/>
                    </a:cubicBezTo>
                    <a:cubicBezTo>
                      <a:pt x="1697" y="1216"/>
                      <a:pt x="1699" y="1206"/>
                      <a:pt x="1700" y="1196"/>
                    </a:cubicBezTo>
                    <a:cubicBezTo>
                      <a:pt x="1700" y="1190"/>
                      <a:pt x="1700" y="1184"/>
                      <a:pt x="1700" y="1178"/>
                    </a:cubicBezTo>
                    <a:cubicBezTo>
                      <a:pt x="1698" y="1209"/>
                      <a:pt x="1698" y="1209"/>
                      <a:pt x="1698" y="1209"/>
                    </a:cubicBezTo>
                    <a:cubicBezTo>
                      <a:pt x="1699" y="1189"/>
                      <a:pt x="1697" y="1193"/>
                      <a:pt x="1696" y="1187"/>
                    </a:cubicBezTo>
                    <a:cubicBezTo>
                      <a:pt x="1700" y="1139"/>
                      <a:pt x="1703" y="1126"/>
                      <a:pt x="1704" y="1102"/>
                    </a:cubicBezTo>
                    <a:cubicBezTo>
                      <a:pt x="1705" y="1117"/>
                      <a:pt x="1704" y="1142"/>
                      <a:pt x="1706" y="1133"/>
                    </a:cubicBezTo>
                    <a:cubicBezTo>
                      <a:pt x="1704" y="1157"/>
                      <a:pt x="1706" y="1159"/>
                      <a:pt x="1703" y="1187"/>
                    </a:cubicBezTo>
                    <a:cubicBezTo>
                      <a:pt x="1703" y="1182"/>
                      <a:pt x="1703" y="1182"/>
                      <a:pt x="1703" y="1182"/>
                    </a:cubicBezTo>
                    <a:cubicBezTo>
                      <a:pt x="1703" y="1204"/>
                      <a:pt x="1701" y="1207"/>
                      <a:pt x="1700" y="1226"/>
                    </a:cubicBezTo>
                    <a:cubicBezTo>
                      <a:pt x="1700" y="1225"/>
                      <a:pt x="1699" y="1227"/>
                      <a:pt x="1699" y="1229"/>
                    </a:cubicBezTo>
                    <a:cubicBezTo>
                      <a:pt x="1695" y="1270"/>
                      <a:pt x="1701" y="1217"/>
                      <a:pt x="1699" y="1258"/>
                    </a:cubicBezTo>
                    <a:cubicBezTo>
                      <a:pt x="1694" y="1294"/>
                      <a:pt x="1694" y="1269"/>
                      <a:pt x="1692" y="1279"/>
                    </a:cubicBezTo>
                    <a:cubicBezTo>
                      <a:pt x="1696" y="1219"/>
                      <a:pt x="1688" y="1280"/>
                      <a:pt x="1693" y="1215"/>
                    </a:cubicBezTo>
                    <a:cubicBezTo>
                      <a:pt x="1691" y="1215"/>
                      <a:pt x="1688" y="1240"/>
                      <a:pt x="1684" y="1275"/>
                    </a:cubicBezTo>
                    <a:cubicBezTo>
                      <a:pt x="1688" y="1252"/>
                      <a:pt x="1686" y="1290"/>
                      <a:pt x="1692" y="1260"/>
                    </a:cubicBezTo>
                    <a:cubicBezTo>
                      <a:pt x="1686" y="1312"/>
                      <a:pt x="1693" y="1308"/>
                      <a:pt x="1680" y="1366"/>
                    </a:cubicBezTo>
                    <a:cubicBezTo>
                      <a:pt x="1680" y="1364"/>
                      <a:pt x="1680" y="1364"/>
                      <a:pt x="1680" y="1364"/>
                    </a:cubicBezTo>
                    <a:cubicBezTo>
                      <a:pt x="1678" y="1388"/>
                      <a:pt x="1678" y="1388"/>
                      <a:pt x="1678" y="1388"/>
                    </a:cubicBezTo>
                    <a:cubicBezTo>
                      <a:pt x="1675" y="1399"/>
                      <a:pt x="1673" y="1410"/>
                      <a:pt x="1670" y="1421"/>
                    </a:cubicBezTo>
                    <a:cubicBezTo>
                      <a:pt x="1672" y="1400"/>
                      <a:pt x="1677" y="1375"/>
                      <a:pt x="1678" y="1359"/>
                    </a:cubicBezTo>
                    <a:cubicBezTo>
                      <a:pt x="1669" y="1398"/>
                      <a:pt x="1671" y="1413"/>
                      <a:pt x="1662" y="1459"/>
                    </a:cubicBezTo>
                    <a:cubicBezTo>
                      <a:pt x="1650" y="1496"/>
                      <a:pt x="1670" y="1412"/>
                      <a:pt x="1667" y="1412"/>
                    </a:cubicBezTo>
                    <a:cubicBezTo>
                      <a:pt x="1665" y="1421"/>
                      <a:pt x="1659" y="1445"/>
                      <a:pt x="1659" y="1442"/>
                    </a:cubicBezTo>
                    <a:cubicBezTo>
                      <a:pt x="1668" y="1400"/>
                      <a:pt x="1663" y="1416"/>
                      <a:pt x="1673" y="1369"/>
                    </a:cubicBezTo>
                    <a:cubicBezTo>
                      <a:pt x="1670" y="1392"/>
                      <a:pt x="1675" y="1365"/>
                      <a:pt x="1675" y="1370"/>
                    </a:cubicBezTo>
                    <a:cubicBezTo>
                      <a:pt x="1675" y="1363"/>
                      <a:pt x="1683" y="1318"/>
                      <a:pt x="1687" y="1286"/>
                    </a:cubicBezTo>
                    <a:cubicBezTo>
                      <a:pt x="1686" y="1279"/>
                      <a:pt x="1682" y="1314"/>
                      <a:pt x="1678" y="1333"/>
                    </a:cubicBezTo>
                    <a:cubicBezTo>
                      <a:pt x="1674" y="1372"/>
                      <a:pt x="1662" y="1410"/>
                      <a:pt x="1658" y="1439"/>
                    </a:cubicBezTo>
                    <a:cubicBezTo>
                      <a:pt x="1650" y="1480"/>
                      <a:pt x="1656" y="1442"/>
                      <a:pt x="1655" y="1444"/>
                    </a:cubicBezTo>
                    <a:cubicBezTo>
                      <a:pt x="1646" y="1480"/>
                      <a:pt x="1653" y="1460"/>
                      <a:pt x="1651" y="1472"/>
                    </a:cubicBezTo>
                    <a:cubicBezTo>
                      <a:pt x="1640" y="1527"/>
                      <a:pt x="1634" y="1532"/>
                      <a:pt x="1623" y="1571"/>
                    </a:cubicBezTo>
                    <a:cubicBezTo>
                      <a:pt x="1617" y="1603"/>
                      <a:pt x="1592" y="1681"/>
                      <a:pt x="1572" y="1734"/>
                    </a:cubicBezTo>
                    <a:cubicBezTo>
                      <a:pt x="1573" y="1727"/>
                      <a:pt x="1570" y="1734"/>
                      <a:pt x="1568" y="1737"/>
                    </a:cubicBezTo>
                    <a:cubicBezTo>
                      <a:pt x="1559" y="1769"/>
                      <a:pt x="1563" y="1758"/>
                      <a:pt x="1548" y="1797"/>
                    </a:cubicBezTo>
                    <a:cubicBezTo>
                      <a:pt x="1554" y="1786"/>
                      <a:pt x="1559" y="1776"/>
                      <a:pt x="1563" y="1765"/>
                    </a:cubicBezTo>
                    <a:cubicBezTo>
                      <a:pt x="1553" y="1791"/>
                      <a:pt x="1546" y="1813"/>
                      <a:pt x="1532" y="1836"/>
                    </a:cubicBezTo>
                    <a:cubicBezTo>
                      <a:pt x="1551" y="1806"/>
                      <a:pt x="1514" y="1878"/>
                      <a:pt x="1504" y="1896"/>
                    </a:cubicBezTo>
                    <a:cubicBezTo>
                      <a:pt x="1488" y="1921"/>
                      <a:pt x="1474" y="1947"/>
                      <a:pt x="1463" y="1959"/>
                    </a:cubicBezTo>
                    <a:cubicBezTo>
                      <a:pt x="1465" y="1956"/>
                      <a:pt x="1465" y="1956"/>
                      <a:pt x="1465" y="1956"/>
                    </a:cubicBezTo>
                    <a:cubicBezTo>
                      <a:pt x="1457" y="1967"/>
                      <a:pt x="1449" y="1979"/>
                      <a:pt x="1440" y="1990"/>
                    </a:cubicBezTo>
                    <a:cubicBezTo>
                      <a:pt x="1441" y="1984"/>
                      <a:pt x="1441" y="1984"/>
                      <a:pt x="1441" y="1984"/>
                    </a:cubicBezTo>
                    <a:cubicBezTo>
                      <a:pt x="1423" y="2006"/>
                      <a:pt x="1401" y="2034"/>
                      <a:pt x="1409" y="2028"/>
                    </a:cubicBezTo>
                    <a:cubicBezTo>
                      <a:pt x="1388" y="2050"/>
                      <a:pt x="1399" y="2036"/>
                      <a:pt x="1395" y="2038"/>
                    </a:cubicBezTo>
                    <a:cubicBezTo>
                      <a:pt x="1406" y="2025"/>
                      <a:pt x="1427" y="1995"/>
                      <a:pt x="1435" y="1988"/>
                    </a:cubicBezTo>
                    <a:cubicBezTo>
                      <a:pt x="1433" y="1990"/>
                      <a:pt x="1429" y="1995"/>
                      <a:pt x="1429" y="1996"/>
                    </a:cubicBezTo>
                    <a:cubicBezTo>
                      <a:pt x="1477" y="1933"/>
                      <a:pt x="1441" y="1973"/>
                      <a:pt x="1463" y="1941"/>
                    </a:cubicBezTo>
                    <a:cubicBezTo>
                      <a:pt x="1451" y="1957"/>
                      <a:pt x="1441" y="1969"/>
                      <a:pt x="1429" y="1987"/>
                    </a:cubicBezTo>
                    <a:cubicBezTo>
                      <a:pt x="1423" y="1996"/>
                      <a:pt x="1398" y="2028"/>
                      <a:pt x="1385" y="2044"/>
                    </a:cubicBezTo>
                    <a:cubicBezTo>
                      <a:pt x="1403" y="2022"/>
                      <a:pt x="1413" y="2011"/>
                      <a:pt x="1428" y="1994"/>
                    </a:cubicBezTo>
                    <a:cubicBezTo>
                      <a:pt x="1416" y="2009"/>
                      <a:pt x="1415" y="2013"/>
                      <a:pt x="1404" y="2025"/>
                    </a:cubicBezTo>
                    <a:cubicBezTo>
                      <a:pt x="1407" y="2020"/>
                      <a:pt x="1407" y="2020"/>
                      <a:pt x="1407" y="2020"/>
                    </a:cubicBezTo>
                    <a:cubicBezTo>
                      <a:pt x="1403" y="2026"/>
                      <a:pt x="1399" y="2031"/>
                      <a:pt x="1394" y="2036"/>
                    </a:cubicBezTo>
                    <a:cubicBezTo>
                      <a:pt x="1391" y="2038"/>
                      <a:pt x="1355" y="2077"/>
                      <a:pt x="1375" y="2053"/>
                    </a:cubicBezTo>
                    <a:cubicBezTo>
                      <a:pt x="1355" y="2073"/>
                      <a:pt x="1370" y="2061"/>
                      <a:pt x="1351" y="2079"/>
                    </a:cubicBezTo>
                    <a:cubicBezTo>
                      <a:pt x="1364" y="2068"/>
                      <a:pt x="1376" y="2056"/>
                      <a:pt x="1388" y="2044"/>
                    </a:cubicBezTo>
                    <a:cubicBezTo>
                      <a:pt x="1389" y="2046"/>
                      <a:pt x="1389" y="2046"/>
                      <a:pt x="1389" y="2046"/>
                    </a:cubicBezTo>
                    <a:cubicBezTo>
                      <a:pt x="1377" y="2060"/>
                      <a:pt x="1373" y="2062"/>
                      <a:pt x="1358" y="2077"/>
                    </a:cubicBezTo>
                    <a:cubicBezTo>
                      <a:pt x="1361" y="2077"/>
                      <a:pt x="1361" y="2077"/>
                      <a:pt x="1361" y="2077"/>
                    </a:cubicBezTo>
                    <a:cubicBezTo>
                      <a:pt x="1351" y="2085"/>
                      <a:pt x="1343" y="2093"/>
                      <a:pt x="1333" y="2100"/>
                    </a:cubicBezTo>
                    <a:cubicBezTo>
                      <a:pt x="1337" y="2098"/>
                      <a:pt x="1316" y="2116"/>
                      <a:pt x="1309" y="2120"/>
                    </a:cubicBezTo>
                    <a:cubicBezTo>
                      <a:pt x="1293" y="2131"/>
                      <a:pt x="1301" y="2121"/>
                      <a:pt x="1275" y="2142"/>
                    </a:cubicBezTo>
                    <a:cubicBezTo>
                      <a:pt x="1277" y="2141"/>
                      <a:pt x="1277" y="2141"/>
                      <a:pt x="1277" y="2141"/>
                    </a:cubicBezTo>
                    <a:cubicBezTo>
                      <a:pt x="1261" y="2152"/>
                      <a:pt x="1252" y="2158"/>
                      <a:pt x="1227" y="2171"/>
                    </a:cubicBezTo>
                    <a:cubicBezTo>
                      <a:pt x="1228" y="2170"/>
                      <a:pt x="1235" y="2166"/>
                      <a:pt x="1238" y="2164"/>
                    </a:cubicBezTo>
                    <a:cubicBezTo>
                      <a:pt x="1204" y="2182"/>
                      <a:pt x="1147" y="2208"/>
                      <a:pt x="1129" y="2210"/>
                    </a:cubicBezTo>
                    <a:cubicBezTo>
                      <a:pt x="1131" y="2207"/>
                      <a:pt x="1147" y="2203"/>
                      <a:pt x="1147" y="2201"/>
                    </a:cubicBezTo>
                    <a:cubicBezTo>
                      <a:pt x="1203" y="2181"/>
                      <a:pt x="1185" y="2183"/>
                      <a:pt x="1247" y="2152"/>
                    </a:cubicBezTo>
                    <a:cubicBezTo>
                      <a:pt x="1252" y="2155"/>
                      <a:pt x="1295" y="2119"/>
                      <a:pt x="1307" y="2114"/>
                    </a:cubicBezTo>
                    <a:cubicBezTo>
                      <a:pt x="1286" y="2130"/>
                      <a:pt x="1256" y="2151"/>
                      <a:pt x="1261" y="2149"/>
                    </a:cubicBezTo>
                    <a:cubicBezTo>
                      <a:pt x="1282" y="2136"/>
                      <a:pt x="1311" y="2115"/>
                      <a:pt x="1324" y="2104"/>
                    </a:cubicBezTo>
                    <a:cubicBezTo>
                      <a:pt x="1311" y="2113"/>
                      <a:pt x="1314" y="2107"/>
                      <a:pt x="1321" y="2099"/>
                    </a:cubicBezTo>
                    <a:cubicBezTo>
                      <a:pt x="1291" y="2127"/>
                      <a:pt x="1227" y="2164"/>
                      <a:pt x="1174" y="2185"/>
                    </a:cubicBezTo>
                    <a:cubicBezTo>
                      <a:pt x="1181" y="2185"/>
                      <a:pt x="1181" y="2185"/>
                      <a:pt x="1181" y="2185"/>
                    </a:cubicBezTo>
                    <a:cubicBezTo>
                      <a:pt x="1135" y="2205"/>
                      <a:pt x="1185" y="2180"/>
                      <a:pt x="1149" y="2194"/>
                    </a:cubicBezTo>
                    <a:cubicBezTo>
                      <a:pt x="1134" y="2202"/>
                      <a:pt x="1134" y="2202"/>
                      <a:pt x="1134" y="2202"/>
                    </a:cubicBezTo>
                    <a:cubicBezTo>
                      <a:pt x="1131" y="2203"/>
                      <a:pt x="1131" y="2203"/>
                      <a:pt x="1131" y="2203"/>
                    </a:cubicBezTo>
                    <a:cubicBezTo>
                      <a:pt x="1123" y="2206"/>
                      <a:pt x="1114" y="2210"/>
                      <a:pt x="1105" y="2214"/>
                    </a:cubicBezTo>
                    <a:cubicBezTo>
                      <a:pt x="1124" y="2208"/>
                      <a:pt x="1115" y="2209"/>
                      <a:pt x="1136" y="2203"/>
                    </a:cubicBezTo>
                    <a:cubicBezTo>
                      <a:pt x="1155" y="2197"/>
                      <a:pt x="1136" y="2205"/>
                      <a:pt x="1131" y="2208"/>
                    </a:cubicBezTo>
                    <a:cubicBezTo>
                      <a:pt x="1118" y="2212"/>
                      <a:pt x="1072" y="2225"/>
                      <a:pt x="1100" y="2216"/>
                    </a:cubicBezTo>
                    <a:cubicBezTo>
                      <a:pt x="1083" y="2221"/>
                      <a:pt x="1066" y="2227"/>
                      <a:pt x="1049" y="2231"/>
                    </a:cubicBezTo>
                    <a:cubicBezTo>
                      <a:pt x="1049" y="2230"/>
                      <a:pt x="1060" y="2227"/>
                      <a:pt x="1066" y="2225"/>
                    </a:cubicBezTo>
                    <a:cubicBezTo>
                      <a:pt x="1053" y="2228"/>
                      <a:pt x="1041" y="2231"/>
                      <a:pt x="1028" y="2233"/>
                    </a:cubicBezTo>
                    <a:cubicBezTo>
                      <a:pt x="1029" y="2233"/>
                      <a:pt x="1029" y="2233"/>
                      <a:pt x="1029" y="2233"/>
                    </a:cubicBezTo>
                    <a:cubicBezTo>
                      <a:pt x="999" y="2240"/>
                      <a:pt x="956" y="2244"/>
                      <a:pt x="933" y="2247"/>
                    </a:cubicBezTo>
                    <a:cubicBezTo>
                      <a:pt x="986" y="2246"/>
                      <a:pt x="908" y="2251"/>
                      <a:pt x="912" y="2252"/>
                    </a:cubicBezTo>
                    <a:cubicBezTo>
                      <a:pt x="893" y="2252"/>
                      <a:pt x="887" y="2247"/>
                      <a:pt x="927" y="2244"/>
                    </a:cubicBezTo>
                    <a:cubicBezTo>
                      <a:pt x="938" y="2245"/>
                      <a:pt x="966" y="2241"/>
                      <a:pt x="986" y="2239"/>
                    </a:cubicBezTo>
                    <a:cubicBezTo>
                      <a:pt x="960" y="2241"/>
                      <a:pt x="952" y="2242"/>
                      <a:pt x="931" y="2244"/>
                    </a:cubicBezTo>
                    <a:cubicBezTo>
                      <a:pt x="946" y="2242"/>
                      <a:pt x="904" y="2243"/>
                      <a:pt x="904" y="2242"/>
                    </a:cubicBezTo>
                    <a:cubicBezTo>
                      <a:pt x="907" y="2241"/>
                      <a:pt x="915" y="2239"/>
                      <a:pt x="942" y="2238"/>
                    </a:cubicBezTo>
                    <a:cubicBezTo>
                      <a:pt x="981" y="2235"/>
                      <a:pt x="946" y="2241"/>
                      <a:pt x="957" y="2239"/>
                    </a:cubicBezTo>
                    <a:cubicBezTo>
                      <a:pt x="968" y="2241"/>
                      <a:pt x="1012" y="2233"/>
                      <a:pt x="1035" y="2229"/>
                    </a:cubicBezTo>
                    <a:cubicBezTo>
                      <a:pt x="1037" y="2229"/>
                      <a:pt x="1030" y="2231"/>
                      <a:pt x="1026" y="2231"/>
                    </a:cubicBezTo>
                    <a:cubicBezTo>
                      <a:pt x="1046" y="2228"/>
                      <a:pt x="1088" y="2218"/>
                      <a:pt x="1090" y="2215"/>
                    </a:cubicBezTo>
                    <a:cubicBezTo>
                      <a:pt x="1074" y="2220"/>
                      <a:pt x="1058" y="2224"/>
                      <a:pt x="1041" y="2228"/>
                    </a:cubicBezTo>
                    <a:cubicBezTo>
                      <a:pt x="1030" y="2230"/>
                      <a:pt x="1056" y="2223"/>
                      <a:pt x="1040" y="2225"/>
                    </a:cubicBezTo>
                    <a:cubicBezTo>
                      <a:pt x="1029" y="2228"/>
                      <a:pt x="1016" y="2231"/>
                      <a:pt x="1001" y="2232"/>
                    </a:cubicBezTo>
                    <a:cubicBezTo>
                      <a:pt x="1003" y="2231"/>
                      <a:pt x="1003" y="2231"/>
                      <a:pt x="1003" y="2231"/>
                    </a:cubicBezTo>
                    <a:cubicBezTo>
                      <a:pt x="973" y="2234"/>
                      <a:pt x="925" y="2238"/>
                      <a:pt x="889" y="2239"/>
                    </a:cubicBezTo>
                    <a:cubicBezTo>
                      <a:pt x="881" y="2243"/>
                      <a:pt x="862" y="2245"/>
                      <a:pt x="846" y="2249"/>
                    </a:cubicBezTo>
                    <a:cubicBezTo>
                      <a:pt x="793" y="2247"/>
                      <a:pt x="737" y="2239"/>
                      <a:pt x="681" y="2225"/>
                    </a:cubicBezTo>
                    <a:cubicBezTo>
                      <a:pt x="695" y="2226"/>
                      <a:pt x="730" y="2233"/>
                      <a:pt x="769" y="2238"/>
                    </a:cubicBezTo>
                    <a:cubicBezTo>
                      <a:pt x="763" y="2238"/>
                      <a:pt x="758" y="2237"/>
                      <a:pt x="752" y="2237"/>
                    </a:cubicBezTo>
                    <a:cubicBezTo>
                      <a:pt x="784" y="2242"/>
                      <a:pt x="796" y="2242"/>
                      <a:pt x="809" y="2242"/>
                    </a:cubicBezTo>
                    <a:cubicBezTo>
                      <a:pt x="807" y="2242"/>
                      <a:pt x="810" y="2243"/>
                      <a:pt x="815" y="2244"/>
                    </a:cubicBezTo>
                    <a:cubicBezTo>
                      <a:pt x="843" y="2245"/>
                      <a:pt x="858" y="2243"/>
                      <a:pt x="843" y="2241"/>
                    </a:cubicBezTo>
                    <a:cubicBezTo>
                      <a:pt x="834" y="2242"/>
                      <a:pt x="834" y="2242"/>
                      <a:pt x="834" y="2242"/>
                    </a:cubicBezTo>
                    <a:cubicBezTo>
                      <a:pt x="815" y="2238"/>
                      <a:pt x="815" y="2238"/>
                      <a:pt x="815" y="2238"/>
                    </a:cubicBezTo>
                    <a:cubicBezTo>
                      <a:pt x="807" y="2242"/>
                      <a:pt x="750" y="2233"/>
                      <a:pt x="719" y="2228"/>
                    </a:cubicBezTo>
                    <a:cubicBezTo>
                      <a:pt x="741" y="2231"/>
                      <a:pt x="759" y="2230"/>
                      <a:pt x="787" y="2236"/>
                    </a:cubicBezTo>
                    <a:cubicBezTo>
                      <a:pt x="784" y="2233"/>
                      <a:pt x="784" y="2233"/>
                      <a:pt x="784" y="2233"/>
                    </a:cubicBezTo>
                    <a:cubicBezTo>
                      <a:pt x="808" y="2236"/>
                      <a:pt x="827" y="2239"/>
                      <a:pt x="841" y="2238"/>
                    </a:cubicBezTo>
                    <a:cubicBezTo>
                      <a:pt x="813" y="2237"/>
                      <a:pt x="813" y="2237"/>
                      <a:pt x="813" y="2237"/>
                    </a:cubicBezTo>
                    <a:cubicBezTo>
                      <a:pt x="813" y="2236"/>
                      <a:pt x="813" y="2236"/>
                      <a:pt x="813" y="2236"/>
                    </a:cubicBezTo>
                    <a:cubicBezTo>
                      <a:pt x="793" y="2234"/>
                      <a:pt x="768" y="2233"/>
                      <a:pt x="750" y="2229"/>
                    </a:cubicBezTo>
                    <a:cubicBezTo>
                      <a:pt x="734" y="2227"/>
                      <a:pt x="718" y="2227"/>
                      <a:pt x="676" y="2217"/>
                    </a:cubicBezTo>
                    <a:cubicBezTo>
                      <a:pt x="678" y="2217"/>
                      <a:pt x="678" y="2217"/>
                      <a:pt x="678" y="2217"/>
                    </a:cubicBezTo>
                    <a:cubicBezTo>
                      <a:pt x="648" y="2214"/>
                      <a:pt x="600" y="2193"/>
                      <a:pt x="578" y="2186"/>
                    </a:cubicBezTo>
                    <a:cubicBezTo>
                      <a:pt x="565" y="2186"/>
                      <a:pt x="623" y="2204"/>
                      <a:pt x="637" y="2208"/>
                    </a:cubicBezTo>
                    <a:cubicBezTo>
                      <a:pt x="619" y="2205"/>
                      <a:pt x="601" y="2197"/>
                      <a:pt x="615" y="2204"/>
                    </a:cubicBezTo>
                    <a:cubicBezTo>
                      <a:pt x="574" y="2192"/>
                      <a:pt x="592" y="2193"/>
                      <a:pt x="558" y="2183"/>
                    </a:cubicBezTo>
                    <a:cubicBezTo>
                      <a:pt x="564" y="2185"/>
                      <a:pt x="570" y="2188"/>
                      <a:pt x="576" y="2191"/>
                    </a:cubicBezTo>
                    <a:cubicBezTo>
                      <a:pt x="561" y="2187"/>
                      <a:pt x="536" y="2176"/>
                      <a:pt x="521" y="2171"/>
                    </a:cubicBezTo>
                    <a:cubicBezTo>
                      <a:pt x="518" y="2173"/>
                      <a:pt x="546" y="2182"/>
                      <a:pt x="574" y="2193"/>
                    </a:cubicBezTo>
                    <a:cubicBezTo>
                      <a:pt x="561" y="2190"/>
                      <a:pt x="561" y="2190"/>
                      <a:pt x="561" y="2190"/>
                    </a:cubicBezTo>
                    <a:cubicBezTo>
                      <a:pt x="580" y="2197"/>
                      <a:pt x="599" y="2203"/>
                      <a:pt x="619" y="2208"/>
                    </a:cubicBezTo>
                    <a:cubicBezTo>
                      <a:pt x="637" y="2210"/>
                      <a:pt x="621" y="2206"/>
                      <a:pt x="658" y="2214"/>
                    </a:cubicBezTo>
                    <a:cubicBezTo>
                      <a:pt x="677" y="2221"/>
                      <a:pt x="687" y="2226"/>
                      <a:pt x="678" y="2227"/>
                    </a:cubicBezTo>
                    <a:cubicBezTo>
                      <a:pt x="663" y="2222"/>
                      <a:pt x="634" y="2215"/>
                      <a:pt x="635" y="2213"/>
                    </a:cubicBezTo>
                    <a:cubicBezTo>
                      <a:pt x="618" y="2211"/>
                      <a:pt x="570" y="2196"/>
                      <a:pt x="579" y="2201"/>
                    </a:cubicBezTo>
                    <a:cubicBezTo>
                      <a:pt x="577" y="2200"/>
                      <a:pt x="574" y="2199"/>
                      <a:pt x="572" y="2199"/>
                    </a:cubicBezTo>
                    <a:cubicBezTo>
                      <a:pt x="554" y="2189"/>
                      <a:pt x="524" y="2177"/>
                      <a:pt x="475" y="2151"/>
                    </a:cubicBezTo>
                    <a:cubicBezTo>
                      <a:pt x="465" y="2146"/>
                      <a:pt x="463" y="2147"/>
                      <a:pt x="464" y="2150"/>
                    </a:cubicBezTo>
                    <a:cubicBezTo>
                      <a:pt x="455" y="2144"/>
                      <a:pt x="445" y="2137"/>
                      <a:pt x="436" y="2131"/>
                    </a:cubicBezTo>
                    <a:cubicBezTo>
                      <a:pt x="444" y="2135"/>
                      <a:pt x="449" y="2137"/>
                      <a:pt x="463" y="2145"/>
                    </a:cubicBezTo>
                    <a:cubicBezTo>
                      <a:pt x="438" y="2131"/>
                      <a:pt x="415" y="2114"/>
                      <a:pt x="393" y="2095"/>
                    </a:cubicBezTo>
                    <a:cubicBezTo>
                      <a:pt x="399" y="2099"/>
                      <a:pt x="399" y="2099"/>
                      <a:pt x="399" y="2099"/>
                    </a:cubicBezTo>
                    <a:cubicBezTo>
                      <a:pt x="390" y="2092"/>
                      <a:pt x="381" y="2085"/>
                      <a:pt x="372" y="2078"/>
                    </a:cubicBezTo>
                    <a:cubicBezTo>
                      <a:pt x="387" y="2090"/>
                      <a:pt x="410" y="2109"/>
                      <a:pt x="403" y="2106"/>
                    </a:cubicBezTo>
                    <a:cubicBezTo>
                      <a:pt x="371" y="2083"/>
                      <a:pt x="357" y="2066"/>
                      <a:pt x="332" y="2044"/>
                    </a:cubicBezTo>
                    <a:cubicBezTo>
                      <a:pt x="335" y="2042"/>
                      <a:pt x="328" y="2033"/>
                      <a:pt x="337" y="2039"/>
                    </a:cubicBezTo>
                    <a:cubicBezTo>
                      <a:pt x="339" y="2041"/>
                      <a:pt x="339" y="2042"/>
                      <a:pt x="340" y="2042"/>
                    </a:cubicBezTo>
                    <a:cubicBezTo>
                      <a:pt x="349" y="2050"/>
                      <a:pt x="369" y="2067"/>
                      <a:pt x="385" y="2080"/>
                    </a:cubicBezTo>
                    <a:cubicBezTo>
                      <a:pt x="334" y="2030"/>
                      <a:pt x="347" y="2043"/>
                      <a:pt x="306" y="1995"/>
                    </a:cubicBezTo>
                    <a:cubicBezTo>
                      <a:pt x="304" y="1990"/>
                      <a:pt x="345" y="2038"/>
                      <a:pt x="337" y="2026"/>
                    </a:cubicBezTo>
                    <a:cubicBezTo>
                      <a:pt x="350" y="2040"/>
                      <a:pt x="363" y="2054"/>
                      <a:pt x="377" y="2068"/>
                    </a:cubicBezTo>
                    <a:cubicBezTo>
                      <a:pt x="370" y="2061"/>
                      <a:pt x="369" y="2061"/>
                      <a:pt x="365" y="2058"/>
                    </a:cubicBezTo>
                    <a:cubicBezTo>
                      <a:pt x="395" y="2084"/>
                      <a:pt x="406" y="2095"/>
                      <a:pt x="431" y="2110"/>
                    </a:cubicBezTo>
                    <a:cubicBezTo>
                      <a:pt x="446" y="2122"/>
                      <a:pt x="406" y="2094"/>
                      <a:pt x="423" y="2107"/>
                    </a:cubicBezTo>
                    <a:cubicBezTo>
                      <a:pt x="408" y="2097"/>
                      <a:pt x="394" y="2087"/>
                      <a:pt x="386" y="2083"/>
                    </a:cubicBezTo>
                    <a:cubicBezTo>
                      <a:pt x="421" y="2113"/>
                      <a:pt x="408" y="2098"/>
                      <a:pt x="440" y="2120"/>
                    </a:cubicBezTo>
                    <a:cubicBezTo>
                      <a:pt x="447" y="2126"/>
                      <a:pt x="455" y="2131"/>
                      <a:pt x="463" y="2137"/>
                    </a:cubicBezTo>
                    <a:cubicBezTo>
                      <a:pt x="478" y="2145"/>
                      <a:pt x="459" y="2133"/>
                      <a:pt x="458" y="2132"/>
                    </a:cubicBezTo>
                    <a:cubicBezTo>
                      <a:pt x="477" y="2142"/>
                      <a:pt x="483" y="2147"/>
                      <a:pt x="498" y="2154"/>
                    </a:cubicBezTo>
                    <a:cubicBezTo>
                      <a:pt x="494" y="2151"/>
                      <a:pt x="484" y="2146"/>
                      <a:pt x="487" y="2147"/>
                    </a:cubicBezTo>
                    <a:cubicBezTo>
                      <a:pt x="511" y="2160"/>
                      <a:pt x="536" y="2170"/>
                      <a:pt x="559" y="2182"/>
                    </a:cubicBezTo>
                    <a:cubicBezTo>
                      <a:pt x="545" y="2175"/>
                      <a:pt x="575" y="2185"/>
                      <a:pt x="587" y="2188"/>
                    </a:cubicBezTo>
                    <a:cubicBezTo>
                      <a:pt x="571" y="2181"/>
                      <a:pt x="555" y="2174"/>
                      <a:pt x="539" y="2166"/>
                    </a:cubicBezTo>
                    <a:cubicBezTo>
                      <a:pt x="477" y="2141"/>
                      <a:pt x="445" y="2122"/>
                      <a:pt x="390" y="2077"/>
                    </a:cubicBezTo>
                    <a:cubicBezTo>
                      <a:pt x="394" y="2079"/>
                      <a:pt x="394" y="2079"/>
                      <a:pt x="394" y="2079"/>
                    </a:cubicBezTo>
                    <a:cubicBezTo>
                      <a:pt x="354" y="2041"/>
                      <a:pt x="338" y="2024"/>
                      <a:pt x="323" y="2009"/>
                    </a:cubicBezTo>
                    <a:cubicBezTo>
                      <a:pt x="308" y="1995"/>
                      <a:pt x="294" y="1981"/>
                      <a:pt x="266" y="1941"/>
                    </a:cubicBezTo>
                    <a:cubicBezTo>
                      <a:pt x="267" y="1937"/>
                      <a:pt x="241" y="1904"/>
                      <a:pt x="246" y="1906"/>
                    </a:cubicBezTo>
                    <a:cubicBezTo>
                      <a:pt x="262" y="1930"/>
                      <a:pt x="259" y="1925"/>
                      <a:pt x="256" y="1917"/>
                    </a:cubicBezTo>
                    <a:cubicBezTo>
                      <a:pt x="246" y="1904"/>
                      <a:pt x="239" y="1895"/>
                      <a:pt x="223" y="1866"/>
                    </a:cubicBezTo>
                    <a:cubicBezTo>
                      <a:pt x="231" y="1876"/>
                      <a:pt x="217" y="1850"/>
                      <a:pt x="234" y="1878"/>
                    </a:cubicBezTo>
                    <a:cubicBezTo>
                      <a:pt x="213" y="1839"/>
                      <a:pt x="202" y="1817"/>
                      <a:pt x="190" y="1798"/>
                    </a:cubicBezTo>
                    <a:cubicBezTo>
                      <a:pt x="158" y="1733"/>
                      <a:pt x="183" y="1777"/>
                      <a:pt x="155" y="1711"/>
                    </a:cubicBezTo>
                    <a:cubicBezTo>
                      <a:pt x="160" y="1720"/>
                      <a:pt x="160" y="1720"/>
                      <a:pt x="160" y="1720"/>
                    </a:cubicBezTo>
                    <a:cubicBezTo>
                      <a:pt x="154" y="1706"/>
                      <a:pt x="149" y="1692"/>
                      <a:pt x="144" y="1678"/>
                    </a:cubicBezTo>
                    <a:cubicBezTo>
                      <a:pt x="147" y="1693"/>
                      <a:pt x="147" y="1693"/>
                      <a:pt x="147" y="1693"/>
                    </a:cubicBezTo>
                    <a:cubicBezTo>
                      <a:pt x="128" y="1643"/>
                      <a:pt x="128" y="1643"/>
                      <a:pt x="128" y="1643"/>
                    </a:cubicBezTo>
                    <a:cubicBezTo>
                      <a:pt x="117" y="1612"/>
                      <a:pt x="130" y="1656"/>
                      <a:pt x="128" y="1653"/>
                    </a:cubicBezTo>
                    <a:cubicBezTo>
                      <a:pt x="134" y="1662"/>
                      <a:pt x="134" y="1662"/>
                      <a:pt x="134" y="1662"/>
                    </a:cubicBezTo>
                    <a:cubicBezTo>
                      <a:pt x="140" y="1683"/>
                      <a:pt x="152" y="1711"/>
                      <a:pt x="153" y="1715"/>
                    </a:cubicBezTo>
                    <a:cubicBezTo>
                      <a:pt x="140" y="1683"/>
                      <a:pt x="142" y="1691"/>
                      <a:pt x="136" y="1678"/>
                    </a:cubicBezTo>
                    <a:cubicBezTo>
                      <a:pt x="140" y="1689"/>
                      <a:pt x="144" y="1699"/>
                      <a:pt x="148" y="1709"/>
                    </a:cubicBezTo>
                    <a:cubicBezTo>
                      <a:pt x="151" y="1720"/>
                      <a:pt x="151" y="1720"/>
                      <a:pt x="151" y="1720"/>
                    </a:cubicBezTo>
                    <a:cubicBezTo>
                      <a:pt x="163" y="1751"/>
                      <a:pt x="173" y="1775"/>
                      <a:pt x="183" y="1792"/>
                    </a:cubicBezTo>
                    <a:cubicBezTo>
                      <a:pt x="178" y="1779"/>
                      <a:pt x="172" y="1772"/>
                      <a:pt x="168" y="1761"/>
                    </a:cubicBezTo>
                    <a:cubicBezTo>
                      <a:pt x="178" y="1774"/>
                      <a:pt x="194" y="1812"/>
                      <a:pt x="214" y="1847"/>
                    </a:cubicBezTo>
                    <a:cubicBezTo>
                      <a:pt x="214" y="1848"/>
                      <a:pt x="219" y="1859"/>
                      <a:pt x="216" y="1855"/>
                    </a:cubicBezTo>
                    <a:cubicBezTo>
                      <a:pt x="216" y="1854"/>
                      <a:pt x="213" y="1848"/>
                      <a:pt x="211" y="1845"/>
                    </a:cubicBezTo>
                    <a:cubicBezTo>
                      <a:pt x="211" y="1848"/>
                      <a:pt x="200" y="1828"/>
                      <a:pt x="217" y="1862"/>
                    </a:cubicBezTo>
                    <a:cubicBezTo>
                      <a:pt x="209" y="1851"/>
                      <a:pt x="193" y="1827"/>
                      <a:pt x="193" y="1829"/>
                    </a:cubicBezTo>
                    <a:cubicBezTo>
                      <a:pt x="182" y="1809"/>
                      <a:pt x="170" y="1781"/>
                      <a:pt x="163" y="1764"/>
                    </a:cubicBezTo>
                    <a:cubicBezTo>
                      <a:pt x="164" y="1766"/>
                      <a:pt x="164" y="1766"/>
                      <a:pt x="164" y="1766"/>
                    </a:cubicBezTo>
                    <a:cubicBezTo>
                      <a:pt x="157" y="1748"/>
                      <a:pt x="140" y="1711"/>
                      <a:pt x="141" y="1707"/>
                    </a:cubicBezTo>
                    <a:cubicBezTo>
                      <a:pt x="136" y="1696"/>
                      <a:pt x="125" y="1666"/>
                      <a:pt x="135" y="1697"/>
                    </a:cubicBezTo>
                    <a:cubicBezTo>
                      <a:pt x="129" y="1680"/>
                      <a:pt x="122" y="1663"/>
                      <a:pt x="116" y="1646"/>
                    </a:cubicBezTo>
                    <a:cubicBezTo>
                      <a:pt x="122" y="1654"/>
                      <a:pt x="107" y="1604"/>
                      <a:pt x="126" y="1655"/>
                    </a:cubicBezTo>
                    <a:cubicBezTo>
                      <a:pt x="125" y="1653"/>
                      <a:pt x="119" y="1635"/>
                      <a:pt x="109" y="1604"/>
                    </a:cubicBezTo>
                    <a:cubicBezTo>
                      <a:pt x="110" y="1606"/>
                      <a:pt x="110" y="1606"/>
                      <a:pt x="110" y="1606"/>
                    </a:cubicBezTo>
                    <a:cubicBezTo>
                      <a:pt x="111" y="1607"/>
                      <a:pt x="111" y="1609"/>
                      <a:pt x="112" y="1609"/>
                    </a:cubicBezTo>
                    <a:cubicBezTo>
                      <a:pt x="114" y="1616"/>
                      <a:pt x="115" y="1619"/>
                      <a:pt x="115" y="1621"/>
                    </a:cubicBezTo>
                    <a:cubicBezTo>
                      <a:pt x="123" y="1638"/>
                      <a:pt x="115" y="1611"/>
                      <a:pt x="106" y="1583"/>
                    </a:cubicBezTo>
                    <a:cubicBezTo>
                      <a:pt x="103" y="1576"/>
                      <a:pt x="103" y="1576"/>
                      <a:pt x="103" y="1576"/>
                    </a:cubicBezTo>
                    <a:cubicBezTo>
                      <a:pt x="97" y="1551"/>
                      <a:pt x="94" y="1536"/>
                      <a:pt x="86" y="1503"/>
                    </a:cubicBezTo>
                    <a:cubicBezTo>
                      <a:pt x="77" y="1478"/>
                      <a:pt x="69" y="1452"/>
                      <a:pt x="62" y="1427"/>
                    </a:cubicBezTo>
                    <a:cubicBezTo>
                      <a:pt x="57" y="1404"/>
                      <a:pt x="57" y="1404"/>
                      <a:pt x="57" y="1404"/>
                    </a:cubicBezTo>
                    <a:cubicBezTo>
                      <a:pt x="56" y="1393"/>
                      <a:pt x="49" y="1358"/>
                      <a:pt x="54" y="1372"/>
                    </a:cubicBezTo>
                    <a:cubicBezTo>
                      <a:pt x="54" y="1368"/>
                      <a:pt x="57" y="1380"/>
                      <a:pt x="59" y="1395"/>
                    </a:cubicBezTo>
                    <a:cubicBezTo>
                      <a:pt x="59" y="1397"/>
                      <a:pt x="58" y="1393"/>
                      <a:pt x="58" y="1396"/>
                    </a:cubicBezTo>
                    <a:cubicBezTo>
                      <a:pt x="60" y="1400"/>
                      <a:pt x="62" y="1402"/>
                      <a:pt x="60" y="1383"/>
                    </a:cubicBezTo>
                    <a:cubicBezTo>
                      <a:pt x="63" y="1402"/>
                      <a:pt x="63" y="1404"/>
                      <a:pt x="67" y="1417"/>
                    </a:cubicBezTo>
                    <a:cubicBezTo>
                      <a:pt x="66" y="1411"/>
                      <a:pt x="64" y="1405"/>
                      <a:pt x="63" y="1398"/>
                    </a:cubicBezTo>
                    <a:cubicBezTo>
                      <a:pt x="69" y="1426"/>
                      <a:pt x="81" y="1468"/>
                      <a:pt x="82" y="1467"/>
                    </a:cubicBezTo>
                    <a:cubicBezTo>
                      <a:pt x="78" y="1459"/>
                      <a:pt x="77" y="1441"/>
                      <a:pt x="74" y="1426"/>
                    </a:cubicBezTo>
                    <a:cubicBezTo>
                      <a:pt x="77" y="1437"/>
                      <a:pt x="83" y="1461"/>
                      <a:pt x="80" y="1443"/>
                    </a:cubicBezTo>
                    <a:cubicBezTo>
                      <a:pt x="77" y="1436"/>
                      <a:pt x="66" y="1385"/>
                      <a:pt x="72" y="1422"/>
                    </a:cubicBezTo>
                    <a:cubicBezTo>
                      <a:pt x="68" y="1407"/>
                      <a:pt x="64" y="1386"/>
                      <a:pt x="61" y="1368"/>
                    </a:cubicBezTo>
                    <a:cubicBezTo>
                      <a:pt x="66" y="1389"/>
                      <a:pt x="65" y="1375"/>
                      <a:pt x="67" y="1381"/>
                    </a:cubicBezTo>
                    <a:cubicBezTo>
                      <a:pt x="63" y="1363"/>
                      <a:pt x="61" y="1363"/>
                      <a:pt x="60" y="1361"/>
                    </a:cubicBezTo>
                    <a:cubicBezTo>
                      <a:pt x="54" y="1308"/>
                      <a:pt x="55" y="1286"/>
                      <a:pt x="47" y="1227"/>
                    </a:cubicBezTo>
                    <a:cubicBezTo>
                      <a:pt x="46" y="1219"/>
                      <a:pt x="52" y="1263"/>
                      <a:pt x="50" y="1257"/>
                    </a:cubicBezTo>
                    <a:cubicBezTo>
                      <a:pt x="42" y="1214"/>
                      <a:pt x="47" y="1200"/>
                      <a:pt x="43" y="1163"/>
                    </a:cubicBezTo>
                    <a:cubicBezTo>
                      <a:pt x="41" y="1173"/>
                      <a:pt x="41" y="1173"/>
                      <a:pt x="41" y="1173"/>
                    </a:cubicBezTo>
                    <a:cubicBezTo>
                      <a:pt x="40" y="1162"/>
                      <a:pt x="38" y="1133"/>
                      <a:pt x="37" y="1119"/>
                    </a:cubicBezTo>
                    <a:cubicBezTo>
                      <a:pt x="37" y="1116"/>
                      <a:pt x="39" y="1076"/>
                      <a:pt x="40" y="1105"/>
                    </a:cubicBezTo>
                    <a:cubicBezTo>
                      <a:pt x="41" y="1041"/>
                      <a:pt x="34" y="1048"/>
                      <a:pt x="39" y="974"/>
                    </a:cubicBezTo>
                    <a:cubicBezTo>
                      <a:pt x="35" y="1009"/>
                      <a:pt x="36" y="1013"/>
                      <a:pt x="35" y="1039"/>
                    </a:cubicBezTo>
                    <a:cubicBezTo>
                      <a:pt x="34" y="1011"/>
                      <a:pt x="34" y="1035"/>
                      <a:pt x="32" y="1032"/>
                    </a:cubicBezTo>
                    <a:cubicBezTo>
                      <a:pt x="34" y="1015"/>
                      <a:pt x="36" y="959"/>
                      <a:pt x="36" y="997"/>
                    </a:cubicBezTo>
                    <a:cubicBezTo>
                      <a:pt x="37" y="974"/>
                      <a:pt x="41" y="928"/>
                      <a:pt x="42" y="917"/>
                    </a:cubicBezTo>
                    <a:cubicBezTo>
                      <a:pt x="39" y="937"/>
                      <a:pt x="39" y="937"/>
                      <a:pt x="39" y="937"/>
                    </a:cubicBezTo>
                    <a:cubicBezTo>
                      <a:pt x="42" y="904"/>
                      <a:pt x="45" y="871"/>
                      <a:pt x="45" y="858"/>
                    </a:cubicBezTo>
                    <a:cubicBezTo>
                      <a:pt x="39" y="899"/>
                      <a:pt x="43" y="898"/>
                      <a:pt x="37" y="950"/>
                    </a:cubicBezTo>
                    <a:cubicBezTo>
                      <a:pt x="31" y="1007"/>
                      <a:pt x="36" y="936"/>
                      <a:pt x="31" y="973"/>
                    </a:cubicBezTo>
                    <a:cubicBezTo>
                      <a:pt x="31" y="987"/>
                      <a:pt x="30" y="1001"/>
                      <a:pt x="31" y="1014"/>
                    </a:cubicBezTo>
                    <a:cubicBezTo>
                      <a:pt x="32" y="995"/>
                      <a:pt x="32" y="995"/>
                      <a:pt x="32" y="995"/>
                    </a:cubicBezTo>
                    <a:cubicBezTo>
                      <a:pt x="34" y="1001"/>
                      <a:pt x="29" y="1058"/>
                      <a:pt x="33" y="1053"/>
                    </a:cubicBezTo>
                    <a:cubicBezTo>
                      <a:pt x="30" y="1094"/>
                      <a:pt x="32" y="1106"/>
                      <a:pt x="31" y="1152"/>
                    </a:cubicBezTo>
                    <a:cubicBezTo>
                      <a:pt x="33" y="1162"/>
                      <a:pt x="32" y="1145"/>
                      <a:pt x="32" y="1133"/>
                    </a:cubicBezTo>
                    <a:cubicBezTo>
                      <a:pt x="33" y="1156"/>
                      <a:pt x="36" y="1157"/>
                      <a:pt x="36" y="1187"/>
                    </a:cubicBezTo>
                    <a:cubicBezTo>
                      <a:pt x="37" y="1202"/>
                      <a:pt x="39" y="1192"/>
                      <a:pt x="37" y="1165"/>
                    </a:cubicBezTo>
                    <a:cubicBezTo>
                      <a:pt x="39" y="1188"/>
                      <a:pt x="40" y="1210"/>
                      <a:pt x="43" y="1235"/>
                    </a:cubicBezTo>
                    <a:cubicBezTo>
                      <a:pt x="43" y="1227"/>
                      <a:pt x="42" y="1218"/>
                      <a:pt x="42" y="1209"/>
                    </a:cubicBezTo>
                    <a:cubicBezTo>
                      <a:pt x="43" y="1218"/>
                      <a:pt x="44" y="1227"/>
                      <a:pt x="45" y="1236"/>
                    </a:cubicBezTo>
                    <a:cubicBezTo>
                      <a:pt x="44" y="1213"/>
                      <a:pt x="44" y="1213"/>
                      <a:pt x="44" y="1213"/>
                    </a:cubicBezTo>
                    <a:cubicBezTo>
                      <a:pt x="49" y="1265"/>
                      <a:pt x="56" y="1323"/>
                      <a:pt x="58" y="1350"/>
                    </a:cubicBezTo>
                    <a:cubicBezTo>
                      <a:pt x="49" y="1307"/>
                      <a:pt x="41" y="1233"/>
                      <a:pt x="36" y="1207"/>
                    </a:cubicBezTo>
                    <a:cubicBezTo>
                      <a:pt x="36" y="1217"/>
                      <a:pt x="42" y="1242"/>
                      <a:pt x="40" y="1256"/>
                    </a:cubicBezTo>
                    <a:cubicBezTo>
                      <a:pt x="44" y="1269"/>
                      <a:pt x="44" y="1269"/>
                      <a:pt x="44" y="1269"/>
                    </a:cubicBezTo>
                    <a:cubicBezTo>
                      <a:pt x="46" y="1285"/>
                      <a:pt x="52" y="1321"/>
                      <a:pt x="50" y="1324"/>
                    </a:cubicBezTo>
                    <a:cubicBezTo>
                      <a:pt x="43" y="1282"/>
                      <a:pt x="40" y="1270"/>
                      <a:pt x="36" y="1249"/>
                    </a:cubicBezTo>
                    <a:cubicBezTo>
                      <a:pt x="36" y="1249"/>
                      <a:pt x="35" y="1245"/>
                      <a:pt x="34" y="1239"/>
                    </a:cubicBezTo>
                    <a:cubicBezTo>
                      <a:pt x="34" y="1238"/>
                      <a:pt x="34" y="1238"/>
                      <a:pt x="34" y="1238"/>
                    </a:cubicBezTo>
                    <a:cubicBezTo>
                      <a:pt x="34" y="1238"/>
                      <a:pt x="34" y="1238"/>
                      <a:pt x="34" y="1238"/>
                    </a:cubicBezTo>
                    <a:cubicBezTo>
                      <a:pt x="33" y="1225"/>
                      <a:pt x="31" y="1205"/>
                      <a:pt x="30" y="1193"/>
                    </a:cubicBezTo>
                    <a:cubicBezTo>
                      <a:pt x="29" y="1177"/>
                      <a:pt x="31" y="1188"/>
                      <a:pt x="32" y="1189"/>
                    </a:cubicBezTo>
                    <a:cubicBezTo>
                      <a:pt x="30" y="1137"/>
                      <a:pt x="22" y="1102"/>
                      <a:pt x="25" y="1047"/>
                    </a:cubicBezTo>
                    <a:cubicBezTo>
                      <a:pt x="26" y="1046"/>
                      <a:pt x="28" y="1004"/>
                      <a:pt x="29" y="1017"/>
                    </a:cubicBezTo>
                    <a:cubicBezTo>
                      <a:pt x="30" y="985"/>
                      <a:pt x="30" y="968"/>
                      <a:pt x="30" y="946"/>
                    </a:cubicBezTo>
                    <a:cubicBezTo>
                      <a:pt x="32" y="942"/>
                      <a:pt x="36" y="898"/>
                      <a:pt x="36" y="914"/>
                    </a:cubicBezTo>
                    <a:cubicBezTo>
                      <a:pt x="37" y="885"/>
                      <a:pt x="37" y="885"/>
                      <a:pt x="37" y="885"/>
                    </a:cubicBezTo>
                    <a:cubicBezTo>
                      <a:pt x="40" y="865"/>
                      <a:pt x="46" y="823"/>
                      <a:pt x="49" y="817"/>
                    </a:cubicBezTo>
                    <a:cubicBezTo>
                      <a:pt x="53" y="795"/>
                      <a:pt x="47" y="810"/>
                      <a:pt x="55" y="780"/>
                    </a:cubicBezTo>
                    <a:cubicBezTo>
                      <a:pt x="55" y="782"/>
                      <a:pt x="56" y="780"/>
                      <a:pt x="54" y="786"/>
                    </a:cubicBezTo>
                    <a:cubicBezTo>
                      <a:pt x="58" y="772"/>
                      <a:pt x="66" y="740"/>
                      <a:pt x="68" y="726"/>
                    </a:cubicBezTo>
                    <a:cubicBezTo>
                      <a:pt x="62" y="746"/>
                      <a:pt x="66" y="730"/>
                      <a:pt x="60" y="755"/>
                    </a:cubicBezTo>
                    <a:cubicBezTo>
                      <a:pt x="59" y="754"/>
                      <a:pt x="64" y="726"/>
                      <a:pt x="74" y="698"/>
                    </a:cubicBezTo>
                    <a:cubicBezTo>
                      <a:pt x="65" y="737"/>
                      <a:pt x="85" y="669"/>
                      <a:pt x="81" y="687"/>
                    </a:cubicBezTo>
                    <a:cubicBezTo>
                      <a:pt x="100" y="627"/>
                      <a:pt x="110" y="592"/>
                      <a:pt x="129" y="543"/>
                    </a:cubicBezTo>
                    <a:cubicBezTo>
                      <a:pt x="153" y="486"/>
                      <a:pt x="193" y="419"/>
                      <a:pt x="218" y="378"/>
                    </a:cubicBezTo>
                    <a:cubicBezTo>
                      <a:pt x="215" y="383"/>
                      <a:pt x="215" y="383"/>
                      <a:pt x="215" y="383"/>
                    </a:cubicBezTo>
                    <a:cubicBezTo>
                      <a:pt x="219" y="375"/>
                      <a:pt x="225" y="367"/>
                      <a:pt x="230" y="359"/>
                    </a:cubicBezTo>
                    <a:cubicBezTo>
                      <a:pt x="239" y="345"/>
                      <a:pt x="232" y="360"/>
                      <a:pt x="247" y="338"/>
                    </a:cubicBezTo>
                    <a:cubicBezTo>
                      <a:pt x="243" y="347"/>
                      <a:pt x="220" y="375"/>
                      <a:pt x="208" y="399"/>
                    </a:cubicBezTo>
                    <a:cubicBezTo>
                      <a:pt x="234" y="362"/>
                      <a:pt x="187" y="436"/>
                      <a:pt x="205" y="411"/>
                    </a:cubicBezTo>
                    <a:cubicBezTo>
                      <a:pt x="210" y="393"/>
                      <a:pt x="258" y="330"/>
                      <a:pt x="282" y="299"/>
                    </a:cubicBezTo>
                    <a:cubicBezTo>
                      <a:pt x="307" y="269"/>
                      <a:pt x="272" y="314"/>
                      <a:pt x="285" y="299"/>
                    </a:cubicBezTo>
                    <a:cubicBezTo>
                      <a:pt x="291" y="289"/>
                      <a:pt x="291" y="289"/>
                      <a:pt x="291" y="289"/>
                    </a:cubicBezTo>
                    <a:cubicBezTo>
                      <a:pt x="302" y="277"/>
                      <a:pt x="305" y="274"/>
                      <a:pt x="306" y="275"/>
                    </a:cubicBezTo>
                    <a:cubicBezTo>
                      <a:pt x="333" y="245"/>
                      <a:pt x="366" y="212"/>
                      <a:pt x="390" y="188"/>
                    </a:cubicBezTo>
                    <a:cubicBezTo>
                      <a:pt x="358" y="218"/>
                      <a:pt x="400" y="176"/>
                      <a:pt x="367" y="205"/>
                    </a:cubicBezTo>
                    <a:cubicBezTo>
                      <a:pt x="377" y="196"/>
                      <a:pt x="398" y="176"/>
                      <a:pt x="419" y="160"/>
                    </a:cubicBezTo>
                    <a:cubicBezTo>
                      <a:pt x="399" y="177"/>
                      <a:pt x="448" y="141"/>
                      <a:pt x="403" y="176"/>
                    </a:cubicBezTo>
                    <a:cubicBezTo>
                      <a:pt x="410" y="173"/>
                      <a:pt x="424" y="158"/>
                      <a:pt x="445" y="143"/>
                    </a:cubicBezTo>
                    <a:cubicBezTo>
                      <a:pt x="435" y="151"/>
                      <a:pt x="413" y="171"/>
                      <a:pt x="416" y="169"/>
                    </a:cubicBezTo>
                    <a:cubicBezTo>
                      <a:pt x="443" y="141"/>
                      <a:pt x="518" y="100"/>
                      <a:pt x="530" y="93"/>
                    </a:cubicBezTo>
                    <a:cubicBezTo>
                      <a:pt x="553" y="77"/>
                      <a:pt x="592" y="58"/>
                      <a:pt x="624" y="46"/>
                    </a:cubicBezTo>
                    <a:cubicBezTo>
                      <a:pt x="656" y="38"/>
                      <a:pt x="693" y="29"/>
                      <a:pt x="731" y="25"/>
                    </a:cubicBezTo>
                    <a:cubicBezTo>
                      <a:pt x="724" y="27"/>
                      <a:pt x="724" y="27"/>
                      <a:pt x="724" y="27"/>
                    </a:cubicBezTo>
                    <a:cubicBezTo>
                      <a:pt x="746" y="24"/>
                      <a:pt x="779" y="21"/>
                      <a:pt x="811" y="21"/>
                    </a:cubicBezTo>
                    <a:cubicBezTo>
                      <a:pt x="818" y="23"/>
                      <a:pt x="818" y="23"/>
                      <a:pt x="818" y="23"/>
                    </a:cubicBezTo>
                    <a:cubicBezTo>
                      <a:pt x="840" y="22"/>
                      <a:pt x="882" y="24"/>
                      <a:pt x="915" y="28"/>
                    </a:cubicBezTo>
                    <a:cubicBezTo>
                      <a:pt x="916" y="26"/>
                      <a:pt x="885" y="24"/>
                      <a:pt x="899" y="24"/>
                    </a:cubicBezTo>
                    <a:cubicBezTo>
                      <a:pt x="883" y="23"/>
                      <a:pt x="868" y="22"/>
                      <a:pt x="874" y="23"/>
                    </a:cubicBezTo>
                    <a:cubicBezTo>
                      <a:pt x="858" y="23"/>
                      <a:pt x="857" y="21"/>
                      <a:pt x="843" y="19"/>
                    </a:cubicBezTo>
                    <a:cubicBezTo>
                      <a:pt x="865" y="20"/>
                      <a:pt x="887" y="21"/>
                      <a:pt x="908" y="22"/>
                    </a:cubicBezTo>
                    <a:cubicBezTo>
                      <a:pt x="913" y="23"/>
                      <a:pt x="915" y="23"/>
                      <a:pt x="916" y="24"/>
                    </a:cubicBezTo>
                    <a:cubicBezTo>
                      <a:pt x="921" y="22"/>
                      <a:pt x="921" y="22"/>
                      <a:pt x="921" y="22"/>
                    </a:cubicBezTo>
                    <a:cubicBezTo>
                      <a:pt x="937" y="24"/>
                      <a:pt x="942" y="25"/>
                      <a:pt x="939" y="26"/>
                    </a:cubicBezTo>
                    <a:cubicBezTo>
                      <a:pt x="976" y="30"/>
                      <a:pt x="989" y="29"/>
                      <a:pt x="1027" y="36"/>
                    </a:cubicBezTo>
                    <a:cubicBezTo>
                      <a:pt x="1010" y="35"/>
                      <a:pt x="1000" y="34"/>
                      <a:pt x="973" y="30"/>
                    </a:cubicBezTo>
                    <a:cubicBezTo>
                      <a:pt x="987" y="32"/>
                      <a:pt x="1002" y="34"/>
                      <a:pt x="1016" y="37"/>
                    </a:cubicBezTo>
                    <a:cubicBezTo>
                      <a:pt x="996" y="35"/>
                      <a:pt x="921" y="24"/>
                      <a:pt x="933" y="29"/>
                    </a:cubicBezTo>
                    <a:cubicBezTo>
                      <a:pt x="981" y="33"/>
                      <a:pt x="1052" y="44"/>
                      <a:pt x="1093" y="51"/>
                    </a:cubicBezTo>
                    <a:cubicBezTo>
                      <a:pt x="1114" y="58"/>
                      <a:pt x="1147" y="65"/>
                      <a:pt x="1182" y="79"/>
                    </a:cubicBezTo>
                    <a:cubicBezTo>
                      <a:pt x="1186" y="81"/>
                      <a:pt x="1196" y="86"/>
                      <a:pt x="1190" y="84"/>
                    </a:cubicBezTo>
                    <a:cubicBezTo>
                      <a:pt x="1180" y="80"/>
                      <a:pt x="1180" y="80"/>
                      <a:pt x="1180" y="80"/>
                    </a:cubicBezTo>
                    <a:cubicBezTo>
                      <a:pt x="1226" y="98"/>
                      <a:pt x="1277" y="120"/>
                      <a:pt x="1314" y="143"/>
                    </a:cubicBezTo>
                    <a:cubicBezTo>
                      <a:pt x="1320" y="147"/>
                      <a:pt x="1326" y="152"/>
                      <a:pt x="1331" y="157"/>
                    </a:cubicBezTo>
                    <a:cubicBezTo>
                      <a:pt x="1390" y="202"/>
                      <a:pt x="1323" y="144"/>
                      <a:pt x="1383" y="192"/>
                    </a:cubicBezTo>
                    <a:cubicBezTo>
                      <a:pt x="1397" y="204"/>
                      <a:pt x="1449" y="258"/>
                      <a:pt x="1449" y="262"/>
                    </a:cubicBezTo>
                    <a:cubicBezTo>
                      <a:pt x="1459" y="273"/>
                      <a:pt x="1463" y="278"/>
                      <a:pt x="1465" y="278"/>
                    </a:cubicBezTo>
                    <a:cubicBezTo>
                      <a:pt x="1457" y="269"/>
                      <a:pt x="1438" y="247"/>
                      <a:pt x="1450" y="258"/>
                    </a:cubicBezTo>
                    <a:cubicBezTo>
                      <a:pt x="1467" y="278"/>
                      <a:pt x="1474" y="288"/>
                      <a:pt x="1487" y="305"/>
                    </a:cubicBezTo>
                    <a:cubicBezTo>
                      <a:pt x="1485" y="304"/>
                      <a:pt x="1475" y="293"/>
                      <a:pt x="1481" y="299"/>
                    </a:cubicBezTo>
                    <a:cubicBezTo>
                      <a:pt x="1514" y="338"/>
                      <a:pt x="1561" y="420"/>
                      <a:pt x="1584" y="463"/>
                    </a:cubicBezTo>
                    <a:cubicBezTo>
                      <a:pt x="1576" y="446"/>
                      <a:pt x="1574" y="445"/>
                      <a:pt x="1563" y="423"/>
                    </a:cubicBezTo>
                    <a:cubicBezTo>
                      <a:pt x="1565" y="423"/>
                      <a:pt x="1570" y="434"/>
                      <a:pt x="1573" y="439"/>
                    </a:cubicBezTo>
                    <a:cubicBezTo>
                      <a:pt x="1574" y="435"/>
                      <a:pt x="1561" y="417"/>
                      <a:pt x="1549" y="394"/>
                    </a:cubicBezTo>
                    <a:cubicBezTo>
                      <a:pt x="1557" y="406"/>
                      <a:pt x="1565" y="418"/>
                      <a:pt x="1572" y="431"/>
                    </a:cubicBezTo>
                    <a:cubicBezTo>
                      <a:pt x="1569" y="423"/>
                      <a:pt x="1565" y="416"/>
                      <a:pt x="1562" y="409"/>
                    </a:cubicBezTo>
                    <a:cubicBezTo>
                      <a:pt x="1579" y="436"/>
                      <a:pt x="1595" y="465"/>
                      <a:pt x="1609" y="494"/>
                    </a:cubicBezTo>
                    <a:cubicBezTo>
                      <a:pt x="1577" y="420"/>
                      <a:pt x="1553" y="391"/>
                      <a:pt x="1520" y="334"/>
                    </a:cubicBezTo>
                    <a:cubicBezTo>
                      <a:pt x="1526" y="343"/>
                      <a:pt x="1521" y="334"/>
                      <a:pt x="1520" y="331"/>
                    </a:cubicBezTo>
                    <a:cubicBezTo>
                      <a:pt x="1507" y="314"/>
                      <a:pt x="1492" y="294"/>
                      <a:pt x="1483" y="285"/>
                    </a:cubicBezTo>
                    <a:cubicBezTo>
                      <a:pt x="1477" y="276"/>
                      <a:pt x="1469" y="268"/>
                      <a:pt x="1462" y="259"/>
                    </a:cubicBezTo>
                    <a:cubicBezTo>
                      <a:pt x="1463" y="259"/>
                      <a:pt x="1474" y="266"/>
                      <a:pt x="1495" y="294"/>
                    </a:cubicBezTo>
                    <a:cubicBezTo>
                      <a:pt x="1422" y="199"/>
                      <a:pt x="1347" y="141"/>
                      <a:pt x="1239" y="89"/>
                    </a:cubicBezTo>
                    <a:cubicBezTo>
                      <a:pt x="1234" y="87"/>
                      <a:pt x="1253" y="95"/>
                      <a:pt x="1245" y="91"/>
                    </a:cubicBezTo>
                    <a:cubicBezTo>
                      <a:pt x="1231" y="85"/>
                      <a:pt x="1206" y="76"/>
                      <a:pt x="1207" y="77"/>
                    </a:cubicBezTo>
                    <a:cubicBezTo>
                      <a:pt x="1208" y="77"/>
                      <a:pt x="1211" y="77"/>
                      <a:pt x="1221" y="81"/>
                    </a:cubicBezTo>
                    <a:cubicBezTo>
                      <a:pt x="1163" y="58"/>
                      <a:pt x="1132" y="46"/>
                      <a:pt x="1093" y="38"/>
                    </a:cubicBezTo>
                    <a:cubicBezTo>
                      <a:pt x="1091" y="36"/>
                      <a:pt x="1123" y="45"/>
                      <a:pt x="1118" y="43"/>
                    </a:cubicBezTo>
                    <a:cubicBezTo>
                      <a:pt x="1059" y="27"/>
                      <a:pt x="1027" y="27"/>
                      <a:pt x="966" y="17"/>
                    </a:cubicBezTo>
                    <a:cubicBezTo>
                      <a:pt x="986" y="18"/>
                      <a:pt x="953" y="13"/>
                      <a:pt x="936" y="10"/>
                    </a:cubicBezTo>
                    <a:cubicBezTo>
                      <a:pt x="886" y="5"/>
                      <a:pt x="778" y="0"/>
                      <a:pt x="702" y="15"/>
                    </a:cubicBezTo>
                    <a:cubicBezTo>
                      <a:pt x="721" y="5"/>
                      <a:pt x="619" y="31"/>
                      <a:pt x="612" y="32"/>
                    </a:cubicBezTo>
                    <a:cubicBezTo>
                      <a:pt x="596" y="37"/>
                      <a:pt x="571" y="48"/>
                      <a:pt x="570" y="50"/>
                    </a:cubicBezTo>
                    <a:cubicBezTo>
                      <a:pt x="579" y="45"/>
                      <a:pt x="601" y="39"/>
                      <a:pt x="598" y="41"/>
                    </a:cubicBezTo>
                    <a:cubicBezTo>
                      <a:pt x="575" y="49"/>
                      <a:pt x="541" y="65"/>
                      <a:pt x="538" y="69"/>
                    </a:cubicBezTo>
                    <a:cubicBezTo>
                      <a:pt x="529" y="73"/>
                      <a:pt x="520" y="77"/>
                      <a:pt x="510" y="81"/>
                    </a:cubicBezTo>
                    <a:cubicBezTo>
                      <a:pt x="509" y="83"/>
                      <a:pt x="502" y="90"/>
                      <a:pt x="487" y="99"/>
                    </a:cubicBezTo>
                    <a:cubicBezTo>
                      <a:pt x="454" y="116"/>
                      <a:pt x="492" y="98"/>
                      <a:pt x="446" y="126"/>
                    </a:cubicBezTo>
                    <a:cubicBezTo>
                      <a:pt x="455" y="118"/>
                      <a:pt x="464" y="111"/>
                      <a:pt x="467" y="108"/>
                    </a:cubicBezTo>
                    <a:cubicBezTo>
                      <a:pt x="445" y="122"/>
                      <a:pt x="448" y="121"/>
                      <a:pt x="434" y="132"/>
                    </a:cubicBezTo>
                    <a:cubicBezTo>
                      <a:pt x="428" y="134"/>
                      <a:pt x="446" y="118"/>
                      <a:pt x="463" y="107"/>
                    </a:cubicBezTo>
                    <a:cubicBezTo>
                      <a:pt x="453" y="113"/>
                      <a:pt x="444" y="119"/>
                      <a:pt x="434" y="125"/>
                    </a:cubicBezTo>
                    <a:cubicBezTo>
                      <a:pt x="409" y="146"/>
                      <a:pt x="367" y="184"/>
                      <a:pt x="330" y="220"/>
                    </a:cubicBezTo>
                    <a:cubicBezTo>
                      <a:pt x="335" y="213"/>
                      <a:pt x="348" y="201"/>
                      <a:pt x="336" y="210"/>
                    </a:cubicBezTo>
                    <a:cubicBezTo>
                      <a:pt x="321" y="226"/>
                      <a:pt x="302" y="249"/>
                      <a:pt x="282" y="271"/>
                    </a:cubicBezTo>
                    <a:cubicBezTo>
                      <a:pt x="284" y="267"/>
                      <a:pt x="282" y="269"/>
                      <a:pt x="285" y="266"/>
                    </a:cubicBezTo>
                    <a:cubicBezTo>
                      <a:pt x="253" y="307"/>
                      <a:pt x="259" y="295"/>
                      <a:pt x="230" y="333"/>
                    </a:cubicBezTo>
                    <a:cubicBezTo>
                      <a:pt x="231" y="332"/>
                      <a:pt x="231" y="332"/>
                      <a:pt x="231" y="331"/>
                    </a:cubicBezTo>
                    <a:cubicBezTo>
                      <a:pt x="226" y="339"/>
                      <a:pt x="221" y="347"/>
                      <a:pt x="216" y="355"/>
                    </a:cubicBezTo>
                    <a:cubicBezTo>
                      <a:pt x="185" y="407"/>
                      <a:pt x="177" y="410"/>
                      <a:pt x="158" y="441"/>
                    </a:cubicBezTo>
                    <a:cubicBezTo>
                      <a:pt x="161" y="434"/>
                      <a:pt x="161" y="434"/>
                      <a:pt x="161" y="434"/>
                    </a:cubicBezTo>
                    <a:cubicBezTo>
                      <a:pt x="147" y="452"/>
                      <a:pt x="116" y="518"/>
                      <a:pt x="108" y="537"/>
                    </a:cubicBezTo>
                    <a:cubicBezTo>
                      <a:pt x="120" y="514"/>
                      <a:pt x="112" y="530"/>
                      <a:pt x="123" y="514"/>
                    </a:cubicBezTo>
                    <a:cubicBezTo>
                      <a:pt x="132" y="493"/>
                      <a:pt x="126" y="498"/>
                      <a:pt x="144" y="465"/>
                    </a:cubicBezTo>
                    <a:cubicBezTo>
                      <a:pt x="144" y="470"/>
                      <a:pt x="123" y="513"/>
                      <a:pt x="121" y="523"/>
                    </a:cubicBezTo>
                    <a:cubicBezTo>
                      <a:pt x="112" y="542"/>
                      <a:pt x="104" y="554"/>
                      <a:pt x="101" y="555"/>
                    </a:cubicBezTo>
                    <a:cubicBezTo>
                      <a:pt x="81" y="604"/>
                      <a:pt x="70" y="631"/>
                      <a:pt x="52" y="693"/>
                    </a:cubicBezTo>
                    <a:cubicBezTo>
                      <a:pt x="47" y="716"/>
                      <a:pt x="47" y="734"/>
                      <a:pt x="32" y="786"/>
                    </a:cubicBezTo>
                    <a:cubicBezTo>
                      <a:pt x="32" y="783"/>
                      <a:pt x="32" y="783"/>
                      <a:pt x="32" y="783"/>
                    </a:cubicBezTo>
                    <a:cubicBezTo>
                      <a:pt x="33" y="785"/>
                      <a:pt x="26" y="808"/>
                      <a:pt x="26" y="819"/>
                    </a:cubicBezTo>
                    <a:cubicBezTo>
                      <a:pt x="31" y="801"/>
                      <a:pt x="23" y="842"/>
                      <a:pt x="29" y="820"/>
                    </a:cubicBezTo>
                    <a:cubicBezTo>
                      <a:pt x="24" y="851"/>
                      <a:pt x="20" y="856"/>
                      <a:pt x="18" y="859"/>
                    </a:cubicBezTo>
                    <a:cubicBezTo>
                      <a:pt x="18" y="881"/>
                      <a:pt x="8" y="920"/>
                      <a:pt x="6" y="968"/>
                    </a:cubicBezTo>
                    <a:cubicBezTo>
                      <a:pt x="5" y="960"/>
                      <a:pt x="10" y="907"/>
                      <a:pt x="6" y="929"/>
                    </a:cubicBezTo>
                    <a:cubicBezTo>
                      <a:pt x="5" y="949"/>
                      <a:pt x="5" y="970"/>
                      <a:pt x="5" y="991"/>
                    </a:cubicBezTo>
                    <a:cubicBezTo>
                      <a:pt x="7" y="963"/>
                      <a:pt x="7" y="963"/>
                      <a:pt x="7" y="963"/>
                    </a:cubicBezTo>
                    <a:cubicBezTo>
                      <a:pt x="6" y="1010"/>
                      <a:pt x="3" y="1023"/>
                      <a:pt x="1" y="1050"/>
                    </a:cubicBezTo>
                    <a:cubicBezTo>
                      <a:pt x="0" y="1055"/>
                      <a:pt x="0" y="1038"/>
                      <a:pt x="1" y="1024"/>
                    </a:cubicBezTo>
                    <a:cubicBezTo>
                      <a:pt x="0" y="1039"/>
                      <a:pt x="0" y="1062"/>
                      <a:pt x="1" y="1081"/>
                    </a:cubicBezTo>
                    <a:cubicBezTo>
                      <a:pt x="2" y="1095"/>
                      <a:pt x="4" y="1144"/>
                      <a:pt x="8" y="1163"/>
                    </a:cubicBezTo>
                    <a:cubicBezTo>
                      <a:pt x="8" y="1171"/>
                      <a:pt x="8" y="1171"/>
                      <a:pt x="8" y="1171"/>
                    </a:cubicBezTo>
                    <a:cubicBezTo>
                      <a:pt x="8" y="1171"/>
                      <a:pt x="8" y="1169"/>
                      <a:pt x="8" y="1168"/>
                    </a:cubicBezTo>
                    <a:cubicBezTo>
                      <a:pt x="8" y="1172"/>
                      <a:pt x="8" y="1175"/>
                      <a:pt x="9" y="1178"/>
                    </a:cubicBezTo>
                    <a:cubicBezTo>
                      <a:pt x="10" y="1203"/>
                      <a:pt x="10" y="1203"/>
                      <a:pt x="10" y="1203"/>
                    </a:cubicBezTo>
                    <a:cubicBezTo>
                      <a:pt x="9" y="1198"/>
                      <a:pt x="9" y="1198"/>
                      <a:pt x="9" y="1198"/>
                    </a:cubicBezTo>
                    <a:cubicBezTo>
                      <a:pt x="10" y="1207"/>
                      <a:pt x="10" y="1207"/>
                      <a:pt x="10" y="1207"/>
                    </a:cubicBezTo>
                    <a:cubicBezTo>
                      <a:pt x="10" y="1216"/>
                      <a:pt x="11" y="1224"/>
                      <a:pt x="12" y="1233"/>
                    </a:cubicBezTo>
                    <a:close/>
                    <a:moveTo>
                      <a:pt x="1479" y="281"/>
                    </a:moveTo>
                    <a:cubicBezTo>
                      <a:pt x="1480" y="281"/>
                      <a:pt x="1481" y="283"/>
                      <a:pt x="1483" y="284"/>
                    </a:cubicBezTo>
                    <a:cubicBezTo>
                      <a:pt x="1479" y="280"/>
                      <a:pt x="1480" y="281"/>
                      <a:pt x="1479" y="281"/>
                    </a:cubicBezTo>
                    <a:close/>
                    <a:moveTo>
                      <a:pt x="207" y="1880"/>
                    </a:moveTo>
                    <a:cubicBezTo>
                      <a:pt x="214" y="1894"/>
                      <a:pt x="222" y="1904"/>
                      <a:pt x="225" y="1912"/>
                    </a:cubicBezTo>
                    <a:cubicBezTo>
                      <a:pt x="224" y="1913"/>
                      <a:pt x="181" y="1849"/>
                      <a:pt x="169" y="1827"/>
                    </a:cubicBezTo>
                    <a:cubicBezTo>
                      <a:pt x="156" y="1800"/>
                      <a:pt x="143" y="1772"/>
                      <a:pt x="137" y="1754"/>
                    </a:cubicBezTo>
                    <a:cubicBezTo>
                      <a:pt x="141" y="1762"/>
                      <a:pt x="141" y="1762"/>
                      <a:pt x="141" y="1762"/>
                    </a:cubicBezTo>
                    <a:cubicBezTo>
                      <a:pt x="199" y="1891"/>
                      <a:pt x="177" y="1835"/>
                      <a:pt x="148" y="1756"/>
                    </a:cubicBezTo>
                    <a:cubicBezTo>
                      <a:pt x="165" y="1799"/>
                      <a:pt x="185" y="1844"/>
                      <a:pt x="209" y="1886"/>
                    </a:cubicBezTo>
                    <a:cubicBezTo>
                      <a:pt x="207" y="1880"/>
                      <a:pt x="207" y="1880"/>
                      <a:pt x="207" y="1880"/>
                    </a:cubicBezTo>
                    <a:close/>
                    <a:moveTo>
                      <a:pt x="218" y="1917"/>
                    </a:moveTo>
                    <a:cubicBezTo>
                      <a:pt x="223" y="1925"/>
                      <a:pt x="229" y="1933"/>
                      <a:pt x="234" y="1941"/>
                    </a:cubicBezTo>
                    <a:cubicBezTo>
                      <a:pt x="231" y="1938"/>
                      <a:pt x="233" y="1944"/>
                      <a:pt x="219" y="1920"/>
                    </a:cubicBezTo>
                    <a:cubicBezTo>
                      <a:pt x="221" y="1922"/>
                      <a:pt x="220" y="1920"/>
                      <a:pt x="218" y="1917"/>
                    </a:cubicBezTo>
                    <a:close/>
                    <a:moveTo>
                      <a:pt x="230" y="1933"/>
                    </a:moveTo>
                    <a:cubicBezTo>
                      <a:pt x="231" y="1934"/>
                      <a:pt x="232" y="1936"/>
                      <a:pt x="234" y="1939"/>
                    </a:cubicBezTo>
                    <a:cubicBezTo>
                      <a:pt x="230" y="1933"/>
                      <a:pt x="230" y="1933"/>
                      <a:pt x="230" y="1933"/>
                    </a:cubicBezTo>
                    <a:close/>
                    <a:moveTo>
                      <a:pt x="44" y="1424"/>
                    </a:moveTo>
                    <a:cubicBezTo>
                      <a:pt x="45" y="1431"/>
                      <a:pt x="47" y="1437"/>
                      <a:pt x="48" y="1443"/>
                    </a:cubicBezTo>
                    <a:cubicBezTo>
                      <a:pt x="48" y="1442"/>
                      <a:pt x="47" y="1442"/>
                      <a:pt x="47" y="1441"/>
                    </a:cubicBezTo>
                    <a:cubicBezTo>
                      <a:pt x="45" y="1431"/>
                      <a:pt x="44" y="1426"/>
                      <a:pt x="44" y="1424"/>
                    </a:cubicBezTo>
                    <a:close/>
                    <a:moveTo>
                      <a:pt x="56" y="1484"/>
                    </a:moveTo>
                    <a:cubicBezTo>
                      <a:pt x="60" y="1502"/>
                      <a:pt x="60" y="1502"/>
                      <a:pt x="60" y="1502"/>
                    </a:cubicBezTo>
                    <a:cubicBezTo>
                      <a:pt x="57" y="1496"/>
                      <a:pt x="57" y="1496"/>
                      <a:pt x="57" y="1496"/>
                    </a:cubicBezTo>
                    <a:cubicBezTo>
                      <a:pt x="55" y="1488"/>
                      <a:pt x="55" y="1486"/>
                      <a:pt x="56" y="1484"/>
                    </a:cubicBezTo>
                    <a:close/>
                    <a:moveTo>
                      <a:pt x="87" y="1628"/>
                    </a:moveTo>
                    <a:cubicBezTo>
                      <a:pt x="96" y="1658"/>
                      <a:pt x="100" y="1654"/>
                      <a:pt x="107" y="1682"/>
                    </a:cubicBezTo>
                    <a:cubicBezTo>
                      <a:pt x="110" y="1686"/>
                      <a:pt x="108" y="1678"/>
                      <a:pt x="104" y="1668"/>
                    </a:cubicBezTo>
                    <a:cubicBezTo>
                      <a:pt x="106" y="1671"/>
                      <a:pt x="107" y="1673"/>
                      <a:pt x="107" y="1673"/>
                    </a:cubicBezTo>
                    <a:cubicBezTo>
                      <a:pt x="111" y="1684"/>
                      <a:pt x="114" y="1694"/>
                      <a:pt x="118" y="1704"/>
                    </a:cubicBezTo>
                    <a:cubicBezTo>
                      <a:pt x="120" y="1712"/>
                      <a:pt x="123" y="1720"/>
                      <a:pt x="122" y="1718"/>
                    </a:cubicBezTo>
                    <a:cubicBezTo>
                      <a:pt x="118" y="1716"/>
                      <a:pt x="106" y="1680"/>
                      <a:pt x="100" y="1671"/>
                    </a:cubicBezTo>
                    <a:cubicBezTo>
                      <a:pt x="95" y="1662"/>
                      <a:pt x="83" y="1619"/>
                      <a:pt x="87" y="1628"/>
                    </a:cubicBezTo>
                    <a:close/>
                    <a:moveTo>
                      <a:pt x="1663" y="1507"/>
                    </a:moveTo>
                    <a:cubicBezTo>
                      <a:pt x="1662" y="1513"/>
                      <a:pt x="1660" y="1520"/>
                      <a:pt x="1657" y="1528"/>
                    </a:cubicBezTo>
                    <a:cubicBezTo>
                      <a:pt x="1661" y="1520"/>
                      <a:pt x="1665" y="1512"/>
                      <a:pt x="1669" y="1496"/>
                    </a:cubicBezTo>
                    <a:cubicBezTo>
                      <a:pt x="1675" y="1462"/>
                      <a:pt x="1684" y="1432"/>
                      <a:pt x="1693" y="1394"/>
                    </a:cubicBezTo>
                    <a:cubicBezTo>
                      <a:pt x="1695" y="1372"/>
                      <a:pt x="1695" y="1372"/>
                      <a:pt x="1695" y="1372"/>
                    </a:cubicBezTo>
                    <a:cubicBezTo>
                      <a:pt x="1694" y="1376"/>
                      <a:pt x="1693" y="1379"/>
                      <a:pt x="1692" y="1380"/>
                    </a:cubicBezTo>
                    <a:cubicBezTo>
                      <a:pt x="1680" y="1458"/>
                      <a:pt x="1681" y="1410"/>
                      <a:pt x="1663" y="1507"/>
                    </a:cubicBezTo>
                    <a:close/>
                    <a:moveTo>
                      <a:pt x="1592" y="1729"/>
                    </a:moveTo>
                    <a:cubicBezTo>
                      <a:pt x="1589" y="1740"/>
                      <a:pt x="1589" y="1740"/>
                      <a:pt x="1589" y="1740"/>
                    </a:cubicBezTo>
                    <a:cubicBezTo>
                      <a:pt x="1593" y="1735"/>
                      <a:pt x="1602" y="1707"/>
                      <a:pt x="1610" y="1680"/>
                    </a:cubicBezTo>
                    <a:cubicBezTo>
                      <a:pt x="1612" y="1671"/>
                      <a:pt x="1617" y="1654"/>
                      <a:pt x="1622" y="1643"/>
                    </a:cubicBezTo>
                    <a:cubicBezTo>
                      <a:pt x="1621" y="1648"/>
                      <a:pt x="1621" y="1648"/>
                      <a:pt x="1621" y="1648"/>
                    </a:cubicBezTo>
                    <a:cubicBezTo>
                      <a:pt x="1624" y="1643"/>
                      <a:pt x="1632" y="1616"/>
                      <a:pt x="1642" y="1585"/>
                    </a:cubicBezTo>
                    <a:cubicBezTo>
                      <a:pt x="1641" y="1589"/>
                      <a:pt x="1640" y="1594"/>
                      <a:pt x="1639" y="1598"/>
                    </a:cubicBezTo>
                    <a:cubicBezTo>
                      <a:pt x="1638" y="1606"/>
                      <a:pt x="1635" y="1616"/>
                      <a:pt x="1632" y="1627"/>
                    </a:cubicBezTo>
                    <a:cubicBezTo>
                      <a:pt x="1634" y="1621"/>
                      <a:pt x="1636" y="1613"/>
                      <a:pt x="1640" y="1603"/>
                    </a:cubicBezTo>
                    <a:cubicBezTo>
                      <a:pt x="1636" y="1622"/>
                      <a:pt x="1632" y="1641"/>
                      <a:pt x="1627" y="1659"/>
                    </a:cubicBezTo>
                    <a:cubicBezTo>
                      <a:pt x="1637" y="1632"/>
                      <a:pt x="1634" y="1626"/>
                      <a:pt x="1645" y="1593"/>
                    </a:cubicBezTo>
                    <a:cubicBezTo>
                      <a:pt x="1646" y="1596"/>
                      <a:pt x="1648" y="1595"/>
                      <a:pt x="1639" y="1631"/>
                    </a:cubicBezTo>
                    <a:cubicBezTo>
                      <a:pt x="1629" y="1662"/>
                      <a:pt x="1639" y="1629"/>
                      <a:pt x="1633" y="1644"/>
                    </a:cubicBezTo>
                    <a:cubicBezTo>
                      <a:pt x="1628" y="1669"/>
                      <a:pt x="1620" y="1674"/>
                      <a:pt x="1615" y="1700"/>
                    </a:cubicBezTo>
                    <a:cubicBezTo>
                      <a:pt x="1605" y="1729"/>
                      <a:pt x="1606" y="1719"/>
                      <a:pt x="1602" y="1729"/>
                    </a:cubicBezTo>
                    <a:cubicBezTo>
                      <a:pt x="1613" y="1699"/>
                      <a:pt x="1595" y="1742"/>
                      <a:pt x="1608" y="1704"/>
                    </a:cubicBezTo>
                    <a:cubicBezTo>
                      <a:pt x="1595" y="1734"/>
                      <a:pt x="1602" y="1727"/>
                      <a:pt x="1592" y="1752"/>
                    </a:cubicBezTo>
                    <a:cubicBezTo>
                      <a:pt x="1588" y="1755"/>
                      <a:pt x="1588" y="1755"/>
                      <a:pt x="1588" y="1755"/>
                    </a:cubicBezTo>
                    <a:cubicBezTo>
                      <a:pt x="1579" y="1778"/>
                      <a:pt x="1556" y="1826"/>
                      <a:pt x="1542" y="1856"/>
                    </a:cubicBezTo>
                    <a:cubicBezTo>
                      <a:pt x="1556" y="1832"/>
                      <a:pt x="1536" y="1871"/>
                      <a:pt x="1540" y="1868"/>
                    </a:cubicBezTo>
                    <a:cubicBezTo>
                      <a:pt x="1540" y="1863"/>
                      <a:pt x="1559" y="1829"/>
                      <a:pt x="1559" y="1830"/>
                    </a:cubicBezTo>
                    <a:cubicBezTo>
                      <a:pt x="1550" y="1850"/>
                      <a:pt x="1524" y="1900"/>
                      <a:pt x="1517" y="1910"/>
                    </a:cubicBezTo>
                    <a:cubicBezTo>
                      <a:pt x="1525" y="1898"/>
                      <a:pt x="1532" y="1885"/>
                      <a:pt x="1539" y="1873"/>
                    </a:cubicBezTo>
                    <a:cubicBezTo>
                      <a:pt x="1534" y="1887"/>
                      <a:pt x="1508" y="1935"/>
                      <a:pt x="1508" y="1936"/>
                    </a:cubicBezTo>
                    <a:cubicBezTo>
                      <a:pt x="1498" y="1949"/>
                      <a:pt x="1484" y="1971"/>
                      <a:pt x="1478" y="1977"/>
                    </a:cubicBezTo>
                    <a:cubicBezTo>
                      <a:pt x="1483" y="1968"/>
                      <a:pt x="1489" y="1959"/>
                      <a:pt x="1494" y="1950"/>
                    </a:cubicBezTo>
                    <a:cubicBezTo>
                      <a:pt x="1501" y="1941"/>
                      <a:pt x="1501" y="1941"/>
                      <a:pt x="1501" y="1941"/>
                    </a:cubicBezTo>
                    <a:cubicBezTo>
                      <a:pt x="1504" y="1936"/>
                      <a:pt x="1506" y="1931"/>
                      <a:pt x="1509" y="1925"/>
                    </a:cubicBezTo>
                    <a:cubicBezTo>
                      <a:pt x="1498" y="1942"/>
                      <a:pt x="1473" y="1976"/>
                      <a:pt x="1466" y="1983"/>
                    </a:cubicBezTo>
                    <a:cubicBezTo>
                      <a:pt x="1493" y="1944"/>
                      <a:pt x="1532" y="1883"/>
                      <a:pt x="1563" y="1802"/>
                    </a:cubicBezTo>
                    <a:cubicBezTo>
                      <a:pt x="1563" y="1802"/>
                      <a:pt x="1563" y="1803"/>
                      <a:pt x="1561" y="1807"/>
                    </a:cubicBezTo>
                    <a:cubicBezTo>
                      <a:pt x="1579" y="1766"/>
                      <a:pt x="1580" y="1763"/>
                      <a:pt x="1592" y="1729"/>
                    </a:cubicBezTo>
                    <a:close/>
                    <a:moveTo>
                      <a:pt x="647" y="2228"/>
                    </a:moveTo>
                    <a:cubicBezTo>
                      <a:pt x="650" y="2231"/>
                      <a:pt x="650" y="2231"/>
                      <a:pt x="650" y="2231"/>
                    </a:cubicBezTo>
                    <a:cubicBezTo>
                      <a:pt x="716" y="2249"/>
                      <a:pt x="765" y="2252"/>
                      <a:pt x="836" y="2258"/>
                    </a:cubicBezTo>
                    <a:cubicBezTo>
                      <a:pt x="826" y="2259"/>
                      <a:pt x="799" y="2256"/>
                      <a:pt x="803" y="2257"/>
                    </a:cubicBezTo>
                    <a:cubicBezTo>
                      <a:pt x="845" y="2261"/>
                      <a:pt x="840" y="2256"/>
                      <a:pt x="881" y="2259"/>
                    </a:cubicBezTo>
                    <a:cubicBezTo>
                      <a:pt x="821" y="2259"/>
                      <a:pt x="918" y="2261"/>
                      <a:pt x="864" y="2261"/>
                    </a:cubicBezTo>
                    <a:cubicBezTo>
                      <a:pt x="940" y="2261"/>
                      <a:pt x="1020" y="2255"/>
                      <a:pt x="1068" y="2243"/>
                    </a:cubicBezTo>
                    <a:cubicBezTo>
                      <a:pt x="1055" y="2244"/>
                      <a:pt x="1087" y="2236"/>
                      <a:pt x="1088" y="2235"/>
                    </a:cubicBezTo>
                    <a:cubicBezTo>
                      <a:pt x="1101" y="2232"/>
                      <a:pt x="1097" y="2234"/>
                      <a:pt x="1087" y="2237"/>
                    </a:cubicBezTo>
                    <a:cubicBezTo>
                      <a:pt x="1112" y="2232"/>
                      <a:pt x="1116" y="2232"/>
                      <a:pt x="1113" y="2234"/>
                    </a:cubicBezTo>
                    <a:cubicBezTo>
                      <a:pt x="1096" y="2239"/>
                      <a:pt x="1079" y="2244"/>
                      <a:pt x="1062" y="2248"/>
                    </a:cubicBezTo>
                    <a:cubicBezTo>
                      <a:pt x="1079" y="2244"/>
                      <a:pt x="1088" y="2244"/>
                      <a:pt x="1101" y="2240"/>
                    </a:cubicBezTo>
                    <a:cubicBezTo>
                      <a:pt x="1101" y="2240"/>
                      <a:pt x="1101" y="2240"/>
                      <a:pt x="1101" y="2240"/>
                    </a:cubicBezTo>
                    <a:cubicBezTo>
                      <a:pt x="1102" y="2240"/>
                      <a:pt x="1102" y="2240"/>
                      <a:pt x="1102" y="2240"/>
                    </a:cubicBezTo>
                    <a:cubicBezTo>
                      <a:pt x="1107" y="2238"/>
                      <a:pt x="1114" y="2237"/>
                      <a:pt x="1122" y="2234"/>
                    </a:cubicBezTo>
                    <a:cubicBezTo>
                      <a:pt x="1131" y="2230"/>
                      <a:pt x="1129" y="2230"/>
                      <a:pt x="1129" y="2230"/>
                    </a:cubicBezTo>
                    <a:cubicBezTo>
                      <a:pt x="1144" y="2223"/>
                      <a:pt x="1163" y="2215"/>
                      <a:pt x="1187" y="2203"/>
                    </a:cubicBezTo>
                    <a:cubicBezTo>
                      <a:pt x="1186" y="2204"/>
                      <a:pt x="1186" y="2204"/>
                      <a:pt x="1186" y="2204"/>
                    </a:cubicBezTo>
                    <a:cubicBezTo>
                      <a:pt x="1203" y="2196"/>
                      <a:pt x="1220" y="2188"/>
                      <a:pt x="1236" y="2179"/>
                    </a:cubicBezTo>
                    <a:cubicBezTo>
                      <a:pt x="1231" y="2183"/>
                      <a:pt x="1231" y="2183"/>
                      <a:pt x="1231" y="2183"/>
                    </a:cubicBezTo>
                    <a:cubicBezTo>
                      <a:pt x="1240" y="2178"/>
                      <a:pt x="1250" y="2172"/>
                      <a:pt x="1259" y="2166"/>
                    </a:cubicBezTo>
                    <a:cubicBezTo>
                      <a:pt x="1259" y="2168"/>
                      <a:pt x="1268" y="2162"/>
                      <a:pt x="1267" y="2164"/>
                    </a:cubicBezTo>
                    <a:cubicBezTo>
                      <a:pt x="1287" y="2157"/>
                      <a:pt x="1327" y="2122"/>
                      <a:pt x="1361" y="2093"/>
                    </a:cubicBezTo>
                    <a:cubicBezTo>
                      <a:pt x="1356" y="2098"/>
                      <a:pt x="1356" y="2098"/>
                      <a:pt x="1356" y="2098"/>
                    </a:cubicBezTo>
                    <a:cubicBezTo>
                      <a:pt x="1374" y="2081"/>
                      <a:pt x="1417" y="2040"/>
                      <a:pt x="1440" y="2009"/>
                    </a:cubicBezTo>
                    <a:cubicBezTo>
                      <a:pt x="1440" y="2010"/>
                      <a:pt x="1440" y="2010"/>
                      <a:pt x="1440" y="2010"/>
                    </a:cubicBezTo>
                    <a:cubicBezTo>
                      <a:pt x="1426" y="2029"/>
                      <a:pt x="1424" y="2033"/>
                      <a:pt x="1431" y="2026"/>
                    </a:cubicBezTo>
                    <a:cubicBezTo>
                      <a:pt x="1427" y="2032"/>
                      <a:pt x="1419" y="2042"/>
                      <a:pt x="1414" y="2048"/>
                    </a:cubicBezTo>
                    <a:cubicBezTo>
                      <a:pt x="1405" y="2058"/>
                      <a:pt x="1380" y="2085"/>
                      <a:pt x="1376" y="2086"/>
                    </a:cubicBezTo>
                    <a:cubicBezTo>
                      <a:pt x="1395" y="2066"/>
                      <a:pt x="1393" y="2068"/>
                      <a:pt x="1384" y="2076"/>
                    </a:cubicBezTo>
                    <a:cubicBezTo>
                      <a:pt x="1367" y="2097"/>
                      <a:pt x="1327" y="2128"/>
                      <a:pt x="1330" y="2128"/>
                    </a:cubicBezTo>
                    <a:cubicBezTo>
                      <a:pt x="1300" y="2151"/>
                      <a:pt x="1321" y="2135"/>
                      <a:pt x="1298" y="2150"/>
                    </a:cubicBezTo>
                    <a:cubicBezTo>
                      <a:pt x="1295" y="2151"/>
                      <a:pt x="1303" y="2145"/>
                      <a:pt x="1310" y="2139"/>
                    </a:cubicBezTo>
                    <a:cubicBezTo>
                      <a:pt x="1280" y="2161"/>
                      <a:pt x="1249" y="2180"/>
                      <a:pt x="1216" y="2196"/>
                    </a:cubicBezTo>
                    <a:cubicBezTo>
                      <a:pt x="1213" y="2201"/>
                      <a:pt x="1280" y="2165"/>
                      <a:pt x="1248" y="2186"/>
                    </a:cubicBezTo>
                    <a:cubicBezTo>
                      <a:pt x="1240" y="2191"/>
                      <a:pt x="1243" y="2194"/>
                      <a:pt x="1208" y="2209"/>
                    </a:cubicBezTo>
                    <a:cubicBezTo>
                      <a:pt x="1207" y="2209"/>
                      <a:pt x="1210" y="2208"/>
                      <a:pt x="1214" y="2206"/>
                    </a:cubicBezTo>
                    <a:cubicBezTo>
                      <a:pt x="1198" y="2213"/>
                      <a:pt x="1195" y="2214"/>
                      <a:pt x="1178" y="2220"/>
                    </a:cubicBezTo>
                    <a:cubicBezTo>
                      <a:pt x="1172" y="2221"/>
                      <a:pt x="1198" y="2210"/>
                      <a:pt x="1209" y="2204"/>
                    </a:cubicBezTo>
                    <a:cubicBezTo>
                      <a:pt x="1198" y="2209"/>
                      <a:pt x="1186" y="2215"/>
                      <a:pt x="1174" y="2220"/>
                    </a:cubicBezTo>
                    <a:cubicBezTo>
                      <a:pt x="1177" y="2218"/>
                      <a:pt x="1177" y="2218"/>
                      <a:pt x="1177" y="2218"/>
                    </a:cubicBezTo>
                    <a:cubicBezTo>
                      <a:pt x="1164" y="2223"/>
                      <a:pt x="1152" y="2228"/>
                      <a:pt x="1139" y="2232"/>
                    </a:cubicBezTo>
                    <a:cubicBezTo>
                      <a:pt x="1125" y="2239"/>
                      <a:pt x="1168" y="2223"/>
                      <a:pt x="1170" y="2222"/>
                    </a:cubicBezTo>
                    <a:cubicBezTo>
                      <a:pt x="1163" y="2226"/>
                      <a:pt x="1155" y="2229"/>
                      <a:pt x="1147" y="2233"/>
                    </a:cubicBezTo>
                    <a:cubicBezTo>
                      <a:pt x="1120" y="2244"/>
                      <a:pt x="1044" y="2263"/>
                      <a:pt x="1017" y="2263"/>
                    </a:cubicBezTo>
                    <a:cubicBezTo>
                      <a:pt x="983" y="2266"/>
                      <a:pt x="998" y="2267"/>
                      <a:pt x="990" y="2269"/>
                    </a:cubicBezTo>
                    <a:cubicBezTo>
                      <a:pt x="970" y="2273"/>
                      <a:pt x="951" y="2273"/>
                      <a:pt x="931" y="2274"/>
                    </a:cubicBezTo>
                    <a:cubicBezTo>
                      <a:pt x="932" y="2276"/>
                      <a:pt x="908" y="2277"/>
                      <a:pt x="907" y="2279"/>
                    </a:cubicBezTo>
                    <a:cubicBezTo>
                      <a:pt x="896" y="2279"/>
                      <a:pt x="885" y="2279"/>
                      <a:pt x="874" y="2279"/>
                    </a:cubicBezTo>
                    <a:cubicBezTo>
                      <a:pt x="856" y="2282"/>
                      <a:pt x="914" y="2279"/>
                      <a:pt x="923" y="2280"/>
                    </a:cubicBezTo>
                    <a:cubicBezTo>
                      <a:pt x="940" y="2282"/>
                      <a:pt x="898" y="2282"/>
                      <a:pt x="910" y="2283"/>
                    </a:cubicBezTo>
                    <a:cubicBezTo>
                      <a:pt x="935" y="2282"/>
                      <a:pt x="937" y="2280"/>
                      <a:pt x="949" y="2279"/>
                    </a:cubicBezTo>
                    <a:cubicBezTo>
                      <a:pt x="964" y="2278"/>
                      <a:pt x="971" y="2278"/>
                      <a:pt x="971" y="2279"/>
                    </a:cubicBezTo>
                    <a:cubicBezTo>
                      <a:pt x="930" y="2281"/>
                      <a:pt x="949" y="2283"/>
                      <a:pt x="916" y="2284"/>
                    </a:cubicBezTo>
                    <a:cubicBezTo>
                      <a:pt x="915" y="2283"/>
                      <a:pt x="915" y="2283"/>
                      <a:pt x="915" y="2283"/>
                    </a:cubicBezTo>
                    <a:cubicBezTo>
                      <a:pt x="914" y="2286"/>
                      <a:pt x="867" y="2285"/>
                      <a:pt x="849" y="2285"/>
                    </a:cubicBezTo>
                    <a:cubicBezTo>
                      <a:pt x="813" y="2281"/>
                      <a:pt x="878" y="2283"/>
                      <a:pt x="877" y="2282"/>
                    </a:cubicBezTo>
                    <a:cubicBezTo>
                      <a:pt x="862" y="2282"/>
                      <a:pt x="848" y="2281"/>
                      <a:pt x="833" y="2281"/>
                    </a:cubicBezTo>
                    <a:cubicBezTo>
                      <a:pt x="852" y="2280"/>
                      <a:pt x="833" y="2278"/>
                      <a:pt x="859" y="2278"/>
                    </a:cubicBezTo>
                    <a:cubicBezTo>
                      <a:pt x="832" y="2277"/>
                      <a:pt x="829" y="2275"/>
                      <a:pt x="803" y="2274"/>
                    </a:cubicBezTo>
                    <a:cubicBezTo>
                      <a:pt x="832" y="2274"/>
                      <a:pt x="768" y="2268"/>
                      <a:pt x="765" y="2266"/>
                    </a:cubicBezTo>
                    <a:cubicBezTo>
                      <a:pt x="795" y="2269"/>
                      <a:pt x="852" y="2276"/>
                      <a:pt x="844" y="2276"/>
                    </a:cubicBezTo>
                    <a:cubicBezTo>
                      <a:pt x="843" y="2275"/>
                      <a:pt x="879" y="2277"/>
                      <a:pt x="893" y="2277"/>
                    </a:cubicBezTo>
                    <a:cubicBezTo>
                      <a:pt x="914" y="2274"/>
                      <a:pt x="914" y="2274"/>
                      <a:pt x="914" y="2274"/>
                    </a:cubicBezTo>
                    <a:cubicBezTo>
                      <a:pt x="891" y="2275"/>
                      <a:pt x="859" y="2275"/>
                      <a:pt x="868" y="2273"/>
                    </a:cubicBezTo>
                    <a:cubicBezTo>
                      <a:pt x="857" y="2273"/>
                      <a:pt x="846" y="2273"/>
                      <a:pt x="835" y="2273"/>
                    </a:cubicBezTo>
                    <a:cubicBezTo>
                      <a:pt x="869" y="2270"/>
                      <a:pt x="867" y="2271"/>
                      <a:pt x="897" y="2269"/>
                    </a:cubicBezTo>
                    <a:cubicBezTo>
                      <a:pt x="836" y="2266"/>
                      <a:pt x="787" y="2268"/>
                      <a:pt x="738" y="2257"/>
                    </a:cubicBezTo>
                    <a:cubicBezTo>
                      <a:pt x="745" y="2258"/>
                      <a:pt x="745" y="2258"/>
                      <a:pt x="745" y="2258"/>
                    </a:cubicBezTo>
                    <a:cubicBezTo>
                      <a:pt x="647" y="2241"/>
                      <a:pt x="626" y="2227"/>
                      <a:pt x="607" y="2217"/>
                    </a:cubicBezTo>
                    <a:cubicBezTo>
                      <a:pt x="621" y="2221"/>
                      <a:pt x="635" y="2225"/>
                      <a:pt x="647" y="2228"/>
                    </a:cubicBezTo>
                    <a:close/>
                    <a:moveTo>
                      <a:pt x="474" y="2170"/>
                    </a:moveTo>
                    <a:cubicBezTo>
                      <a:pt x="493" y="2181"/>
                      <a:pt x="493" y="2181"/>
                      <a:pt x="493" y="2181"/>
                    </a:cubicBezTo>
                    <a:cubicBezTo>
                      <a:pt x="483" y="2176"/>
                      <a:pt x="472" y="2172"/>
                      <a:pt x="463" y="2166"/>
                    </a:cubicBezTo>
                    <a:cubicBezTo>
                      <a:pt x="474" y="2175"/>
                      <a:pt x="495" y="2183"/>
                      <a:pt x="511" y="2190"/>
                    </a:cubicBezTo>
                    <a:cubicBezTo>
                      <a:pt x="528" y="2199"/>
                      <a:pt x="470" y="2174"/>
                      <a:pt x="450" y="2165"/>
                    </a:cubicBezTo>
                    <a:cubicBezTo>
                      <a:pt x="433" y="2157"/>
                      <a:pt x="400" y="2132"/>
                      <a:pt x="406" y="2135"/>
                    </a:cubicBezTo>
                    <a:cubicBezTo>
                      <a:pt x="403" y="2137"/>
                      <a:pt x="357" y="2099"/>
                      <a:pt x="340" y="2083"/>
                    </a:cubicBezTo>
                    <a:cubicBezTo>
                      <a:pt x="300" y="2043"/>
                      <a:pt x="317" y="2054"/>
                      <a:pt x="284" y="2017"/>
                    </a:cubicBezTo>
                    <a:cubicBezTo>
                      <a:pt x="294" y="2032"/>
                      <a:pt x="294" y="2032"/>
                      <a:pt x="294" y="2032"/>
                    </a:cubicBezTo>
                    <a:cubicBezTo>
                      <a:pt x="266" y="1999"/>
                      <a:pt x="254" y="1984"/>
                      <a:pt x="228" y="1943"/>
                    </a:cubicBezTo>
                    <a:cubicBezTo>
                      <a:pt x="227" y="1937"/>
                      <a:pt x="240" y="1962"/>
                      <a:pt x="247" y="1971"/>
                    </a:cubicBezTo>
                    <a:cubicBezTo>
                      <a:pt x="236" y="1950"/>
                      <a:pt x="236" y="1950"/>
                      <a:pt x="236" y="1950"/>
                    </a:cubicBezTo>
                    <a:cubicBezTo>
                      <a:pt x="242" y="1959"/>
                      <a:pt x="255" y="1975"/>
                      <a:pt x="253" y="1975"/>
                    </a:cubicBezTo>
                    <a:cubicBezTo>
                      <a:pt x="254" y="1975"/>
                      <a:pt x="265" y="1987"/>
                      <a:pt x="247" y="1963"/>
                    </a:cubicBezTo>
                    <a:cubicBezTo>
                      <a:pt x="251" y="1969"/>
                      <a:pt x="257" y="1975"/>
                      <a:pt x="261" y="1981"/>
                    </a:cubicBezTo>
                    <a:cubicBezTo>
                      <a:pt x="261" y="1980"/>
                      <a:pt x="260" y="1978"/>
                      <a:pt x="259" y="1976"/>
                    </a:cubicBezTo>
                    <a:cubicBezTo>
                      <a:pt x="271" y="1993"/>
                      <a:pt x="271" y="1993"/>
                      <a:pt x="271" y="1993"/>
                    </a:cubicBezTo>
                    <a:cubicBezTo>
                      <a:pt x="276" y="2000"/>
                      <a:pt x="285" y="2013"/>
                      <a:pt x="293" y="2024"/>
                    </a:cubicBezTo>
                    <a:cubicBezTo>
                      <a:pt x="293" y="2025"/>
                      <a:pt x="283" y="2014"/>
                      <a:pt x="278" y="2008"/>
                    </a:cubicBezTo>
                    <a:cubicBezTo>
                      <a:pt x="290" y="2024"/>
                      <a:pt x="303" y="2038"/>
                      <a:pt x="311" y="2047"/>
                    </a:cubicBezTo>
                    <a:cubicBezTo>
                      <a:pt x="290" y="2022"/>
                      <a:pt x="303" y="2034"/>
                      <a:pt x="299" y="2028"/>
                    </a:cubicBezTo>
                    <a:cubicBezTo>
                      <a:pt x="313" y="2043"/>
                      <a:pt x="334" y="2067"/>
                      <a:pt x="343" y="2075"/>
                    </a:cubicBezTo>
                    <a:cubicBezTo>
                      <a:pt x="363" y="2094"/>
                      <a:pt x="379" y="2110"/>
                      <a:pt x="364" y="2099"/>
                    </a:cubicBezTo>
                    <a:cubicBezTo>
                      <a:pt x="378" y="2111"/>
                      <a:pt x="392" y="2123"/>
                      <a:pt x="408" y="2133"/>
                    </a:cubicBezTo>
                    <a:cubicBezTo>
                      <a:pt x="379" y="2113"/>
                      <a:pt x="409" y="2129"/>
                      <a:pt x="373" y="2103"/>
                    </a:cubicBezTo>
                    <a:cubicBezTo>
                      <a:pt x="365" y="2093"/>
                      <a:pt x="403" y="2126"/>
                      <a:pt x="422" y="2140"/>
                    </a:cubicBezTo>
                    <a:cubicBezTo>
                      <a:pt x="412" y="2133"/>
                      <a:pt x="419" y="2140"/>
                      <a:pt x="416" y="2139"/>
                    </a:cubicBezTo>
                    <a:cubicBezTo>
                      <a:pt x="445" y="2157"/>
                      <a:pt x="433" y="2146"/>
                      <a:pt x="413" y="2132"/>
                    </a:cubicBezTo>
                    <a:cubicBezTo>
                      <a:pt x="425" y="2139"/>
                      <a:pt x="436" y="2146"/>
                      <a:pt x="448" y="2152"/>
                    </a:cubicBezTo>
                    <a:cubicBezTo>
                      <a:pt x="444" y="2150"/>
                      <a:pt x="444" y="2150"/>
                      <a:pt x="444" y="2150"/>
                    </a:cubicBezTo>
                    <a:cubicBezTo>
                      <a:pt x="456" y="2157"/>
                      <a:pt x="468" y="2163"/>
                      <a:pt x="480" y="2169"/>
                    </a:cubicBezTo>
                    <a:cubicBezTo>
                      <a:pt x="483" y="2173"/>
                      <a:pt x="484" y="2175"/>
                      <a:pt x="474" y="2170"/>
                    </a:cubicBezTo>
                    <a:close/>
                    <a:moveTo>
                      <a:pt x="100" y="1571"/>
                    </a:moveTo>
                    <a:cubicBezTo>
                      <a:pt x="99" y="1570"/>
                      <a:pt x="99" y="1570"/>
                      <a:pt x="99" y="1570"/>
                    </a:cubicBezTo>
                    <a:cubicBezTo>
                      <a:pt x="99" y="1571"/>
                      <a:pt x="99" y="1571"/>
                      <a:pt x="99" y="1571"/>
                    </a:cubicBezTo>
                    <a:cubicBezTo>
                      <a:pt x="100" y="1571"/>
                      <a:pt x="100" y="1571"/>
                      <a:pt x="100" y="1571"/>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15" name="Freeform 105"/>
              <p:cNvSpPr/>
              <p:nvPr/>
            </p:nvSpPr>
            <p:spPr bwMode="auto">
              <a:xfrm>
                <a:off x="5232" y="1731"/>
                <a:ext cx="10" cy="76"/>
              </a:xfrm>
              <a:custGeom>
                <a:avLst/>
                <a:gdLst>
                  <a:gd name="T0" fmla="*/ 6 w 6"/>
                  <a:gd name="T1" fmla="*/ 32 h 46"/>
                  <a:gd name="T2" fmla="*/ 0 w 6"/>
                  <a:gd name="T3" fmla="*/ 4 h 46"/>
                  <a:gd name="T4" fmla="*/ 6 w 6"/>
                  <a:gd name="T5" fmla="*/ 32 h 46"/>
                </a:gdLst>
                <a:ahLst/>
                <a:cxnLst>
                  <a:cxn ang="0">
                    <a:pos x="T0" y="T1"/>
                  </a:cxn>
                  <a:cxn ang="0">
                    <a:pos x="T2" y="T3"/>
                  </a:cxn>
                  <a:cxn ang="0">
                    <a:pos x="T4" y="T5"/>
                  </a:cxn>
                </a:cxnLst>
                <a:rect l="0" t="0" r="r" b="b"/>
                <a:pathLst>
                  <a:path w="6" h="46">
                    <a:moveTo>
                      <a:pt x="6" y="32"/>
                    </a:moveTo>
                    <a:cubicBezTo>
                      <a:pt x="4" y="23"/>
                      <a:pt x="0" y="0"/>
                      <a:pt x="0" y="4"/>
                    </a:cubicBezTo>
                    <a:cubicBezTo>
                      <a:pt x="1" y="4"/>
                      <a:pt x="6" y="46"/>
                      <a:pt x="6" y="32"/>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16" name="Freeform 106"/>
              <p:cNvSpPr/>
              <p:nvPr/>
            </p:nvSpPr>
            <p:spPr bwMode="auto">
              <a:xfrm>
                <a:off x="5234" y="1720"/>
                <a:ext cx="6" cy="47"/>
              </a:xfrm>
              <a:custGeom>
                <a:avLst/>
                <a:gdLst>
                  <a:gd name="T0" fmla="*/ 3 w 4"/>
                  <a:gd name="T1" fmla="*/ 11 h 29"/>
                  <a:gd name="T2" fmla="*/ 0 w 4"/>
                  <a:gd name="T3" fmla="*/ 0 h 29"/>
                  <a:gd name="T4" fmla="*/ 4 w 4"/>
                  <a:gd name="T5" fmla="*/ 29 h 29"/>
                  <a:gd name="T6" fmla="*/ 3 w 4"/>
                  <a:gd name="T7" fmla="*/ 11 h 29"/>
                </a:gdLst>
                <a:ahLst/>
                <a:cxnLst>
                  <a:cxn ang="0">
                    <a:pos x="T0" y="T1"/>
                  </a:cxn>
                  <a:cxn ang="0">
                    <a:pos x="T2" y="T3"/>
                  </a:cxn>
                  <a:cxn ang="0">
                    <a:pos x="T4" y="T5"/>
                  </a:cxn>
                  <a:cxn ang="0">
                    <a:pos x="T6" y="T7"/>
                  </a:cxn>
                </a:cxnLst>
                <a:rect l="0" t="0" r="r" b="b"/>
                <a:pathLst>
                  <a:path w="4" h="29">
                    <a:moveTo>
                      <a:pt x="3" y="11"/>
                    </a:moveTo>
                    <a:cubicBezTo>
                      <a:pt x="2" y="10"/>
                      <a:pt x="1" y="11"/>
                      <a:pt x="0" y="0"/>
                    </a:cubicBezTo>
                    <a:cubicBezTo>
                      <a:pt x="4" y="29"/>
                      <a:pt x="4" y="29"/>
                      <a:pt x="4" y="29"/>
                    </a:cubicBezTo>
                    <a:cubicBezTo>
                      <a:pt x="3" y="11"/>
                      <a:pt x="3" y="11"/>
                      <a:pt x="3" y="11"/>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17" name="Freeform 107"/>
              <p:cNvSpPr/>
              <p:nvPr/>
            </p:nvSpPr>
            <p:spPr bwMode="auto">
              <a:xfrm>
                <a:off x="5219" y="1540"/>
                <a:ext cx="36" cy="148"/>
              </a:xfrm>
              <a:custGeom>
                <a:avLst/>
                <a:gdLst>
                  <a:gd name="T0" fmla="*/ 19 w 22"/>
                  <a:gd name="T1" fmla="*/ 89 h 90"/>
                  <a:gd name="T2" fmla="*/ 8 w 22"/>
                  <a:gd name="T3" fmla="*/ 42 h 90"/>
                  <a:gd name="T4" fmla="*/ 22 w 22"/>
                  <a:gd name="T5" fmla="*/ 90 h 90"/>
                  <a:gd name="T6" fmla="*/ 0 w 22"/>
                  <a:gd name="T7" fmla="*/ 0 h 90"/>
                  <a:gd name="T8" fmla="*/ 19 w 22"/>
                  <a:gd name="T9" fmla="*/ 89 h 90"/>
                </a:gdLst>
                <a:ahLst/>
                <a:cxnLst>
                  <a:cxn ang="0">
                    <a:pos x="T0" y="T1"/>
                  </a:cxn>
                  <a:cxn ang="0">
                    <a:pos x="T2" y="T3"/>
                  </a:cxn>
                  <a:cxn ang="0">
                    <a:pos x="T4" y="T5"/>
                  </a:cxn>
                  <a:cxn ang="0">
                    <a:pos x="T6" y="T7"/>
                  </a:cxn>
                  <a:cxn ang="0">
                    <a:pos x="T8" y="T9"/>
                  </a:cxn>
                </a:cxnLst>
                <a:rect l="0" t="0" r="r" b="b"/>
                <a:pathLst>
                  <a:path w="22" h="90">
                    <a:moveTo>
                      <a:pt x="19" y="89"/>
                    </a:moveTo>
                    <a:cubicBezTo>
                      <a:pt x="15" y="75"/>
                      <a:pt x="12" y="66"/>
                      <a:pt x="8" y="42"/>
                    </a:cubicBezTo>
                    <a:cubicBezTo>
                      <a:pt x="10" y="33"/>
                      <a:pt x="17" y="80"/>
                      <a:pt x="22" y="90"/>
                    </a:cubicBezTo>
                    <a:cubicBezTo>
                      <a:pt x="14" y="47"/>
                      <a:pt x="9" y="35"/>
                      <a:pt x="0" y="0"/>
                    </a:cubicBezTo>
                    <a:cubicBezTo>
                      <a:pt x="3" y="18"/>
                      <a:pt x="16" y="88"/>
                      <a:pt x="19" y="89"/>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18" name="Freeform 108"/>
              <p:cNvSpPr/>
              <p:nvPr/>
            </p:nvSpPr>
            <p:spPr bwMode="auto">
              <a:xfrm>
                <a:off x="5255" y="1678"/>
                <a:ext cx="8" cy="43"/>
              </a:xfrm>
              <a:custGeom>
                <a:avLst/>
                <a:gdLst>
                  <a:gd name="T0" fmla="*/ 8 w 8"/>
                  <a:gd name="T1" fmla="*/ 38 h 43"/>
                  <a:gd name="T2" fmla="*/ 0 w 8"/>
                  <a:gd name="T3" fmla="*/ 0 h 43"/>
                  <a:gd name="T4" fmla="*/ 0 w 8"/>
                  <a:gd name="T5" fmla="*/ 4 h 43"/>
                  <a:gd name="T6" fmla="*/ 8 w 8"/>
                  <a:gd name="T7" fmla="*/ 43 h 43"/>
                  <a:gd name="T8" fmla="*/ 8 w 8"/>
                  <a:gd name="T9" fmla="*/ 38 h 43"/>
                  <a:gd name="T10" fmla="*/ 8 w 8"/>
                  <a:gd name="T11" fmla="*/ 38 h 43"/>
                </a:gdLst>
                <a:ahLst/>
                <a:cxnLst>
                  <a:cxn ang="0">
                    <a:pos x="T0" y="T1"/>
                  </a:cxn>
                  <a:cxn ang="0">
                    <a:pos x="T2" y="T3"/>
                  </a:cxn>
                  <a:cxn ang="0">
                    <a:pos x="T4" y="T5"/>
                  </a:cxn>
                  <a:cxn ang="0">
                    <a:pos x="T6" y="T7"/>
                  </a:cxn>
                  <a:cxn ang="0">
                    <a:pos x="T8" y="T9"/>
                  </a:cxn>
                  <a:cxn ang="0">
                    <a:pos x="T10" y="T11"/>
                  </a:cxn>
                </a:cxnLst>
                <a:rect l="0" t="0" r="r" b="b"/>
                <a:pathLst>
                  <a:path w="8" h="43">
                    <a:moveTo>
                      <a:pt x="8" y="38"/>
                    </a:moveTo>
                    <a:lnTo>
                      <a:pt x="0" y="0"/>
                    </a:lnTo>
                    <a:lnTo>
                      <a:pt x="0" y="4"/>
                    </a:lnTo>
                    <a:lnTo>
                      <a:pt x="8" y="43"/>
                    </a:lnTo>
                    <a:lnTo>
                      <a:pt x="8" y="38"/>
                    </a:lnTo>
                    <a:lnTo>
                      <a:pt x="8" y="38"/>
                    </a:ln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19" name="Freeform 109"/>
              <p:cNvSpPr/>
              <p:nvPr/>
            </p:nvSpPr>
            <p:spPr bwMode="auto">
              <a:xfrm>
                <a:off x="5174" y="2563"/>
                <a:ext cx="7" cy="39"/>
              </a:xfrm>
              <a:custGeom>
                <a:avLst/>
                <a:gdLst>
                  <a:gd name="T0" fmla="*/ 4 w 4"/>
                  <a:gd name="T1" fmla="*/ 0 h 24"/>
                  <a:gd name="T2" fmla="*/ 0 w 4"/>
                  <a:gd name="T3" fmla="*/ 24 h 24"/>
                  <a:gd name="T4" fmla="*/ 4 w 4"/>
                  <a:gd name="T5" fmla="*/ 0 h 24"/>
                </a:gdLst>
                <a:ahLst/>
                <a:cxnLst>
                  <a:cxn ang="0">
                    <a:pos x="T0" y="T1"/>
                  </a:cxn>
                  <a:cxn ang="0">
                    <a:pos x="T2" y="T3"/>
                  </a:cxn>
                  <a:cxn ang="0">
                    <a:pos x="T4" y="T5"/>
                  </a:cxn>
                </a:cxnLst>
                <a:rect l="0" t="0" r="r" b="b"/>
                <a:pathLst>
                  <a:path w="4" h="24">
                    <a:moveTo>
                      <a:pt x="4" y="0"/>
                    </a:moveTo>
                    <a:cubicBezTo>
                      <a:pt x="2" y="2"/>
                      <a:pt x="1" y="16"/>
                      <a:pt x="0" y="24"/>
                    </a:cubicBezTo>
                    <a:cubicBezTo>
                      <a:pt x="1" y="18"/>
                      <a:pt x="3" y="9"/>
                      <a:pt x="4"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20" name="Freeform 110"/>
              <p:cNvSpPr/>
              <p:nvPr/>
            </p:nvSpPr>
            <p:spPr bwMode="auto">
              <a:xfrm>
                <a:off x="4109" y="395"/>
                <a:ext cx="282" cy="74"/>
              </a:xfrm>
              <a:custGeom>
                <a:avLst/>
                <a:gdLst>
                  <a:gd name="T0" fmla="*/ 0 w 171"/>
                  <a:gd name="T1" fmla="*/ 0 h 45"/>
                  <a:gd name="T2" fmla="*/ 171 w 171"/>
                  <a:gd name="T3" fmla="*/ 45 h 45"/>
                  <a:gd name="T4" fmla="*/ 0 w 171"/>
                  <a:gd name="T5" fmla="*/ 0 h 45"/>
                </a:gdLst>
                <a:ahLst/>
                <a:cxnLst>
                  <a:cxn ang="0">
                    <a:pos x="T0" y="T1"/>
                  </a:cxn>
                  <a:cxn ang="0">
                    <a:pos x="T2" y="T3"/>
                  </a:cxn>
                  <a:cxn ang="0">
                    <a:pos x="T4" y="T5"/>
                  </a:cxn>
                </a:cxnLst>
                <a:rect l="0" t="0" r="r" b="b"/>
                <a:pathLst>
                  <a:path w="171" h="45">
                    <a:moveTo>
                      <a:pt x="0" y="0"/>
                    </a:moveTo>
                    <a:cubicBezTo>
                      <a:pt x="60" y="9"/>
                      <a:pt x="115" y="23"/>
                      <a:pt x="171" y="45"/>
                    </a:cubicBezTo>
                    <a:cubicBezTo>
                      <a:pt x="122" y="26"/>
                      <a:pt x="79" y="12"/>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21" name="Freeform 111"/>
              <p:cNvSpPr/>
              <p:nvPr/>
            </p:nvSpPr>
            <p:spPr bwMode="auto">
              <a:xfrm>
                <a:off x="4847" y="3317"/>
                <a:ext cx="112" cy="201"/>
              </a:xfrm>
              <a:custGeom>
                <a:avLst/>
                <a:gdLst>
                  <a:gd name="T0" fmla="*/ 14 w 68"/>
                  <a:gd name="T1" fmla="*/ 106 h 122"/>
                  <a:gd name="T2" fmla="*/ 68 w 68"/>
                  <a:gd name="T3" fmla="*/ 0 h 122"/>
                  <a:gd name="T4" fmla="*/ 0 w 68"/>
                  <a:gd name="T5" fmla="*/ 122 h 122"/>
                  <a:gd name="T6" fmla="*/ 14 w 68"/>
                  <a:gd name="T7" fmla="*/ 106 h 122"/>
                </a:gdLst>
                <a:ahLst/>
                <a:cxnLst>
                  <a:cxn ang="0">
                    <a:pos x="T0" y="T1"/>
                  </a:cxn>
                  <a:cxn ang="0">
                    <a:pos x="T2" y="T3"/>
                  </a:cxn>
                  <a:cxn ang="0">
                    <a:pos x="T4" y="T5"/>
                  </a:cxn>
                  <a:cxn ang="0">
                    <a:pos x="T6" y="T7"/>
                  </a:cxn>
                </a:cxnLst>
                <a:rect l="0" t="0" r="r" b="b"/>
                <a:pathLst>
                  <a:path w="68" h="122">
                    <a:moveTo>
                      <a:pt x="14" y="106"/>
                    </a:moveTo>
                    <a:cubicBezTo>
                      <a:pt x="38" y="64"/>
                      <a:pt x="47" y="44"/>
                      <a:pt x="68" y="0"/>
                    </a:cubicBezTo>
                    <a:cubicBezTo>
                      <a:pt x="37" y="56"/>
                      <a:pt x="32" y="78"/>
                      <a:pt x="0" y="122"/>
                    </a:cubicBezTo>
                    <a:cubicBezTo>
                      <a:pt x="14" y="106"/>
                      <a:pt x="14" y="106"/>
                      <a:pt x="14" y="106"/>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22" name="Freeform 112"/>
              <p:cNvSpPr/>
              <p:nvPr/>
            </p:nvSpPr>
            <p:spPr bwMode="auto">
              <a:xfrm>
                <a:off x="4842" y="3440"/>
                <a:ext cx="45" cy="71"/>
              </a:xfrm>
              <a:custGeom>
                <a:avLst/>
                <a:gdLst>
                  <a:gd name="T0" fmla="*/ 17 w 27"/>
                  <a:gd name="T1" fmla="*/ 11 h 43"/>
                  <a:gd name="T2" fmla="*/ 5 w 27"/>
                  <a:gd name="T3" fmla="*/ 39 h 43"/>
                  <a:gd name="T4" fmla="*/ 27 w 27"/>
                  <a:gd name="T5" fmla="*/ 0 h 43"/>
                  <a:gd name="T6" fmla="*/ 17 w 27"/>
                  <a:gd name="T7" fmla="*/ 11 h 43"/>
                </a:gdLst>
                <a:ahLst/>
                <a:cxnLst>
                  <a:cxn ang="0">
                    <a:pos x="T0" y="T1"/>
                  </a:cxn>
                  <a:cxn ang="0">
                    <a:pos x="T2" y="T3"/>
                  </a:cxn>
                  <a:cxn ang="0">
                    <a:pos x="T4" y="T5"/>
                  </a:cxn>
                  <a:cxn ang="0">
                    <a:pos x="T6" y="T7"/>
                  </a:cxn>
                </a:cxnLst>
                <a:rect l="0" t="0" r="r" b="b"/>
                <a:pathLst>
                  <a:path w="27" h="43">
                    <a:moveTo>
                      <a:pt x="17" y="11"/>
                    </a:moveTo>
                    <a:cubicBezTo>
                      <a:pt x="24" y="5"/>
                      <a:pt x="0" y="43"/>
                      <a:pt x="5" y="39"/>
                    </a:cubicBezTo>
                    <a:cubicBezTo>
                      <a:pt x="22" y="11"/>
                      <a:pt x="12" y="25"/>
                      <a:pt x="27" y="0"/>
                    </a:cubicBezTo>
                    <a:cubicBezTo>
                      <a:pt x="17" y="11"/>
                      <a:pt x="17" y="11"/>
                      <a:pt x="17" y="11"/>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23" name="Freeform 113"/>
              <p:cNvSpPr/>
              <p:nvPr/>
            </p:nvSpPr>
            <p:spPr bwMode="auto">
              <a:xfrm>
                <a:off x="5080" y="3158"/>
                <a:ext cx="7" cy="25"/>
              </a:xfrm>
              <a:custGeom>
                <a:avLst/>
                <a:gdLst>
                  <a:gd name="T0" fmla="*/ 7 w 7"/>
                  <a:gd name="T1" fmla="*/ 0 h 25"/>
                  <a:gd name="T2" fmla="*/ 0 w 7"/>
                  <a:gd name="T3" fmla="*/ 25 h 25"/>
                  <a:gd name="T4" fmla="*/ 7 w 7"/>
                  <a:gd name="T5" fmla="*/ 5 h 25"/>
                  <a:gd name="T6" fmla="*/ 7 w 7"/>
                  <a:gd name="T7" fmla="*/ 0 h 25"/>
                  <a:gd name="T8" fmla="*/ 7 w 7"/>
                  <a:gd name="T9" fmla="*/ 0 h 25"/>
                </a:gdLst>
                <a:ahLst/>
                <a:cxnLst>
                  <a:cxn ang="0">
                    <a:pos x="T0" y="T1"/>
                  </a:cxn>
                  <a:cxn ang="0">
                    <a:pos x="T2" y="T3"/>
                  </a:cxn>
                  <a:cxn ang="0">
                    <a:pos x="T4" y="T5"/>
                  </a:cxn>
                  <a:cxn ang="0">
                    <a:pos x="T6" y="T7"/>
                  </a:cxn>
                  <a:cxn ang="0">
                    <a:pos x="T8" y="T9"/>
                  </a:cxn>
                </a:cxnLst>
                <a:rect l="0" t="0" r="r" b="b"/>
                <a:pathLst>
                  <a:path w="7" h="25">
                    <a:moveTo>
                      <a:pt x="7" y="0"/>
                    </a:moveTo>
                    <a:lnTo>
                      <a:pt x="0" y="25"/>
                    </a:lnTo>
                    <a:lnTo>
                      <a:pt x="7" y="5"/>
                    </a:lnTo>
                    <a:lnTo>
                      <a:pt x="7" y="0"/>
                    </a:lnTo>
                    <a:lnTo>
                      <a:pt x="7" y="0"/>
                    </a:ln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24" name="Freeform 114"/>
              <p:cNvSpPr/>
              <p:nvPr/>
            </p:nvSpPr>
            <p:spPr bwMode="auto">
              <a:xfrm>
                <a:off x="4628" y="3731"/>
                <a:ext cx="29" cy="26"/>
              </a:xfrm>
              <a:custGeom>
                <a:avLst/>
                <a:gdLst>
                  <a:gd name="T0" fmla="*/ 23 w 29"/>
                  <a:gd name="T1" fmla="*/ 6 h 26"/>
                  <a:gd name="T2" fmla="*/ 29 w 29"/>
                  <a:gd name="T3" fmla="*/ 0 h 26"/>
                  <a:gd name="T4" fmla="*/ 0 w 29"/>
                  <a:gd name="T5" fmla="*/ 26 h 26"/>
                  <a:gd name="T6" fmla="*/ 23 w 29"/>
                  <a:gd name="T7" fmla="*/ 6 h 26"/>
                  <a:gd name="T8" fmla="*/ 23 w 29"/>
                  <a:gd name="T9" fmla="*/ 6 h 26"/>
                </a:gdLst>
                <a:ahLst/>
                <a:cxnLst>
                  <a:cxn ang="0">
                    <a:pos x="T0" y="T1"/>
                  </a:cxn>
                  <a:cxn ang="0">
                    <a:pos x="T2" y="T3"/>
                  </a:cxn>
                  <a:cxn ang="0">
                    <a:pos x="T4" y="T5"/>
                  </a:cxn>
                  <a:cxn ang="0">
                    <a:pos x="T6" y="T7"/>
                  </a:cxn>
                  <a:cxn ang="0">
                    <a:pos x="T8" y="T9"/>
                  </a:cxn>
                </a:cxnLst>
                <a:rect l="0" t="0" r="r" b="b"/>
                <a:pathLst>
                  <a:path w="29" h="26">
                    <a:moveTo>
                      <a:pt x="23" y="6"/>
                    </a:moveTo>
                    <a:lnTo>
                      <a:pt x="29" y="0"/>
                    </a:lnTo>
                    <a:lnTo>
                      <a:pt x="0" y="26"/>
                    </a:lnTo>
                    <a:lnTo>
                      <a:pt x="23" y="6"/>
                    </a:lnTo>
                    <a:lnTo>
                      <a:pt x="23" y="6"/>
                    </a:ln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25" name="Freeform 115"/>
              <p:cNvSpPr/>
              <p:nvPr/>
            </p:nvSpPr>
            <p:spPr bwMode="auto">
              <a:xfrm>
                <a:off x="4657" y="3724"/>
                <a:ext cx="5" cy="7"/>
              </a:xfrm>
              <a:custGeom>
                <a:avLst/>
                <a:gdLst>
                  <a:gd name="T0" fmla="*/ 5 w 5"/>
                  <a:gd name="T1" fmla="*/ 0 h 7"/>
                  <a:gd name="T2" fmla="*/ 0 w 5"/>
                  <a:gd name="T3" fmla="*/ 7 h 7"/>
                  <a:gd name="T4" fmla="*/ 5 w 5"/>
                  <a:gd name="T5" fmla="*/ 0 h 7"/>
                  <a:gd name="T6" fmla="*/ 5 w 5"/>
                  <a:gd name="T7" fmla="*/ 0 h 7"/>
                </a:gdLst>
                <a:ahLst/>
                <a:cxnLst>
                  <a:cxn ang="0">
                    <a:pos x="T0" y="T1"/>
                  </a:cxn>
                  <a:cxn ang="0">
                    <a:pos x="T2" y="T3"/>
                  </a:cxn>
                  <a:cxn ang="0">
                    <a:pos x="T4" y="T5"/>
                  </a:cxn>
                  <a:cxn ang="0">
                    <a:pos x="T6" y="T7"/>
                  </a:cxn>
                </a:cxnLst>
                <a:rect l="0" t="0" r="r" b="b"/>
                <a:pathLst>
                  <a:path w="5" h="7">
                    <a:moveTo>
                      <a:pt x="5" y="0"/>
                    </a:moveTo>
                    <a:lnTo>
                      <a:pt x="0" y="7"/>
                    </a:lnTo>
                    <a:lnTo>
                      <a:pt x="5" y="0"/>
                    </a:lnTo>
                    <a:lnTo>
                      <a:pt x="5" y="0"/>
                    </a:ln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26" name="Freeform 116"/>
              <p:cNvSpPr/>
              <p:nvPr/>
            </p:nvSpPr>
            <p:spPr bwMode="auto">
              <a:xfrm>
                <a:off x="5085" y="3140"/>
                <a:ext cx="16" cy="51"/>
              </a:xfrm>
              <a:custGeom>
                <a:avLst/>
                <a:gdLst>
                  <a:gd name="T0" fmla="*/ 0 w 16"/>
                  <a:gd name="T1" fmla="*/ 51 h 51"/>
                  <a:gd name="T2" fmla="*/ 13 w 16"/>
                  <a:gd name="T3" fmla="*/ 18 h 51"/>
                  <a:gd name="T4" fmla="*/ 16 w 16"/>
                  <a:gd name="T5" fmla="*/ 0 h 51"/>
                  <a:gd name="T6" fmla="*/ 0 w 16"/>
                  <a:gd name="T7" fmla="*/ 51 h 51"/>
                  <a:gd name="T8" fmla="*/ 0 w 16"/>
                  <a:gd name="T9" fmla="*/ 51 h 51"/>
                </a:gdLst>
                <a:ahLst/>
                <a:cxnLst>
                  <a:cxn ang="0">
                    <a:pos x="T0" y="T1"/>
                  </a:cxn>
                  <a:cxn ang="0">
                    <a:pos x="T2" y="T3"/>
                  </a:cxn>
                  <a:cxn ang="0">
                    <a:pos x="T4" y="T5"/>
                  </a:cxn>
                  <a:cxn ang="0">
                    <a:pos x="T6" y="T7"/>
                  </a:cxn>
                  <a:cxn ang="0">
                    <a:pos x="T8" y="T9"/>
                  </a:cxn>
                </a:cxnLst>
                <a:rect l="0" t="0" r="r" b="b"/>
                <a:pathLst>
                  <a:path w="16" h="51">
                    <a:moveTo>
                      <a:pt x="0" y="51"/>
                    </a:moveTo>
                    <a:lnTo>
                      <a:pt x="13" y="18"/>
                    </a:lnTo>
                    <a:lnTo>
                      <a:pt x="16" y="0"/>
                    </a:lnTo>
                    <a:lnTo>
                      <a:pt x="0" y="51"/>
                    </a:lnTo>
                    <a:lnTo>
                      <a:pt x="0" y="51"/>
                    </a:ln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27" name="Freeform 117"/>
              <p:cNvSpPr/>
              <p:nvPr/>
            </p:nvSpPr>
            <p:spPr bwMode="auto">
              <a:xfrm>
                <a:off x="4912" y="3445"/>
                <a:ext cx="28" cy="45"/>
              </a:xfrm>
              <a:custGeom>
                <a:avLst/>
                <a:gdLst>
                  <a:gd name="T0" fmla="*/ 7 w 17"/>
                  <a:gd name="T1" fmla="*/ 18 h 27"/>
                  <a:gd name="T2" fmla="*/ 17 w 17"/>
                  <a:gd name="T3" fmla="*/ 0 h 27"/>
                  <a:gd name="T4" fmla="*/ 7 w 17"/>
                  <a:gd name="T5" fmla="*/ 18 h 27"/>
                </a:gdLst>
                <a:ahLst/>
                <a:cxnLst>
                  <a:cxn ang="0">
                    <a:pos x="T0" y="T1"/>
                  </a:cxn>
                  <a:cxn ang="0">
                    <a:pos x="T2" y="T3"/>
                  </a:cxn>
                  <a:cxn ang="0">
                    <a:pos x="T4" y="T5"/>
                  </a:cxn>
                </a:cxnLst>
                <a:rect l="0" t="0" r="r" b="b"/>
                <a:pathLst>
                  <a:path w="17" h="27">
                    <a:moveTo>
                      <a:pt x="7" y="18"/>
                    </a:moveTo>
                    <a:cubicBezTo>
                      <a:pt x="17" y="0"/>
                      <a:pt x="17" y="0"/>
                      <a:pt x="17" y="0"/>
                    </a:cubicBezTo>
                    <a:cubicBezTo>
                      <a:pt x="15" y="4"/>
                      <a:pt x="0" y="27"/>
                      <a:pt x="7" y="18"/>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28" name="Freeform 118"/>
              <p:cNvSpPr/>
              <p:nvPr/>
            </p:nvSpPr>
            <p:spPr bwMode="auto">
              <a:xfrm>
                <a:off x="4425" y="3873"/>
                <a:ext cx="36" cy="21"/>
              </a:xfrm>
              <a:custGeom>
                <a:avLst/>
                <a:gdLst>
                  <a:gd name="T0" fmla="*/ 20 w 22"/>
                  <a:gd name="T1" fmla="*/ 1 h 13"/>
                  <a:gd name="T2" fmla="*/ 0 w 22"/>
                  <a:gd name="T3" fmla="*/ 13 h 13"/>
                  <a:gd name="T4" fmla="*/ 2 w 22"/>
                  <a:gd name="T5" fmla="*/ 12 h 13"/>
                  <a:gd name="T6" fmla="*/ 22 w 22"/>
                  <a:gd name="T7" fmla="*/ 0 h 13"/>
                  <a:gd name="T8" fmla="*/ 20 w 22"/>
                  <a:gd name="T9" fmla="*/ 1 h 13"/>
                </a:gdLst>
                <a:ahLst/>
                <a:cxnLst>
                  <a:cxn ang="0">
                    <a:pos x="T0" y="T1"/>
                  </a:cxn>
                  <a:cxn ang="0">
                    <a:pos x="T2" y="T3"/>
                  </a:cxn>
                  <a:cxn ang="0">
                    <a:pos x="T4" y="T5"/>
                  </a:cxn>
                  <a:cxn ang="0">
                    <a:pos x="T6" y="T7"/>
                  </a:cxn>
                  <a:cxn ang="0">
                    <a:pos x="T8" y="T9"/>
                  </a:cxn>
                </a:cxnLst>
                <a:rect l="0" t="0" r="r" b="b"/>
                <a:pathLst>
                  <a:path w="22" h="13">
                    <a:moveTo>
                      <a:pt x="20" y="1"/>
                    </a:moveTo>
                    <a:cubicBezTo>
                      <a:pt x="13" y="5"/>
                      <a:pt x="7" y="9"/>
                      <a:pt x="0" y="13"/>
                    </a:cubicBezTo>
                    <a:cubicBezTo>
                      <a:pt x="2" y="12"/>
                      <a:pt x="2" y="12"/>
                      <a:pt x="2" y="12"/>
                    </a:cubicBezTo>
                    <a:cubicBezTo>
                      <a:pt x="9" y="8"/>
                      <a:pt x="15" y="4"/>
                      <a:pt x="22" y="0"/>
                    </a:cubicBezTo>
                    <a:cubicBezTo>
                      <a:pt x="20" y="1"/>
                      <a:pt x="20" y="1"/>
                      <a:pt x="20" y="1"/>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29" name="Freeform 119"/>
              <p:cNvSpPr/>
              <p:nvPr/>
            </p:nvSpPr>
            <p:spPr bwMode="auto">
              <a:xfrm>
                <a:off x="4738" y="3676"/>
                <a:ext cx="63" cy="65"/>
              </a:xfrm>
              <a:custGeom>
                <a:avLst/>
                <a:gdLst>
                  <a:gd name="T0" fmla="*/ 27 w 38"/>
                  <a:gd name="T1" fmla="*/ 9 h 39"/>
                  <a:gd name="T2" fmla="*/ 21 w 38"/>
                  <a:gd name="T3" fmla="*/ 19 h 39"/>
                  <a:gd name="T4" fmla="*/ 27 w 38"/>
                  <a:gd name="T5" fmla="*/ 9 h 39"/>
                </a:gdLst>
                <a:ahLst/>
                <a:cxnLst>
                  <a:cxn ang="0">
                    <a:pos x="T0" y="T1"/>
                  </a:cxn>
                  <a:cxn ang="0">
                    <a:pos x="T2" y="T3"/>
                  </a:cxn>
                  <a:cxn ang="0">
                    <a:pos x="T4" y="T5"/>
                  </a:cxn>
                </a:cxnLst>
                <a:rect l="0" t="0" r="r" b="b"/>
                <a:pathLst>
                  <a:path w="38" h="39">
                    <a:moveTo>
                      <a:pt x="27" y="9"/>
                    </a:moveTo>
                    <a:cubicBezTo>
                      <a:pt x="38" y="0"/>
                      <a:pt x="0" y="39"/>
                      <a:pt x="21" y="19"/>
                    </a:cubicBezTo>
                    <a:cubicBezTo>
                      <a:pt x="38" y="0"/>
                      <a:pt x="30" y="7"/>
                      <a:pt x="27" y="9"/>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30" name="Freeform 120"/>
              <p:cNvSpPr/>
              <p:nvPr/>
            </p:nvSpPr>
            <p:spPr bwMode="auto">
              <a:xfrm>
                <a:off x="4368" y="3957"/>
                <a:ext cx="15" cy="6"/>
              </a:xfrm>
              <a:custGeom>
                <a:avLst/>
                <a:gdLst>
                  <a:gd name="T0" fmla="*/ 9 w 9"/>
                  <a:gd name="T1" fmla="*/ 0 h 4"/>
                  <a:gd name="T2" fmla="*/ 0 w 9"/>
                  <a:gd name="T3" fmla="*/ 4 h 4"/>
                  <a:gd name="T4" fmla="*/ 9 w 9"/>
                  <a:gd name="T5" fmla="*/ 0 h 4"/>
                </a:gdLst>
                <a:ahLst/>
                <a:cxnLst>
                  <a:cxn ang="0">
                    <a:pos x="T0" y="T1"/>
                  </a:cxn>
                  <a:cxn ang="0">
                    <a:pos x="T2" y="T3"/>
                  </a:cxn>
                  <a:cxn ang="0">
                    <a:pos x="T4" y="T5"/>
                  </a:cxn>
                </a:cxnLst>
                <a:rect l="0" t="0" r="r" b="b"/>
                <a:pathLst>
                  <a:path w="9" h="4">
                    <a:moveTo>
                      <a:pt x="9" y="0"/>
                    </a:moveTo>
                    <a:cubicBezTo>
                      <a:pt x="0" y="4"/>
                      <a:pt x="0" y="4"/>
                      <a:pt x="0" y="4"/>
                    </a:cubicBezTo>
                    <a:cubicBezTo>
                      <a:pt x="3" y="2"/>
                      <a:pt x="6" y="1"/>
                      <a:pt x="9"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31" name="Freeform 121"/>
              <p:cNvSpPr/>
              <p:nvPr/>
            </p:nvSpPr>
            <p:spPr bwMode="auto">
              <a:xfrm>
                <a:off x="4383" y="3939"/>
                <a:ext cx="43" cy="18"/>
              </a:xfrm>
              <a:custGeom>
                <a:avLst/>
                <a:gdLst>
                  <a:gd name="T0" fmla="*/ 0 w 26"/>
                  <a:gd name="T1" fmla="*/ 11 h 11"/>
                  <a:gd name="T2" fmla="*/ 26 w 26"/>
                  <a:gd name="T3" fmla="*/ 0 h 11"/>
                  <a:gd name="T4" fmla="*/ 0 w 26"/>
                  <a:gd name="T5" fmla="*/ 11 h 11"/>
                </a:gdLst>
                <a:ahLst/>
                <a:cxnLst>
                  <a:cxn ang="0">
                    <a:pos x="T0" y="T1"/>
                  </a:cxn>
                  <a:cxn ang="0">
                    <a:pos x="T2" y="T3"/>
                  </a:cxn>
                  <a:cxn ang="0">
                    <a:pos x="T4" y="T5"/>
                  </a:cxn>
                </a:cxnLst>
                <a:rect l="0" t="0" r="r" b="b"/>
                <a:pathLst>
                  <a:path w="26" h="11">
                    <a:moveTo>
                      <a:pt x="0" y="11"/>
                    </a:moveTo>
                    <a:cubicBezTo>
                      <a:pt x="9" y="7"/>
                      <a:pt x="19" y="3"/>
                      <a:pt x="26" y="0"/>
                    </a:cubicBezTo>
                    <a:cubicBezTo>
                      <a:pt x="13" y="4"/>
                      <a:pt x="9" y="6"/>
                      <a:pt x="0" y="11"/>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32" name="Freeform 122"/>
              <p:cNvSpPr/>
              <p:nvPr/>
            </p:nvSpPr>
            <p:spPr bwMode="auto">
              <a:xfrm>
                <a:off x="4188" y="4003"/>
                <a:ext cx="53" cy="16"/>
              </a:xfrm>
              <a:custGeom>
                <a:avLst/>
                <a:gdLst>
                  <a:gd name="T0" fmla="*/ 4 w 32"/>
                  <a:gd name="T1" fmla="*/ 9 h 10"/>
                  <a:gd name="T2" fmla="*/ 13 w 32"/>
                  <a:gd name="T3" fmla="*/ 7 h 10"/>
                  <a:gd name="T4" fmla="*/ 17 w 32"/>
                  <a:gd name="T5" fmla="*/ 6 h 10"/>
                  <a:gd name="T6" fmla="*/ 27 w 32"/>
                  <a:gd name="T7" fmla="*/ 2 h 10"/>
                  <a:gd name="T8" fmla="*/ 32 w 32"/>
                  <a:gd name="T9" fmla="*/ 0 h 10"/>
                  <a:gd name="T10" fmla="*/ 25 w 32"/>
                  <a:gd name="T11" fmla="*/ 3 h 10"/>
                  <a:gd name="T12" fmla="*/ 4 w 32"/>
                  <a:gd name="T13" fmla="*/ 9 h 10"/>
                </a:gdLst>
                <a:ahLst/>
                <a:cxnLst>
                  <a:cxn ang="0">
                    <a:pos x="T0" y="T1"/>
                  </a:cxn>
                  <a:cxn ang="0">
                    <a:pos x="T2" y="T3"/>
                  </a:cxn>
                  <a:cxn ang="0">
                    <a:pos x="T4" y="T5"/>
                  </a:cxn>
                  <a:cxn ang="0">
                    <a:pos x="T6" y="T7"/>
                  </a:cxn>
                  <a:cxn ang="0">
                    <a:pos x="T8" y="T9"/>
                  </a:cxn>
                  <a:cxn ang="0">
                    <a:pos x="T10" y="T11"/>
                  </a:cxn>
                  <a:cxn ang="0">
                    <a:pos x="T12" y="T13"/>
                  </a:cxn>
                </a:cxnLst>
                <a:rect l="0" t="0" r="r" b="b"/>
                <a:pathLst>
                  <a:path w="32" h="10">
                    <a:moveTo>
                      <a:pt x="4" y="9"/>
                    </a:moveTo>
                    <a:cubicBezTo>
                      <a:pt x="13" y="7"/>
                      <a:pt x="13" y="7"/>
                      <a:pt x="13" y="7"/>
                    </a:cubicBezTo>
                    <a:cubicBezTo>
                      <a:pt x="4" y="10"/>
                      <a:pt x="8" y="9"/>
                      <a:pt x="17" y="6"/>
                    </a:cubicBezTo>
                    <a:cubicBezTo>
                      <a:pt x="26" y="4"/>
                      <a:pt x="26" y="3"/>
                      <a:pt x="27" y="2"/>
                    </a:cubicBezTo>
                    <a:cubicBezTo>
                      <a:pt x="32" y="0"/>
                      <a:pt x="32" y="0"/>
                      <a:pt x="32" y="0"/>
                    </a:cubicBezTo>
                    <a:cubicBezTo>
                      <a:pt x="30" y="1"/>
                      <a:pt x="27" y="2"/>
                      <a:pt x="25" y="3"/>
                    </a:cubicBezTo>
                    <a:cubicBezTo>
                      <a:pt x="10" y="7"/>
                      <a:pt x="0" y="9"/>
                      <a:pt x="4" y="9"/>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33" name="Freeform 123"/>
              <p:cNvSpPr/>
              <p:nvPr/>
            </p:nvSpPr>
            <p:spPr bwMode="auto">
              <a:xfrm>
                <a:off x="3482" y="3942"/>
                <a:ext cx="140" cy="33"/>
              </a:xfrm>
              <a:custGeom>
                <a:avLst/>
                <a:gdLst>
                  <a:gd name="T0" fmla="*/ 0 w 85"/>
                  <a:gd name="T1" fmla="*/ 0 h 20"/>
                  <a:gd name="T2" fmla="*/ 39 w 85"/>
                  <a:gd name="T3" fmla="*/ 13 h 20"/>
                  <a:gd name="T4" fmla="*/ 85 w 85"/>
                  <a:gd name="T5" fmla="*/ 20 h 20"/>
                  <a:gd name="T6" fmla="*/ 0 w 85"/>
                  <a:gd name="T7" fmla="*/ 0 h 20"/>
                </a:gdLst>
                <a:ahLst/>
                <a:cxnLst>
                  <a:cxn ang="0">
                    <a:pos x="T0" y="T1"/>
                  </a:cxn>
                  <a:cxn ang="0">
                    <a:pos x="T2" y="T3"/>
                  </a:cxn>
                  <a:cxn ang="0">
                    <a:pos x="T4" y="T5"/>
                  </a:cxn>
                  <a:cxn ang="0">
                    <a:pos x="T6" y="T7"/>
                  </a:cxn>
                </a:cxnLst>
                <a:rect l="0" t="0" r="r" b="b"/>
                <a:pathLst>
                  <a:path w="85" h="20">
                    <a:moveTo>
                      <a:pt x="0" y="0"/>
                    </a:moveTo>
                    <a:cubicBezTo>
                      <a:pt x="32" y="10"/>
                      <a:pt x="41" y="12"/>
                      <a:pt x="39" y="13"/>
                    </a:cubicBezTo>
                    <a:cubicBezTo>
                      <a:pt x="70" y="20"/>
                      <a:pt x="66" y="17"/>
                      <a:pt x="85" y="20"/>
                    </a:cubicBezTo>
                    <a:cubicBezTo>
                      <a:pt x="49" y="13"/>
                      <a:pt x="42" y="11"/>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34" name="Freeform 124"/>
              <p:cNvSpPr/>
              <p:nvPr/>
            </p:nvSpPr>
            <p:spPr bwMode="auto">
              <a:xfrm>
                <a:off x="3622" y="3975"/>
                <a:ext cx="22" cy="3"/>
              </a:xfrm>
              <a:custGeom>
                <a:avLst/>
                <a:gdLst>
                  <a:gd name="T0" fmla="*/ 0 w 13"/>
                  <a:gd name="T1" fmla="*/ 0 h 2"/>
                  <a:gd name="T2" fmla="*/ 13 w 13"/>
                  <a:gd name="T3" fmla="*/ 2 h 2"/>
                  <a:gd name="T4" fmla="*/ 0 w 13"/>
                  <a:gd name="T5" fmla="*/ 0 h 2"/>
                </a:gdLst>
                <a:ahLst/>
                <a:cxnLst>
                  <a:cxn ang="0">
                    <a:pos x="T0" y="T1"/>
                  </a:cxn>
                  <a:cxn ang="0">
                    <a:pos x="T2" y="T3"/>
                  </a:cxn>
                  <a:cxn ang="0">
                    <a:pos x="T4" y="T5"/>
                  </a:cxn>
                </a:cxnLst>
                <a:rect l="0" t="0" r="r" b="b"/>
                <a:pathLst>
                  <a:path w="13" h="2">
                    <a:moveTo>
                      <a:pt x="0" y="0"/>
                    </a:moveTo>
                    <a:cubicBezTo>
                      <a:pt x="4" y="1"/>
                      <a:pt x="8" y="1"/>
                      <a:pt x="13" y="2"/>
                    </a:cubicBezTo>
                    <a:cubicBezTo>
                      <a:pt x="7" y="1"/>
                      <a:pt x="4" y="0"/>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35" name="Freeform 125"/>
              <p:cNvSpPr/>
              <p:nvPr/>
            </p:nvSpPr>
            <p:spPr bwMode="auto">
              <a:xfrm>
                <a:off x="4393" y="3968"/>
                <a:ext cx="32" cy="18"/>
              </a:xfrm>
              <a:custGeom>
                <a:avLst/>
                <a:gdLst>
                  <a:gd name="T0" fmla="*/ 32 w 32"/>
                  <a:gd name="T1" fmla="*/ 0 h 18"/>
                  <a:gd name="T2" fmla="*/ 0 w 32"/>
                  <a:gd name="T3" fmla="*/ 18 h 18"/>
                  <a:gd name="T4" fmla="*/ 12 w 32"/>
                  <a:gd name="T5" fmla="*/ 12 h 18"/>
                  <a:gd name="T6" fmla="*/ 32 w 32"/>
                  <a:gd name="T7" fmla="*/ 0 h 18"/>
                  <a:gd name="T8" fmla="*/ 32 w 32"/>
                  <a:gd name="T9" fmla="*/ 0 h 18"/>
                </a:gdLst>
                <a:ahLst/>
                <a:cxnLst>
                  <a:cxn ang="0">
                    <a:pos x="T0" y="T1"/>
                  </a:cxn>
                  <a:cxn ang="0">
                    <a:pos x="T2" y="T3"/>
                  </a:cxn>
                  <a:cxn ang="0">
                    <a:pos x="T4" y="T5"/>
                  </a:cxn>
                  <a:cxn ang="0">
                    <a:pos x="T6" y="T7"/>
                  </a:cxn>
                  <a:cxn ang="0">
                    <a:pos x="T8" y="T9"/>
                  </a:cxn>
                </a:cxnLst>
                <a:rect l="0" t="0" r="r" b="b"/>
                <a:pathLst>
                  <a:path w="32" h="18">
                    <a:moveTo>
                      <a:pt x="32" y="0"/>
                    </a:moveTo>
                    <a:lnTo>
                      <a:pt x="0" y="18"/>
                    </a:lnTo>
                    <a:lnTo>
                      <a:pt x="12" y="12"/>
                    </a:lnTo>
                    <a:lnTo>
                      <a:pt x="32" y="0"/>
                    </a:lnTo>
                    <a:lnTo>
                      <a:pt x="32" y="0"/>
                    </a:ln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36" name="Freeform 126"/>
              <p:cNvSpPr/>
              <p:nvPr/>
            </p:nvSpPr>
            <p:spPr bwMode="auto">
              <a:xfrm>
                <a:off x="3393" y="3912"/>
                <a:ext cx="46" cy="15"/>
              </a:xfrm>
              <a:custGeom>
                <a:avLst/>
                <a:gdLst>
                  <a:gd name="T0" fmla="*/ 6 w 28"/>
                  <a:gd name="T1" fmla="*/ 2 h 9"/>
                  <a:gd name="T2" fmla="*/ 26 w 28"/>
                  <a:gd name="T3" fmla="*/ 9 h 9"/>
                  <a:gd name="T4" fmla="*/ 6 w 28"/>
                  <a:gd name="T5" fmla="*/ 2 h 9"/>
                </a:gdLst>
                <a:ahLst/>
                <a:cxnLst>
                  <a:cxn ang="0">
                    <a:pos x="T0" y="T1"/>
                  </a:cxn>
                  <a:cxn ang="0">
                    <a:pos x="T2" y="T3"/>
                  </a:cxn>
                  <a:cxn ang="0">
                    <a:pos x="T4" y="T5"/>
                  </a:cxn>
                </a:cxnLst>
                <a:rect l="0" t="0" r="r" b="b"/>
                <a:pathLst>
                  <a:path w="28" h="9">
                    <a:moveTo>
                      <a:pt x="6" y="2"/>
                    </a:moveTo>
                    <a:cubicBezTo>
                      <a:pt x="12" y="5"/>
                      <a:pt x="22" y="7"/>
                      <a:pt x="26" y="9"/>
                    </a:cubicBezTo>
                    <a:cubicBezTo>
                      <a:pt x="28" y="9"/>
                      <a:pt x="0" y="0"/>
                      <a:pt x="6" y="2"/>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37" name="Freeform 127"/>
              <p:cNvSpPr/>
              <p:nvPr/>
            </p:nvSpPr>
            <p:spPr bwMode="auto">
              <a:xfrm>
                <a:off x="3602" y="4018"/>
                <a:ext cx="56" cy="11"/>
              </a:xfrm>
              <a:custGeom>
                <a:avLst/>
                <a:gdLst>
                  <a:gd name="T0" fmla="*/ 0 w 34"/>
                  <a:gd name="T1" fmla="*/ 0 h 7"/>
                  <a:gd name="T2" fmla="*/ 34 w 34"/>
                  <a:gd name="T3" fmla="*/ 7 h 7"/>
                  <a:gd name="T4" fmla="*/ 0 w 34"/>
                  <a:gd name="T5" fmla="*/ 0 h 7"/>
                </a:gdLst>
                <a:ahLst/>
                <a:cxnLst>
                  <a:cxn ang="0">
                    <a:pos x="T0" y="T1"/>
                  </a:cxn>
                  <a:cxn ang="0">
                    <a:pos x="T2" y="T3"/>
                  </a:cxn>
                  <a:cxn ang="0">
                    <a:pos x="T4" y="T5"/>
                  </a:cxn>
                </a:cxnLst>
                <a:rect l="0" t="0" r="r" b="b"/>
                <a:pathLst>
                  <a:path w="34" h="7">
                    <a:moveTo>
                      <a:pt x="0" y="0"/>
                    </a:moveTo>
                    <a:cubicBezTo>
                      <a:pt x="3" y="2"/>
                      <a:pt x="25" y="5"/>
                      <a:pt x="34" y="7"/>
                    </a:cubicBezTo>
                    <a:cubicBezTo>
                      <a:pt x="21" y="5"/>
                      <a:pt x="11" y="0"/>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38" name="Freeform 128"/>
              <p:cNvSpPr/>
              <p:nvPr/>
            </p:nvSpPr>
            <p:spPr bwMode="auto">
              <a:xfrm>
                <a:off x="3251" y="3864"/>
                <a:ext cx="51" cy="22"/>
              </a:xfrm>
              <a:custGeom>
                <a:avLst/>
                <a:gdLst>
                  <a:gd name="T0" fmla="*/ 0 w 31"/>
                  <a:gd name="T1" fmla="*/ 0 h 13"/>
                  <a:gd name="T2" fmla="*/ 10 w 31"/>
                  <a:gd name="T3" fmla="*/ 7 h 13"/>
                  <a:gd name="T4" fmla="*/ 0 w 31"/>
                  <a:gd name="T5" fmla="*/ 0 h 13"/>
                </a:gdLst>
                <a:ahLst/>
                <a:cxnLst>
                  <a:cxn ang="0">
                    <a:pos x="T0" y="T1"/>
                  </a:cxn>
                  <a:cxn ang="0">
                    <a:pos x="T2" y="T3"/>
                  </a:cxn>
                  <a:cxn ang="0">
                    <a:pos x="T4" y="T5"/>
                  </a:cxn>
                </a:cxnLst>
                <a:rect l="0" t="0" r="r" b="b"/>
                <a:pathLst>
                  <a:path w="31" h="13">
                    <a:moveTo>
                      <a:pt x="0" y="0"/>
                    </a:moveTo>
                    <a:cubicBezTo>
                      <a:pt x="5" y="3"/>
                      <a:pt x="14" y="8"/>
                      <a:pt x="10" y="7"/>
                    </a:cubicBezTo>
                    <a:cubicBezTo>
                      <a:pt x="18" y="10"/>
                      <a:pt x="31" y="13"/>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39" name="Freeform 129"/>
              <p:cNvSpPr/>
              <p:nvPr/>
            </p:nvSpPr>
            <p:spPr bwMode="auto">
              <a:xfrm>
                <a:off x="3500" y="3995"/>
                <a:ext cx="46" cy="10"/>
              </a:xfrm>
              <a:custGeom>
                <a:avLst/>
                <a:gdLst>
                  <a:gd name="T0" fmla="*/ 0 w 28"/>
                  <a:gd name="T1" fmla="*/ 0 h 6"/>
                  <a:gd name="T2" fmla="*/ 4 w 28"/>
                  <a:gd name="T3" fmla="*/ 1 h 6"/>
                  <a:gd name="T4" fmla="*/ 28 w 28"/>
                  <a:gd name="T5" fmla="*/ 6 h 6"/>
                  <a:gd name="T6" fmla="*/ 0 w 28"/>
                  <a:gd name="T7" fmla="*/ 0 h 6"/>
                </a:gdLst>
                <a:ahLst/>
                <a:cxnLst>
                  <a:cxn ang="0">
                    <a:pos x="T0" y="T1"/>
                  </a:cxn>
                  <a:cxn ang="0">
                    <a:pos x="T2" y="T3"/>
                  </a:cxn>
                  <a:cxn ang="0">
                    <a:pos x="T4" y="T5"/>
                  </a:cxn>
                  <a:cxn ang="0">
                    <a:pos x="T6" y="T7"/>
                  </a:cxn>
                </a:cxnLst>
                <a:rect l="0" t="0" r="r" b="b"/>
                <a:pathLst>
                  <a:path w="28" h="6">
                    <a:moveTo>
                      <a:pt x="0" y="0"/>
                    </a:moveTo>
                    <a:cubicBezTo>
                      <a:pt x="4" y="1"/>
                      <a:pt x="4" y="1"/>
                      <a:pt x="4" y="1"/>
                    </a:cubicBezTo>
                    <a:cubicBezTo>
                      <a:pt x="12" y="3"/>
                      <a:pt x="20" y="5"/>
                      <a:pt x="28" y="6"/>
                    </a:cubicBezTo>
                    <a:cubicBezTo>
                      <a:pt x="19" y="4"/>
                      <a:pt x="9" y="2"/>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40" name="Freeform 130"/>
              <p:cNvSpPr/>
              <p:nvPr/>
            </p:nvSpPr>
            <p:spPr bwMode="auto">
              <a:xfrm>
                <a:off x="3541" y="4029"/>
                <a:ext cx="136" cy="35"/>
              </a:xfrm>
              <a:custGeom>
                <a:avLst/>
                <a:gdLst>
                  <a:gd name="T0" fmla="*/ 54 w 82"/>
                  <a:gd name="T1" fmla="*/ 18 h 21"/>
                  <a:gd name="T2" fmla="*/ 59 w 82"/>
                  <a:gd name="T3" fmla="*/ 13 h 21"/>
                  <a:gd name="T4" fmla="*/ 19 w 82"/>
                  <a:gd name="T5" fmla="*/ 8 h 21"/>
                  <a:gd name="T6" fmla="*/ 54 w 82"/>
                  <a:gd name="T7" fmla="*/ 18 h 21"/>
                </a:gdLst>
                <a:ahLst/>
                <a:cxnLst>
                  <a:cxn ang="0">
                    <a:pos x="T0" y="T1"/>
                  </a:cxn>
                  <a:cxn ang="0">
                    <a:pos x="T2" y="T3"/>
                  </a:cxn>
                  <a:cxn ang="0">
                    <a:pos x="T4" y="T5"/>
                  </a:cxn>
                  <a:cxn ang="0">
                    <a:pos x="T6" y="T7"/>
                  </a:cxn>
                </a:cxnLst>
                <a:rect l="0" t="0" r="r" b="b"/>
                <a:pathLst>
                  <a:path w="82" h="21">
                    <a:moveTo>
                      <a:pt x="54" y="18"/>
                    </a:moveTo>
                    <a:cubicBezTo>
                      <a:pt x="82" y="21"/>
                      <a:pt x="12" y="6"/>
                      <a:pt x="59" y="13"/>
                    </a:cubicBezTo>
                    <a:cubicBezTo>
                      <a:pt x="0" y="0"/>
                      <a:pt x="63" y="17"/>
                      <a:pt x="19" y="8"/>
                    </a:cubicBezTo>
                    <a:cubicBezTo>
                      <a:pt x="45" y="14"/>
                      <a:pt x="57" y="18"/>
                      <a:pt x="54" y="18"/>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41" name="Freeform 131"/>
              <p:cNvSpPr/>
              <p:nvPr/>
            </p:nvSpPr>
            <p:spPr bwMode="auto">
              <a:xfrm>
                <a:off x="3553" y="4038"/>
                <a:ext cx="20" cy="5"/>
              </a:xfrm>
              <a:custGeom>
                <a:avLst/>
                <a:gdLst>
                  <a:gd name="T0" fmla="*/ 12 w 12"/>
                  <a:gd name="T1" fmla="*/ 3 h 3"/>
                  <a:gd name="T2" fmla="*/ 0 w 12"/>
                  <a:gd name="T3" fmla="*/ 0 h 3"/>
                  <a:gd name="T4" fmla="*/ 12 w 12"/>
                  <a:gd name="T5" fmla="*/ 3 h 3"/>
                </a:gdLst>
                <a:ahLst/>
                <a:cxnLst>
                  <a:cxn ang="0">
                    <a:pos x="T0" y="T1"/>
                  </a:cxn>
                  <a:cxn ang="0">
                    <a:pos x="T2" y="T3"/>
                  </a:cxn>
                  <a:cxn ang="0">
                    <a:pos x="T4" y="T5"/>
                  </a:cxn>
                </a:cxnLst>
                <a:rect l="0" t="0" r="r" b="b"/>
                <a:pathLst>
                  <a:path w="12" h="3">
                    <a:moveTo>
                      <a:pt x="12" y="3"/>
                    </a:moveTo>
                    <a:cubicBezTo>
                      <a:pt x="8" y="2"/>
                      <a:pt x="4" y="1"/>
                      <a:pt x="0" y="0"/>
                    </a:cubicBezTo>
                    <a:cubicBezTo>
                      <a:pt x="5" y="1"/>
                      <a:pt x="9" y="2"/>
                      <a:pt x="12" y="3"/>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42" name="Freeform 132"/>
              <p:cNvSpPr/>
              <p:nvPr/>
            </p:nvSpPr>
            <p:spPr bwMode="auto">
              <a:xfrm>
                <a:off x="3013" y="3762"/>
                <a:ext cx="11" cy="8"/>
              </a:xfrm>
              <a:custGeom>
                <a:avLst/>
                <a:gdLst>
                  <a:gd name="T0" fmla="*/ 0 w 7"/>
                  <a:gd name="T1" fmla="*/ 0 h 5"/>
                  <a:gd name="T2" fmla="*/ 7 w 7"/>
                  <a:gd name="T3" fmla="*/ 5 h 5"/>
                  <a:gd name="T4" fmla="*/ 0 w 7"/>
                  <a:gd name="T5" fmla="*/ 0 h 5"/>
                </a:gdLst>
                <a:ahLst/>
                <a:cxnLst>
                  <a:cxn ang="0">
                    <a:pos x="T0" y="T1"/>
                  </a:cxn>
                  <a:cxn ang="0">
                    <a:pos x="T2" y="T3"/>
                  </a:cxn>
                  <a:cxn ang="0">
                    <a:pos x="T4" y="T5"/>
                  </a:cxn>
                </a:cxnLst>
                <a:rect l="0" t="0" r="r" b="b"/>
                <a:pathLst>
                  <a:path w="7" h="5">
                    <a:moveTo>
                      <a:pt x="0" y="0"/>
                    </a:moveTo>
                    <a:cubicBezTo>
                      <a:pt x="3" y="2"/>
                      <a:pt x="5" y="4"/>
                      <a:pt x="7" y="5"/>
                    </a:cubicBezTo>
                    <a:cubicBezTo>
                      <a:pt x="0" y="0"/>
                      <a:pt x="0" y="0"/>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43" name="Freeform 133"/>
              <p:cNvSpPr/>
              <p:nvPr/>
            </p:nvSpPr>
            <p:spPr bwMode="auto">
              <a:xfrm>
                <a:off x="3260" y="3944"/>
                <a:ext cx="151" cy="52"/>
              </a:xfrm>
              <a:custGeom>
                <a:avLst/>
                <a:gdLst>
                  <a:gd name="T0" fmla="*/ 51 w 91"/>
                  <a:gd name="T1" fmla="*/ 22 h 32"/>
                  <a:gd name="T2" fmla="*/ 91 w 91"/>
                  <a:gd name="T3" fmla="*/ 32 h 32"/>
                  <a:gd name="T4" fmla="*/ 3 w 91"/>
                  <a:gd name="T5" fmla="*/ 4 h 32"/>
                  <a:gd name="T6" fmla="*/ 60 w 91"/>
                  <a:gd name="T7" fmla="*/ 25 h 32"/>
                  <a:gd name="T8" fmla="*/ 51 w 91"/>
                  <a:gd name="T9" fmla="*/ 22 h 32"/>
                </a:gdLst>
                <a:ahLst/>
                <a:cxnLst>
                  <a:cxn ang="0">
                    <a:pos x="T0" y="T1"/>
                  </a:cxn>
                  <a:cxn ang="0">
                    <a:pos x="T2" y="T3"/>
                  </a:cxn>
                  <a:cxn ang="0">
                    <a:pos x="T4" y="T5"/>
                  </a:cxn>
                  <a:cxn ang="0">
                    <a:pos x="T6" y="T7"/>
                  </a:cxn>
                  <a:cxn ang="0">
                    <a:pos x="T8" y="T9"/>
                  </a:cxn>
                </a:cxnLst>
                <a:rect l="0" t="0" r="r" b="b"/>
                <a:pathLst>
                  <a:path w="91" h="32">
                    <a:moveTo>
                      <a:pt x="51" y="22"/>
                    </a:moveTo>
                    <a:cubicBezTo>
                      <a:pt x="64" y="25"/>
                      <a:pt x="77" y="29"/>
                      <a:pt x="91" y="32"/>
                    </a:cubicBezTo>
                    <a:cubicBezTo>
                      <a:pt x="64" y="27"/>
                      <a:pt x="0" y="0"/>
                      <a:pt x="3" y="4"/>
                    </a:cubicBezTo>
                    <a:cubicBezTo>
                      <a:pt x="23" y="13"/>
                      <a:pt x="49" y="22"/>
                      <a:pt x="60" y="25"/>
                    </a:cubicBezTo>
                    <a:cubicBezTo>
                      <a:pt x="51" y="22"/>
                      <a:pt x="51" y="22"/>
                      <a:pt x="51" y="22"/>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44" name="Freeform 134"/>
              <p:cNvSpPr/>
              <p:nvPr/>
            </p:nvSpPr>
            <p:spPr bwMode="auto">
              <a:xfrm>
                <a:off x="2820" y="3429"/>
                <a:ext cx="24" cy="36"/>
              </a:xfrm>
              <a:custGeom>
                <a:avLst/>
                <a:gdLst>
                  <a:gd name="T0" fmla="*/ 5 w 15"/>
                  <a:gd name="T1" fmla="*/ 8 h 22"/>
                  <a:gd name="T2" fmla="*/ 15 w 15"/>
                  <a:gd name="T3" fmla="*/ 22 h 22"/>
                  <a:gd name="T4" fmla="*/ 4 w 15"/>
                  <a:gd name="T5" fmla="*/ 3 h 22"/>
                  <a:gd name="T6" fmla="*/ 5 w 15"/>
                  <a:gd name="T7" fmla="*/ 8 h 22"/>
                </a:gdLst>
                <a:ahLst/>
                <a:cxnLst>
                  <a:cxn ang="0">
                    <a:pos x="T0" y="T1"/>
                  </a:cxn>
                  <a:cxn ang="0">
                    <a:pos x="T2" y="T3"/>
                  </a:cxn>
                  <a:cxn ang="0">
                    <a:pos x="T4" y="T5"/>
                  </a:cxn>
                  <a:cxn ang="0">
                    <a:pos x="T6" y="T7"/>
                  </a:cxn>
                </a:cxnLst>
                <a:rect l="0" t="0" r="r" b="b"/>
                <a:pathLst>
                  <a:path w="15" h="22">
                    <a:moveTo>
                      <a:pt x="5" y="8"/>
                    </a:moveTo>
                    <a:cubicBezTo>
                      <a:pt x="8" y="13"/>
                      <a:pt x="11" y="17"/>
                      <a:pt x="15" y="22"/>
                    </a:cubicBezTo>
                    <a:cubicBezTo>
                      <a:pt x="11" y="16"/>
                      <a:pt x="7" y="10"/>
                      <a:pt x="4" y="3"/>
                    </a:cubicBezTo>
                    <a:cubicBezTo>
                      <a:pt x="7" y="9"/>
                      <a:pt x="0" y="0"/>
                      <a:pt x="5" y="8"/>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45" name="Freeform 135"/>
              <p:cNvSpPr/>
              <p:nvPr/>
            </p:nvSpPr>
            <p:spPr bwMode="auto">
              <a:xfrm>
                <a:off x="2823" y="3429"/>
                <a:ext cx="3" cy="5"/>
              </a:xfrm>
              <a:custGeom>
                <a:avLst/>
                <a:gdLst>
                  <a:gd name="T0" fmla="*/ 0 w 2"/>
                  <a:gd name="T1" fmla="*/ 0 h 3"/>
                  <a:gd name="T2" fmla="*/ 2 w 2"/>
                  <a:gd name="T3" fmla="*/ 3 h 3"/>
                  <a:gd name="T4" fmla="*/ 0 w 2"/>
                  <a:gd name="T5" fmla="*/ 0 h 3"/>
                </a:gdLst>
                <a:ahLst/>
                <a:cxnLst>
                  <a:cxn ang="0">
                    <a:pos x="T0" y="T1"/>
                  </a:cxn>
                  <a:cxn ang="0">
                    <a:pos x="T2" y="T3"/>
                  </a:cxn>
                  <a:cxn ang="0">
                    <a:pos x="T4" y="T5"/>
                  </a:cxn>
                </a:cxnLst>
                <a:rect l="0" t="0" r="r" b="b"/>
                <a:pathLst>
                  <a:path w="2" h="3">
                    <a:moveTo>
                      <a:pt x="0" y="0"/>
                    </a:moveTo>
                    <a:cubicBezTo>
                      <a:pt x="2" y="3"/>
                      <a:pt x="2" y="3"/>
                      <a:pt x="2" y="3"/>
                    </a:cubicBezTo>
                    <a:cubicBezTo>
                      <a:pt x="2" y="3"/>
                      <a:pt x="1" y="1"/>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46" name="Freeform 136"/>
              <p:cNvSpPr/>
              <p:nvPr/>
            </p:nvSpPr>
            <p:spPr bwMode="auto">
              <a:xfrm>
                <a:off x="3110" y="3836"/>
                <a:ext cx="53" cy="35"/>
              </a:xfrm>
              <a:custGeom>
                <a:avLst/>
                <a:gdLst>
                  <a:gd name="T0" fmla="*/ 1 w 32"/>
                  <a:gd name="T1" fmla="*/ 2 h 21"/>
                  <a:gd name="T2" fmla="*/ 32 w 32"/>
                  <a:gd name="T3" fmla="*/ 21 h 21"/>
                  <a:gd name="T4" fmla="*/ 1 w 32"/>
                  <a:gd name="T5" fmla="*/ 2 h 21"/>
                </a:gdLst>
                <a:ahLst/>
                <a:cxnLst>
                  <a:cxn ang="0">
                    <a:pos x="T0" y="T1"/>
                  </a:cxn>
                  <a:cxn ang="0">
                    <a:pos x="T2" y="T3"/>
                  </a:cxn>
                  <a:cxn ang="0">
                    <a:pos x="T4" y="T5"/>
                  </a:cxn>
                </a:cxnLst>
                <a:rect l="0" t="0" r="r" b="b"/>
                <a:pathLst>
                  <a:path w="32" h="21">
                    <a:moveTo>
                      <a:pt x="1" y="2"/>
                    </a:moveTo>
                    <a:cubicBezTo>
                      <a:pt x="12" y="10"/>
                      <a:pt x="21" y="15"/>
                      <a:pt x="32" y="21"/>
                    </a:cubicBezTo>
                    <a:cubicBezTo>
                      <a:pt x="27" y="18"/>
                      <a:pt x="0" y="0"/>
                      <a:pt x="1" y="2"/>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47" name="Freeform 137"/>
              <p:cNvSpPr/>
              <p:nvPr/>
            </p:nvSpPr>
            <p:spPr bwMode="auto">
              <a:xfrm>
                <a:off x="2729" y="3265"/>
                <a:ext cx="21" cy="47"/>
              </a:xfrm>
              <a:custGeom>
                <a:avLst/>
                <a:gdLst>
                  <a:gd name="T0" fmla="*/ 1 w 13"/>
                  <a:gd name="T1" fmla="*/ 3 h 28"/>
                  <a:gd name="T2" fmla="*/ 13 w 13"/>
                  <a:gd name="T3" fmla="*/ 28 h 28"/>
                  <a:gd name="T4" fmla="*/ 0 w 13"/>
                  <a:gd name="T5" fmla="*/ 0 h 28"/>
                  <a:gd name="T6" fmla="*/ 1 w 13"/>
                  <a:gd name="T7" fmla="*/ 3 h 28"/>
                </a:gdLst>
                <a:ahLst/>
                <a:cxnLst>
                  <a:cxn ang="0">
                    <a:pos x="T0" y="T1"/>
                  </a:cxn>
                  <a:cxn ang="0">
                    <a:pos x="T2" y="T3"/>
                  </a:cxn>
                  <a:cxn ang="0">
                    <a:pos x="T4" y="T5"/>
                  </a:cxn>
                  <a:cxn ang="0">
                    <a:pos x="T6" y="T7"/>
                  </a:cxn>
                </a:cxnLst>
                <a:rect l="0" t="0" r="r" b="b"/>
                <a:pathLst>
                  <a:path w="13" h="28">
                    <a:moveTo>
                      <a:pt x="1" y="3"/>
                    </a:moveTo>
                    <a:cubicBezTo>
                      <a:pt x="5" y="11"/>
                      <a:pt x="9" y="20"/>
                      <a:pt x="13" y="28"/>
                    </a:cubicBezTo>
                    <a:cubicBezTo>
                      <a:pt x="9" y="19"/>
                      <a:pt x="4" y="10"/>
                      <a:pt x="0" y="0"/>
                    </a:cubicBezTo>
                    <a:cubicBezTo>
                      <a:pt x="1" y="3"/>
                      <a:pt x="1" y="3"/>
                      <a:pt x="1" y="3"/>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48" name="Freeform 138"/>
              <p:cNvSpPr/>
              <p:nvPr/>
            </p:nvSpPr>
            <p:spPr bwMode="auto">
              <a:xfrm>
                <a:off x="2640" y="3023"/>
                <a:ext cx="16" cy="43"/>
              </a:xfrm>
              <a:custGeom>
                <a:avLst/>
                <a:gdLst>
                  <a:gd name="T0" fmla="*/ 16 w 16"/>
                  <a:gd name="T1" fmla="*/ 43 h 43"/>
                  <a:gd name="T2" fmla="*/ 15 w 16"/>
                  <a:gd name="T3" fmla="*/ 35 h 43"/>
                  <a:gd name="T4" fmla="*/ 0 w 16"/>
                  <a:gd name="T5" fmla="*/ 0 h 43"/>
                  <a:gd name="T6" fmla="*/ 1 w 16"/>
                  <a:gd name="T7" fmla="*/ 7 h 43"/>
                  <a:gd name="T8" fmla="*/ 16 w 16"/>
                  <a:gd name="T9" fmla="*/ 43 h 43"/>
                  <a:gd name="T10" fmla="*/ 16 w 16"/>
                  <a:gd name="T11" fmla="*/ 43 h 43"/>
                </a:gdLst>
                <a:ahLst/>
                <a:cxnLst>
                  <a:cxn ang="0">
                    <a:pos x="T0" y="T1"/>
                  </a:cxn>
                  <a:cxn ang="0">
                    <a:pos x="T2" y="T3"/>
                  </a:cxn>
                  <a:cxn ang="0">
                    <a:pos x="T4" y="T5"/>
                  </a:cxn>
                  <a:cxn ang="0">
                    <a:pos x="T6" y="T7"/>
                  </a:cxn>
                  <a:cxn ang="0">
                    <a:pos x="T8" y="T9"/>
                  </a:cxn>
                  <a:cxn ang="0">
                    <a:pos x="T10" y="T11"/>
                  </a:cxn>
                </a:cxnLst>
                <a:rect l="0" t="0" r="r" b="b"/>
                <a:pathLst>
                  <a:path w="16" h="43">
                    <a:moveTo>
                      <a:pt x="16" y="43"/>
                    </a:moveTo>
                    <a:lnTo>
                      <a:pt x="15" y="35"/>
                    </a:lnTo>
                    <a:lnTo>
                      <a:pt x="0" y="0"/>
                    </a:lnTo>
                    <a:lnTo>
                      <a:pt x="1" y="7"/>
                    </a:lnTo>
                    <a:lnTo>
                      <a:pt x="16" y="43"/>
                    </a:lnTo>
                    <a:lnTo>
                      <a:pt x="16" y="43"/>
                    </a:ln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49" name="Freeform 139"/>
              <p:cNvSpPr/>
              <p:nvPr/>
            </p:nvSpPr>
            <p:spPr bwMode="auto">
              <a:xfrm>
                <a:off x="2688" y="3351"/>
                <a:ext cx="33" cy="65"/>
              </a:xfrm>
              <a:custGeom>
                <a:avLst/>
                <a:gdLst>
                  <a:gd name="T0" fmla="*/ 2 w 20"/>
                  <a:gd name="T1" fmla="*/ 8 h 39"/>
                  <a:gd name="T2" fmla="*/ 18 w 20"/>
                  <a:gd name="T3" fmla="*/ 34 h 39"/>
                  <a:gd name="T4" fmla="*/ 0 w 20"/>
                  <a:gd name="T5" fmla="*/ 0 h 39"/>
                  <a:gd name="T6" fmla="*/ 15 w 20"/>
                  <a:gd name="T7" fmla="*/ 29 h 39"/>
                  <a:gd name="T8" fmla="*/ 2 w 20"/>
                  <a:gd name="T9" fmla="*/ 8 h 39"/>
                </a:gdLst>
                <a:ahLst/>
                <a:cxnLst>
                  <a:cxn ang="0">
                    <a:pos x="T0" y="T1"/>
                  </a:cxn>
                  <a:cxn ang="0">
                    <a:pos x="T2" y="T3"/>
                  </a:cxn>
                  <a:cxn ang="0">
                    <a:pos x="T4" y="T5"/>
                  </a:cxn>
                  <a:cxn ang="0">
                    <a:pos x="T6" y="T7"/>
                  </a:cxn>
                  <a:cxn ang="0">
                    <a:pos x="T8" y="T9"/>
                  </a:cxn>
                </a:cxnLst>
                <a:rect l="0" t="0" r="r" b="b"/>
                <a:pathLst>
                  <a:path w="20" h="39">
                    <a:moveTo>
                      <a:pt x="2" y="8"/>
                    </a:moveTo>
                    <a:cubicBezTo>
                      <a:pt x="11" y="26"/>
                      <a:pt x="20" y="39"/>
                      <a:pt x="18" y="34"/>
                    </a:cubicBezTo>
                    <a:cubicBezTo>
                      <a:pt x="0" y="0"/>
                      <a:pt x="0" y="0"/>
                      <a:pt x="0" y="0"/>
                    </a:cubicBezTo>
                    <a:cubicBezTo>
                      <a:pt x="3" y="9"/>
                      <a:pt x="5" y="9"/>
                      <a:pt x="15" y="29"/>
                    </a:cubicBezTo>
                    <a:cubicBezTo>
                      <a:pt x="2" y="8"/>
                      <a:pt x="2" y="8"/>
                      <a:pt x="2" y="8"/>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50" name="Freeform 140"/>
              <p:cNvSpPr/>
              <p:nvPr/>
            </p:nvSpPr>
            <p:spPr bwMode="auto">
              <a:xfrm>
                <a:off x="2504" y="749"/>
                <a:ext cx="463" cy="1017"/>
              </a:xfrm>
              <a:custGeom>
                <a:avLst/>
                <a:gdLst>
                  <a:gd name="T0" fmla="*/ 34 w 280"/>
                  <a:gd name="T1" fmla="*/ 441 h 616"/>
                  <a:gd name="T2" fmla="*/ 20 w 280"/>
                  <a:gd name="T3" fmla="*/ 490 h 616"/>
                  <a:gd name="T4" fmla="*/ 21 w 280"/>
                  <a:gd name="T5" fmla="*/ 477 h 616"/>
                  <a:gd name="T6" fmla="*/ 17 w 280"/>
                  <a:gd name="T7" fmla="*/ 509 h 616"/>
                  <a:gd name="T8" fmla="*/ 25 w 280"/>
                  <a:gd name="T9" fmla="*/ 455 h 616"/>
                  <a:gd name="T10" fmla="*/ 4 w 280"/>
                  <a:gd name="T11" fmla="*/ 556 h 616"/>
                  <a:gd name="T12" fmla="*/ 11 w 280"/>
                  <a:gd name="T13" fmla="*/ 528 h 616"/>
                  <a:gd name="T14" fmla="*/ 0 w 280"/>
                  <a:gd name="T15" fmla="*/ 599 h 616"/>
                  <a:gd name="T16" fmla="*/ 2 w 280"/>
                  <a:gd name="T17" fmla="*/ 605 h 616"/>
                  <a:gd name="T18" fmla="*/ 1 w 280"/>
                  <a:gd name="T19" fmla="*/ 611 h 616"/>
                  <a:gd name="T20" fmla="*/ 1 w 280"/>
                  <a:gd name="T21" fmla="*/ 616 h 616"/>
                  <a:gd name="T22" fmla="*/ 2 w 280"/>
                  <a:gd name="T23" fmla="*/ 612 h 616"/>
                  <a:gd name="T24" fmla="*/ 3 w 280"/>
                  <a:gd name="T25" fmla="*/ 609 h 616"/>
                  <a:gd name="T26" fmla="*/ 15 w 280"/>
                  <a:gd name="T27" fmla="*/ 548 h 616"/>
                  <a:gd name="T28" fmla="*/ 29 w 280"/>
                  <a:gd name="T29" fmla="*/ 472 h 616"/>
                  <a:gd name="T30" fmla="*/ 35 w 280"/>
                  <a:gd name="T31" fmla="*/ 449 h 616"/>
                  <a:gd name="T32" fmla="*/ 38 w 280"/>
                  <a:gd name="T33" fmla="*/ 440 h 616"/>
                  <a:gd name="T34" fmla="*/ 35 w 280"/>
                  <a:gd name="T35" fmla="*/ 455 h 616"/>
                  <a:gd name="T36" fmla="*/ 47 w 280"/>
                  <a:gd name="T37" fmla="*/ 410 h 616"/>
                  <a:gd name="T38" fmla="*/ 76 w 280"/>
                  <a:gd name="T39" fmla="*/ 328 h 616"/>
                  <a:gd name="T40" fmla="*/ 79 w 280"/>
                  <a:gd name="T41" fmla="*/ 321 h 616"/>
                  <a:gd name="T42" fmla="*/ 80 w 280"/>
                  <a:gd name="T43" fmla="*/ 318 h 616"/>
                  <a:gd name="T44" fmla="*/ 280 w 280"/>
                  <a:gd name="T45" fmla="*/ 0 h 616"/>
                  <a:gd name="T46" fmla="*/ 243 w 280"/>
                  <a:gd name="T47" fmla="*/ 39 h 616"/>
                  <a:gd name="T48" fmla="*/ 226 w 280"/>
                  <a:gd name="T49" fmla="*/ 55 h 616"/>
                  <a:gd name="T50" fmla="*/ 254 w 280"/>
                  <a:gd name="T51" fmla="*/ 22 h 616"/>
                  <a:gd name="T52" fmla="*/ 244 w 280"/>
                  <a:gd name="T53" fmla="*/ 27 h 616"/>
                  <a:gd name="T54" fmla="*/ 185 w 280"/>
                  <a:gd name="T55" fmla="*/ 110 h 616"/>
                  <a:gd name="T56" fmla="*/ 175 w 280"/>
                  <a:gd name="T57" fmla="*/ 121 h 616"/>
                  <a:gd name="T58" fmla="*/ 179 w 280"/>
                  <a:gd name="T59" fmla="*/ 114 h 616"/>
                  <a:gd name="T60" fmla="*/ 143 w 280"/>
                  <a:gd name="T61" fmla="*/ 173 h 616"/>
                  <a:gd name="T62" fmla="*/ 142 w 280"/>
                  <a:gd name="T63" fmla="*/ 171 h 616"/>
                  <a:gd name="T64" fmla="*/ 101 w 280"/>
                  <a:gd name="T65" fmla="*/ 252 h 616"/>
                  <a:gd name="T66" fmla="*/ 101 w 280"/>
                  <a:gd name="T67" fmla="*/ 251 h 616"/>
                  <a:gd name="T68" fmla="*/ 58 w 280"/>
                  <a:gd name="T69" fmla="*/ 358 h 616"/>
                  <a:gd name="T70" fmla="*/ 68 w 280"/>
                  <a:gd name="T71" fmla="*/ 324 h 616"/>
                  <a:gd name="T72" fmla="*/ 51 w 280"/>
                  <a:gd name="T73" fmla="*/ 373 h 616"/>
                  <a:gd name="T74" fmla="*/ 54 w 280"/>
                  <a:gd name="T75" fmla="*/ 358 h 616"/>
                  <a:gd name="T76" fmla="*/ 29 w 280"/>
                  <a:gd name="T77" fmla="*/ 448 h 616"/>
                  <a:gd name="T78" fmla="*/ 34 w 280"/>
                  <a:gd name="T79" fmla="*/ 441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0" h="616">
                    <a:moveTo>
                      <a:pt x="34" y="441"/>
                    </a:moveTo>
                    <a:cubicBezTo>
                      <a:pt x="32" y="450"/>
                      <a:pt x="22" y="489"/>
                      <a:pt x="20" y="490"/>
                    </a:cubicBezTo>
                    <a:cubicBezTo>
                      <a:pt x="21" y="485"/>
                      <a:pt x="25" y="464"/>
                      <a:pt x="21" y="477"/>
                    </a:cubicBezTo>
                    <a:cubicBezTo>
                      <a:pt x="20" y="487"/>
                      <a:pt x="18" y="498"/>
                      <a:pt x="17" y="509"/>
                    </a:cubicBezTo>
                    <a:cubicBezTo>
                      <a:pt x="6" y="550"/>
                      <a:pt x="20" y="476"/>
                      <a:pt x="25" y="455"/>
                    </a:cubicBezTo>
                    <a:cubicBezTo>
                      <a:pt x="13" y="498"/>
                      <a:pt x="12" y="511"/>
                      <a:pt x="4" y="556"/>
                    </a:cubicBezTo>
                    <a:cubicBezTo>
                      <a:pt x="6" y="543"/>
                      <a:pt x="9" y="534"/>
                      <a:pt x="11" y="528"/>
                    </a:cubicBezTo>
                    <a:cubicBezTo>
                      <a:pt x="14" y="526"/>
                      <a:pt x="4" y="568"/>
                      <a:pt x="0" y="599"/>
                    </a:cubicBezTo>
                    <a:cubicBezTo>
                      <a:pt x="4" y="580"/>
                      <a:pt x="3" y="591"/>
                      <a:pt x="2" y="605"/>
                    </a:cubicBezTo>
                    <a:cubicBezTo>
                      <a:pt x="1" y="608"/>
                      <a:pt x="1" y="609"/>
                      <a:pt x="1" y="611"/>
                    </a:cubicBezTo>
                    <a:cubicBezTo>
                      <a:pt x="1" y="616"/>
                      <a:pt x="1" y="616"/>
                      <a:pt x="1" y="616"/>
                    </a:cubicBezTo>
                    <a:cubicBezTo>
                      <a:pt x="2" y="612"/>
                      <a:pt x="2" y="612"/>
                      <a:pt x="2" y="612"/>
                    </a:cubicBezTo>
                    <a:cubicBezTo>
                      <a:pt x="2" y="612"/>
                      <a:pt x="2" y="611"/>
                      <a:pt x="3" y="609"/>
                    </a:cubicBezTo>
                    <a:cubicBezTo>
                      <a:pt x="6" y="583"/>
                      <a:pt x="11" y="564"/>
                      <a:pt x="15" y="548"/>
                    </a:cubicBezTo>
                    <a:cubicBezTo>
                      <a:pt x="7" y="563"/>
                      <a:pt x="25" y="493"/>
                      <a:pt x="29" y="472"/>
                    </a:cubicBezTo>
                    <a:cubicBezTo>
                      <a:pt x="35" y="449"/>
                      <a:pt x="35" y="449"/>
                      <a:pt x="35" y="449"/>
                    </a:cubicBezTo>
                    <a:cubicBezTo>
                      <a:pt x="38" y="440"/>
                      <a:pt x="38" y="440"/>
                      <a:pt x="38" y="440"/>
                    </a:cubicBezTo>
                    <a:cubicBezTo>
                      <a:pt x="39" y="439"/>
                      <a:pt x="38" y="441"/>
                      <a:pt x="35" y="455"/>
                    </a:cubicBezTo>
                    <a:cubicBezTo>
                      <a:pt x="37" y="443"/>
                      <a:pt x="49" y="407"/>
                      <a:pt x="47" y="410"/>
                    </a:cubicBezTo>
                    <a:cubicBezTo>
                      <a:pt x="56" y="382"/>
                      <a:pt x="65" y="355"/>
                      <a:pt x="76" y="328"/>
                    </a:cubicBezTo>
                    <a:cubicBezTo>
                      <a:pt x="77" y="326"/>
                      <a:pt x="78" y="323"/>
                      <a:pt x="79" y="321"/>
                    </a:cubicBezTo>
                    <a:cubicBezTo>
                      <a:pt x="80" y="318"/>
                      <a:pt x="80" y="318"/>
                      <a:pt x="80" y="318"/>
                    </a:cubicBezTo>
                    <a:cubicBezTo>
                      <a:pt x="127" y="201"/>
                      <a:pt x="194" y="92"/>
                      <a:pt x="280" y="0"/>
                    </a:cubicBezTo>
                    <a:cubicBezTo>
                      <a:pt x="267" y="13"/>
                      <a:pt x="255" y="24"/>
                      <a:pt x="243" y="39"/>
                    </a:cubicBezTo>
                    <a:cubicBezTo>
                      <a:pt x="259" y="15"/>
                      <a:pt x="223" y="63"/>
                      <a:pt x="226" y="55"/>
                    </a:cubicBezTo>
                    <a:cubicBezTo>
                      <a:pt x="233" y="44"/>
                      <a:pt x="246" y="30"/>
                      <a:pt x="254" y="22"/>
                    </a:cubicBezTo>
                    <a:cubicBezTo>
                      <a:pt x="256" y="18"/>
                      <a:pt x="244" y="29"/>
                      <a:pt x="244" y="27"/>
                    </a:cubicBezTo>
                    <a:cubicBezTo>
                      <a:pt x="213" y="63"/>
                      <a:pt x="213" y="73"/>
                      <a:pt x="185" y="110"/>
                    </a:cubicBezTo>
                    <a:cubicBezTo>
                      <a:pt x="185" y="108"/>
                      <a:pt x="192" y="95"/>
                      <a:pt x="175" y="121"/>
                    </a:cubicBezTo>
                    <a:cubicBezTo>
                      <a:pt x="179" y="114"/>
                      <a:pt x="179" y="114"/>
                      <a:pt x="179" y="114"/>
                    </a:cubicBezTo>
                    <a:cubicBezTo>
                      <a:pt x="154" y="156"/>
                      <a:pt x="156" y="145"/>
                      <a:pt x="143" y="173"/>
                    </a:cubicBezTo>
                    <a:cubicBezTo>
                      <a:pt x="142" y="171"/>
                      <a:pt x="142" y="171"/>
                      <a:pt x="142" y="171"/>
                    </a:cubicBezTo>
                    <a:cubicBezTo>
                      <a:pt x="131" y="191"/>
                      <a:pt x="111" y="230"/>
                      <a:pt x="101" y="252"/>
                    </a:cubicBezTo>
                    <a:cubicBezTo>
                      <a:pt x="101" y="251"/>
                      <a:pt x="101" y="251"/>
                      <a:pt x="101" y="251"/>
                    </a:cubicBezTo>
                    <a:cubicBezTo>
                      <a:pt x="75" y="314"/>
                      <a:pt x="85" y="286"/>
                      <a:pt x="58" y="358"/>
                    </a:cubicBezTo>
                    <a:cubicBezTo>
                      <a:pt x="61" y="347"/>
                      <a:pt x="64" y="335"/>
                      <a:pt x="68" y="324"/>
                    </a:cubicBezTo>
                    <a:cubicBezTo>
                      <a:pt x="57" y="348"/>
                      <a:pt x="58" y="355"/>
                      <a:pt x="51" y="373"/>
                    </a:cubicBezTo>
                    <a:cubicBezTo>
                      <a:pt x="51" y="371"/>
                      <a:pt x="48" y="375"/>
                      <a:pt x="54" y="358"/>
                    </a:cubicBezTo>
                    <a:cubicBezTo>
                      <a:pt x="44" y="388"/>
                      <a:pt x="36" y="418"/>
                      <a:pt x="29" y="448"/>
                    </a:cubicBezTo>
                    <a:cubicBezTo>
                      <a:pt x="25" y="470"/>
                      <a:pt x="32" y="444"/>
                      <a:pt x="34" y="441"/>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51" name="Freeform 141"/>
              <p:cNvSpPr/>
              <p:nvPr/>
            </p:nvSpPr>
            <p:spPr bwMode="auto">
              <a:xfrm>
                <a:off x="2504" y="1667"/>
                <a:ext cx="7" cy="28"/>
              </a:xfrm>
              <a:custGeom>
                <a:avLst/>
                <a:gdLst>
                  <a:gd name="T0" fmla="*/ 4 w 4"/>
                  <a:gd name="T1" fmla="*/ 0 h 17"/>
                  <a:gd name="T2" fmla="*/ 0 w 4"/>
                  <a:gd name="T3" fmla="*/ 17 h 17"/>
                  <a:gd name="T4" fmla="*/ 4 w 4"/>
                  <a:gd name="T5" fmla="*/ 0 h 17"/>
                </a:gdLst>
                <a:ahLst/>
                <a:cxnLst>
                  <a:cxn ang="0">
                    <a:pos x="T0" y="T1"/>
                  </a:cxn>
                  <a:cxn ang="0">
                    <a:pos x="T2" y="T3"/>
                  </a:cxn>
                  <a:cxn ang="0">
                    <a:pos x="T4" y="T5"/>
                  </a:cxn>
                </a:cxnLst>
                <a:rect l="0" t="0" r="r" b="b"/>
                <a:pathLst>
                  <a:path w="4" h="17">
                    <a:moveTo>
                      <a:pt x="4" y="0"/>
                    </a:moveTo>
                    <a:cubicBezTo>
                      <a:pt x="3" y="5"/>
                      <a:pt x="1" y="10"/>
                      <a:pt x="0" y="17"/>
                    </a:cubicBezTo>
                    <a:cubicBezTo>
                      <a:pt x="2" y="11"/>
                      <a:pt x="3" y="5"/>
                      <a:pt x="4"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52" name="Freeform 142"/>
              <p:cNvSpPr/>
              <p:nvPr/>
            </p:nvSpPr>
            <p:spPr bwMode="auto">
              <a:xfrm>
                <a:off x="2967" y="716"/>
                <a:ext cx="29" cy="33"/>
              </a:xfrm>
              <a:custGeom>
                <a:avLst/>
                <a:gdLst>
                  <a:gd name="T0" fmla="*/ 18 w 18"/>
                  <a:gd name="T1" fmla="*/ 0 h 20"/>
                  <a:gd name="T2" fmla="*/ 0 w 18"/>
                  <a:gd name="T3" fmla="*/ 20 h 20"/>
                  <a:gd name="T4" fmla="*/ 18 w 18"/>
                  <a:gd name="T5" fmla="*/ 0 h 20"/>
                </a:gdLst>
                <a:ahLst/>
                <a:cxnLst>
                  <a:cxn ang="0">
                    <a:pos x="T0" y="T1"/>
                  </a:cxn>
                  <a:cxn ang="0">
                    <a:pos x="T2" y="T3"/>
                  </a:cxn>
                  <a:cxn ang="0">
                    <a:pos x="T4" y="T5"/>
                  </a:cxn>
                </a:cxnLst>
                <a:rect l="0" t="0" r="r" b="b"/>
                <a:pathLst>
                  <a:path w="18" h="20">
                    <a:moveTo>
                      <a:pt x="18" y="0"/>
                    </a:moveTo>
                    <a:cubicBezTo>
                      <a:pt x="12" y="7"/>
                      <a:pt x="6" y="13"/>
                      <a:pt x="0" y="20"/>
                    </a:cubicBezTo>
                    <a:cubicBezTo>
                      <a:pt x="5" y="14"/>
                      <a:pt x="11" y="7"/>
                      <a:pt x="18"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53" name="Freeform 143"/>
              <p:cNvSpPr/>
              <p:nvPr/>
            </p:nvSpPr>
            <p:spPr bwMode="auto">
              <a:xfrm>
                <a:off x="2489" y="1807"/>
                <a:ext cx="10" cy="106"/>
              </a:xfrm>
              <a:custGeom>
                <a:avLst/>
                <a:gdLst>
                  <a:gd name="T0" fmla="*/ 0 w 6"/>
                  <a:gd name="T1" fmla="*/ 49 h 64"/>
                  <a:gd name="T2" fmla="*/ 1 w 6"/>
                  <a:gd name="T3" fmla="*/ 64 h 64"/>
                  <a:gd name="T4" fmla="*/ 6 w 6"/>
                  <a:gd name="T5" fmla="*/ 6 h 64"/>
                  <a:gd name="T6" fmla="*/ 4 w 6"/>
                  <a:gd name="T7" fmla="*/ 2 h 64"/>
                  <a:gd name="T8" fmla="*/ 0 w 6"/>
                  <a:gd name="T9" fmla="*/ 49 h 64"/>
                </a:gdLst>
                <a:ahLst/>
                <a:cxnLst>
                  <a:cxn ang="0">
                    <a:pos x="T0" y="T1"/>
                  </a:cxn>
                  <a:cxn ang="0">
                    <a:pos x="T2" y="T3"/>
                  </a:cxn>
                  <a:cxn ang="0">
                    <a:pos x="T4" y="T5"/>
                  </a:cxn>
                  <a:cxn ang="0">
                    <a:pos x="T6" y="T7"/>
                  </a:cxn>
                  <a:cxn ang="0">
                    <a:pos x="T8" y="T9"/>
                  </a:cxn>
                </a:cxnLst>
                <a:rect l="0" t="0" r="r" b="b"/>
                <a:pathLst>
                  <a:path w="6" h="64">
                    <a:moveTo>
                      <a:pt x="0" y="49"/>
                    </a:moveTo>
                    <a:cubicBezTo>
                      <a:pt x="2" y="33"/>
                      <a:pt x="0" y="61"/>
                      <a:pt x="1" y="64"/>
                    </a:cubicBezTo>
                    <a:cubicBezTo>
                      <a:pt x="2" y="45"/>
                      <a:pt x="4" y="25"/>
                      <a:pt x="6" y="6"/>
                    </a:cubicBezTo>
                    <a:cubicBezTo>
                      <a:pt x="5" y="6"/>
                      <a:pt x="5" y="0"/>
                      <a:pt x="4" y="2"/>
                    </a:cubicBezTo>
                    <a:cubicBezTo>
                      <a:pt x="3" y="17"/>
                      <a:pt x="1" y="33"/>
                      <a:pt x="0" y="49"/>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54" name="Freeform 144"/>
              <p:cNvSpPr/>
              <p:nvPr/>
            </p:nvSpPr>
            <p:spPr bwMode="auto">
              <a:xfrm>
                <a:off x="2499" y="1766"/>
                <a:ext cx="7" cy="51"/>
              </a:xfrm>
              <a:custGeom>
                <a:avLst/>
                <a:gdLst>
                  <a:gd name="T0" fmla="*/ 4 w 4"/>
                  <a:gd name="T1" fmla="*/ 15 h 31"/>
                  <a:gd name="T2" fmla="*/ 4 w 4"/>
                  <a:gd name="T3" fmla="*/ 0 h 31"/>
                  <a:gd name="T4" fmla="*/ 0 w 4"/>
                  <a:gd name="T5" fmla="*/ 31 h 31"/>
                  <a:gd name="T6" fmla="*/ 4 w 4"/>
                  <a:gd name="T7" fmla="*/ 15 h 31"/>
                </a:gdLst>
                <a:ahLst/>
                <a:cxnLst>
                  <a:cxn ang="0">
                    <a:pos x="T0" y="T1"/>
                  </a:cxn>
                  <a:cxn ang="0">
                    <a:pos x="T2" y="T3"/>
                  </a:cxn>
                  <a:cxn ang="0">
                    <a:pos x="T4" y="T5"/>
                  </a:cxn>
                  <a:cxn ang="0">
                    <a:pos x="T6" y="T7"/>
                  </a:cxn>
                </a:cxnLst>
                <a:rect l="0" t="0" r="r" b="b"/>
                <a:pathLst>
                  <a:path w="4" h="31">
                    <a:moveTo>
                      <a:pt x="4" y="15"/>
                    </a:moveTo>
                    <a:cubicBezTo>
                      <a:pt x="3" y="13"/>
                      <a:pt x="4" y="6"/>
                      <a:pt x="4" y="0"/>
                    </a:cubicBezTo>
                    <a:cubicBezTo>
                      <a:pt x="0" y="31"/>
                      <a:pt x="0" y="31"/>
                      <a:pt x="0" y="31"/>
                    </a:cubicBezTo>
                    <a:cubicBezTo>
                      <a:pt x="1" y="31"/>
                      <a:pt x="2" y="27"/>
                      <a:pt x="4" y="15"/>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55" name="Freeform 145"/>
              <p:cNvSpPr/>
              <p:nvPr/>
            </p:nvSpPr>
            <p:spPr bwMode="auto">
              <a:xfrm>
                <a:off x="2433" y="1748"/>
                <a:ext cx="5" cy="44"/>
              </a:xfrm>
              <a:custGeom>
                <a:avLst/>
                <a:gdLst>
                  <a:gd name="T0" fmla="*/ 0 w 5"/>
                  <a:gd name="T1" fmla="*/ 44 h 44"/>
                  <a:gd name="T2" fmla="*/ 2 w 5"/>
                  <a:gd name="T3" fmla="*/ 26 h 44"/>
                  <a:gd name="T4" fmla="*/ 5 w 5"/>
                  <a:gd name="T5" fmla="*/ 0 h 44"/>
                  <a:gd name="T6" fmla="*/ 0 w 5"/>
                  <a:gd name="T7" fmla="*/ 44 h 44"/>
                  <a:gd name="T8" fmla="*/ 0 w 5"/>
                  <a:gd name="T9" fmla="*/ 44 h 44"/>
                </a:gdLst>
                <a:ahLst/>
                <a:cxnLst>
                  <a:cxn ang="0">
                    <a:pos x="T0" y="T1"/>
                  </a:cxn>
                  <a:cxn ang="0">
                    <a:pos x="T2" y="T3"/>
                  </a:cxn>
                  <a:cxn ang="0">
                    <a:pos x="T4" y="T5"/>
                  </a:cxn>
                  <a:cxn ang="0">
                    <a:pos x="T6" y="T7"/>
                  </a:cxn>
                  <a:cxn ang="0">
                    <a:pos x="T8" y="T9"/>
                  </a:cxn>
                </a:cxnLst>
                <a:rect l="0" t="0" r="r" b="b"/>
                <a:pathLst>
                  <a:path w="5" h="44">
                    <a:moveTo>
                      <a:pt x="0" y="44"/>
                    </a:moveTo>
                    <a:lnTo>
                      <a:pt x="2" y="26"/>
                    </a:lnTo>
                    <a:lnTo>
                      <a:pt x="5" y="0"/>
                    </a:lnTo>
                    <a:lnTo>
                      <a:pt x="0" y="44"/>
                    </a:lnTo>
                    <a:lnTo>
                      <a:pt x="0" y="44"/>
                    </a:ln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56" name="Freeform 146"/>
              <p:cNvSpPr/>
              <p:nvPr/>
            </p:nvSpPr>
            <p:spPr bwMode="auto">
              <a:xfrm>
                <a:off x="2471" y="1523"/>
                <a:ext cx="17" cy="73"/>
              </a:xfrm>
              <a:custGeom>
                <a:avLst/>
                <a:gdLst>
                  <a:gd name="T0" fmla="*/ 10 w 10"/>
                  <a:gd name="T1" fmla="*/ 0 h 44"/>
                  <a:gd name="T2" fmla="*/ 0 w 10"/>
                  <a:gd name="T3" fmla="*/ 44 h 44"/>
                  <a:gd name="T4" fmla="*/ 10 w 10"/>
                  <a:gd name="T5" fmla="*/ 0 h 44"/>
                </a:gdLst>
                <a:ahLst/>
                <a:cxnLst>
                  <a:cxn ang="0">
                    <a:pos x="T0" y="T1"/>
                  </a:cxn>
                  <a:cxn ang="0">
                    <a:pos x="T2" y="T3"/>
                  </a:cxn>
                  <a:cxn ang="0">
                    <a:pos x="T4" y="T5"/>
                  </a:cxn>
                </a:cxnLst>
                <a:rect l="0" t="0" r="r" b="b"/>
                <a:pathLst>
                  <a:path w="10" h="44">
                    <a:moveTo>
                      <a:pt x="10" y="0"/>
                    </a:moveTo>
                    <a:cubicBezTo>
                      <a:pt x="6" y="12"/>
                      <a:pt x="2" y="36"/>
                      <a:pt x="0" y="44"/>
                    </a:cubicBezTo>
                    <a:cubicBezTo>
                      <a:pt x="6" y="17"/>
                      <a:pt x="4" y="29"/>
                      <a:pt x="1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57" name="Freeform 147"/>
              <p:cNvSpPr/>
              <p:nvPr/>
            </p:nvSpPr>
            <p:spPr bwMode="auto">
              <a:xfrm>
                <a:off x="2455" y="1530"/>
                <a:ext cx="8" cy="44"/>
              </a:xfrm>
              <a:custGeom>
                <a:avLst/>
                <a:gdLst>
                  <a:gd name="T0" fmla="*/ 0 w 5"/>
                  <a:gd name="T1" fmla="*/ 27 h 27"/>
                  <a:gd name="T2" fmla="*/ 5 w 5"/>
                  <a:gd name="T3" fmla="*/ 0 h 27"/>
                  <a:gd name="T4" fmla="*/ 4 w 5"/>
                  <a:gd name="T5" fmla="*/ 3 h 27"/>
                  <a:gd name="T6" fmla="*/ 0 w 5"/>
                  <a:gd name="T7" fmla="*/ 27 h 27"/>
                </a:gdLst>
                <a:ahLst/>
                <a:cxnLst>
                  <a:cxn ang="0">
                    <a:pos x="T0" y="T1"/>
                  </a:cxn>
                  <a:cxn ang="0">
                    <a:pos x="T2" y="T3"/>
                  </a:cxn>
                  <a:cxn ang="0">
                    <a:pos x="T4" y="T5"/>
                  </a:cxn>
                  <a:cxn ang="0">
                    <a:pos x="T6" y="T7"/>
                  </a:cxn>
                </a:cxnLst>
                <a:rect l="0" t="0" r="r" b="b"/>
                <a:pathLst>
                  <a:path w="5" h="27">
                    <a:moveTo>
                      <a:pt x="0" y="27"/>
                    </a:moveTo>
                    <a:cubicBezTo>
                      <a:pt x="1" y="18"/>
                      <a:pt x="3" y="9"/>
                      <a:pt x="5" y="0"/>
                    </a:cubicBezTo>
                    <a:cubicBezTo>
                      <a:pt x="4" y="3"/>
                      <a:pt x="4" y="3"/>
                      <a:pt x="4" y="3"/>
                    </a:cubicBezTo>
                    <a:cubicBezTo>
                      <a:pt x="3" y="11"/>
                      <a:pt x="1" y="19"/>
                      <a:pt x="0" y="27"/>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58" name="Freeform 148"/>
              <p:cNvSpPr/>
              <p:nvPr/>
            </p:nvSpPr>
            <p:spPr bwMode="auto">
              <a:xfrm>
                <a:off x="3239" y="492"/>
                <a:ext cx="17" cy="12"/>
              </a:xfrm>
              <a:custGeom>
                <a:avLst/>
                <a:gdLst>
                  <a:gd name="T0" fmla="*/ 0 w 10"/>
                  <a:gd name="T1" fmla="*/ 7 h 7"/>
                  <a:gd name="T2" fmla="*/ 10 w 10"/>
                  <a:gd name="T3" fmla="*/ 0 h 7"/>
                  <a:gd name="T4" fmla="*/ 0 w 10"/>
                  <a:gd name="T5" fmla="*/ 7 h 7"/>
                </a:gdLst>
                <a:ahLst/>
                <a:cxnLst>
                  <a:cxn ang="0">
                    <a:pos x="T0" y="T1"/>
                  </a:cxn>
                  <a:cxn ang="0">
                    <a:pos x="T2" y="T3"/>
                  </a:cxn>
                  <a:cxn ang="0">
                    <a:pos x="T4" y="T5"/>
                  </a:cxn>
                </a:cxnLst>
                <a:rect l="0" t="0" r="r" b="b"/>
                <a:pathLst>
                  <a:path w="10" h="7">
                    <a:moveTo>
                      <a:pt x="0" y="7"/>
                    </a:moveTo>
                    <a:cubicBezTo>
                      <a:pt x="3" y="5"/>
                      <a:pt x="7" y="3"/>
                      <a:pt x="10" y="0"/>
                    </a:cubicBezTo>
                    <a:cubicBezTo>
                      <a:pt x="5" y="3"/>
                      <a:pt x="2" y="5"/>
                      <a:pt x="0" y="7"/>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59" name="Freeform 149"/>
              <p:cNvSpPr/>
              <p:nvPr/>
            </p:nvSpPr>
            <p:spPr bwMode="auto">
              <a:xfrm>
                <a:off x="2917" y="393"/>
                <a:ext cx="593" cy="396"/>
              </a:xfrm>
              <a:custGeom>
                <a:avLst/>
                <a:gdLst>
                  <a:gd name="T0" fmla="*/ 27 w 359"/>
                  <a:gd name="T1" fmla="*/ 210 h 240"/>
                  <a:gd name="T2" fmla="*/ 16 w 359"/>
                  <a:gd name="T3" fmla="*/ 228 h 240"/>
                  <a:gd name="T4" fmla="*/ 38 w 359"/>
                  <a:gd name="T5" fmla="*/ 203 h 240"/>
                  <a:gd name="T6" fmla="*/ 37 w 359"/>
                  <a:gd name="T7" fmla="*/ 206 h 240"/>
                  <a:gd name="T8" fmla="*/ 65 w 359"/>
                  <a:gd name="T9" fmla="*/ 177 h 240"/>
                  <a:gd name="T10" fmla="*/ 54 w 359"/>
                  <a:gd name="T11" fmla="*/ 184 h 240"/>
                  <a:gd name="T12" fmla="*/ 98 w 359"/>
                  <a:gd name="T13" fmla="*/ 148 h 240"/>
                  <a:gd name="T14" fmla="*/ 145 w 359"/>
                  <a:gd name="T15" fmla="*/ 109 h 240"/>
                  <a:gd name="T16" fmla="*/ 141 w 359"/>
                  <a:gd name="T17" fmla="*/ 113 h 240"/>
                  <a:gd name="T18" fmla="*/ 148 w 359"/>
                  <a:gd name="T19" fmla="*/ 107 h 240"/>
                  <a:gd name="T20" fmla="*/ 325 w 359"/>
                  <a:gd name="T21" fmla="*/ 12 h 240"/>
                  <a:gd name="T22" fmla="*/ 330 w 359"/>
                  <a:gd name="T23" fmla="*/ 5 h 240"/>
                  <a:gd name="T24" fmla="*/ 230 w 359"/>
                  <a:gd name="T25" fmla="*/ 49 h 240"/>
                  <a:gd name="T26" fmla="*/ 225 w 359"/>
                  <a:gd name="T27" fmla="*/ 50 h 240"/>
                  <a:gd name="T28" fmla="*/ 205 w 359"/>
                  <a:gd name="T29" fmla="*/ 65 h 240"/>
                  <a:gd name="T30" fmla="*/ 226 w 359"/>
                  <a:gd name="T31" fmla="*/ 53 h 240"/>
                  <a:gd name="T32" fmla="*/ 126 w 359"/>
                  <a:gd name="T33" fmla="*/ 121 h 240"/>
                  <a:gd name="T34" fmla="*/ 196 w 359"/>
                  <a:gd name="T35" fmla="*/ 69 h 240"/>
                  <a:gd name="T36" fmla="*/ 195 w 359"/>
                  <a:gd name="T37" fmla="*/ 67 h 240"/>
                  <a:gd name="T38" fmla="*/ 27 w 359"/>
                  <a:gd name="T39" fmla="*/ 21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9" h="240">
                    <a:moveTo>
                      <a:pt x="27" y="210"/>
                    </a:moveTo>
                    <a:cubicBezTo>
                      <a:pt x="70" y="166"/>
                      <a:pt x="0" y="240"/>
                      <a:pt x="16" y="228"/>
                    </a:cubicBezTo>
                    <a:cubicBezTo>
                      <a:pt x="23" y="220"/>
                      <a:pt x="31" y="212"/>
                      <a:pt x="38" y="203"/>
                    </a:cubicBezTo>
                    <a:cubicBezTo>
                      <a:pt x="37" y="206"/>
                      <a:pt x="37" y="206"/>
                      <a:pt x="37" y="206"/>
                    </a:cubicBezTo>
                    <a:cubicBezTo>
                      <a:pt x="46" y="196"/>
                      <a:pt x="55" y="186"/>
                      <a:pt x="65" y="177"/>
                    </a:cubicBezTo>
                    <a:cubicBezTo>
                      <a:pt x="58" y="181"/>
                      <a:pt x="54" y="186"/>
                      <a:pt x="54" y="184"/>
                    </a:cubicBezTo>
                    <a:cubicBezTo>
                      <a:pt x="94" y="146"/>
                      <a:pt x="67" y="173"/>
                      <a:pt x="98" y="148"/>
                    </a:cubicBezTo>
                    <a:cubicBezTo>
                      <a:pt x="113" y="134"/>
                      <a:pt x="129" y="121"/>
                      <a:pt x="145" y="109"/>
                    </a:cubicBezTo>
                    <a:cubicBezTo>
                      <a:pt x="141" y="113"/>
                      <a:pt x="141" y="113"/>
                      <a:pt x="141" y="113"/>
                    </a:cubicBezTo>
                    <a:cubicBezTo>
                      <a:pt x="145" y="110"/>
                      <a:pt x="147" y="108"/>
                      <a:pt x="148" y="107"/>
                    </a:cubicBezTo>
                    <a:cubicBezTo>
                      <a:pt x="202" y="66"/>
                      <a:pt x="262" y="33"/>
                      <a:pt x="325" y="12"/>
                    </a:cubicBezTo>
                    <a:cubicBezTo>
                      <a:pt x="359" y="0"/>
                      <a:pt x="304" y="15"/>
                      <a:pt x="330" y="5"/>
                    </a:cubicBezTo>
                    <a:cubicBezTo>
                      <a:pt x="289" y="16"/>
                      <a:pt x="231" y="44"/>
                      <a:pt x="230" y="49"/>
                    </a:cubicBezTo>
                    <a:cubicBezTo>
                      <a:pt x="231" y="48"/>
                      <a:pt x="233" y="46"/>
                      <a:pt x="225" y="50"/>
                    </a:cubicBezTo>
                    <a:cubicBezTo>
                      <a:pt x="218" y="55"/>
                      <a:pt x="212" y="60"/>
                      <a:pt x="205" y="65"/>
                    </a:cubicBezTo>
                    <a:cubicBezTo>
                      <a:pt x="212" y="61"/>
                      <a:pt x="219" y="57"/>
                      <a:pt x="226" y="53"/>
                    </a:cubicBezTo>
                    <a:cubicBezTo>
                      <a:pt x="204" y="66"/>
                      <a:pt x="138" y="112"/>
                      <a:pt x="126" y="121"/>
                    </a:cubicBezTo>
                    <a:cubicBezTo>
                      <a:pt x="162" y="92"/>
                      <a:pt x="142" y="103"/>
                      <a:pt x="196" y="69"/>
                    </a:cubicBezTo>
                    <a:cubicBezTo>
                      <a:pt x="193" y="70"/>
                      <a:pt x="183" y="75"/>
                      <a:pt x="195" y="67"/>
                    </a:cubicBezTo>
                    <a:cubicBezTo>
                      <a:pt x="131" y="108"/>
                      <a:pt x="78" y="151"/>
                      <a:pt x="27" y="21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60" name="Freeform 150"/>
              <p:cNvSpPr/>
              <p:nvPr/>
            </p:nvSpPr>
            <p:spPr bwMode="auto">
              <a:xfrm>
                <a:off x="4089" y="388"/>
                <a:ext cx="4" cy="0"/>
              </a:xfrm>
              <a:custGeom>
                <a:avLst/>
                <a:gdLst>
                  <a:gd name="T0" fmla="*/ 0 w 2"/>
                  <a:gd name="T1" fmla="*/ 0 w 2"/>
                  <a:gd name="T2" fmla="*/ 0 w 2"/>
                </a:gdLst>
                <a:ahLst/>
                <a:cxnLst>
                  <a:cxn ang="0">
                    <a:pos x="T0" y="0"/>
                  </a:cxn>
                  <a:cxn ang="0">
                    <a:pos x="T1" y="0"/>
                  </a:cxn>
                  <a:cxn ang="0">
                    <a:pos x="T2" y="0"/>
                  </a:cxn>
                </a:cxnLst>
                <a:rect l="0" t="0" r="r" b="b"/>
                <a:pathLst>
                  <a:path w="2">
                    <a:moveTo>
                      <a:pt x="0" y="0"/>
                    </a:moveTo>
                    <a:cubicBezTo>
                      <a:pt x="0" y="0"/>
                      <a:pt x="0" y="0"/>
                      <a:pt x="0" y="0"/>
                    </a:cubicBezTo>
                    <a:cubicBezTo>
                      <a:pt x="1" y="0"/>
                      <a:pt x="2" y="0"/>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61" name="Freeform 151"/>
              <p:cNvSpPr/>
              <p:nvPr/>
            </p:nvSpPr>
            <p:spPr bwMode="auto">
              <a:xfrm>
                <a:off x="3987" y="377"/>
                <a:ext cx="102" cy="13"/>
              </a:xfrm>
              <a:custGeom>
                <a:avLst/>
                <a:gdLst>
                  <a:gd name="T0" fmla="*/ 37 w 62"/>
                  <a:gd name="T1" fmla="*/ 2 h 8"/>
                  <a:gd name="T2" fmla="*/ 0 w 62"/>
                  <a:gd name="T3" fmla="*/ 0 h 8"/>
                  <a:gd name="T4" fmla="*/ 57 w 62"/>
                  <a:gd name="T5" fmla="*/ 8 h 8"/>
                  <a:gd name="T6" fmla="*/ 62 w 62"/>
                  <a:gd name="T7" fmla="*/ 7 h 8"/>
                  <a:gd name="T8" fmla="*/ 29 w 62"/>
                  <a:gd name="T9" fmla="*/ 2 h 8"/>
                  <a:gd name="T10" fmla="*/ 37 w 62"/>
                  <a:gd name="T11" fmla="*/ 2 h 8"/>
                </a:gdLst>
                <a:ahLst/>
                <a:cxnLst>
                  <a:cxn ang="0">
                    <a:pos x="T0" y="T1"/>
                  </a:cxn>
                  <a:cxn ang="0">
                    <a:pos x="T2" y="T3"/>
                  </a:cxn>
                  <a:cxn ang="0">
                    <a:pos x="T4" y="T5"/>
                  </a:cxn>
                  <a:cxn ang="0">
                    <a:pos x="T6" y="T7"/>
                  </a:cxn>
                  <a:cxn ang="0">
                    <a:pos x="T8" y="T9"/>
                  </a:cxn>
                  <a:cxn ang="0">
                    <a:pos x="T10" y="T11"/>
                  </a:cxn>
                </a:cxnLst>
                <a:rect l="0" t="0" r="r" b="b"/>
                <a:pathLst>
                  <a:path w="62" h="8">
                    <a:moveTo>
                      <a:pt x="37" y="2"/>
                    </a:moveTo>
                    <a:cubicBezTo>
                      <a:pt x="25" y="1"/>
                      <a:pt x="12" y="1"/>
                      <a:pt x="0" y="0"/>
                    </a:cubicBezTo>
                    <a:cubicBezTo>
                      <a:pt x="19" y="2"/>
                      <a:pt x="38" y="5"/>
                      <a:pt x="57" y="8"/>
                    </a:cubicBezTo>
                    <a:cubicBezTo>
                      <a:pt x="62" y="7"/>
                      <a:pt x="62" y="7"/>
                      <a:pt x="62" y="7"/>
                    </a:cubicBezTo>
                    <a:cubicBezTo>
                      <a:pt x="56" y="6"/>
                      <a:pt x="36" y="4"/>
                      <a:pt x="29" y="2"/>
                    </a:cubicBezTo>
                    <a:cubicBezTo>
                      <a:pt x="37" y="2"/>
                      <a:pt x="37" y="2"/>
                      <a:pt x="37" y="2"/>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62" name="Freeform 152"/>
              <p:cNvSpPr/>
              <p:nvPr/>
            </p:nvSpPr>
            <p:spPr bwMode="auto">
              <a:xfrm>
                <a:off x="3916" y="363"/>
                <a:ext cx="74" cy="12"/>
              </a:xfrm>
              <a:custGeom>
                <a:avLst/>
                <a:gdLst>
                  <a:gd name="T0" fmla="*/ 0 w 45"/>
                  <a:gd name="T1" fmla="*/ 5 h 7"/>
                  <a:gd name="T2" fmla="*/ 12 w 45"/>
                  <a:gd name="T3" fmla="*/ 2 h 7"/>
                  <a:gd name="T4" fmla="*/ 45 w 45"/>
                  <a:gd name="T5" fmla="*/ 6 h 7"/>
                  <a:gd name="T6" fmla="*/ 4 w 45"/>
                  <a:gd name="T7" fmla="*/ 0 h 7"/>
                  <a:gd name="T8" fmla="*/ 0 w 45"/>
                  <a:gd name="T9" fmla="*/ 5 h 7"/>
                </a:gdLst>
                <a:ahLst/>
                <a:cxnLst>
                  <a:cxn ang="0">
                    <a:pos x="T0" y="T1"/>
                  </a:cxn>
                  <a:cxn ang="0">
                    <a:pos x="T2" y="T3"/>
                  </a:cxn>
                  <a:cxn ang="0">
                    <a:pos x="T4" y="T5"/>
                  </a:cxn>
                  <a:cxn ang="0">
                    <a:pos x="T6" y="T7"/>
                  </a:cxn>
                  <a:cxn ang="0">
                    <a:pos x="T8" y="T9"/>
                  </a:cxn>
                </a:cxnLst>
                <a:rect l="0" t="0" r="r" b="b"/>
                <a:pathLst>
                  <a:path w="45" h="7">
                    <a:moveTo>
                      <a:pt x="0" y="5"/>
                    </a:moveTo>
                    <a:cubicBezTo>
                      <a:pt x="30" y="7"/>
                      <a:pt x="28" y="5"/>
                      <a:pt x="12" y="2"/>
                    </a:cubicBezTo>
                    <a:cubicBezTo>
                      <a:pt x="40" y="4"/>
                      <a:pt x="26" y="6"/>
                      <a:pt x="45" y="6"/>
                    </a:cubicBezTo>
                    <a:cubicBezTo>
                      <a:pt x="45" y="4"/>
                      <a:pt x="11" y="1"/>
                      <a:pt x="4" y="0"/>
                    </a:cubicBezTo>
                    <a:cubicBezTo>
                      <a:pt x="0" y="5"/>
                      <a:pt x="0" y="5"/>
                      <a:pt x="0" y="5"/>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63" name="Freeform 153"/>
              <p:cNvSpPr/>
              <p:nvPr/>
            </p:nvSpPr>
            <p:spPr bwMode="auto">
              <a:xfrm>
                <a:off x="3540" y="377"/>
                <a:ext cx="33" cy="6"/>
              </a:xfrm>
              <a:custGeom>
                <a:avLst/>
                <a:gdLst>
                  <a:gd name="T0" fmla="*/ 12 w 20"/>
                  <a:gd name="T1" fmla="*/ 3 h 4"/>
                  <a:gd name="T2" fmla="*/ 20 w 20"/>
                  <a:gd name="T3" fmla="*/ 0 h 4"/>
                  <a:gd name="T4" fmla="*/ 0 w 20"/>
                  <a:gd name="T5" fmla="*/ 4 h 4"/>
                  <a:gd name="T6" fmla="*/ 12 w 20"/>
                  <a:gd name="T7" fmla="*/ 3 h 4"/>
                </a:gdLst>
                <a:ahLst/>
                <a:cxnLst>
                  <a:cxn ang="0">
                    <a:pos x="T0" y="T1"/>
                  </a:cxn>
                  <a:cxn ang="0">
                    <a:pos x="T2" y="T3"/>
                  </a:cxn>
                  <a:cxn ang="0">
                    <a:pos x="T4" y="T5"/>
                  </a:cxn>
                  <a:cxn ang="0">
                    <a:pos x="T6" y="T7"/>
                  </a:cxn>
                </a:cxnLst>
                <a:rect l="0" t="0" r="r" b="b"/>
                <a:pathLst>
                  <a:path w="20" h="4">
                    <a:moveTo>
                      <a:pt x="12" y="3"/>
                    </a:moveTo>
                    <a:cubicBezTo>
                      <a:pt x="20" y="0"/>
                      <a:pt x="20" y="0"/>
                      <a:pt x="20" y="0"/>
                    </a:cubicBezTo>
                    <a:cubicBezTo>
                      <a:pt x="13" y="1"/>
                      <a:pt x="6" y="2"/>
                      <a:pt x="0" y="4"/>
                    </a:cubicBezTo>
                    <a:cubicBezTo>
                      <a:pt x="4" y="3"/>
                      <a:pt x="8" y="3"/>
                      <a:pt x="12" y="3"/>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64" name="Freeform 154"/>
              <p:cNvSpPr/>
              <p:nvPr/>
            </p:nvSpPr>
            <p:spPr bwMode="auto">
              <a:xfrm>
                <a:off x="3573" y="370"/>
                <a:ext cx="33" cy="7"/>
              </a:xfrm>
              <a:custGeom>
                <a:avLst/>
                <a:gdLst>
                  <a:gd name="T0" fmla="*/ 0 w 20"/>
                  <a:gd name="T1" fmla="*/ 4 h 4"/>
                  <a:gd name="T2" fmla="*/ 20 w 20"/>
                  <a:gd name="T3" fmla="*/ 1 h 4"/>
                  <a:gd name="T4" fmla="*/ 13 w 20"/>
                  <a:gd name="T5" fmla="*/ 0 h 4"/>
                  <a:gd name="T6" fmla="*/ 0 w 20"/>
                  <a:gd name="T7" fmla="*/ 4 h 4"/>
                </a:gdLst>
                <a:ahLst/>
                <a:cxnLst>
                  <a:cxn ang="0">
                    <a:pos x="T0" y="T1"/>
                  </a:cxn>
                  <a:cxn ang="0">
                    <a:pos x="T2" y="T3"/>
                  </a:cxn>
                  <a:cxn ang="0">
                    <a:pos x="T4" y="T5"/>
                  </a:cxn>
                  <a:cxn ang="0">
                    <a:pos x="T6" y="T7"/>
                  </a:cxn>
                </a:cxnLst>
                <a:rect l="0" t="0" r="r" b="b"/>
                <a:pathLst>
                  <a:path w="20" h="4">
                    <a:moveTo>
                      <a:pt x="0" y="4"/>
                    </a:moveTo>
                    <a:cubicBezTo>
                      <a:pt x="20" y="1"/>
                      <a:pt x="20" y="1"/>
                      <a:pt x="20" y="1"/>
                    </a:cubicBezTo>
                    <a:cubicBezTo>
                      <a:pt x="18" y="1"/>
                      <a:pt x="17" y="0"/>
                      <a:pt x="13" y="0"/>
                    </a:cubicBezTo>
                    <a:cubicBezTo>
                      <a:pt x="0" y="4"/>
                      <a:pt x="0" y="4"/>
                      <a:pt x="0" y="4"/>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65" name="Freeform 155"/>
              <p:cNvSpPr/>
              <p:nvPr/>
            </p:nvSpPr>
            <p:spPr bwMode="auto">
              <a:xfrm>
                <a:off x="3691" y="363"/>
                <a:ext cx="50" cy="2"/>
              </a:xfrm>
              <a:custGeom>
                <a:avLst/>
                <a:gdLst>
                  <a:gd name="T0" fmla="*/ 0 w 30"/>
                  <a:gd name="T1" fmla="*/ 1 h 1"/>
                  <a:gd name="T2" fmla="*/ 30 w 30"/>
                  <a:gd name="T3" fmla="*/ 0 h 1"/>
                  <a:gd name="T4" fmla="*/ 0 w 30"/>
                  <a:gd name="T5" fmla="*/ 1 h 1"/>
                </a:gdLst>
                <a:ahLst/>
                <a:cxnLst>
                  <a:cxn ang="0">
                    <a:pos x="T0" y="T1"/>
                  </a:cxn>
                  <a:cxn ang="0">
                    <a:pos x="T2" y="T3"/>
                  </a:cxn>
                  <a:cxn ang="0">
                    <a:pos x="T4" y="T5"/>
                  </a:cxn>
                </a:cxnLst>
                <a:rect l="0" t="0" r="r" b="b"/>
                <a:pathLst>
                  <a:path w="30" h="1">
                    <a:moveTo>
                      <a:pt x="0" y="1"/>
                    </a:moveTo>
                    <a:cubicBezTo>
                      <a:pt x="9" y="0"/>
                      <a:pt x="18" y="0"/>
                      <a:pt x="30" y="0"/>
                    </a:cubicBezTo>
                    <a:cubicBezTo>
                      <a:pt x="20" y="0"/>
                      <a:pt x="10" y="0"/>
                      <a:pt x="0" y="1"/>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66" name="Freeform 156"/>
              <p:cNvSpPr/>
              <p:nvPr/>
            </p:nvSpPr>
            <p:spPr bwMode="auto">
              <a:xfrm>
                <a:off x="3653" y="365"/>
                <a:ext cx="38" cy="2"/>
              </a:xfrm>
              <a:custGeom>
                <a:avLst/>
                <a:gdLst>
                  <a:gd name="T0" fmla="*/ 0 w 23"/>
                  <a:gd name="T1" fmla="*/ 1 h 1"/>
                  <a:gd name="T2" fmla="*/ 1 w 23"/>
                  <a:gd name="T3" fmla="*/ 1 h 1"/>
                  <a:gd name="T4" fmla="*/ 23 w 23"/>
                  <a:gd name="T5" fmla="*/ 0 h 1"/>
                  <a:gd name="T6" fmla="*/ 0 w 23"/>
                  <a:gd name="T7" fmla="*/ 1 h 1"/>
                </a:gdLst>
                <a:ahLst/>
                <a:cxnLst>
                  <a:cxn ang="0">
                    <a:pos x="T0" y="T1"/>
                  </a:cxn>
                  <a:cxn ang="0">
                    <a:pos x="T2" y="T3"/>
                  </a:cxn>
                  <a:cxn ang="0">
                    <a:pos x="T4" y="T5"/>
                  </a:cxn>
                  <a:cxn ang="0">
                    <a:pos x="T6" y="T7"/>
                  </a:cxn>
                </a:cxnLst>
                <a:rect l="0" t="0" r="r" b="b"/>
                <a:pathLst>
                  <a:path w="23" h="1">
                    <a:moveTo>
                      <a:pt x="0" y="1"/>
                    </a:moveTo>
                    <a:cubicBezTo>
                      <a:pt x="1" y="1"/>
                      <a:pt x="1" y="1"/>
                      <a:pt x="1" y="1"/>
                    </a:cubicBezTo>
                    <a:cubicBezTo>
                      <a:pt x="23" y="0"/>
                      <a:pt x="23" y="0"/>
                      <a:pt x="23" y="0"/>
                    </a:cubicBezTo>
                    <a:cubicBezTo>
                      <a:pt x="15" y="0"/>
                      <a:pt x="8" y="0"/>
                      <a:pt x="0" y="1"/>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67" name="Freeform 157"/>
              <p:cNvSpPr/>
              <p:nvPr/>
            </p:nvSpPr>
            <p:spPr bwMode="auto">
              <a:xfrm>
                <a:off x="3606" y="367"/>
                <a:ext cx="59" cy="10"/>
              </a:xfrm>
              <a:custGeom>
                <a:avLst/>
                <a:gdLst>
                  <a:gd name="T0" fmla="*/ 0 w 36"/>
                  <a:gd name="T1" fmla="*/ 3 h 6"/>
                  <a:gd name="T2" fmla="*/ 36 w 36"/>
                  <a:gd name="T3" fmla="*/ 2 h 6"/>
                  <a:gd name="T4" fmla="*/ 30 w 36"/>
                  <a:gd name="T5" fmla="*/ 0 h 6"/>
                  <a:gd name="T6" fmla="*/ 0 w 36"/>
                  <a:gd name="T7" fmla="*/ 3 h 6"/>
                </a:gdLst>
                <a:ahLst/>
                <a:cxnLst>
                  <a:cxn ang="0">
                    <a:pos x="T0" y="T1"/>
                  </a:cxn>
                  <a:cxn ang="0">
                    <a:pos x="T2" y="T3"/>
                  </a:cxn>
                  <a:cxn ang="0">
                    <a:pos x="T4" y="T5"/>
                  </a:cxn>
                  <a:cxn ang="0">
                    <a:pos x="T6" y="T7"/>
                  </a:cxn>
                </a:cxnLst>
                <a:rect l="0" t="0" r="r" b="b"/>
                <a:pathLst>
                  <a:path w="36" h="6">
                    <a:moveTo>
                      <a:pt x="0" y="3"/>
                    </a:moveTo>
                    <a:cubicBezTo>
                      <a:pt x="3" y="5"/>
                      <a:pt x="7" y="6"/>
                      <a:pt x="36" y="2"/>
                    </a:cubicBezTo>
                    <a:cubicBezTo>
                      <a:pt x="30" y="0"/>
                      <a:pt x="30" y="0"/>
                      <a:pt x="30" y="0"/>
                    </a:cubicBezTo>
                    <a:cubicBezTo>
                      <a:pt x="0" y="3"/>
                      <a:pt x="0" y="3"/>
                      <a:pt x="0" y="3"/>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68" name="Freeform 158"/>
              <p:cNvSpPr/>
              <p:nvPr/>
            </p:nvSpPr>
            <p:spPr bwMode="auto">
              <a:xfrm>
                <a:off x="2550" y="1230"/>
                <a:ext cx="15" cy="41"/>
              </a:xfrm>
              <a:custGeom>
                <a:avLst/>
                <a:gdLst>
                  <a:gd name="T0" fmla="*/ 2 w 15"/>
                  <a:gd name="T1" fmla="*/ 38 h 41"/>
                  <a:gd name="T2" fmla="*/ 15 w 15"/>
                  <a:gd name="T3" fmla="*/ 0 h 41"/>
                  <a:gd name="T4" fmla="*/ 14 w 15"/>
                  <a:gd name="T5" fmla="*/ 3 h 41"/>
                  <a:gd name="T6" fmla="*/ 0 w 15"/>
                  <a:gd name="T7" fmla="*/ 41 h 41"/>
                  <a:gd name="T8" fmla="*/ 2 w 15"/>
                  <a:gd name="T9" fmla="*/ 38 h 41"/>
                  <a:gd name="T10" fmla="*/ 2 w 15"/>
                  <a:gd name="T11" fmla="*/ 38 h 41"/>
                </a:gdLst>
                <a:ahLst/>
                <a:cxnLst>
                  <a:cxn ang="0">
                    <a:pos x="T0" y="T1"/>
                  </a:cxn>
                  <a:cxn ang="0">
                    <a:pos x="T2" y="T3"/>
                  </a:cxn>
                  <a:cxn ang="0">
                    <a:pos x="T4" y="T5"/>
                  </a:cxn>
                  <a:cxn ang="0">
                    <a:pos x="T6" y="T7"/>
                  </a:cxn>
                  <a:cxn ang="0">
                    <a:pos x="T8" y="T9"/>
                  </a:cxn>
                  <a:cxn ang="0">
                    <a:pos x="T10" y="T11"/>
                  </a:cxn>
                </a:cxnLst>
                <a:rect l="0" t="0" r="r" b="b"/>
                <a:pathLst>
                  <a:path w="15" h="41">
                    <a:moveTo>
                      <a:pt x="2" y="38"/>
                    </a:moveTo>
                    <a:lnTo>
                      <a:pt x="15" y="0"/>
                    </a:lnTo>
                    <a:lnTo>
                      <a:pt x="14" y="3"/>
                    </a:lnTo>
                    <a:lnTo>
                      <a:pt x="0" y="41"/>
                    </a:lnTo>
                    <a:lnTo>
                      <a:pt x="2" y="38"/>
                    </a:lnTo>
                    <a:lnTo>
                      <a:pt x="2" y="38"/>
                    </a:ln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69" name="Freeform 159"/>
              <p:cNvSpPr/>
              <p:nvPr/>
            </p:nvSpPr>
            <p:spPr bwMode="auto">
              <a:xfrm>
                <a:off x="2651" y="1037"/>
                <a:ext cx="10" cy="23"/>
              </a:xfrm>
              <a:custGeom>
                <a:avLst/>
                <a:gdLst>
                  <a:gd name="T0" fmla="*/ 0 w 6"/>
                  <a:gd name="T1" fmla="*/ 14 h 14"/>
                  <a:gd name="T2" fmla="*/ 6 w 6"/>
                  <a:gd name="T3" fmla="*/ 0 h 14"/>
                  <a:gd name="T4" fmla="*/ 0 w 6"/>
                  <a:gd name="T5" fmla="*/ 14 h 14"/>
                </a:gdLst>
                <a:ahLst/>
                <a:cxnLst>
                  <a:cxn ang="0">
                    <a:pos x="T0" y="T1"/>
                  </a:cxn>
                  <a:cxn ang="0">
                    <a:pos x="T2" y="T3"/>
                  </a:cxn>
                  <a:cxn ang="0">
                    <a:pos x="T4" y="T5"/>
                  </a:cxn>
                </a:cxnLst>
                <a:rect l="0" t="0" r="r" b="b"/>
                <a:pathLst>
                  <a:path w="6" h="14">
                    <a:moveTo>
                      <a:pt x="0" y="14"/>
                    </a:moveTo>
                    <a:cubicBezTo>
                      <a:pt x="3" y="8"/>
                      <a:pt x="5" y="4"/>
                      <a:pt x="6" y="0"/>
                    </a:cubicBezTo>
                    <a:cubicBezTo>
                      <a:pt x="3" y="6"/>
                      <a:pt x="1" y="10"/>
                      <a:pt x="0" y="14"/>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70" name="Freeform 160"/>
              <p:cNvSpPr/>
              <p:nvPr/>
            </p:nvSpPr>
            <p:spPr bwMode="auto">
              <a:xfrm>
                <a:off x="2661" y="797"/>
                <a:ext cx="150" cy="240"/>
              </a:xfrm>
              <a:custGeom>
                <a:avLst/>
                <a:gdLst>
                  <a:gd name="T0" fmla="*/ 38 w 91"/>
                  <a:gd name="T1" fmla="*/ 63 h 145"/>
                  <a:gd name="T2" fmla="*/ 48 w 91"/>
                  <a:gd name="T3" fmla="*/ 53 h 145"/>
                  <a:gd name="T4" fmla="*/ 26 w 91"/>
                  <a:gd name="T5" fmla="*/ 93 h 145"/>
                  <a:gd name="T6" fmla="*/ 28 w 91"/>
                  <a:gd name="T7" fmla="*/ 84 h 145"/>
                  <a:gd name="T8" fmla="*/ 22 w 91"/>
                  <a:gd name="T9" fmla="*/ 100 h 145"/>
                  <a:gd name="T10" fmla="*/ 0 w 91"/>
                  <a:gd name="T11" fmla="*/ 145 h 145"/>
                  <a:gd name="T12" fmla="*/ 79 w 91"/>
                  <a:gd name="T13" fmla="*/ 21 h 145"/>
                  <a:gd name="T14" fmla="*/ 76 w 91"/>
                  <a:gd name="T15" fmla="*/ 7 h 145"/>
                  <a:gd name="T16" fmla="*/ 38 w 91"/>
                  <a:gd name="T17" fmla="*/ 63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145">
                    <a:moveTo>
                      <a:pt x="38" y="63"/>
                    </a:moveTo>
                    <a:cubicBezTo>
                      <a:pt x="55" y="40"/>
                      <a:pt x="18" y="97"/>
                      <a:pt x="48" y="53"/>
                    </a:cubicBezTo>
                    <a:cubicBezTo>
                      <a:pt x="52" y="50"/>
                      <a:pt x="40" y="72"/>
                      <a:pt x="26" y="93"/>
                    </a:cubicBezTo>
                    <a:cubicBezTo>
                      <a:pt x="25" y="90"/>
                      <a:pt x="38" y="72"/>
                      <a:pt x="28" y="84"/>
                    </a:cubicBezTo>
                    <a:cubicBezTo>
                      <a:pt x="21" y="99"/>
                      <a:pt x="17" y="104"/>
                      <a:pt x="22" y="100"/>
                    </a:cubicBezTo>
                    <a:cubicBezTo>
                      <a:pt x="8" y="124"/>
                      <a:pt x="9" y="128"/>
                      <a:pt x="0" y="145"/>
                    </a:cubicBezTo>
                    <a:cubicBezTo>
                      <a:pt x="15" y="115"/>
                      <a:pt x="55" y="57"/>
                      <a:pt x="79" y="21"/>
                    </a:cubicBezTo>
                    <a:cubicBezTo>
                      <a:pt x="91" y="0"/>
                      <a:pt x="79" y="10"/>
                      <a:pt x="76" y="7"/>
                    </a:cubicBezTo>
                    <a:cubicBezTo>
                      <a:pt x="73" y="9"/>
                      <a:pt x="37" y="59"/>
                      <a:pt x="38" y="63"/>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71" name="Freeform 161"/>
              <p:cNvSpPr/>
              <p:nvPr/>
            </p:nvSpPr>
            <p:spPr bwMode="auto">
              <a:xfrm>
                <a:off x="2658" y="961"/>
                <a:ext cx="21" cy="38"/>
              </a:xfrm>
              <a:custGeom>
                <a:avLst/>
                <a:gdLst>
                  <a:gd name="T0" fmla="*/ 13 w 13"/>
                  <a:gd name="T1" fmla="*/ 0 h 23"/>
                  <a:gd name="T2" fmla="*/ 0 w 13"/>
                  <a:gd name="T3" fmla="*/ 23 h 23"/>
                  <a:gd name="T4" fmla="*/ 13 w 13"/>
                  <a:gd name="T5" fmla="*/ 0 h 23"/>
                </a:gdLst>
                <a:ahLst/>
                <a:cxnLst>
                  <a:cxn ang="0">
                    <a:pos x="T0" y="T1"/>
                  </a:cxn>
                  <a:cxn ang="0">
                    <a:pos x="T2" y="T3"/>
                  </a:cxn>
                  <a:cxn ang="0">
                    <a:pos x="T4" y="T5"/>
                  </a:cxn>
                </a:cxnLst>
                <a:rect l="0" t="0" r="r" b="b"/>
                <a:pathLst>
                  <a:path w="13" h="23">
                    <a:moveTo>
                      <a:pt x="13" y="0"/>
                    </a:moveTo>
                    <a:cubicBezTo>
                      <a:pt x="5" y="12"/>
                      <a:pt x="4" y="15"/>
                      <a:pt x="0" y="23"/>
                    </a:cubicBezTo>
                    <a:cubicBezTo>
                      <a:pt x="2" y="21"/>
                      <a:pt x="7" y="10"/>
                      <a:pt x="13"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72" name="Freeform 162"/>
              <p:cNvSpPr/>
              <p:nvPr/>
            </p:nvSpPr>
            <p:spPr bwMode="auto">
              <a:xfrm>
                <a:off x="3013" y="576"/>
                <a:ext cx="51" cy="45"/>
              </a:xfrm>
              <a:custGeom>
                <a:avLst/>
                <a:gdLst>
                  <a:gd name="T0" fmla="*/ 12 w 31"/>
                  <a:gd name="T1" fmla="*/ 18 h 27"/>
                  <a:gd name="T2" fmla="*/ 27 w 31"/>
                  <a:gd name="T3" fmla="*/ 3 h 27"/>
                  <a:gd name="T4" fmla="*/ 0 w 31"/>
                  <a:gd name="T5" fmla="*/ 27 h 27"/>
                  <a:gd name="T6" fmla="*/ 12 w 31"/>
                  <a:gd name="T7" fmla="*/ 18 h 27"/>
                </a:gdLst>
                <a:ahLst/>
                <a:cxnLst>
                  <a:cxn ang="0">
                    <a:pos x="T0" y="T1"/>
                  </a:cxn>
                  <a:cxn ang="0">
                    <a:pos x="T2" y="T3"/>
                  </a:cxn>
                  <a:cxn ang="0">
                    <a:pos x="T4" y="T5"/>
                  </a:cxn>
                  <a:cxn ang="0">
                    <a:pos x="T6" y="T7"/>
                  </a:cxn>
                </a:cxnLst>
                <a:rect l="0" t="0" r="r" b="b"/>
                <a:pathLst>
                  <a:path w="31" h="27">
                    <a:moveTo>
                      <a:pt x="12" y="18"/>
                    </a:moveTo>
                    <a:cubicBezTo>
                      <a:pt x="14" y="16"/>
                      <a:pt x="31" y="0"/>
                      <a:pt x="27" y="3"/>
                    </a:cubicBezTo>
                    <a:cubicBezTo>
                      <a:pt x="18" y="10"/>
                      <a:pt x="9" y="19"/>
                      <a:pt x="0" y="27"/>
                    </a:cubicBezTo>
                    <a:cubicBezTo>
                      <a:pt x="7" y="21"/>
                      <a:pt x="9" y="20"/>
                      <a:pt x="12" y="18"/>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73" name="Freeform 163"/>
              <p:cNvSpPr/>
              <p:nvPr/>
            </p:nvSpPr>
            <p:spPr bwMode="auto">
              <a:xfrm>
                <a:off x="2995" y="621"/>
                <a:ext cx="18" cy="18"/>
              </a:xfrm>
              <a:custGeom>
                <a:avLst/>
                <a:gdLst>
                  <a:gd name="T0" fmla="*/ 0 w 11"/>
                  <a:gd name="T1" fmla="*/ 11 h 11"/>
                  <a:gd name="T2" fmla="*/ 11 w 11"/>
                  <a:gd name="T3" fmla="*/ 0 h 11"/>
                  <a:gd name="T4" fmla="*/ 0 w 11"/>
                  <a:gd name="T5" fmla="*/ 11 h 11"/>
                </a:gdLst>
                <a:ahLst/>
                <a:cxnLst>
                  <a:cxn ang="0">
                    <a:pos x="T0" y="T1"/>
                  </a:cxn>
                  <a:cxn ang="0">
                    <a:pos x="T2" y="T3"/>
                  </a:cxn>
                  <a:cxn ang="0">
                    <a:pos x="T4" y="T5"/>
                  </a:cxn>
                </a:cxnLst>
                <a:rect l="0" t="0" r="r" b="b"/>
                <a:pathLst>
                  <a:path w="11" h="11">
                    <a:moveTo>
                      <a:pt x="0" y="11"/>
                    </a:moveTo>
                    <a:cubicBezTo>
                      <a:pt x="11" y="0"/>
                      <a:pt x="11" y="0"/>
                      <a:pt x="11" y="0"/>
                    </a:cubicBezTo>
                    <a:cubicBezTo>
                      <a:pt x="8" y="2"/>
                      <a:pt x="5" y="6"/>
                      <a:pt x="0" y="11"/>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74" name="Freeform 164"/>
              <p:cNvSpPr/>
              <p:nvPr/>
            </p:nvSpPr>
            <p:spPr bwMode="auto">
              <a:xfrm>
                <a:off x="3033" y="604"/>
                <a:ext cx="3"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0" y="1"/>
                      <a:pt x="0" y="1"/>
                      <a:pt x="2"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75" name="Freeform 165"/>
              <p:cNvSpPr/>
              <p:nvPr/>
            </p:nvSpPr>
            <p:spPr bwMode="auto">
              <a:xfrm>
                <a:off x="3830" y="365"/>
                <a:ext cx="38" cy="2"/>
              </a:xfrm>
              <a:custGeom>
                <a:avLst/>
                <a:gdLst>
                  <a:gd name="T0" fmla="*/ 0 w 23"/>
                  <a:gd name="T1" fmla="*/ 0 h 1"/>
                  <a:gd name="T2" fmla="*/ 23 w 23"/>
                  <a:gd name="T3" fmla="*/ 1 h 1"/>
                  <a:gd name="T4" fmla="*/ 0 w 23"/>
                  <a:gd name="T5" fmla="*/ 0 h 1"/>
                </a:gdLst>
                <a:ahLst/>
                <a:cxnLst>
                  <a:cxn ang="0">
                    <a:pos x="T0" y="T1"/>
                  </a:cxn>
                  <a:cxn ang="0">
                    <a:pos x="T2" y="T3"/>
                  </a:cxn>
                  <a:cxn ang="0">
                    <a:pos x="T4" y="T5"/>
                  </a:cxn>
                </a:cxnLst>
                <a:rect l="0" t="0" r="r" b="b"/>
                <a:pathLst>
                  <a:path w="23" h="1">
                    <a:moveTo>
                      <a:pt x="0" y="0"/>
                    </a:moveTo>
                    <a:cubicBezTo>
                      <a:pt x="0" y="1"/>
                      <a:pt x="15" y="1"/>
                      <a:pt x="23" y="1"/>
                    </a:cubicBezTo>
                    <a:cubicBezTo>
                      <a:pt x="17" y="1"/>
                      <a:pt x="8" y="0"/>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76" name="Freeform 166"/>
              <p:cNvSpPr/>
              <p:nvPr/>
            </p:nvSpPr>
            <p:spPr bwMode="auto">
              <a:xfrm>
                <a:off x="4720" y="670"/>
                <a:ext cx="15" cy="17"/>
              </a:xfrm>
              <a:custGeom>
                <a:avLst/>
                <a:gdLst>
                  <a:gd name="T0" fmla="*/ 0 w 9"/>
                  <a:gd name="T1" fmla="*/ 0 h 10"/>
                  <a:gd name="T2" fmla="*/ 9 w 9"/>
                  <a:gd name="T3" fmla="*/ 10 h 10"/>
                  <a:gd name="T4" fmla="*/ 0 w 9"/>
                  <a:gd name="T5" fmla="*/ 0 h 10"/>
                </a:gdLst>
                <a:ahLst/>
                <a:cxnLst>
                  <a:cxn ang="0">
                    <a:pos x="T0" y="T1"/>
                  </a:cxn>
                  <a:cxn ang="0">
                    <a:pos x="T2" y="T3"/>
                  </a:cxn>
                  <a:cxn ang="0">
                    <a:pos x="T4" y="T5"/>
                  </a:cxn>
                </a:cxnLst>
                <a:rect l="0" t="0" r="r" b="b"/>
                <a:pathLst>
                  <a:path w="9" h="10">
                    <a:moveTo>
                      <a:pt x="0" y="0"/>
                    </a:moveTo>
                    <a:cubicBezTo>
                      <a:pt x="9" y="10"/>
                      <a:pt x="9" y="10"/>
                      <a:pt x="9" y="10"/>
                    </a:cubicBezTo>
                    <a:cubicBezTo>
                      <a:pt x="6" y="6"/>
                      <a:pt x="4" y="4"/>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77" name="Freeform 167"/>
              <p:cNvSpPr/>
              <p:nvPr/>
            </p:nvSpPr>
            <p:spPr bwMode="auto">
              <a:xfrm>
                <a:off x="4976" y="916"/>
                <a:ext cx="3" cy="3"/>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0" y="0"/>
                      <a:pt x="1" y="1"/>
                      <a:pt x="2" y="2"/>
                    </a:cubicBezTo>
                    <a:cubicBezTo>
                      <a:pt x="1" y="1"/>
                      <a:pt x="0" y="0"/>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78" name="Freeform 168"/>
              <p:cNvSpPr/>
              <p:nvPr/>
            </p:nvSpPr>
            <p:spPr bwMode="auto">
              <a:xfrm>
                <a:off x="4979" y="919"/>
                <a:ext cx="56" cy="99"/>
              </a:xfrm>
              <a:custGeom>
                <a:avLst/>
                <a:gdLst>
                  <a:gd name="T0" fmla="*/ 0 w 34"/>
                  <a:gd name="T1" fmla="*/ 0 h 60"/>
                  <a:gd name="T2" fmla="*/ 25 w 34"/>
                  <a:gd name="T3" fmla="*/ 44 h 60"/>
                  <a:gd name="T4" fmla="*/ 24 w 34"/>
                  <a:gd name="T5" fmla="*/ 43 h 60"/>
                  <a:gd name="T6" fmla="*/ 34 w 34"/>
                  <a:gd name="T7" fmla="*/ 60 h 60"/>
                  <a:gd name="T8" fmla="*/ 0 w 34"/>
                  <a:gd name="T9" fmla="*/ 0 h 60"/>
                </a:gdLst>
                <a:ahLst/>
                <a:cxnLst>
                  <a:cxn ang="0">
                    <a:pos x="T0" y="T1"/>
                  </a:cxn>
                  <a:cxn ang="0">
                    <a:pos x="T2" y="T3"/>
                  </a:cxn>
                  <a:cxn ang="0">
                    <a:pos x="T4" y="T5"/>
                  </a:cxn>
                  <a:cxn ang="0">
                    <a:pos x="T6" y="T7"/>
                  </a:cxn>
                  <a:cxn ang="0">
                    <a:pos x="T8" y="T9"/>
                  </a:cxn>
                </a:cxnLst>
                <a:rect l="0" t="0" r="r" b="b"/>
                <a:pathLst>
                  <a:path w="34" h="60">
                    <a:moveTo>
                      <a:pt x="0" y="0"/>
                    </a:moveTo>
                    <a:cubicBezTo>
                      <a:pt x="5" y="8"/>
                      <a:pt x="19" y="35"/>
                      <a:pt x="25" y="44"/>
                    </a:cubicBezTo>
                    <a:cubicBezTo>
                      <a:pt x="24" y="43"/>
                      <a:pt x="24" y="43"/>
                      <a:pt x="24" y="43"/>
                    </a:cubicBezTo>
                    <a:cubicBezTo>
                      <a:pt x="27" y="48"/>
                      <a:pt x="31" y="54"/>
                      <a:pt x="34" y="60"/>
                    </a:cubicBezTo>
                    <a:cubicBezTo>
                      <a:pt x="25" y="43"/>
                      <a:pt x="6" y="9"/>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79" name="Freeform 169"/>
              <p:cNvSpPr/>
              <p:nvPr/>
            </p:nvSpPr>
            <p:spPr bwMode="auto">
              <a:xfrm>
                <a:off x="4398" y="3772"/>
                <a:ext cx="233" cy="148"/>
              </a:xfrm>
              <a:custGeom>
                <a:avLst/>
                <a:gdLst>
                  <a:gd name="T0" fmla="*/ 13 w 141"/>
                  <a:gd name="T1" fmla="*/ 84 h 90"/>
                  <a:gd name="T2" fmla="*/ 32 w 141"/>
                  <a:gd name="T3" fmla="*/ 75 h 90"/>
                  <a:gd name="T4" fmla="*/ 60 w 141"/>
                  <a:gd name="T5" fmla="*/ 57 h 90"/>
                  <a:gd name="T6" fmla="*/ 75 w 141"/>
                  <a:gd name="T7" fmla="*/ 49 h 90"/>
                  <a:gd name="T8" fmla="*/ 119 w 141"/>
                  <a:gd name="T9" fmla="*/ 19 h 90"/>
                  <a:gd name="T10" fmla="*/ 92 w 141"/>
                  <a:gd name="T11" fmla="*/ 36 h 90"/>
                  <a:gd name="T12" fmla="*/ 141 w 141"/>
                  <a:gd name="T13" fmla="*/ 0 h 90"/>
                  <a:gd name="T14" fmla="*/ 94 w 141"/>
                  <a:gd name="T15" fmla="*/ 33 h 90"/>
                  <a:gd name="T16" fmla="*/ 96 w 141"/>
                  <a:gd name="T17" fmla="*/ 31 h 90"/>
                  <a:gd name="T18" fmla="*/ 56 w 141"/>
                  <a:gd name="T19" fmla="*/ 56 h 90"/>
                  <a:gd name="T20" fmla="*/ 64 w 141"/>
                  <a:gd name="T21" fmla="*/ 49 h 90"/>
                  <a:gd name="T22" fmla="*/ 0 w 141"/>
                  <a:gd name="T23" fmla="*/ 90 h 90"/>
                  <a:gd name="T24" fmla="*/ 13 w 141"/>
                  <a:gd name="T25" fmla="*/ 8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1" h="90">
                    <a:moveTo>
                      <a:pt x="13" y="84"/>
                    </a:moveTo>
                    <a:cubicBezTo>
                      <a:pt x="25" y="77"/>
                      <a:pt x="37" y="72"/>
                      <a:pt x="32" y="75"/>
                    </a:cubicBezTo>
                    <a:cubicBezTo>
                      <a:pt x="57" y="61"/>
                      <a:pt x="58" y="61"/>
                      <a:pt x="60" y="57"/>
                    </a:cubicBezTo>
                    <a:cubicBezTo>
                      <a:pt x="75" y="46"/>
                      <a:pt x="93" y="37"/>
                      <a:pt x="75" y="49"/>
                    </a:cubicBezTo>
                    <a:cubicBezTo>
                      <a:pt x="90" y="40"/>
                      <a:pt x="105" y="30"/>
                      <a:pt x="119" y="19"/>
                    </a:cubicBezTo>
                    <a:cubicBezTo>
                      <a:pt x="110" y="24"/>
                      <a:pt x="102" y="31"/>
                      <a:pt x="92" y="36"/>
                    </a:cubicBezTo>
                    <a:cubicBezTo>
                      <a:pt x="99" y="30"/>
                      <a:pt x="134" y="8"/>
                      <a:pt x="141" y="0"/>
                    </a:cubicBezTo>
                    <a:cubicBezTo>
                      <a:pt x="94" y="33"/>
                      <a:pt x="94" y="33"/>
                      <a:pt x="94" y="33"/>
                    </a:cubicBezTo>
                    <a:cubicBezTo>
                      <a:pt x="96" y="31"/>
                      <a:pt x="96" y="31"/>
                      <a:pt x="96" y="31"/>
                    </a:cubicBezTo>
                    <a:cubicBezTo>
                      <a:pt x="86" y="39"/>
                      <a:pt x="64" y="51"/>
                      <a:pt x="56" y="56"/>
                    </a:cubicBezTo>
                    <a:cubicBezTo>
                      <a:pt x="57" y="55"/>
                      <a:pt x="56" y="54"/>
                      <a:pt x="64" y="49"/>
                    </a:cubicBezTo>
                    <a:cubicBezTo>
                      <a:pt x="4" y="84"/>
                      <a:pt x="50" y="62"/>
                      <a:pt x="0" y="90"/>
                    </a:cubicBezTo>
                    <a:cubicBezTo>
                      <a:pt x="3" y="88"/>
                      <a:pt x="7" y="86"/>
                      <a:pt x="13" y="84"/>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80" name="Freeform 170"/>
              <p:cNvSpPr/>
              <p:nvPr/>
            </p:nvSpPr>
            <p:spPr bwMode="auto">
              <a:xfrm>
                <a:off x="4157" y="3904"/>
                <a:ext cx="249" cy="106"/>
              </a:xfrm>
              <a:custGeom>
                <a:avLst/>
                <a:gdLst>
                  <a:gd name="T0" fmla="*/ 103 w 151"/>
                  <a:gd name="T1" fmla="*/ 23 h 64"/>
                  <a:gd name="T2" fmla="*/ 81 w 151"/>
                  <a:gd name="T3" fmla="*/ 36 h 64"/>
                  <a:gd name="T4" fmla="*/ 43 w 151"/>
                  <a:gd name="T5" fmla="*/ 48 h 64"/>
                  <a:gd name="T6" fmla="*/ 34 w 151"/>
                  <a:gd name="T7" fmla="*/ 54 h 64"/>
                  <a:gd name="T8" fmla="*/ 51 w 151"/>
                  <a:gd name="T9" fmla="*/ 48 h 64"/>
                  <a:gd name="T10" fmla="*/ 12 w 151"/>
                  <a:gd name="T11" fmla="*/ 63 h 64"/>
                  <a:gd name="T12" fmla="*/ 66 w 151"/>
                  <a:gd name="T13" fmla="*/ 45 h 64"/>
                  <a:gd name="T14" fmla="*/ 126 w 151"/>
                  <a:gd name="T15" fmla="*/ 21 h 64"/>
                  <a:gd name="T16" fmla="*/ 145 w 151"/>
                  <a:gd name="T17" fmla="*/ 11 h 64"/>
                  <a:gd name="T18" fmla="*/ 138 w 151"/>
                  <a:gd name="T19" fmla="*/ 14 h 64"/>
                  <a:gd name="T20" fmla="*/ 135 w 151"/>
                  <a:gd name="T21" fmla="*/ 11 h 64"/>
                  <a:gd name="T22" fmla="*/ 110 w 151"/>
                  <a:gd name="T23" fmla="*/ 23 h 64"/>
                  <a:gd name="T24" fmla="*/ 151 w 151"/>
                  <a:gd name="T25" fmla="*/ 0 h 64"/>
                  <a:gd name="T26" fmla="*/ 77 w 151"/>
                  <a:gd name="T27" fmla="*/ 30 h 64"/>
                  <a:gd name="T28" fmla="*/ 103 w 151"/>
                  <a:gd name="T29" fmla="*/ 2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 h="64">
                    <a:moveTo>
                      <a:pt x="103" y="23"/>
                    </a:moveTo>
                    <a:cubicBezTo>
                      <a:pt x="96" y="27"/>
                      <a:pt x="89" y="32"/>
                      <a:pt x="81" y="36"/>
                    </a:cubicBezTo>
                    <a:cubicBezTo>
                      <a:pt x="69" y="40"/>
                      <a:pt x="56" y="44"/>
                      <a:pt x="43" y="48"/>
                    </a:cubicBezTo>
                    <a:cubicBezTo>
                      <a:pt x="43" y="50"/>
                      <a:pt x="15" y="58"/>
                      <a:pt x="34" y="54"/>
                    </a:cubicBezTo>
                    <a:cubicBezTo>
                      <a:pt x="38" y="53"/>
                      <a:pt x="46" y="50"/>
                      <a:pt x="51" y="48"/>
                    </a:cubicBezTo>
                    <a:cubicBezTo>
                      <a:pt x="48" y="53"/>
                      <a:pt x="0" y="64"/>
                      <a:pt x="12" y="63"/>
                    </a:cubicBezTo>
                    <a:cubicBezTo>
                      <a:pt x="43" y="54"/>
                      <a:pt x="48" y="53"/>
                      <a:pt x="66" y="45"/>
                    </a:cubicBezTo>
                    <a:cubicBezTo>
                      <a:pt x="94" y="35"/>
                      <a:pt x="113" y="26"/>
                      <a:pt x="126" y="21"/>
                    </a:cubicBezTo>
                    <a:cubicBezTo>
                      <a:pt x="134" y="17"/>
                      <a:pt x="135" y="16"/>
                      <a:pt x="145" y="11"/>
                    </a:cubicBezTo>
                    <a:cubicBezTo>
                      <a:pt x="143" y="12"/>
                      <a:pt x="141" y="13"/>
                      <a:pt x="138" y="14"/>
                    </a:cubicBezTo>
                    <a:cubicBezTo>
                      <a:pt x="135" y="11"/>
                      <a:pt x="135" y="11"/>
                      <a:pt x="135" y="11"/>
                    </a:cubicBezTo>
                    <a:cubicBezTo>
                      <a:pt x="127" y="16"/>
                      <a:pt x="119" y="19"/>
                      <a:pt x="110" y="23"/>
                    </a:cubicBezTo>
                    <a:cubicBezTo>
                      <a:pt x="124" y="15"/>
                      <a:pt x="138" y="9"/>
                      <a:pt x="151" y="0"/>
                    </a:cubicBezTo>
                    <a:cubicBezTo>
                      <a:pt x="136" y="4"/>
                      <a:pt x="94" y="24"/>
                      <a:pt x="77" y="30"/>
                    </a:cubicBezTo>
                    <a:cubicBezTo>
                      <a:pt x="99" y="24"/>
                      <a:pt x="60" y="39"/>
                      <a:pt x="103" y="23"/>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81" name="Freeform 171"/>
              <p:cNvSpPr/>
              <p:nvPr/>
            </p:nvSpPr>
            <p:spPr bwMode="auto">
              <a:xfrm>
                <a:off x="4396" y="3920"/>
                <a:ext cx="2" cy="2"/>
              </a:xfrm>
              <a:custGeom>
                <a:avLst/>
                <a:gdLst>
                  <a:gd name="T0" fmla="*/ 0 w 2"/>
                  <a:gd name="T1" fmla="*/ 2 h 2"/>
                  <a:gd name="T2" fmla="*/ 2 w 2"/>
                  <a:gd name="T3" fmla="*/ 0 h 2"/>
                  <a:gd name="T4" fmla="*/ 0 w 2"/>
                  <a:gd name="T5" fmla="*/ 2 h 2"/>
                  <a:gd name="T6" fmla="*/ 0 w 2"/>
                  <a:gd name="T7" fmla="*/ 2 h 2"/>
                </a:gdLst>
                <a:ahLst/>
                <a:cxnLst>
                  <a:cxn ang="0">
                    <a:pos x="T0" y="T1"/>
                  </a:cxn>
                  <a:cxn ang="0">
                    <a:pos x="T2" y="T3"/>
                  </a:cxn>
                  <a:cxn ang="0">
                    <a:pos x="T4" y="T5"/>
                  </a:cxn>
                  <a:cxn ang="0">
                    <a:pos x="T6" y="T7"/>
                  </a:cxn>
                </a:cxnLst>
                <a:rect l="0" t="0" r="r" b="b"/>
                <a:pathLst>
                  <a:path w="2" h="2">
                    <a:moveTo>
                      <a:pt x="0" y="2"/>
                    </a:moveTo>
                    <a:lnTo>
                      <a:pt x="2" y="0"/>
                    </a:lnTo>
                    <a:lnTo>
                      <a:pt x="0" y="2"/>
                    </a:lnTo>
                    <a:lnTo>
                      <a:pt x="0" y="2"/>
                    </a:ln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82" name="Freeform 172"/>
              <p:cNvSpPr/>
              <p:nvPr/>
            </p:nvSpPr>
            <p:spPr bwMode="auto">
              <a:xfrm>
                <a:off x="3883" y="294"/>
                <a:ext cx="258" cy="22"/>
              </a:xfrm>
              <a:custGeom>
                <a:avLst/>
                <a:gdLst>
                  <a:gd name="T0" fmla="*/ 102 w 156"/>
                  <a:gd name="T1" fmla="*/ 7 h 13"/>
                  <a:gd name="T2" fmla="*/ 117 w 156"/>
                  <a:gd name="T3" fmla="*/ 8 h 13"/>
                  <a:gd name="T4" fmla="*/ 0 w 156"/>
                  <a:gd name="T5" fmla="*/ 2 h 13"/>
                  <a:gd name="T6" fmla="*/ 15 w 156"/>
                  <a:gd name="T7" fmla="*/ 4 h 13"/>
                  <a:gd name="T8" fmla="*/ 60 w 156"/>
                  <a:gd name="T9" fmla="*/ 4 h 13"/>
                  <a:gd name="T10" fmla="*/ 51 w 156"/>
                  <a:gd name="T11" fmla="*/ 5 h 13"/>
                  <a:gd name="T12" fmla="*/ 79 w 156"/>
                  <a:gd name="T13" fmla="*/ 9 h 13"/>
                  <a:gd name="T14" fmla="*/ 81 w 156"/>
                  <a:gd name="T15" fmla="*/ 9 h 13"/>
                  <a:gd name="T16" fmla="*/ 156 w 156"/>
                  <a:gd name="T17" fmla="*/ 13 h 13"/>
                  <a:gd name="T18" fmla="*/ 102 w 156"/>
                  <a:gd name="T19"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3">
                    <a:moveTo>
                      <a:pt x="102" y="7"/>
                    </a:moveTo>
                    <a:cubicBezTo>
                      <a:pt x="112" y="8"/>
                      <a:pt x="116" y="8"/>
                      <a:pt x="117" y="8"/>
                    </a:cubicBezTo>
                    <a:cubicBezTo>
                      <a:pt x="78" y="2"/>
                      <a:pt x="39" y="0"/>
                      <a:pt x="0" y="2"/>
                    </a:cubicBezTo>
                    <a:cubicBezTo>
                      <a:pt x="3" y="3"/>
                      <a:pt x="37" y="3"/>
                      <a:pt x="15" y="4"/>
                    </a:cubicBezTo>
                    <a:cubicBezTo>
                      <a:pt x="25" y="4"/>
                      <a:pt x="55" y="5"/>
                      <a:pt x="60" y="4"/>
                    </a:cubicBezTo>
                    <a:cubicBezTo>
                      <a:pt x="51" y="5"/>
                      <a:pt x="51" y="5"/>
                      <a:pt x="51" y="5"/>
                    </a:cubicBezTo>
                    <a:cubicBezTo>
                      <a:pt x="78" y="4"/>
                      <a:pt x="96" y="10"/>
                      <a:pt x="79" y="9"/>
                    </a:cubicBezTo>
                    <a:cubicBezTo>
                      <a:pt x="81" y="9"/>
                      <a:pt x="81" y="9"/>
                      <a:pt x="81" y="9"/>
                    </a:cubicBezTo>
                    <a:cubicBezTo>
                      <a:pt x="106" y="9"/>
                      <a:pt x="131" y="10"/>
                      <a:pt x="156" y="13"/>
                    </a:cubicBezTo>
                    <a:cubicBezTo>
                      <a:pt x="129" y="8"/>
                      <a:pt x="135" y="11"/>
                      <a:pt x="102" y="7"/>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83" name="Freeform 173"/>
              <p:cNvSpPr/>
              <p:nvPr/>
            </p:nvSpPr>
            <p:spPr bwMode="auto">
              <a:xfrm>
                <a:off x="4855" y="3582"/>
                <a:ext cx="17" cy="23"/>
              </a:xfrm>
              <a:custGeom>
                <a:avLst/>
                <a:gdLst>
                  <a:gd name="T0" fmla="*/ 0 w 10"/>
                  <a:gd name="T1" fmla="*/ 14 h 14"/>
                  <a:gd name="T2" fmla="*/ 8 w 10"/>
                  <a:gd name="T3" fmla="*/ 1 h 14"/>
                  <a:gd name="T4" fmla="*/ 0 w 10"/>
                  <a:gd name="T5" fmla="*/ 14 h 14"/>
                </a:gdLst>
                <a:ahLst/>
                <a:cxnLst>
                  <a:cxn ang="0">
                    <a:pos x="T0" y="T1"/>
                  </a:cxn>
                  <a:cxn ang="0">
                    <a:pos x="T2" y="T3"/>
                  </a:cxn>
                  <a:cxn ang="0">
                    <a:pos x="T4" y="T5"/>
                  </a:cxn>
                </a:cxnLst>
                <a:rect l="0" t="0" r="r" b="b"/>
                <a:pathLst>
                  <a:path w="10" h="14">
                    <a:moveTo>
                      <a:pt x="0" y="14"/>
                    </a:moveTo>
                    <a:cubicBezTo>
                      <a:pt x="9" y="2"/>
                      <a:pt x="10" y="0"/>
                      <a:pt x="8" y="1"/>
                    </a:cubicBezTo>
                    <a:cubicBezTo>
                      <a:pt x="5" y="5"/>
                      <a:pt x="2" y="10"/>
                      <a:pt x="0" y="14"/>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84" name="Freeform 174"/>
              <p:cNvSpPr/>
              <p:nvPr/>
            </p:nvSpPr>
            <p:spPr bwMode="auto">
              <a:xfrm>
                <a:off x="4170" y="319"/>
                <a:ext cx="38" cy="6"/>
              </a:xfrm>
              <a:custGeom>
                <a:avLst/>
                <a:gdLst>
                  <a:gd name="T0" fmla="*/ 0 w 23"/>
                  <a:gd name="T1" fmla="*/ 0 h 4"/>
                  <a:gd name="T2" fmla="*/ 23 w 23"/>
                  <a:gd name="T3" fmla="*/ 4 h 4"/>
                  <a:gd name="T4" fmla="*/ 0 w 23"/>
                  <a:gd name="T5" fmla="*/ 0 h 4"/>
                </a:gdLst>
                <a:ahLst/>
                <a:cxnLst>
                  <a:cxn ang="0">
                    <a:pos x="T0" y="T1"/>
                  </a:cxn>
                  <a:cxn ang="0">
                    <a:pos x="T2" y="T3"/>
                  </a:cxn>
                  <a:cxn ang="0">
                    <a:pos x="T4" y="T5"/>
                  </a:cxn>
                </a:cxnLst>
                <a:rect l="0" t="0" r="r" b="b"/>
                <a:pathLst>
                  <a:path w="23" h="4">
                    <a:moveTo>
                      <a:pt x="0" y="0"/>
                    </a:moveTo>
                    <a:cubicBezTo>
                      <a:pt x="8" y="1"/>
                      <a:pt x="15" y="3"/>
                      <a:pt x="23" y="4"/>
                    </a:cubicBezTo>
                    <a:cubicBezTo>
                      <a:pt x="14" y="2"/>
                      <a:pt x="6" y="1"/>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85" name="Freeform 175"/>
              <p:cNvSpPr/>
              <p:nvPr/>
            </p:nvSpPr>
            <p:spPr bwMode="auto">
              <a:xfrm>
                <a:off x="3903" y="344"/>
                <a:ext cx="16" cy="1"/>
              </a:xfrm>
              <a:custGeom>
                <a:avLst/>
                <a:gdLst>
                  <a:gd name="T0" fmla="*/ 0 w 10"/>
                  <a:gd name="T1" fmla="*/ 1 h 1"/>
                  <a:gd name="T2" fmla="*/ 0 w 10"/>
                  <a:gd name="T3" fmla="*/ 1 h 1"/>
                  <a:gd name="T4" fmla="*/ 10 w 10"/>
                  <a:gd name="T5" fmla="*/ 0 h 1"/>
                  <a:gd name="T6" fmla="*/ 10 w 10"/>
                  <a:gd name="T7" fmla="*/ 0 h 1"/>
                  <a:gd name="T8" fmla="*/ 0 w 10"/>
                  <a:gd name="T9" fmla="*/ 1 h 1"/>
                </a:gdLst>
                <a:ahLst/>
                <a:cxnLst>
                  <a:cxn ang="0">
                    <a:pos x="T0" y="T1"/>
                  </a:cxn>
                  <a:cxn ang="0">
                    <a:pos x="T2" y="T3"/>
                  </a:cxn>
                  <a:cxn ang="0">
                    <a:pos x="T4" y="T5"/>
                  </a:cxn>
                  <a:cxn ang="0">
                    <a:pos x="T6" y="T7"/>
                  </a:cxn>
                  <a:cxn ang="0">
                    <a:pos x="T8" y="T9"/>
                  </a:cxn>
                </a:cxnLst>
                <a:rect l="0" t="0" r="r" b="b"/>
                <a:pathLst>
                  <a:path w="10" h="1">
                    <a:moveTo>
                      <a:pt x="0" y="1"/>
                    </a:moveTo>
                    <a:cubicBezTo>
                      <a:pt x="0" y="1"/>
                      <a:pt x="0" y="1"/>
                      <a:pt x="0" y="1"/>
                    </a:cubicBezTo>
                    <a:cubicBezTo>
                      <a:pt x="10" y="0"/>
                      <a:pt x="10" y="0"/>
                      <a:pt x="10" y="0"/>
                    </a:cubicBezTo>
                    <a:cubicBezTo>
                      <a:pt x="10" y="0"/>
                      <a:pt x="10" y="0"/>
                      <a:pt x="10" y="0"/>
                    </a:cubicBezTo>
                    <a:cubicBezTo>
                      <a:pt x="7" y="0"/>
                      <a:pt x="3" y="1"/>
                      <a:pt x="0" y="1"/>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86" name="Freeform 176"/>
              <p:cNvSpPr/>
              <p:nvPr/>
            </p:nvSpPr>
            <p:spPr bwMode="auto">
              <a:xfrm>
                <a:off x="4888" y="807"/>
                <a:ext cx="9" cy="10"/>
              </a:xfrm>
              <a:custGeom>
                <a:avLst/>
                <a:gdLst>
                  <a:gd name="T0" fmla="*/ 0 w 5"/>
                  <a:gd name="T1" fmla="*/ 0 h 6"/>
                  <a:gd name="T2" fmla="*/ 5 w 5"/>
                  <a:gd name="T3" fmla="*/ 6 h 6"/>
                  <a:gd name="T4" fmla="*/ 0 w 5"/>
                  <a:gd name="T5" fmla="*/ 0 h 6"/>
                </a:gdLst>
                <a:ahLst/>
                <a:cxnLst>
                  <a:cxn ang="0">
                    <a:pos x="T0" y="T1"/>
                  </a:cxn>
                  <a:cxn ang="0">
                    <a:pos x="T2" y="T3"/>
                  </a:cxn>
                  <a:cxn ang="0">
                    <a:pos x="T4" y="T5"/>
                  </a:cxn>
                </a:cxnLst>
                <a:rect l="0" t="0" r="r" b="b"/>
                <a:pathLst>
                  <a:path w="5" h="6">
                    <a:moveTo>
                      <a:pt x="0" y="0"/>
                    </a:moveTo>
                    <a:cubicBezTo>
                      <a:pt x="1" y="2"/>
                      <a:pt x="3" y="4"/>
                      <a:pt x="5" y="6"/>
                    </a:cubicBezTo>
                    <a:cubicBezTo>
                      <a:pt x="3" y="4"/>
                      <a:pt x="1" y="2"/>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87" name="Freeform 177"/>
              <p:cNvSpPr/>
              <p:nvPr/>
            </p:nvSpPr>
            <p:spPr bwMode="auto">
              <a:xfrm>
                <a:off x="3419" y="401"/>
                <a:ext cx="180" cy="75"/>
              </a:xfrm>
              <a:custGeom>
                <a:avLst/>
                <a:gdLst>
                  <a:gd name="T0" fmla="*/ 0 w 109"/>
                  <a:gd name="T1" fmla="*/ 45 h 45"/>
                  <a:gd name="T2" fmla="*/ 46 w 109"/>
                  <a:gd name="T3" fmla="*/ 25 h 45"/>
                  <a:gd name="T4" fmla="*/ 53 w 109"/>
                  <a:gd name="T5" fmla="*/ 25 h 45"/>
                  <a:gd name="T6" fmla="*/ 69 w 109"/>
                  <a:gd name="T7" fmla="*/ 18 h 45"/>
                  <a:gd name="T8" fmla="*/ 59 w 109"/>
                  <a:gd name="T9" fmla="*/ 21 h 45"/>
                  <a:gd name="T10" fmla="*/ 109 w 109"/>
                  <a:gd name="T11" fmla="*/ 0 h 45"/>
                  <a:gd name="T12" fmla="*/ 58 w 109"/>
                  <a:gd name="T13" fmla="*/ 17 h 45"/>
                  <a:gd name="T14" fmla="*/ 46 w 109"/>
                  <a:gd name="T15" fmla="*/ 21 h 45"/>
                  <a:gd name="T16" fmla="*/ 8 w 109"/>
                  <a:gd name="T17" fmla="*/ 39 h 45"/>
                  <a:gd name="T18" fmla="*/ 0 w 109"/>
                  <a:gd name="T19"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45">
                    <a:moveTo>
                      <a:pt x="0" y="45"/>
                    </a:moveTo>
                    <a:cubicBezTo>
                      <a:pt x="15" y="38"/>
                      <a:pt x="30" y="31"/>
                      <a:pt x="46" y="25"/>
                    </a:cubicBezTo>
                    <a:cubicBezTo>
                      <a:pt x="40" y="28"/>
                      <a:pt x="63" y="20"/>
                      <a:pt x="53" y="25"/>
                    </a:cubicBezTo>
                    <a:cubicBezTo>
                      <a:pt x="57" y="23"/>
                      <a:pt x="73" y="17"/>
                      <a:pt x="69" y="18"/>
                    </a:cubicBezTo>
                    <a:cubicBezTo>
                      <a:pt x="59" y="21"/>
                      <a:pt x="59" y="21"/>
                      <a:pt x="59" y="21"/>
                    </a:cubicBezTo>
                    <a:cubicBezTo>
                      <a:pt x="83" y="10"/>
                      <a:pt x="68" y="15"/>
                      <a:pt x="109" y="0"/>
                    </a:cubicBezTo>
                    <a:cubicBezTo>
                      <a:pt x="83" y="6"/>
                      <a:pt x="71" y="11"/>
                      <a:pt x="58" y="17"/>
                    </a:cubicBezTo>
                    <a:cubicBezTo>
                      <a:pt x="54" y="18"/>
                      <a:pt x="50" y="20"/>
                      <a:pt x="46" y="21"/>
                    </a:cubicBezTo>
                    <a:cubicBezTo>
                      <a:pt x="33" y="27"/>
                      <a:pt x="21" y="33"/>
                      <a:pt x="8" y="39"/>
                    </a:cubicBezTo>
                    <a:cubicBezTo>
                      <a:pt x="0" y="45"/>
                      <a:pt x="0" y="45"/>
                      <a:pt x="0" y="45"/>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88" name="Freeform 178"/>
              <p:cNvSpPr/>
              <p:nvPr/>
            </p:nvSpPr>
            <p:spPr bwMode="auto">
              <a:xfrm>
                <a:off x="5212" y="249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89" name="Freeform 179"/>
              <p:cNvSpPr/>
              <p:nvPr/>
            </p:nvSpPr>
            <p:spPr bwMode="auto">
              <a:xfrm>
                <a:off x="5210" y="2474"/>
                <a:ext cx="2" cy="23"/>
              </a:xfrm>
              <a:custGeom>
                <a:avLst/>
                <a:gdLst>
                  <a:gd name="T0" fmla="*/ 0 w 1"/>
                  <a:gd name="T1" fmla="*/ 11 h 14"/>
                  <a:gd name="T2" fmla="*/ 1 w 1"/>
                  <a:gd name="T3" fmla="*/ 14 h 14"/>
                  <a:gd name="T4" fmla="*/ 0 w 1"/>
                  <a:gd name="T5" fmla="*/ 11 h 14"/>
                </a:gdLst>
                <a:ahLst/>
                <a:cxnLst>
                  <a:cxn ang="0">
                    <a:pos x="T0" y="T1"/>
                  </a:cxn>
                  <a:cxn ang="0">
                    <a:pos x="T2" y="T3"/>
                  </a:cxn>
                  <a:cxn ang="0">
                    <a:pos x="T4" y="T5"/>
                  </a:cxn>
                </a:cxnLst>
                <a:rect l="0" t="0" r="r" b="b"/>
                <a:pathLst>
                  <a:path w="1" h="14">
                    <a:moveTo>
                      <a:pt x="0" y="11"/>
                    </a:moveTo>
                    <a:cubicBezTo>
                      <a:pt x="1" y="14"/>
                      <a:pt x="1" y="14"/>
                      <a:pt x="1" y="14"/>
                    </a:cubicBezTo>
                    <a:cubicBezTo>
                      <a:pt x="0" y="11"/>
                      <a:pt x="1" y="0"/>
                      <a:pt x="0" y="11"/>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90" name="Freeform 180"/>
              <p:cNvSpPr/>
              <p:nvPr/>
            </p:nvSpPr>
            <p:spPr bwMode="auto">
              <a:xfrm>
                <a:off x="4141" y="316"/>
                <a:ext cx="29" cy="3"/>
              </a:xfrm>
              <a:custGeom>
                <a:avLst/>
                <a:gdLst>
                  <a:gd name="T0" fmla="*/ 9 w 18"/>
                  <a:gd name="T1" fmla="*/ 2 h 2"/>
                  <a:gd name="T2" fmla="*/ 18 w 18"/>
                  <a:gd name="T3" fmla="*/ 2 h 2"/>
                  <a:gd name="T4" fmla="*/ 0 w 18"/>
                  <a:gd name="T5" fmla="*/ 0 h 2"/>
                  <a:gd name="T6" fmla="*/ 9 w 18"/>
                  <a:gd name="T7" fmla="*/ 2 h 2"/>
                </a:gdLst>
                <a:ahLst/>
                <a:cxnLst>
                  <a:cxn ang="0">
                    <a:pos x="T0" y="T1"/>
                  </a:cxn>
                  <a:cxn ang="0">
                    <a:pos x="T2" y="T3"/>
                  </a:cxn>
                  <a:cxn ang="0">
                    <a:pos x="T4" y="T5"/>
                  </a:cxn>
                  <a:cxn ang="0">
                    <a:pos x="T6" y="T7"/>
                  </a:cxn>
                </a:cxnLst>
                <a:rect l="0" t="0" r="r" b="b"/>
                <a:pathLst>
                  <a:path w="18" h="2">
                    <a:moveTo>
                      <a:pt x="9" y="2"/>
                    </a:moveTo>
                    <a:cubicBezTo>
                      <a:pt x="10" y="2"/>
                      <a:pt x="13" y="2"/>
                      <a:pt x="18" y="2"/>
                    </a:cubicBezTo>
                    <a:cubicBezTo>
                      <a:pt x="0" y="0"/>
                      <a:pt x="0" y="0"/>
                      <a:pt x="0" y="0"/>
                    </a:cubicBezTo>
                    <a:cubicBezTo>
                      <a:pt x="3" y="1"/>
                      <a:pt x="6" y="1"/>
                      <a:pt x="9" y="2"/>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91" name="Freeform 181"/>
              <p:cNvSpPr/>
              <p:nvPr/>
            </p:nvSpPr>
            <p:spPr bwMode="auto">
              <a:xfrm>
                <a:off x="3990" y="309"/>
                <a:ext cx="99" cy="8"/>
              </a:xfrm>
              <a:custGeom>
                <a:avLst/>
                <a:gdLst>
                  <a:gd name="T0" fmla="*/ 60 w 60"/>
                  <a:gd name="T1" fmla="*/ 5 h 5"/>
                  <a:gd name="T2" fmla="*/ 16 w 60"/>
                  <a:gd name="T3" fmla="*/ 0 h 5"/>
                  <a:gd name="T4" fmla="*/ 0 w 60"/>
                  <a:gd name="T5" fmla="*/ 0 h 5"/>
                  <a:gd name="T6" fmla="*/ 60 w 60"/>
                  <a:gd name="T7" fmla="*/ 5 h 5"/>
                </a:gdLst>
                <a:ahLst/>
                <a:cxnLst>
                  <a:cxn ang="0">
                    <a:pos x="T0" y="T1"/>
                  </a:cxn>
                  <a:cxn ang="0">
                    <a:pos x="T2" y="T3"/>
                  </a:cxn>
                  <a:cxn ang="0">
                    <a:pos x="T4" y="T5"/>
                  </a:cxn>
                  <a:cxn ang="0">
                    <a:pos x="T6" y="T7"/>
                  </a:cxn>
                </a:cxnLst>
                <a:rect l="0" t="0" r="r" b="b"/>
                <a:pathLst>
                  <a:path w="60" h="5">
                    <a:moveTo>
                      <a:pt x="60" y="5"/>
                    </a:moveTo>
                    <a:cubicBezTo>
                      <a:pt x="45" y="3"/>
                      <a:pt x="31" y="1"/>
                      <a:pt x="16" y="0"/>
                    </a:cubicBezTo>
                    <a:cubicBezTo>
                      <a:pt x="0" y="0"/>
                      <a:pt x="0" y="0"/>
                      <a:pt x="0" y="0"/>
                    </a:cubicBezTo>
                    <a:cubicBezTo>
                      <a:pt x="17" y="1"/>
                      <a:pt x="36" y="2"/>
                      <a:pt x="60" y="5"/>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92" name="Freeform 182"/>
              <p:cNvSpPr/>
              <p:nvPr/>
            </p:nvSpPr>
            <p:spPr bwMode="auto">
              <a:xfrm>
                <a:off x="4208" y="325"/>
                <a:ext cx="867" cy="749"/>
              </a:xfrm>
              <a:custGeom>
                <a:avLst/>
                <a:gdLst>
                  <a:gd name="T0" fmla="*/ 369 w 525"/>
                  <a:gd name="T1" fmla="*/ 236 h 454"/>
                  <a:gd name="T2" fmla="*/ 379 w 525"/>
                  <a:gd name="T3" fmla="*/ 254 h 454"/>
                  <a:gd name="T4" fmla="*/ 412 w 525"/>
                  <a:gd name="T5" fmla="*/ 292 h 454"/>
                  <a:gd name="T6" fmla="*/ 376 w 525"/>
                  <a:gd name="T7" fmla="*/ 239 h 454"/>
                  <a:gd name="T8" fmla="*/ 426 w 525"/>
                  <a:gd name="T9" fmla="*/ 299 h 454"/>
                  <a:gd name="T10" fmla="*/ 403 w 525"/>
                  <a:gd name="T11" fmla="*/ 277 h 454"/>
                  <a:gd name="T12" fmla="*/ 427 w 525"/>
                  <a:gd name="T13" fmla="*/ 305 h 454"/>
                  <a:gd name="T14" fmla="*/ 494 w 525"/>
                  <a:gd name="T15" fmla="*/ 409 h 454"/>
                  <a:gd name="T16" fmla="*/ 521 w 525"/>
                  <a:gd name="T17" fmla="*/ 452 h 454"/>
                  <a:gd name="T18" fmla="*/ 494 w 525"/>
                  <a:gd name="T19" fmla="*/ 396 h 454"/>
                  <a:gd name="T20" fmla="*/ 496 w 525"/>
                  <a:gd name="T21" fmla="*/ 402 h 454"/>
                  <a:gd name="T22" fmla="*/ 482 w 525"/>
                  <a:gd name="T23" fmla="*/ 376 h 454"/>
                  <a:gd name="T24" fmla="*/ 469 w 525"/>
                  <a:gd name="T25" fmla="*/ 362 h 454"/>
                  <a:gd name="T26" fmla="*/ 454 w 525"/>
                  <a:gd name="T27" fmla="*/ 337 h 454"/>
                  <a:gd name="T28" fmla="*/ 463 w 525"/>
                  <a:gd name="T29" fmla="*/ 351 h 454"/>
                  <a:gd name="T30" fmla="*/ 424 w 525"/>
                  <a:gd name="T31" fmla="*/ 295 h 454"/>
                  <a:gd name="T32" fmla="*/ 430 w 525"/>
                  <a:gd name="T33" fmla="*/ 301 h 454"/>
                  <a:gd name="T34" fmla="*/ 375 w 525"/>
                  <a:gd name="T35" fmla="*/ 236 h 454"/>
                  <a:gd name="T36" fmla="*/ 391 w 525"/>
                  <a:gd name="T37" fmla="*/ 250 h 454"/>
                  <a:gd name="T38" fmla="*/ 292 w 525"/>
                  <a:gd name="T39" fmla="*/ 148 h 454"/>
                  <a:gd name="T40" fmla="*/ 298 w 525"/>
                  <a:gd name="T41" fmla="*/ 155 h 454"/>
                  <a:gd name="T42" fmla="*/ 273 w 525"/>
                  <a:gd name="T43" fmla="*/ 129 h 454"/>
                  <a:gd name="T44" fmla="*/ 159 w 525"/>
                  <a:gd name="T45" fmla="*/ 51 h 454"/>
                  <a:gd name="T46" fmla="*/ 0 w 525"/>
                  <a:gd name="T47" fmla="*/ 0 h 454"/>
                  <a:gd name="T48" fmla="*/ 19 w 525"/>
                  <a:gd name="T49" fmla="*/ 5 h 454"/>
                  <a:gd name="T50" fmla="*/ 15 w 525"/>
                  <a:gd name="T51" fmla="*/ 8 h 454"/>
                  <a:gd name="T52" fmla="*/ 67 w 525"/>
                  <a:gd name="T53" fmla="*/ 23 h 454"/>
                  <a:gd name="T54" fmla="*/ 82 w 525"/>
                  <a:gd name="T55" fmla="*/ 34 h 454"/>
                  <a:gd name="T56" fmla="*/ 290 w 525"/>
                  <a:gd name="T57" fmla="*/ 154 h 454"/>
                  <a:gd name="T58" fmla="*/ 362 w 525"/>
                  <a:gd name="T59" fmla="*/ 230 h 454"/>
                  <a:gd name="T60" fmla="*/ 317 w 525"/>
                  <a:gd name="T61" fmla="*/ 186 h 454"/>
                  <a:gd name="T62" fmla="*/ 361 w 525"/>
                  <a:gd name="T63" fmla="*/ 233 h 454"/>
                  <a:gd name="T64" fmla="*/ 369 w 525"/>
                  <a:gd name="T65" fmla="*/ 236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25" h="454">
                    <a:moveTo>
                      <a:pt x="369" y="236"/>
                    </a:moveTo>
                    <a:cubicBezTo>
                      <a:pt x="428" y="307"/>
                      <a:pt x="353" y="221"/>
                      <a:pt x="379" y="254"/>
                    </a:cubicBezTo>
                    <a:cubicBezTo>
                      <a:pt x="395" y="273"/>
                      <a:pt x="402" y="280"/>
                      <a:pt x="412" y="292"/>
                    </a:cubicBezTo>
                    <a:cubicBezTo>
                      <a:pt x="366" y="235"/>
                      <a:pt x="423" y="296"/>
                      <a:pt x="376" y="239"/>
                    </a:cubicBezTo>
                    <a:cubicBezTo>
                      <a:pt x="385" y="245"/>
                      <a:pt x="412" y="279"/>
                      <a:pt x="426" y="299"/>
                    </a:cubicBezTo>
                    <a:cubicBezTo>
                      <a:pt x="440" y="324"/>
                      <a:pt x="410" y="281"/>
                      <a:pt x="403" y="277"/>
                    </a:cubicBezTo>
                    <a:cubicBezTo>
                      <a:pt x="422" y="300"/>
                      <a:pt x="419" y="296"/>
                      <a:pt x="427" y="305"/>
                    </a:cubicBezTo>
                    <a:cubicBezTo>
                      <a:pt x="454" y="343"/>
                      <a:pt x="483" y="383"/>
                      <a:pt x="494" y="409"/>
                    </a:cubicBezTo>
                    <a:cubicBezTo>
                      <a:pt x="510" y="438"/>
                      <a:pt x="510" y="436"/>
                      <a:pt x="521" y="452"/>
                    </a:cubicBezTo>
                    <a:cubicBezTo>
                      <a:pt x="525" y="454"/>
                      <a:pt x="499" y="407"/>
                      <a:pt x="494" y="396"/>
                    </a:cubicBezTo>
                    <a:cubicBezTo>
                      <a:pt x="495" y="398"/>
                      <a:pt x="497" y="403"/>
                      <a:pt x="496" y="402"/>
                    </a:cubicBezTo>
                    <a:cubicBezTo>
                      <a:pt x="491" y="393"/>
                      <a:pt x="487" y="385"/>
                      <a:pt x="482" y="376"/>
                    </a:cubicBezTo>
                    <a:cubicBezTo>
                      <a:pt x="495" y="400"/>
                      <a:pt x="477" y="374"/>
                      <a:pt x="469" y="362"/>
                    </a:cubicBezTo>
                    <a:cubicBezTo>
                      <a:pt x="463" y="353"/>
                      <a:pt x="452" y="335"/>
                      <a:pt x="454" y="337"/>
                    </a:cubicBezTo>
                    <a:cubicBezTo>
                      <a:pt x="463" y="351"/>
                      <a:pt x="463" y="351"/>
                      <a:pt x="463" y="351"/>
                    </a:cubicBezTo>
                    <a:cubicBezTo>
                      <a:pt x="453" y="332"/>
                      <a:pt x="436" y="313"/>
                      <a:pt x="424" y="295"/>
                    </a:cubicBezTo>
                    <a:cubicBezTo>
                      <a:pt x="424" y="293"/>
                      <a:pt x="429" y="300"/>
                      <a:pt x="430" y="301"/>
                    </a:cubicBezTo>
                    <a:cubicBezTo>
                      <a:pt x="414" y="282"/>
                      <a:pt x="400" y="263"/>
                      <a:pt x="375" y="236"/>
                    </a:cubicBezTo>
                    <a:cubicBezTo>
                      <a:pt x="380" y="240"/>
                      <a:pt x="385" y="245"/>
                      <a:pt x="391" y="250"/>
                    </a:cubicBezTo>
                    <a:cubicBezTo>
                      <a:pt x="370" y="229"/>
                      <a:pt x="326" y="179"/>
                      <a:pt x="292" y="148"/>
                    </a:cubicBezTo>
                    <a:cubicBezTo>
                      <a:pt x="296" y="151"/>
                      <a:pt x="302" y="158"/>
                      <a:pt x="298" y="155"/>
                    </a:cubicBezTo>
                    <a:cubicBezTo>
                      <a:pt x="277" y="137"/>
                      <a:pt x="262" y="122"/>
                      <a:pt x="273" y="129"/>
                    </a:cubicBezTo>
                    <a:cubicBezTo>
                      <a:pt x="252" y="113"/>
                      <a:pt x="193" y="66"/>
                      <a:pt x="159" y="51"/>
                    </a:cubicBezTo>
                    <a:cubicBezTo>
                      <a:pt x="108" y="27"/>
                      <a:pt x="55" y="10"/>
                      <a:pt x="0" y="0"/>
                    </a:cubicBezTo>
                    <a:cubicBezTo>
                      <a:pt x="6" y="1"/>
                      <a:pt x="13" y="3"/>
                      <a:pt x="19" y="5"/>
                    </a:cubicBezTo>
                    <a:cubicBezTo>
                      <a:pt x="33" y="12"/>
                      <a:pt x="40" y="14"/>
                      <a:pt x="15" y="8"/>
                    </a:cubicBezTo>
                    <a:cubicBezTo>
                      <a:pt x="40" y="15"/>
                      <a:pt x="31" y="9"/>
                      <a:pt x="67" y="23"/>
                    </a:cubicBezTo>
                    <a:cubicBezTo>
                      <a:pt x="53" y="19"/>
                      <a:pt x="48" y="20"/>
                      <a:pt x="82" y="34"/>
                    </a:cubicBezTo>
                    <a:cubicBezTo>
                      <a:pt x="167" y="70"/>
                      <a:pt x="222" y="100"/>
                      <a:pt x="290" y="154"/>
                    </a:cubicBezTo>
                    <a:cubicBezTo>
                      <a:pt x="292" y="157"/>
                      <a:pt x="341" y="204"/>
                      <a:pt x="362" y="230"/>
                    </a:cubicBezTo>
                    <a:cubicBezTo>
                      <a:pt x="353" y="221"/>
                      <a:pt x="336" y="204"/>
                      <a:pt x="317" y="186"/>
                    </a:cubicBezTo>
                    <a:cubicBezTo>
                      <a:pt x="328" y="198"/>
                      <a:pt x="347" y="217"/>
                      <a:pt x="361" y="233"/>
                    </a:cubicBezTo>
                    <a:cubicBezTo>
                      <a:pt x="369" y="236"/>
                      <a:pt x="369" y="236"/>
                      <a:pt x="369" y="236"/>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93" name="Freeform 183"/>
              <p:cNvSpPr/>
              <p:nvPr/>
            </p:nvSpPr>
            <p:spPr bwMode="auto">
              <a:xfrm>
                <a:off x="4548" y="486"/>
                <a:ext cx="10" cy="6"/>
              </a:xfrm>
              <a:custGeom>
                <a:avLst/>
                <a:gdLst>
                  <a:gd name="T0" fmla="*/ 0 w 6"/>
                  <a:gd name="T1" fmla="*/ 0 h 4"/>
                  <a:gd name="T2" fmla="*/ 6 w 6"/>
                  <a:gd name="T3" fmla="*/ 4 h 4"/>
                  <a:gd name="T4" fmla="*/ 0 w 6"/>
                  <a:gd name="T5" fmla="*/ 0 h 4"/>
                </a:gdLst>
                <a:ahLst/>
                <a:cxnLst>
                  <a:cxn ang="0">
                    <a:pos x="T0" y="T1"/>
                  </a:cxn>
                  <a:cxn ang="0">
                    <a:pos x="T2" y="T3"/>
                  </a:cxn>
                  <a:cxn ang="0">
                    <a:pos x="T4" y="T5"/>
                  </a:cxn>
                </a:cxnLst>
                <a:rect l="0" t="0" r="r" b="b"/>
                <a:pathLst>
                  <a:path w="6" h="4">
                    <a:moveTo>
                      <a:pt x="0" y="0"/>
                    </a:moveTo>
                    <a:cubicBezTo>
                      <a:pt x="6" y="4"/>
                      <a:pt x="6" y="4"/>
                      <a:pt x="6" y="4"/>
                    </a:cubicBezTo>
                    <a:cubicBezTo>
                      <a:pt x="5" y="3"/>
                      <a:pt x="3" y="2"/>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94" name="Freeform 184"/>
              <p:cNvSpPr/>
              <p:nvPr/>
            </p:nvSpPr>
            <p:spPr bwMode="auto">
              <a:xfrm>
                <a:off x="4722" y="624"/>
                <a:ext cx="10" cy="8"/>
              </a:xfrm>
              <a:custGeom>
                <a:avLst/>
                <a:gdLst>
                  <a:gd name="T0" fmla="*/ 1 w 6"/>
                  <a:gd name="T1" fmla="*/ 0 h 5"/>
                  <a:gd name="T2" fmla="*/ 0 w 6"/>
                  <a:gd name="T3" fmla="*/ 0 h 5"/>
                  <a:gd name="T4" fmla="*/ 6 w 6"/>
                  <a:gd name="T5" fmla="*/ 5 h 5"/>
                  <a:gd name="T6" fmla="*/ 1 w 6"/>
                  <a:gd name="T7" fmla="*/ 0 h 5"/>
                </a:gdLst>
                <a:ahLst/>
                <a:cxnLst>
                  <a:cxn ang="0">
                    <a:pos x="T0" y="T1"/>
                  </a:cxn>
                  <a:cxn ang="0">
                    <a:pos x="T2" y="T3"/>
                  </a:cxn>
                  <a:cxn ang="0">
                    <a:pos x="T4" y="T5"/>
                  </a:cxn>
                  <a:cxn ang="0">
                    <a:pos x="T6" y="T7"/>
                  </a:cxn>
                </a:cxnLst>
                <a:rect l="0" t="0" r="r" b="b"/>
                <a:pathLst>
                  <a:path w="6" h="5">
                    <a:moveTo>
                      <a:pt x="1" y="0"/>
                    </a:moveTo>
                    <a:cubicBezTo>
                      <a:pt x="0" y="0"/>
                      <a:pt x="0" y="0"/>
                      <a:pt x="0" y="0"/>
                    </a:cubicBezTo>
                    <a:cubicBezTo>
                      <a:pt x="6" y="5"/>
                      <a:pt x="6" y="5"/>
                      <a:pt x="6" y="5"/>
                    </a:cubicBezTo>
                    <a:cubicBezTo>
                      <a:pt x="4" y="3"/>
                      <a:pt x="2" y="1"/>
                      <a:pt x="1"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95" name="Freeform 185"/>
              <p:cNvSpPr/>
              <p:nvPr/>
            </p:nvSpPr>
            <p:spPr bwMode="auto">
              <a:xfrm>
                <a:off x="4164" y="330"/>
                <a:ext cx="28" cy="5"/>
              </a:xfrm>
              <a:custGeom>
                <a:avLst/>
                <a:gdLst>
                  <a:gd name="T0" fmla="*/ 15 w 17"/>
                  <a:gd name="T1" fmla="*/ 2 h 3"/>
                  <a:gd name="T2" fmla="*/ 0 w 17"/>
                  <a:gd name="T3" fmla="*/ 0 h 3"/>
                  <a:gd name="T4" fmla="*/ 11 w 17"/>
                  <a:gd name="T5" fmla="*/ 2 h 3"/>
                  <a:gd name="T6" fmla="*/ 15 w 17"/>
                  <a:gd name="T7" fmla="*/ 2 h 3"/>
                </a:gdLst>
                <a:ahLst/>
                <a:cxnLst>
                  <a:cxn ang="0">
                    <a:pos x="T0" y="T1"/>
                  </a:cxn>
                  <a:cxn ang="0">
                    <a:pos x="T2" y="T3"/>
                  </a:cxn>
                  <a:cxn ang="0">
                    <a:pos x="T4" y="T5"/>
                  </a:cxn>
                  <a:cxn ang="0">
                    <a:pos x="T6" y="T7"/>
                  </a:cxn>
                </a:cxnLst>
                <a:rect l="0" t="0" r="r" b="b"/>
                <a:pathLst>
                  <a:path w="17" h="3">
                    <a:moveTo>
                      <a:pt x="15" y="2"/>
                    </a:moveTo>
                    <a:cubicBezTo>
                      <a:pt x="9" y="1"/>
                      <a:pt x="5" y="1"/>
                      <a:pt x="0" y="0"/>
                    </a:cubicBezTo>
                    <a:cubicBezTo>
                      <a:pt x="3" y="1"/>
                      <a:pt x="7" y="2"/>
                      <a:pt x="11" y="2"/>
                    </a:cubicBezTo>
                    <a:cubicBezTo>
                      <a:pt x="15" y="3"/>
                      <a:pt x="17" y="3"/>
                      <a:pt x="15" y="2"/>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96" name="Freeform 186"/>
              <p:cNvSpPr/>
              <p:nvPr/>
            </p:nvSpPr>
            <p:spPr bwMode="auto">
              <a:xfrm>
                <a:off x="4154" y="319"/>
                <a:ext cx="11" cy="3"/>
              </a:xfrm>
              <a:custGeom>
                <a:avLst/>
                <a:gdLst>
                  <a:gd name="T0" fmla="*/ 4 w 7"/>
                  <a:gd name="T1" fmla="*/ 2 h 2"/>
                  <a:gd name="T2" fmla="*/ 7 w 7"/>
                  <a:gd name="T3" fmla="*/ 2 h 2"/>
                  <a:gd name="T4" fmla="*/ 1 w 7"/>
                  <a:gd name="T5" fmla="*/ 0 h 2"/>
                  <a:gd name="T6" fmla="*/ 4 w 7"/>
                  <a:gd name="T7" fmla="*/ 2 h 2"/>
                </a:gdLst>
                <a:ahLst/>
                <a:cxnLst>
                  <a:cxn ang="0">
                    <a:pos x="T0" y="T1"/>
                  </a:cxn>
                  <a:cxn ang="0">
                    <a:pos x="T2" y="T3"/>
                  </a:cxn>
                  <a:cxn ang="0">
                    <a:pos x="T4" y="T5"/>
                  </a:cxn>
                  <a:cxn ang="0">
                    <a:pos x="T6" y="T7"/>
                  </a:cxn>
                </a:cxnLst>
                <a:rect l="0" t="0" r="r" b="b"/>
                <a:pathLst>
                  <a:path w="7" h="2">
                    <a:moveTo>
                      <a:pt x="4" y="2"/>
                    </a:moveTo>
                    <a:cubicBezTo>
                      <a:pt x="7" y="2"/>
                      <a:pt x="7" y="2"/>
                      <a:pt x="7" y="2"/>
                    </a:cubicBezTo>
                    <a:cubicBezTo>
                      <a:pt x="4" y="1"/>
                      <a:pt x="3" y="1"/>
                      <a:pt x="1" y="0"/>
                    </a:cubicBezTo>
                    <a:cubicBezTo>
                      <a:pt x="0" y="1"/>
                      <a:pt x="1" y="1"/>
                      <a:pt x="4" y="2"/>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97" name="Freeform 187"/>
              <p:cNvSpPr/>
              <p:nvPr/>
            </p:nvSpPr>
            <p:spPr bwMode="auto">
              <a:xfrm>
                <a:off x="5093" y="1216"/>
                <a:ext cx="7" cy="14"/>
              </a:xfrm>
              <a:custGeom>
                <a:avLst/>
                <a:gdLst>
                  <a:gd name="T0" fmla="*/ 0 w 4"/>
                  <a:gd name="T1" fmla="*/ 0 h 8"/>
                  <a:gd name="T2" fmla="*/ 4 w 4"/>
                  <a:gd name="T3" fmla="*/ 8 h 8"/>
                  <a:gd name="T4" fmla="*/ 0 w 4"/>
                  <a:gd name="T5" fmla="*/ 0 h 8"/>
                </a:gdLst>
                <a:ahLst/>
                <a:cxnLst>
                  <a:cxn ang="0">
                    <a:pos x="T0" y="T1"/>
                  </a:cxn>
                  <a:cxn ang="0">
                    <a:pos x="T2" y="T3"/>
                  </a:cxn>
                  <a:cxn ang="0">
                    <a:pos x="T4" y="T5"/>
                  </a:cxn>
                </a:cxnLst>
                <a:rect l="0" t="0" r="r" b="b"/>
                <a:pathLst>
                  <a:path w="4" h="8">
                    <a:moveTo>
                      <a:pt x="0" y="0"/>
                    </a:moveTo>
                    <a:cubicBezTo>
                      <a:pt x="4" y="8"/>
                      <a:pt x="4" y="8"/>
                      <a:pt x="4" y="8"/>
                    </a:cubicBezTo>
                    <a:cubicBezTo>
                      <a:pt x="2" y="3"/>
                      <a:pt x="1" y="1"/>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98" name="Freeform 188"/>
              <p:cNvSpPr/>
              <p:nvPr/>
            </p:nvSpPr>
            <p:spPr bwMode="auto">
              <a:xfrm>
                <a:off x="4515" y="469"/>
                <a:ext cx="454" cy="472"/>
              </a:xfrm>
              <a:custGeom>
                <a:avLst/>
                <a:gdLst>
                  <a:gd name="T0" fmla="*/ 244 w 275"/>
                  <a:gd name="T1" fmla="*/ 232 h 286"/>
                  <a:gd name="T2" fmla="*/ 212 w 275"/>
                  <a:gd name="T3" fmla="*/ 194 h 286"/>
                  <a:gd name="T4" fmla="*/ 220 w 275"/>
                  <a:gd name="T5" fmla="*/ 205 h 286"/>
                  <a:gd name="T6" fmla="*/ 136 w 275"/>
                  <a:gd name="T7" fmla="*/ 109 h 286"/>
                  <a:gd name="T8" fmla="*/ 125 w 275"/>
                  <a:gd name="T9" fmla="*/ 94 h 286"/>
                  <a:gd name="T10" fmla="*/ 75 w 275"/>
                  <a:gd name="T11" fmla="*/ 52 h 286"/>
                  <a:gd name="T12" fmla="*/ 26 w 275"/>
                  <a:gd name="T13" fmla="*/ 14 h 286"/>
                  <a:gd name="T14" fmla="*/ 41 w 275"/>
                  <a:gd name="T15" fmla="*/ 28 h 286"/>
                  <a:gd name="T16" fmla="*/ 36 w 275"/>
                  <a:gd name="T17" fmla="*/ 26 h 286"/>
                  <a:gd name="T18" fmla="*/ 94 w 275"/>
                  <a:gd name="T19" fmla="*/ 71 h 286"/>
                  <a:gd name="T20" fmla="*/ 84 w 275"/>
                  <a:gd name="T21" fmla="*/ 65 h 286"/>
                  <a:gd name="T22" fmla="*/ 162 w 275"/>
                  <a:gd name="T23" fmla="*/ 137 h 286"/>
                  <a:gd name="T24" fmla="*/ 185 w 275"/>
                  <a:gd name="T25" fmla="*/ 166 h 286"/>
                  <a:gd name="T26" fmla="*/ 275 w 275"/>
                  <a:gd name="T27" fmla="*/ 283 h 286"/>
                  <a:gd name="T28" fmla="*/ 240 w 275"/>
                  <a:gd name="T29" fmla="*/ 234 h 286"/>
                  <a:gd name="T30" fmla="*/ 244 w 275"/>
                  <a:gd name="T31" fmla="*/ 232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5" h="286">
                    <a:moveTo>
                      <a:pt x="244" y="232"/>
                    </a:moveTo>
                    <a:cubicBezTo>
                      <a:pt x="225" y="206"/>
                      <a:pt x="239" y="230"/>
                      <a:pt x="212" y="194"/>
                    </a:cubicBezTo>
                    <a:cubicBezTo>
                      <a:pt x="220" y="205"/>
                      <a:pt x="220" y="205"/>
                      <a:pt x="220" y="205"/>
                    </a:cubicBezTo>
                    <a:cubicBezTo>
                      <a:pt x="200" y="180"/>
                      <a:pt x="164" y="136"/>
                      <a:pt x="136" y="109"/>
                    </a:cubicBezTo>
                    <a:cubicBezTo>
                      <a:pt x="140" y="112"/>
                      <a:pt x="121" y="92"/>
                      <a:pt x="125" y="94"/>
                    </a:cubicBezTo>
                    <a:cubicBezTo>
                      <a:pt x="106" y="76"/>
                      <a:pt x="86" y="59"/>
                      <a:pt x="75" y="52"/>
                    </a:cubicBezTo>
                    <a:cubicBezTo>
                      <a:pt x="63" y="41"/>
                      <a:pt x="42" y="27"/>
                      <a:pt x="26" y="14"/>
                    </a:cubicBezTo>
                    <a:cubicBezTo>
                      <a:pt x="32" y="20"/>
                      <a:pt x="0" y="0"/>
                      <a:pt x="41" y="28"/>
                    </a:cubicBezTo>
                    <a:cubicBezTo>
                      <a:pt x="38" y="26"/>
                      <a:pt x="40" y="28"/>
                      <a:pt x="36" y="26"/>
                    </a:cubicBezTo>
                    <a:cubicBezTo>
                      <a:pt x="61" y="46"/>
                      <a:pt x="73" y="52"/>
                      <a:pt x="94" y="71"/>
                    </a:cubicBezTo>
                    <a:cubicBezTo>
                      <a:pt x="106" y="83"/>
                      <a:pt x="72" y="54"/>
                      <a:pt x="84" y="65"/>
                    </a:cubicBezTo>
                    <a:cubicBezTo>
                      <a:pt x="111" y="86"/>
                      <a:pt x="161" y="142"/>
                      <a:pt x="162" y="137"/>
                    </a:cubicBezTo>
                    <a:cubicBezTo>
                      <a:pt x="179" y="156"/>
                      <a:pt x="180" y="159"/>
                      <a:pt x="185" y="166"/>
                    </a:cubicBezTo>
                    <a:cubicBezTo>
                      <a:pt x="215" y="192"/>
                      <a:pt x="271" y="286"/>
                      <a:pt x="275" y="283"/>
                    </a:cubicBezTo>
                    <a:cubicBezTo>
                      <a:pt x="267" y="271"/>
                      <a:pt x="254" y="251"/>
                      <a:pt x="240" y="234"/>
                    </a:cubicBezTo>
                    <a:cubicBezTo>
                      <a:pt x="244" y="232"/>
                      <a:pt x="244" y="232"/>
                      <a:pt x="244" y="232"/>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99" name="Freeform 189"/>
              <p:cNvSpPr/>
              <p:nvPr/>
            </p:nvSpPr>
            <p:spPr bwMode="auto">
              <a:xfrm>
                <a:off x="4273" y="358"/>
                <a:ext cx="8" cy="5"/>
              </a:xfrm>
              <a:custGeom>
                <a:avLst/>
                <a:gdLst>
                  <a:gd name="T0" fmla="*/ 0 w 5"/>
                  <a:gd name="T1" fmla="*/ 0 h 3"/>
                  <a:gd name="T2" fmla="*/ 5 w 5"/>
                  <a:gd name="T3" fmla="*/ 3 h 3"/>
                  <a:gd name="T4" fmla="*/ 0 w 5"/>
                  <a:gd name="T5" fmla="*/ 0 h 3"/>
                </a:gdLst>
                <a:ahLst/>
                <a:cxnLst>
                  <a:cxn ang="0">
                    <a:pos x="T0" y="T1"/>
                  </a:cxn>
                  <a:cxn ang="0">
                    <a:pos x="T2" y="T3"/>
                  </a:cxn>
                  <a:cxn ang="0">
                    <a:pos x="T4" y="T5"/>
                  </a:cxn>
                </a:cxnLst>
                <a:rect l="0" t="0" r="r" b="b"/>
                <a:pathLst>
                  <a:path w="5" h="3">
                    <a:moveTo>
                      <a:pt x="0" y="0"/>
                    </a:moveTo>
                    <a:cubicBezTo>
                      <a:pt x="1" y="1"/>
                      <a:pt x="4" y="2"/>
                      <a:pt x="5" y="3"/>
                    </a:cubicBezTo>
                    <a:cubicBezTo>
                      <a:pt x="4" y="2"/>
                      <a:pt x="2" y="1"/>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00" name="Freeform 190"/>
              <p:cNvSpPr>
                <a:spLocks noEditPoints="1"/>
              </p:cNvSpPr>
              <p:nvPr/>
            </p:nvSpPr>
            <p:spPr bwMode="auto">
              <a:xfrm>
                <a:off x="3619" y="266"/>
                <a:ext cx="645" cy="68"/>
              </a:xfrm>
              <a:custGeom>
                <a:avLst/>
                <a:gdLst>
                  <a:gd name="T0" fmla="*/ 28 w 391"/>
                  <a:gd name="T1" fmla="*/ 24 h 41"/>
                  <a:gd name="T2" fmla="*/ 40 w 391"/>
                  <a:gd name="T3" fmla="*/ 23 h 41"/>
                  <a:gd name="T4" fmla="*/ 122 w 391"/>
                  <a:gd name="T5" fmla="*/ 9 h 41"/>
                  <a:gd name="T6" fmla="*/ 113 w 391"/>
                  <a:gd name="T7" fmla="*/ 10 h 41"/>
                  <a:gd name="T8" fmla="*/ 191 w 391"/>
                  <a:gd name="T9" fmla="*/ 4 h 41"/>
                  <a:gd name="T10" fmla="*/ 157 w 391"/>
                  <a:gd name="T11" fmla="*/ 8 h 41"/>
                  <a:gd name="T12" fmla="*/ 69 w 391"/>
                  <a:gd name="T13" fmla="*/ 20 h 41"/>
                  <a:gd name="T14" fmla="*/ 125 w 391"/>
                  <a:gd name="T15" fmla="*/ 18 h 41"/>
                  <a:gd name="T16" fmla="*/ 192 w 391"/>
                  <a:gd name="T17" fmla="*/ 7 h 41"/>
                  <a:gd name="T18" fmla="*/ 239 w 391"/>
                  <a:gd name="T19" fmla="*/ 9 h 41"/>
                  <a:gd name="T20" fmla="*/ 255 w 391"/>
                  <a:gd name="T21" fmla="*/ 7 h 41"/>
                  <a:gd name="T22" fmla="*/ 281 w 391"/>
                  <a:gd name="T23" fmla="*/ 13 h 41"/>
                  <a:gd name="T24" fmla="*/ 328 w 391"/>
                  <a:gd name="T25" fmla="*/ 21 h 41"/>
                  <a:gd name="T26" fmla="*/ 348 w 391"/>
                  <a:gd name="T27" fmla="*/ 27 h 41"/>
                  <a:gd name="T28" fmla="*/ 365 w 391"/>
                  <a:gd name="T29" fmla="*/ 30 h 41"/>
                  <a:gd name="T30" fmla="*/ 340 w 391"/>
                  <a:gd name="T31" fmla="*/ 27 h 41"/>
                  <a:gd name="T32" fmla="*/ 381 w 391"/>
                  <a:gd name="T33" fmla="*/ 34 h 41"/>
                  <a:gd name="T34" fmla="*/ 370 w 391"/>
                  <a:gd name="T35" fmla="*/ 31 h 41"/>
                  <a:gd name="T36" fmla="*/ 389 w 391"/>
                  <a:gd name="T37" fmla="*/ 35 h 41"/>
                  <a:gd name="T38" fmla="*/ 366 w 391"/>
                  <a:gd name="T39" fmla="*/ 28 h 41"/>
                  <a:gd name="T40" fmla="*/ 327 w 391"/>
                  <a:gd name="T41" fmla="*/ 17 h 41"/>
                  <a:gd name="T42" fmla="*/ 175 w 391"/>
                  <a:gd name="T43" fmla="*/ 3 h 41"/>
                  <a:gd name="T44" fmla="*/ 182 w 391"/>
                  <a:gd name="T45" fmla="*/ 2 h 41"/>
                  <a:gd name="T46" fmla="*/ 12 w 391"/>
                  <a:gd name="T47" fmla="*/ 24 h 41"/>
                  <a:gd name="T48" fmla="*/ 0 w 391"/>
                  <a:gd name="T49" fmla="*/ 31 h 41"/>
                  <a:gd name="T50" fmla="*/ 28 w 391"/>
                  <a:gd name="T51" fmla="*/ 24 h 41"/>
                  <a:gd name="T52" fmla="*/ 62 w 391"/>
                  <a:gd name="T53" fmla="*/ 17 h 41"/>
                  <a:gd name="T54" fmla="*/ 38 w 391"/>
                  <a:gd name="T55" fmla="*/ 21 h 41"/>
                  <a:gd name="T56" fmla="*/ 62 w 391"/>
                  <a:gd name="T57" fmla="*/ 1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91" h="41">
                    <a:moveTo>
                      <a:pt x="28" y="24"/>
                    </a:moveTo>
                    <a:cubicBezTo>
                      <a:pt x="25" y="25"/>
                      <a:pt x="22" y="26"/>
                      <a:pt x="40" y="23"/>
                    </a:cubicBezTo>
                    <a:cubicBezTo>
                      <a:pt x="76" y="17"/>
                      <a:pt x="95" y="11"/>
                      <a:pt x="122" y="9"/>
                    </a:cubicBezTo>
                    <a:cubicBezTo>
                      <a:pt x="113" y="10"/>
                      <a:pt x="113" y="10"/>
                      <a:pt x="113" y="10"/>
                    </a:cubicBezTo>
                    <a:cubicBezTo>
                      <a:pt x="138" y="7"/>
                      <a:pt x="171" y="6"/>
                      <a:pt x="191" y="4"/>
                    </a:cubicBezTo>
                    <a:cubicBezTo>
                      <a:pt x="211" y="6"/>
                      <a:pt x="117" y="8"/>
                      <a:pt x="157" y="8"/>
                    </a:cubicBezTo>
                    <a:cubicBezTo>
                      <a:pt x="129" y="9"/>
                      <a:pt x="90" y="16"/>
                      <a:pt x="69" y="20"/>
                    </a:cubicBezTo>
                    <a:cubicBezTo>
                      <a:pt x="104" y="15"/>
                      <a:pt x="135" y="15"/>
                      <a:pt x="125" y="18"/>
                    </a:cubicBezTo>
                    <a:cubicBezTo>
                      <a:pt x="202" y="10"/>
                      <a:pt x="125" y="10"/>
                      <a:pt x="192" y="7"/>
                    </a:cubicBezTo>
                    <a:cubicBezTo>
                      <a:pt x="208" y="7"/>
                      <a:pt x="223" y="8"/>
                      <a:pt x="239" y="9"/>
                    </a:cubicBezTo>
                    <a:cubicBezTo>
                      <a:pt x="244" y="9"/>
                      <a:pt x="250" y="8"/>
                      <a:pt x="255" y="7"/>
                    </a:cubicBezTo>
                    <a:cubicBezTo>
                      <a:pt x="283" y="11"/>
                      <a:pt x="238" y="8"/>
                      <a:pt x="281" y="13"/>
                    </a:cubicBezTo>
                    <a:cubicBezTo>
                      <a:pt x="293" y="13"/>
                      <a:pt x="320" y="19"/>
                      <a:pt x="328" y="21"/>
                    </a:cubicBezTo>
                    <a:cubicBezTo>
                      <a:pt x="327" y="21"/>
                      <a:pt x="326" y="22"/>
                      <a:pt x="348" y="27"/>
                    </a:cubicBezTo>
                    <a:cubicBezTo>
                      <a:pt x="349" y="27"/>
                      <a:pt x="348" y="25"/>
                      <a:pt x="365" y="30"/>
                    </a:cubicBezTo>
                    <a:cubicBezTo>
                      <a:pt x="375" y="36"/>
                      <a:pt x="321" y="19"/>
                      <a:pt x="340" y="27"/>
                    </a:cubicBezTo>
                    <a:cubicBezTo>
                      <a:pt x="391" y="41"/>
                      <a:pt x="369" y="32"/>
                      <a:pt x="381" y="34"/>
                    </a:cubicBezTo>
                    <a:cubicBezTo>
                      <a:pt x="379" y="34"/>
                      <a:pt x="377" y="32"/>
                      <a:pt x="370" y="31"/>
                    </a:cubicBezTo>
                    <a:cubicBezTo>
                      <a:pt x="371" y="29"/>
                      <a:pt x="391" y="37"/>
                      <a:pt x="389" y="35"/>
                    </a:cubicBezTo>
                    <a:cubicBezTo>
                      <a:pt x="381" y="32"/>
                      <a:pt x="373" y="30"/>
                      <a:pt x="366" y="28"/>
                    </a:cubicBezTo>
                    <a:cubicBezTo>
                      <a:pt x="381" y="32"/>
                      <a:pt x="342" y="19"/>
                      <a:pt x="327" y="17"/>
                    </a:cubicBezTo>
                    <a:cubicBezTo>
                      <a:pt x="293" y="10"/>
                      <a:pt x="223" y="0"/>
                      <a:pt x="175" y="3"/>
                    </a:cubicBezTo>
                    <a:cubicBezTo>
                      <a:pt x="179" y="3"/>
                      <a:pt x="187" y="2"/>
                      <a:pt x="182" y="2"/>
                    </a:cubicBezTo>
                    <a:cubicBezTo>
                      <a:pt x="114" y="4"/>
                      <a:pt x="87" y="8"/>
                      <a:pt x="12" y="24"/>
                    </a:cubicBezTo>
                    <a:cubicBezTo>
                      <a:pt x="0" y="31"/>
                      <a:pt x="0" y="31"/>
                      <a:pt x="0" y="31"/>
                    </a:cubicBezTo>
                    <a:cubicBezTo>
                      <a:pt x="0" y="32"/>
                      <a:pt x="13" y="28"/>
                      <a:pt x="28" y="24"/>
                    </a:cubicBezTo>
                    <a:close/>
                    <a:moveTo>
                      <a:pt x="62" y="17"/>
                    </a:moveTo>
                    <a:cubicBezTo>
                      <a:pt x="38" y="21"/>
                      <a:pt x="38" y="21"/>
                      <a:pt x="38" y="21"/>
                    </a:cubicBezTo>
                    <a:cubicBezTo>
                      <a:pt x="47" y="19"/>
                      <a:pt x="56" y="18"/>
                      <a:pt x="62" y="17"/>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01" name="Freeform 191"/>
              <p:cNvSpPr/>
              <p:nvPr/>
            </p:nvSpPr>
            <p:spPr bwMode="auto">
              <a:xfrm>
                <a:off x="3804" y="4013"/>
                <a:ext cx="11" cy="2"/>
              </a:xfrm>
              <a:custGeom>
                <a:avLst/>
                <a:gdLst>
                  <a:gd name="T0" fmla="*/ 0 w 7"/>
                  <a:gd name="T1" fmla="*/ 0 h 1"/>
                  <a:gd name="T2" fmla="*/ 7 w 7"/>
                  <a:gd name="T3" fmla="*/ 1 h 1"/>
                  <a:gd name="T4" fmla="*/ 0 w 7"/>
                  <a:gd name="T5" fmla="*/ 0 h 1"/>
                </a:gdLst>
                <a:ahLst/>
                <a:cxnLst>
                  <a:cxn ang="0">
                    <a:pos x="T0" y="T1"/>
                  </a:cxn>
                  <a:cxn ang="0">
                    <a:pos x="T2" y="T3"/>
                  </a:cxn>
                  <a:cxn ang="0">
                    <a:pos x="T4" y="T5"/>
                  </a:cxn>
                </a:cxnLst>
                <a:rect l="0" t="0" r="r" b="b"/>
                <a:pathLst>
                  <a:path w="7" h="1">
                    <a:moveTo>
                      <a:pt x="0" y="0"/>
                    </a:moveTo>
                    <a:cubicBezTo>
                      <a:pt x="2" y="0"/>
                      <a:pt x="5" y="0"/>
                      <a:pt x="7" y="1"/>
                    </a:cubicBezTo>
                    <a:cubicBezTo>
                      <a:pt x="5" y="0"/>
                      <a:pt x="3" y="0"/>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02" name="Freeform 192"/>
              <p:cNvSpPr/>
              <p:nvPr/>
            </p:nvSpPr>
            <p:spPr bwMode="auto">
              <a:xfrm>
                <a:off x="2613" y="1269"/>
                <a:ext cx="7" cy="22"/>
              </a:xfrm>
              <a:custGeom>
                <a:avLst/>
                <a:gdLst>
                  <a:gd name="T0" fmla="*/ 4 w 4"/>
                  <a:gd name="T1" fmla="*/ 0 h 13"/>
                  <a:gd name="T2" fmla="*/ 0 w 4"/>
                  <a:gd name="T3" fmla="*/ 13 h 13"/>
                  <a:gd name="T4" fmla="*/ 4 w 4"/>
                  <a:gd name="T5" fmla="*/ 0 h 13"/>
                </a:gdLst>
                <a:ahLst/>
                <a:cxnLst>
                  <a:cxn ang="0">
                    <a:pos x="T0" y="T1"/>
                  </a:cxn>
                  <a:cxn ang="0">
                    <a:pos x="T2" y="T3"/>
                  </a:cxn>
                  <a:cxn ang="0">
                    <a:pos x="T4" y="T5"/>
                  </a:cxn>
                </a:cxnLst>
                <a:rect l="0" t="0" r="r" b="b"/>
                <a:pathLst>
                  <a:path w="4" h="13">
                    <a:moveTo>
                      <a:pt x="4" y="0"/>
                    </a:moveTo>
                    <a:cubicBezTo>
                      <a:pt x="0" y="13"/>
                      <a:pt x="0" y="13"/>
                      <a:pt x="0" y="13"/>
                    </a:cubicBezTo>
                    <a:cubicBezTo>
                      <a:pt x="2" y="8"/>
                      <a:pt x="3" y="4"/>
                      <a:pt x="4"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03" name="Freeform 193"/>
              <p:cNvSpPr/>
              <p:nvPr/>
            </p:nvSpPr>
            <p:spPr bwMode="auto">
              <a:xfrm>
                <a:off x="2527" y="1762"/>
                <a:ext cx="2" cy="33"/>
              </a:xfrm>
              <a:custGeom>
                <a:avLst/>
                <a:gdLst>
                  <a:gd name="T0" fmla="*/ 1 w 1"/>
                  <a:gd name="T1" fmla="*/ 0 h 20"/>
                  <a:gd name="T2" fmla="*/ 0 w 1"/>
                  <a:gd name="T3" fmla="*/ 20 h 20"/>
                  <a:gd name="T4" fmla="*/ 1 w 1"/>
                  <a:gd name="T5" fmla="*/ 0 h 20"/>
                </a:gdLst>
                <a:ahLst/>
                <a:cxnLst>
                  <a:cxn ang="0">
                    <a:pos x="T0" y="T1"/>
                  </a:cxn>
                  <a:cxn ang="0">
                    <a:pos x="T2" y="T3"/>
                  </a:cxn>
                  <a:cxn ang="0">
                    <a:pos x="T4" y="T5"/>
                  </a:cxn>
                </a:cxnLst>
                <a:rect l="0" t="0" r="r" b="b"/>
                <a:pathLst>
                  <a:path w="1" h="20">
                    <a:moveTo>
                      <a:pt x="1" y="0"/>
                    </a:moveTo>
                    <a:cubicBezTo>
                      <a:pt x="0" y="20"/>
                      <a:pt x="0" y="20"/>
                      <a:pt x="0" y="20"/>
                    </a:cubicBezTo>
                    <a:cubicBezTo>
                      <a:pt x="1" y="12"/>
                      <a:pt x="1" y="6"/>
                      <a:pt x="1"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04" name="Freeform 194"/>
              <p:cNvSpPr/>
              <p:nvPr/>
            </p:nvSpPr>
            <p:spPr bwMode="auto">
              <a:xfrm>
                <a:off x="3540" y="3950"/>
                <a:ext cx="4" cy="2"/>
              </a:xfrm>
              <a:custGeom>
                <a:avLst/>
                <a:gdLst>
                  <a:gd name="T0" fmla="*/ 4 w 4"/>
                  <a:gd name="T1" fmla="*/ 2 h 2"/>
                  <a:gd name="T2" fmla="*/ 4 w 4"/>
                  <a:gd name="T3" fmla="*/ 2 h 2"/>
                  <a:gd name="T4" fmla="*/ 0 w 4"/>
                  <a:gd name="T5" fmla="*/ 0 h 2"/>
                  <a:gd name="T6" fmla="*/ 4 w 4"/>
                  <a:gd name="T7" fmla="*/ 2 h 2"/>
                  <a:gd name="T8" fmla="*/ 4 w 4"/>
                  <a:gd name="T9" fmla="*/ 2 h 2"/>
                </a:gdLst>
                <a:ahLst/>
                <a:cxnLst>
                  <a:cxn ang="0">
                    <a:pos x="T0" y="T1"/>
                  </a:cxn>
                  <a:cxn ang="0">
                    <a:pos x="T2" y="T3"/>
                  </a:cxn>
                  <a:cxn ang="0">
                    <a:pos x="T4" y="T5"/>
                  </a:cxn>
                  <a:cxn ang="0">
                    <a:pos x="T6" y="T7"/>
                  </a:cxn>
                  <a:cxn ang="0">
                    <a:pos x="T8" y="T9"/>
                  </a:cxn>
                </a:cxnLst>
                <a:rect l="0" t="0" r="r" b="b"/>
                <a:pathLst>
                  <a:path w="4" h="2">
                    <a:moveTo>
                      <a:pt x="4" y="2"/>
                    </a:moveTo>
                    <a:lnTo>
                      <a:pt x="4" y="2"/>
                    </a:lnTo>
                    <a:lnTo>
                      <a:pt x="0" y="0"/>
                    </a:lnTo>
                    <a:lnTo>
                      <a:pt x="4" y="2"/>
                    </a:lnTo>
                    <a:lnTo>
                      <a:pt x="4" y="2"/>
                    </a:ln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05" name="Freeform 195"/>
              <p:cNvSpPr/>
              <p:nvPr/>
            </p:nvSpPr>
            <p:spPr bwMode="auto">
              <a:xfrm>
                <a:off x="2532" y="2767"/>
                <a:ext cx="2" cy="18"/>
              </a:xfrm>
              <a:custGeom>
                <a:avLst/>
                <a:gdLst>
                  <a:gd name="T0" fmla="*/ 0 w 1"/>
                  <a:gd name="T1" fmla="*/ 0 h 11"/>
                  <a:gd name="T2" fmla="*/ 1 w 1"/>
                  <a:gd name="T3" fmla="*/ 11 h 11"/>
                  <a:gd name="T4" fmla="*/ 0 w 1"/>
                  <a:gd name="T5" fmla="*/ 0 h 11"/>
                </a:gdLst>
                <a:ahLst/>
                <a:cxnLst>
                  <a:cxn ang="0">
                    <a:pos x="T0" y="T1"/>
                  </a:cxn>
                  <a:cxn ang="0">
                    <a:pos x="T2" y="T3"/>
                  </a:cxn>
                  <a:cxn ang="0">
                    <a:pos x="T4" y="T5"/>
                  </a:cxn>
                </a:cxnLst>
                <a:rect l="0" t="0" r="r" b="b"/>
                <a:pathLst>
                  <a:path w="1" h="11">
                    <a:moveTo>
                      <a:pt x="0" y="0"/>
                    </a:moveTo>
                    <a:cubicBezTo>
                      <a:pt x="0" y="3"/>
                      <a:pt x="1" y="7"/>
                      <a:pt x="1" y="11"/>
                    </a:cubicBezTo>
                    <a:cubicBezTo>
                      <a:pt x="1" y="11"/>
                      <a:pt x="1" y="7"/>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06" name="Freeform 196"/>
              <p:cNvSpPr/>
              <p:nvPr/>
            </p:nvSpPr>
            <p:spPr bwMode="auto">
              <a:xfrm>
                <a:off x="2529" y="1758"/>
                <a:ext cx="2" cy="4"/>
              </a:xfrm>
              <a:custGeom>
                <a:avLst/>
                <a:gdLst>
                  <a:gd name="T0" fmla="*/ 2 w 2"/>
                  <a:gd name="T1" fmla="*/ 0 h 4"/>
                  <a:gd name="T2" fmla="*/ 2 w 2"/>
                  <a:gd name="T3" fmla="*/ 1 h 4"/>
                  <a:gd name="T4" fmla="*/ 0 w 2"/>
                  <a:gd name="T5" fmla="*/ 4 h 4"/>
                  <a:gd name="T6" fmla="*/ 2 w 2"/>
                  <a:gd name="T7" fmla="*/ 0 h 4"/>
                  <a:gd name="T8" fmla="*/ 2 w 2"/>
                  <a:gd name="T9" fmla="*/ 0 h 4"/>
                </a:gdLst>
                <a:ahLst/>
                <a:cxnLst>
                  <a:cxn ang="0">
                    <a:pos x="T0" y="T1"/>
                  </a:cxn>
                  <a:cxn ang="0">
                    <a:pos x="T2" y="T3"/>
                  </a:cxn>
                  <a:cxn ang="0">
                    <a:pos x="T4" y="T5"/>
                  </a:cxn>
                  <a:cxn ang="0">
                    <a:pos x="T6" y="T7"/>
                  </a:cxn>
                  <a:cxn ang="0">
                    <a:pos x="T8" y="T9"/>
                  </a:cxn>
                </a:cxnLst>
                <a:rect l="0" t="0" r="r" b="b"/>
                <a:pathLst>
                  <a:path w="2" h="4">
                    <a:moveTo>
                      <a:pt x="2" y="0"/>
                    </a:moveTo>
                    <a:lnTo>
                      <a:pt x="2" y="1"/>
                    </a:lnTo>
                    <a:lnTo>
                      <a:pt x="0" y="4"/>
                    </a:lnTo>
                    <a:lnTo>
                      <a:pt x="2" y="0"/>
                    </a:lnTo>
                    <a:lnTo>
                      <a:pt x="2" y="0"/>
                    </a:ln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07" name="Freeform 197"/>
              <p:cNvSpPr/>
              <p:nvPr/>
            </p:nvSpPr>
            <p:spPr bwMode="auto">
              <a:xfrm>
                <a:off x="2724" y="1065"/>
                <a:ext cx="6" cy="11"/>
              </a:xfrm>
              <a:custGeom>
                <a:avLst/>
                <a:gdLst>
                  <a:gd name="T0" fmla="*/ 0 w 4"/>
                  <a:gd name="T1" fmla="*/ 7 h 7"/>
                  <a:gd name="T2" fmla="*/ 4 w 4"/>
                  <a:gd name="T3" fmla="*/ 0 h 7"/>
                  <a:gd name="T4" fmla="*/ 0 w 4"/>
                  <a:gd name="T5" fmla="*/ 7 h 7"/>
                </a:gdLst>
                <a:ahLst/>
                <a:cxnLst>
                  <a:cxn ang="0">
                    <a:pos x="T0" y="T1"/>
                  </a:cxn>
                  <a:cxn ang="0">
                    <a:pos x="T2" y="T3"/>
                  </a:cxn>
                  <a:cxn ang="0">
                    <a:pos x="T4" y="T5"/>
                  </a:cxn>
                </a:cxnLst>
                <a:rect l="0" t="0" r="r" b="b"/>
                <a:pathLst>
                  <a:path w="4" h="7">
                    <a:moveTo>
                      <a:pt x="0" y="7"/>
                    </a:moveTo>
                    <a:cubicBezTo>
                      <a:pt x="1" y="5"/>
                      <a:pt x="3" y="3"/>
                      <a:pt x="4" y="0"/>
                    </a:cubicBezTo>
                    <a:cubicBezTo>
                      <a:pt x="2" y="3"/>
                      <a:pt x="1" y="6"/>
                      <a:pt x="0" y="7"/>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08" name="Freeform 198"/>
              <p:cNvSpPr/>
              <p:nvPr/>
            </p:nvSpPr>
            <p:spPr bwMode="auto">
              <a:xfrm>
                <a:off x="2696" y="1084"/>
                <a:ext cx="5" cy="14"/>
              </a:xfrm>
              <a:custGeom>
                <a:avLst/>
                <a:gdLst>
                  <a:gd name="T0" fmla="*/ 0 w 3"/>
                  <a:gd name="T1" fmla="*/ 8 h 8"/>
                  <a:gd name="T2" fmla="*/ 3 w 3"/>
                  <a:gd name="T3" fmla="*/ 0 h 8"/>
                  <a:gd name="T4" fmla="*/ 0 w 3"/>
                  <a:gd name="T5" fmla="*/ 8 h 8"/>
                </a:gdLst>
                <a:ahLst/>
                <a:cxnLst>
                  <a:cxn ang="0">
                    <a:pos x="T0" y="T1"/>
                  </a:cxn>
                  <a:cxn ang="0">
                    <a:pos x="T2" y="T3"/>
                  </a:cxn>
                  <a:cxn ang="0">
                    <a:pos x="T4" y="T5"/>
                  </a:cxn>
                </a:cxnLst>
                <a:rect l="0" t="0" r="r" b="b"/>
                <a:pathLst>
                  <a:path w="3" h="8">
                    <a:moveTo>
                      <a:pt x="0" y="8"/>
                    </a:moveTo>
                    <a:cubicBezTo>
                      <a:pt x="1" y="5"/>
                      <a:pt x="2" y="2"/>
                      <a:pt x="3" y="0"/>
                    </a:cubicBezTo>
                    <a:cubicBezTo>
                      <a:pt x="0" y="8"/>
                      <a:pt x="0" y="8"/>
                      <a:pt x="0" y="8"/>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09" name="Freeform 199"/>
              <p:cNvSpPr/>
              <p:nvPr/>
            </p:nvSpPr>
            <p:spPr bwMode="auto">
              <a:xfrm>
                <a:off x="3226" y="543"/>
                <a:ext cx="26" cy="15"/>
              </a:xfrm>
              <a:custGeom>
                <a:avLst/>
                <a:gdLst>
                  <a:gd name="T0" fmla="*/ 0 w 16"/>
                  <a:gd name="T1" fmla="*/ 9 h 9"/>
                  <a:gd name="T2" fmla="*/ 16 w 16"/>
                  <a:gd name="T3" fmla="*/ 0 h 9"/>
                  <a:gd name="T4" fmla="*/ 0 w 16"/>
                  <a:gd name="T5" fmla="*/ 9 h 9"/>
                </a:gdLst>
                <a:ahLst/>
                <a:cxnLst>
                  <a:cxn ang="0">
                    <a:pos x="T0" y="T1"/>
                  </a:cxn>
                  <a:cxn ang="0">
                    <a:pos x="T2" y="T3"/>
                  </a:cxn>
                  <a:cxn ang="0">
                    <a:pos x="T4" y="T5"/>
                  </a:cxn>
                </a:cxnLst>
                <a:rect l="0" t="0" r="r" b="b"/>
                <a:pathLst>
                  <a:path w="16" h="9">
                    <a:moveTo>
                      <a:pt x="0" y="9"/>
                    </a:moveTo>
                    <a:cubicBezTo>
                      <a:pt x="5" y="6"/>
                      <a:pt x="10" y="3"/>
                      <a:pt x="16" y="0"/>
                    </a:cubicBezTo>
                    <a:cubicBezTo>
                      <a:pt x="8" y="4"/>
                      <a:pt x="3" y="7"/>
                      <a:pt x="0" y="9"/>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10" name="Freeform 200"/>
              <p:cNvSpPr/>
              <p:nvPr/>
            </p:nvSpPr>
            <p:spPr bwMode="auto">
              <a:xfrm>
                <a:off x="2735" y="1025"/>
                <a:ext cx="4" cy="5"/>
              </a:xfrm>
              <a:custGeom>
                <a:avLst/>
                <a:gdLst>
                  <a:gd name="T0" fmla="*/ 1 w 2"/>
                  <a:gd name="T1" fmla="*/ 3 h 3"/>
                  <a:gd name="T2" fmla="*/ 2 w 2"/>
                  <a:gd name="T3" fmla="*/ 0 h 3"/>
                  <a:gd name="T4" fmla="*/ 1 w 2"/>
                  <a:gd name="T5" fmla="*/ 3 h 3"/>
                </a:gdLst>
                <a:ahLst/>
                <a:cxnLst>
                  <a:cxn ang="0">
                    <a:pos x="T0" y="T1"/>
                  </a:cxn>
                  <a:cxn ang="0">
                    <a:pos x="T2" y="T3"/>
                  </a:cxn>
                  <a:cxn ang="0">
                    <a:pos x="T4" y="T5"/>
                  </a:cxn>
                </a:cxnLst>
                <a:rect l="0" t="0" r="r" b="b"/>
                <a:pathLst>
                  <a:path w="2" h="3">
                    <a:moveTo>
                      <a:pt x="1" y="3"/>
                    </a:moveTo>
                    <a:cubicBezTo>
                      <a:pt x="1" y="2"/>
                      <a:pt x="2" y="1"/>
                      <a:pt x="2" y="0"/>
                    </a:cubicBezTo>
                    <a:cubicBezTo>
                      <a:pt x="1" y="2"/>
                      <a:pt x="0" y="3"/>
                      <a:pt x="1" y="3"/>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11" name="Freeform 201"/>
              <p:cNvSpPr/>
              <p:nvPr/>
            </p:nvSpPr>
            <p:spPr bwMode="auto">
              <a:xfrm>
                <a:off x="3990" y="4038"/>
                <a:ext cx="4" cy="0"/>
              </a:xfrm>
              <a:custGeom>
                <a:avLst/>
                <a:gdLst>
                  <a:gd name="T0" fmla="*/ 4 w 4"/>
                  <a:gd name="T1" fmla="*/ 2 w 4"/>
                  <a:gd name="T2" fmla="*/ 0 w 4"/>
                  <a:gd name="T3" fmla="*/ 4 w 4"/>
                  <a:gd name="T4" fmla="*/ 4 w 4"/>
                </a:gdLst>
                <a:ahLst/>
                <a:cxnLst>
                  <a:cxn ang="0">
                    <a:pos x="T0" y="0"/>
                  </a:cxn>
                  <a:cxn ang="0">
                    <a:pos x="T1" y="0"/>
                  </a:cxn>
                  <a:cxn ang="0">
                    <a:pos x="T2" y="0"/>
                  </a:cxn>
                  <a:cxn ang="0">
                    <a:pos x="T3" y="0"/>
                  </a:cxn>
                  <a:cxn ang="0">
                    <a:pos x="T4" y="0"/>
                  </a:cxn>
                </a:cxnLst>
                <a:rect l="0" t="0" r="r" b="b"/>
                <a:pathLst>
                  <a:path w="4">
                    <a:moveTo>
                      <a:pt x="4" y="0"/>
                    </a:moveTo>
                    <a:lnTo>
                      <a:pt x="2" y="0"/>
                    </a:lnTo>
                    <a:lnTo>
                      <a:pt x="0" y="0"/>
                    </a:lnTo>
                    <a:lnTo>
                      <a:pt x="4" y="0"/>
                    </a:lnTo>
                    <a:lnTo>
                      <a:pt x="4" y="0"/>
                    </a:ln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12" name="Freeform 202"/>
              <p:cNvSpPr/>
              <p:nvPr/>
            </p:nvSpPr>
            <p:spPr bwMode="auto">
              <a:xfrm>
                <a:off x="4066" y="4019"/>
                <a:ext cx="27" cy="4"/>
              </a:xfrm>
              <a:custGeom>
                <a:avLst/>
                <a:gdLst>
                  <a:gd name="T0" fmla="*/ 0 w 16"/>
                  <a:gd name="T1" fmla="*/ 2 h 2"/>
                  <a:gd name="T2" fmla="*/ 16 w 16"/>
                  <a:gd name="T3" fmla="*/ 0 h 2"/>
                  <a:gd name="T4" fmla="*/ 0 w 16"/>
                  <a:gd name="T5" fmla="*/ 2 h 2"/>
                </a:gdLst>
                <a:ahLst/>
                <a:cxnLst>
                  <a:cxn ang="0">
                    <a:pos x="T0" y="T1"/>
                  </a:cxn>
                  <a:cxn ang="0">
                    <a:pos x="T2" y="T3"/>
                  </a:cxn>
                  <a:cxn ang="0">
                    <a:pos x="T4" y="T5"/>
                  </a:cxn>
                </a:cxnLst>
                <a:rect l="0" t="0" r="r" b="b"/>
                <a:pathLst>
                  <a:path w="16" h="2">
                    <a:moveTo>
                      <a:pt x="0" y="2"/>
                    </a:moveTo>
                    <a:cubicBezTo>
                      <a:pt x="5" y="2"/>
                      <a:pt x="10" y="1"/>
                      <a:pt x="16" y="0"/>
                    </a:cubicBezTo>
                    <a:cubicBezTo>
                      <a:pt x="10" y="1"/>
                      <a:pt x="4" y="2"/>
                      <a:pt x="0" y="2"/>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13" name="Freeform 203"/>
              <p:cNvSpPr/>
              <p:nvPr/>
            </p:nvSpPr>
            <p:spPr bwMode="auto">
              <a:xfrm>
                <a:off x="2651" y="3188"/>
                <a:ext cx="15" cy="30"/>
              </a:xfrm>
              <a:custGeom>
                <a:avLst/>
                <a:gdLst>
                  <a:gd name="T0" fmla="*/ 0 w 9"/>
                  <a:gd name="T1" fmla="*/ 0 h 18"/>
                  <a:gd name="T2" fmla="*/ 3 w 9"/>
                  <a:gd name="T3" fmla="*/ 10 h 18"/>
                  <a:gd name="T4" fmla="*/ 0 w 9"/>
                  <a:gd name="T5" fmla="*/ 0 h 18"/>
                </a:gdLst>
                <a:ahLst/>
                <a:cxnLst>
                  <a:cxn ang="0">
                    <a:pos x="T0" y="T1"/>
                  </a:cxn>
                  <a:cxn ang="0">
                    <a:pos x="T2" y="T3"/>
                  </a:cxn>
                  <a:cxn ang="0">
                    <a:pos x="T4" y="T5"/>
                  </a:cxn>
                </a:cxnLst>
                <a:rect l="0" t="0" r="r" b="b"/>
                <a:pathLst>
                  <a:path w="9" h="18">
                    <a:moveTo>
                      <a:pt x="0" y="0"/>
                    </a:moveTo>
                    <a:cubicBezTo>
                      <a:pt x="1" y="4"/>
                      <a:pt x="5" y="15"/>
                      <a:pt x="3" y="10"/>
                    </a:cubicBezTo>
                    <a:cubicBezTo>
                      <a:pt x="7" y="18"/>
                      <a:pt x="9" y="17"/>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14" name="Freeform 204"/>
              <p:cNvSpPr/>
              <p:nvPr/>
            </p:nvSpPr>
            <p:spPr bwMode="auto">
              <a:xfrm>
                <a:off x="3838" y="4067"/>
                <a:ext cx="22" cy="2"/>
              </a:xfrm>
              <a:custGeom>
                <a:avLst/>
                <a:gdLst>
                  <a:gd name="T0" fmla="*/ 3 w 13"/>
                  <a:gd name="T1" fmla="*/ 1 h 1"/>
                  <a:gd name="T2" fmla="*/ 13 w 13"/>
                  <a:gd name="T3" fmla="*/ 0 h 1"/>
                  <a:gd name="T4" fmla="*/ 3 w 13"/>
                  <a:gd name="T5" fmla="*/ 1 h 1"/>
                </a:gdLst>
                <a:ahLst/>
                <a:cxnLst>
                  <a:cxn ang="0">
                    <a:pos x="T0" y="T1"/>
                  </a:cxn>
                  <a:cxn ang="0">
                    <a:pos x="T2" y="T3"/>
                  </a:cxn>
                  <a:cxn ang="0">
                    <a:pos x="T4" y="T5"/>
                  </a:cxn>
                </a:cxnLst>
                <a:rect l="0" t="0" r="r" b="b"/>
                <a:pathLst>
                  <a:path w="13" h="1">
                    <a:moveTo>
                      <a:pt x="3" y="1"/>
                    </a:moveTo>
                    <a:cubicBezTo>
                      <a:pt x="6" y="1"/>
                      <a:pt x="9" y="1"/>
                      <a:pt x="13" y="0"/>
                    </a:cubicBezTo>
                    <a:cubicBezTo>
                      <a:pt x="6" y="0"/>
                      <a:pt x="0" y="0"/>
                      <a:pt x="3" y="1"/>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15" name="Freeform 205"/>
              <p:cNvSpPr/>
              <p:nvPr/>
            </p:nvSpPr>
            <p:spPr bwMode="auto">
              <a:xfrm>
                <a:off x="3860" y="4067"/>
                <a:ext cx="16" cy="2"/>
              </a:xfrm>
              <a:custGeom>
                <a:avLst/>
                <a:gdLst>
                  <a:gd name="T0" fmla="*/ 0 w 10"/>
                  <a:gd name="T1" fmla="*/ 0 h 1"/>
                  <a:gd name="T2" fmla="*/ 10 w 10"/>
                  <a:gd name="T3" fmla="*/ 1 h 1"/>
                  <a:gd name="T4" fmla="*/ 0 w 10"/>
                  <a:gd name="T5" fmla="*/ 0 h 1"/>
                </a:gdLst>
                <a:ahLst/>
                <a:cxnLst>
                  <a:cxn ang="0">
                    <a:pos x="T0" y="T1"/>
                  </a:cxn>
                  <a:cxn ang="0">
                    <a:pos x="T2" y="T3"/>
                  </a:cxn>
                  <a:cxn ang="0">
                    <a:pos x="T4" y="T5"/>
                  </a:cxn>
                </a:cxnLst>
                <a:rect l="0" t="0" r="r" b="b"/>
                <a:pathLst>
                  <a:path w="10" h="1">
                    <a:moveTo>
                      <a:pt x="0" y="0"/>
                    </a:moveTo>
                    <a:cubicBezTo>
                      <a:pt x="4" y="1"/>
                      <a:pt x="7" y="1"/>
                      <a:pt x="10" y="1"/>
                    </a:cubicBezTo>
                    <a:cubicBezTo>
                      <a:pt x="7" y="0"/>
                      <a:pt x="3" y="0"/>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16" name="Freeform 206"/>
              <p:cNvSpPr/>
              <p:nvPr/>
            </p:nvSpPr>
            <p:spPr bwMode="auto">
              <a:xfrm>
                <a:off x="2532" y="3003"/>
                <a:ext cx="4" cy="8"/>
              </a:xfrm>
              <a:custGeom>
                <a:avLst/>
                <a:gdLst>
                  <a:gd name="T0" fmla="*/ 2 w 2"/>
                  <a:gd name="T1" fmla="*/ 5 h 5"/>
                  <a:gd name="T2" fmla="*/ 0 w 2"/>
                  <a:gd name="T3" fmla="*/ 0 h 5"/>
                  <a:gd name="T4" fmla="*/ 2 w 2"/>
                  <a:gd name="T5" fmla="*/ 5 h 5"/>
                </a:gdLst>
                <a:ahLst/>
                <a:cxnLst>
                  <a:cxn ang="0">
                    <a:pos x="T0" y="T1"/>
                  </a:cxn>
                  <a:cxn ang="0">
                    <a:pos x="T2" y="T3"/>
                  </a:cxn>
                  <a:cxn ang="0">
                    <a:pos x="T4" y="T5"/>
                  </a:cxn>
                </a:cxnLst>
                <a:rect l="0" t="0" r="r" b="b"/>
                <a:pathLst>
                  <a:path w="2" h="5">
                    <a:moveTo>
                      <a:pt x="2" y="5"/>
                    </a:moveTo>
                    <a:cubicBezTo>
                      <a:pt x="1" y="4"/>
                      <a:pt x="1" y="2"/>
                      <a:pt x="0" y="0"/>
                    </a:cubicBezTo>
                    <a:cubicBezTo>
                      <a:pt x="0" y="0"/>
                      <a:pt x="1" y="2"/>
                      <a:pt x="2" y="5"/>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17" name="Freeform 207"/>
              <p:cNvSpPr/>
              <p:nvPr/>
            </p:nvSpPr>
            <p:spPr bwMode="auto">
              <a:xfrm>
                <a:off x="3997" y="3965"/>
                <a:ext cx="257" cy="56"/>
              </a:xfrm>
              <a:custGeom>
                <a:avLst/>
                <a:gdLst>
                  <a:gd name="T0" fmla="*/ 71 w 156"/>
                  <a:gd name="T1" fmla="*/ 32 h 34"/>
                  <a:gd name="T2" fmla="*/ 84 w 156"/>
                  <a:gd name="T3" fmla="*/ 26 h 34"/>
                  <a:gd name="T4" fmla="*/ 134 w 156"/>
                  <a:gd name="T5" fmla="*/ 12 h 34"/>
                  <a:gd name="T6" fmla="*/ 136 w 156"/>
                  <a:gd name="T7" fmla="*/ 9 h 34"/>
                  <a:gd name="T8" fmla="*/ 108 w 156"/>
                  <a:gd name="T9" fmla="*/ 17 h 34"/>
                  <a:gd name="T10" fmla="*/ 135 w 156"/>
                  <a:gd name="T11" fmla="*/ 8 h 34"/>
                  <a:gd name="T12" fmla="*/ 131 w 156"/>
                  <a:gd name="T13" fmla="*/ 6 h 34"/>
                  <a:gd name="T14" fmla="*/ 0 w 156"/>
                  <a:gd name="T15" fmla="*/ 34 h 34"/>
                  <a:gd name="T16" fmla="*/ 93 w 156"/>
                  <a:gd name="T17" fmla="*/ 21 h 34"/>
                  <a:gd name="T18" fmla="*/ 82 w 156"/>
                  <a:gd name="T19" fmla="*/ 26 h 34"/>
                  <a:gd name="T20" fmla="*/ 6 w 156"/>
                  <a:gd name="T21" fmla="*/ 34 h 34"/>
                  <a:gd name="T22" fmla="*/ 71 w 156"/>
                  <a:gd name="T23" fmla="*/ 28 h 34"/>
                  <a:gd name="T24" fmla="*/ 58 w 156"/>
                  <a:gd name="T25" fmla="*/ 33 h 34"/>
                  <a:gd name="T26" fmla="*/ 71 w 156"/>
                  <a:gd name="T27" fmla="*/ 3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6" h="34">
                    <a:moveTo>
                      <a:pt x="71" y="32"/>
                    </a:moveTo>
                    <a:cubicBezTo>
                      <a:pt x="73" y="31"/>
                      <a:pt x="141" y="14"/>
                      <a:pt x="84" y="26"/>
                    </a:cubicBezTo>
                    <a:cubicBezTo>
                      <a:pt x="85" y="24"/>
                      <a:pt x="120" y="17"/>
                      <a:pt x="134" y="12"/>
                    </a:cubicBezTo>
                    <a:cubicBezTo>
                      <a:pt x="123" y="14"/>
                      <a:pt x="139" y="9"/>
                      <a:pt x="136" y="9"/>
                    </a:cubicBezTo>
                    <a:cubicBezTo>
                      <a:pt x="128" y="11"/>
                      <a:pt x="120" y="15"/>
                      <a:pt x="108" y="17"/>
                    </a:cubicBezTo>
                    <a:cubicBezTo>
                      <a:pt x="102" y="18"/>
                      <a:pt x="120" y="12"/>
                      <a:pt x="135" y="8"/>
                    </a:cubicBezTo>
                    <a:cubicBezTo>
                      <a:pt x="117" y="12"/>
                      <a:pt x="156" y="0"/>
                      <a:pt x="131" y="6"/>
                    </a:cubicBezTo>
                    <a:cubicBezTo>
                      <a:pt x="78" y="23"/>
                      <a:pt x="39" y="28"/>
                      <a:pt x="0" y="34"/>
                    </a:cubicBezTo>
                    <a:cubicBezTo>
                      <a:pt x="32" y="32"/>
                      <a:pt x="67" y="26"/>
                      <a:pt x="93" y="21"/>
                    </a:cubicBezTo>
                    <a:cubicBezTo>
                      <a:pt x="82" y="26"/>
                      <a:pt x="82" y="26"/>
                      <a:pt x="82" y="26"/>
                    </a:cubicBezTo>
                    <a:cubicBezTo>
                      <a:pt x="53" y="29"/>
                      <a:pt x="35" y="33"/>
                      <a:pt x="6" y="34"/>
                    </a:cubicBezTo>
                    <a:cubicBezTo>
                      <a:pt x="28" y="34"/>
                      <a:pt x="50" y="31"/>
                      <a:pt x="71" y="28"/>
                    </a:cubicBezTo>
                    <a:cubicBezTo>
                      <a:pt x="102" y="24"/>
                      <a:pt x="82" y="29"/>
                      <a:pt x="58" y="33"/>
                    </a:cubicBezTo>
                    <a:cubicBezTo>
                      <a:pt x="64" y="32"/>
                      <a:pt x="69" y="31"/>
                      <a:pt x="71" y="32"/>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18" name="Freeform 208"/>
              <p:cNvSpPr/>
              <p:nvPr/>
            </p:nvSpPr>
            <p:spPr bwMode="auto">
              <a:xfrm>
                <a:off x="4043" y="4057"/>
                <a:ext cx="7" cy="0"/>
              </a:xfrm>
              <a:custGeom>
                <a:avLst/>
                <a:gdLst>
                  <a:gd name="T0" fmla="*/ 0 w 4"/>
                  <a:gd name="T1" fmla="*/ 1 w 4"/>
                  <a:gd name="T2" fmla="*/ 4 w 4"/>
                  <a:gd name="T3" fmla="*/ 0 w 4"/>
                </a:gdLst>
                <a:ahLst/>
                <a:cxnLst>
                  <a:cxn ang="0">
                    <a:pos x="T0" y="0"/>
                  </a:cxn>
                  <a:cxn ang="0">
                    <a:pos x="T1" y="0"/>
                  </a:cxn>
                  <a:cxn ang="0">
                    <a:pos x="T2" y="0"/>
                  </a:cxn>
                  <a:cxn ang="0">
                    <a:pos x="T3" y="0"/>
                  </a:cxn>
                </a:cxnLst>
                <a:rect l="0" t="0" r="r" b="b"/>
                <a:pathLst>
                  <a:path w="4">
                    <a:moveTo>
                      <a:pt x="0" y="0"/>
                    </a:moveTo>
                    <a:cubicBezTo>
                      <a:pt x="1" y="0"/>
                      <a:pt x="1" y="0"/>
                      <a:pt x="1" y="0"/>
                    </a:cubicBezTo>
                    <a:cubicBezTo>
                      <a:pt x="2" y="0"/>
                      <a:pt x="4" y="0"/>
                      <a:pt x="4" y="0"/>
                    </a:cubicBezTo>
                    <a:cubicBezTo>
                      <a:pt x="0" y="0"/>
                      <a:pt x="0" y="0"/>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19" name="Freeform 209"/>
              <p:cNvSpPr/>
              <p:nvPr/>
            </p:nvSpPr>
            <p:spPr bwMode="auto">
              <a:xfrm>
                <a:off x="3183" y="492"/>
                <a:ext cx="8" cy="7"/>
              </a:xfrm>
              <a:custGeom>
                <a:avLst/>
                <a:gdLst>
                  <a:gd name="T0" fmla="*/ 1 w 5"/>
                  <a:gd name="T1" fmla="*/ 4 h 4"/>
                  <a:gd name="T2" fmla="*/ 5 w 5"/>
                  <a:gd name="T3" fmla="*/ 0 h 4"/>
                  <a:gd name="T4" fmla="*/ 1 w 5"/>
                  <a:gd name="T5" fmla="*/ 4 h 4"/>
                </a:gdLst>
                <a:ahLst/>
                <a:cxnLst>
                  <a:cxn ang="0">
                    <a:pos x="T0" y="T1"/>
                  </a:cxn>
                  <a:cxn ang="0">
                    <a:pos x="T2" y="T3"/>
                  </a:cxn>
                  <a:cxn ang="0">
                    <a:pos x="T4" y="T5"/>
                  </a:cxn>
                </a:cxnLst>
                <a:rect l="0" t="0" r="r" b="b"/>
                <a:pathLst>
                  <a:path w="5" h="4">
                    <a:moveTo>
                      <a:pt x="1" y="4"/>
                    </a:moveTo>
                    <a:cubicBezTo>
                      <a:pt x="5" y="0"/>
                      <a:pt x="5" y="0"/>
                      <a:pt x="5" y="0"/>
                    </a:cubicBezTo>
                    <a:cubicBezTo>
                      <a:pt x="1" y="3"/>
                      <a:pt x="0" y="4"/>
                      <a:pt x="1" y="4"/>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20" name="Freeform 210"/>
              <p:cNvSpPr/>
              <p:nvPr/>
            </p:nvSpPr>
            <p:spPr bwMode="auto">
              <a:xfrm>
                <a:off x="3975" y="404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21" name="Freeform 211"/>
              <p:cNvSpPr/>
              <p:nvPr/>
            </p:nvSpPr>
            <p:spPr bwMode="auto">
              <a:xfrm>
                <a:off x="2986" y="637"/>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22" name="Freeform 212"/>
              <p:cNvSpPr/>
              <p:nvPr/>
            </p:nvSpPr>
            <p:spPr bwMode="auto">
              <a:xfrm>
                <a:off x="2990" y="733"/>
                <a:ext cx="5" cy="5"/>
              </a:xfrm>
              <a:custGeom>
                <a:avLst/>
                <a:gdLst>
                  <a:gd name="T0" fmla="*/ 0 w 3"/>
                  <a:gd name="T1" fmla="*/ 3 h 3"/>
                  <a:gd name="T2" fmla="*/ 1 w 3"/>
                  <a:gd name="T3" fmla="*/ 2 h 3"/>
                  <a:gd name="T4" fmla="*/ 0 w 3"/>
                  <a:gd name="T5" fmla="*/ 3 h 3"/>
                </a:gdLst>
                <a:ahLst/>
                <a:cxnLst>
                  <a:cxn ang="0">
                    <a:pos x="T0" y="T1"/>
                  </a:cxn>
                  <a:cxn ang="0">
                    <a:pos x="T2" y="T3"/>
                  </a:cxn>
                  <a:cxn ang="0">
                    <a:pos x="T4" y="T5"/>
                  </a:cxn>
                </a:cxnLst>
                <a:rect l="0" t="0" r="r" b="b"/>
                <a:pathLst>
                  <a:path w="3" h="3">
                    <a:moveTo>
                      <a:pt x="0" y="3"/>
                    </a:moveTo>
                    <a:cubicBezTo>
                      <a:pt x="1" y="3"/>
                      <a:pt x="1" y="3"/>
                      <a:pt x="1" y="2"/>
                    </a:cubicBezTo>
                    <a:cubicBezTo>
                      <a:pt x="3" y="0"/>
                      <a:pt x="2" y="1"/>
                      <a:pt x="0" y="3"/>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23" name="Rectangle 213"/>
              <p:cNvSpPr>
                <a:spLocks noChangeArrowheads="1"/>
              </p:cNvSpPr>
              <p:nvPr/>
            </p:nvSpPr>
            <p:spPr bwMode="auto">
              <a:xfrm>
                <a:off x="2986" y="637"/>
                <a:ext cx="1" cy="1"/>
              </a:xfrm>
              <a:prstGeom prst="rect">
                <a:avLst/>
              </a:prstGeom>
              <a:solidFill>
                <a:srgbClr val="FFFAD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24" name="Freeform 214"/>
              <p:cNvSpPr/>
              <p:nvPr/>
            </p:nvSpPr>
            <p:spPr bwMode="auto">
              <a:xfrm>
                <a:off x="2478" y="1649"/>
                <a:ext cx="3" cy="11"/>
              </a:xfrm>
              <a:custGeom>
                <a:avLst/>
                <a:gdLst>
                  <a:gd name="T0" fmla="*/ 0 w 2"/>
                  <a:gd name="T1" fmla="*/ 7 h 7"/>
                  <a:gd name="T2" fmla="*/ 2 w 2"/>
                  <a:gd name="T3" fmla="*/ 2 h 7"/>
                  <a:gd name="T4" fmla="*/ 0 w 2"/>
                  <a:gd name="T5" fmla="*/ 7 h 7"/>
                </a:gdLst>
                <a:ahLst/>
                <a:cxnLst>
                  <a:cxn ang="0">
                    <a:pos x="T0" y="T1"/>
                  </a:cxn>
                  <a:cxn ang="0">
                    <a:pos x="T2" y="T3"/>
                  </a:cxn>
                  <a:cxn ang="0">
                    <a:pos x="T4" y="T5"/>
                  </a:cxn>
                </a:cxnLst>
                <a:rect l="0" t="0" r="r" b="b"/>
                <a:pathLst>
                  <a:path w="2" h="7">
                    <a:moveTo>
                      <a:pt x="0" y="7"/>
                    </a:moveTo>
                    <a:cubicBezTo>
                      <a:pt x="0" y="7"/>
                      <a:pt x="1" y="5"/>
                      <a:pt x="2" y="2"/>
                    </a:cubicBezTo>
                    <a:cubicBezTo>
                      <a:pt x="2" y="0"/>
                      <a:pt x="1" y="1"/>
                      <a:pt x="0" y="7"/>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25" name="Freeform 215"/>
              <p:cNvSpPr/>
              <p:nvPr/>
            </p:nvSpPr>
            <p:spPr bwMode="auto">
              <a:xfrm>
                <a:off x="2529" y="1434"/>
                <a:ext cx="0" cy="3"/>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cubicBezTo>
                      <a:pt x="0" y="2"/>
                      <a:pt x="0" y="2"/>
                      <a:pt x="0" y="2"/>
                    </a:cubicBezTo>
                    <a:cubicBezTo>
                      <a:pt x="0" y="1"/>
                      <a:pt x="0" y="1"/>
                      <a:pt x="0" y="0"/>
                    </a:cubicBezTo>
                    <a:cubicBezTo>
                      <a:pt x="0" y="2"/>
                      <a:pt x="0" y="2"/>
                      <a:pt x="0" y="2"/>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26" name="Freeform 216"/>
              <p:cNvSpPr/>
              <p:nvPr/>
            </p:nvSpPr>
            <p:spPr bwMode="auto">
              <a:xfrm>
                <a:off x="2635" y="3109"/>
                <a:ext cx="10" cy="24"/>
              </a:xfrm>
              <a:custGeom>
                <a:avLst/>
                <a:gdLst>
                  <a:gd name="T0" fmla="*/ 6 w 6"/>
                  <a:gd name="T1" fmla="*/ 15 h 15"/>
                  <a:gd name="T2" fmla="*/ 0 w 6"/>
                  <a:gd name="T3" fmla="*/ 0 h 15"/>
                  <a:gd name="T4" fmla="*/ 6 w 6"/>
                  <a:gd name="T5" fmla="*/ 15 h 15"/>
                </a:gdLst>
                <a:ahLst/>
                <a:cxnLst>
                  <a:cxn ang="0">
                    <a:pos x="T0" y="T1"/>
                  </a:cxn>
                  <a:cxn ang="0">
                    <a:pos x="T2" y="T3"/>
                  </a:cxn>
                  <a:cxn ang="0">
                    <a:pos x="T4" y="T5"/>
                  </a:cxn>
                </a:cxnLst>
                <a:rect l="0" t="0" r="r" b="b"/>
                <a:pathLst>
                  <a:path w="6" h="15">
                    <a:moveTo>
                      <a:pt x="6" y="15"/>
                    </a:moveTo>
                    <a:cubicBezTo>
                      <a:pt x="3" y="9"/>
                      <a:pt x="1" y="4"/>
                      <a:pt x="0" y="0"/>
                    </a:cubicBezTo>
                    <a:cubicBezTo>
                      <a:pt x="1" y="5"/>
                      <a:pt x="3" y="10"/>
                      <a:pt x="6" y="15"/>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27" name="Freeform 217"/>
              <p:cNvSpPr/>
              <p:nvPr/>
            </p:nvSpPr>
            <p:spPr bwMode="auto">
              <a:xfrm>
                <a:off x="2988" y="629"/>
                <a:ext cx="8" cy="8"/>
              </a:xfrm>
              <a:custGeom>
                <a:avLst/>
                <a:gdLst>
                  <a:gd name="T0" fmla="*/ 0 w 5"/>
                  <a:gd name="T1" fmla="*/ 5 h 5"/>
                  <a:gd name="T2" fmla="*/ 5 w 5"/>
                  <a:gd name="T3" fmla="*/ 0 h 5"/>
                  <a:gd name="T4" fmla="*/ 0 w 5"/>
                  <a:gd name="T5" fmla="*/ 5 h 5"/>
                </a:gdLst>
                <a:ahLst/>
                <a:cxnLst>
                  <a:cxn ang="0">
                    <a:pos x="T0" y="T1"/>
                  </a:cxn>
                  <a:cxn ang="0">
                    <a:pos x="T2" y="T3"/>
                  </a:cxn>
                  <a:cxn ang="0">
                    <a:pos x="T4" y="T5"/>
                  </a:cxn>
                </a:cxnLst>
                <a:rect l="0" t="0" r="r" b="b"/>
                <a:pathLst>
                  <a:path w="5" h="5">
                    <a:moveTo>
                      <a:pt x="0" y="5"/>
                    </a:moveTo>
                    <a:cubicBezTo>
                      <a:pt x="1" y="3"/>
                      <a:pt x="2" y="2"/>
                      <a:pt x="5" y="0"/>
                    </a:cubicBezTo>
                    <a:cubicBezTo>
                      <a:pt x="2" y="2"/>
                      <a:pt x="0" y="4"/>
                      <a:pt x="0" y="5"/>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28" name="Freeform 218"/>
              <p:cNvSpPr/>
              <p:nvPr/>
            </p:nvSpPr>
            <p:spPr bwMode="auto">
              <a:xfrm>
                <a:off x="2456" y="2000"/>
                <a:ext cx="0" cy="7"/>
              </a:xfrm>
              <a:custGeom>
                <a:avLst/>
                <a:gdLst>
                  <a:gd name="T0" fmla="*/ 7 h 7"/>
                  <a:gd name="T1" fmla="*/ 0 h 7"/>
                  <a:gd name="T2" fmla="*/ 5 h 7"/>
                  <a:gd name="T3" fmla="*/ 7 h 7"/>
                  <a:gd name="T4" fmla="*/ 7 h 7"/>
                </a:gdLst>
                <a:ahLst/>
                <a:cxnLst>
                  <a:cxn ang="0">
                    <a:pos x="0" y="T0"/>
                  </a:cxn>
                  <a:cxn ang="0">
                    <a:pos x="0" y="T1"/>
                  </a:cxn>
                  <a:cxn ang="0">
                    <a:pos x="0" y="T2"/>
                  </a:cxn>
                  <a:cxn ang="0">
                    <a:pos x="0" y="T3"/>
                  </a:cxn>
                  <a:cxn ang="0">
                    <a:pos x="0" y="T4"/>
                  </a:cxn>
                </a:cxnLst>
                <a:rect l="0" t="0" r="r" b="b"/>
                <a:pathLst>
                  <a:path h="7">
                    <a:moveTo>
                      <a:pt x="0" y="7"/>
                    </a:moveTo>
                    <a:lnTo>
                      <a:pt x="0" y="0"/>
                    </a:lnTo>
                    <a:lnTo>
                      <a:pt x="0" y="5"/>
                    </a:lnTo>
                    <a:lnTo>
                      <a:pt x="0" y="7"/>
                    </a:lnTo>
                    <a:lnTo>
                      <a:pt x="0" y="7"/>
                    </a:ln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29" name="Freeform 219"/>
              <p:cNvSpPr/>
              <p:nvPr/>
            </p:nvSpPr>
            <p:spPr bwMode="auto">
              <a:xfrm>
                <a:off x="2445" y="1965"/>
                <a:ext cx="18" cy="281"/>
              </a:xfrm>
              <a:custGeom>
                <a:avLst/>
                <a:gdLst>
                  <a:gd name="T0" fmla="*/ 2 w 11"/>
                  <a:gd name="T1" fmla="*/ 97 h 170"/>
                  <a:gd name="T2" fmla="*/ 1 w 11"/>
                  <a:gd name="T3" fmla="*/ 92 h 170"/>
                  <a:gd name="T4" fmla="*/ 3 w 11"/>
                  <a:gd name="T5" fmla="*/ 170 h 170"/>
                  <a:gd name="T6" fmla="*/ 5 w 11"/>
                  <a:gd name="T7" fmla="*/ 124 h 170"/>
                  <a:gd name="T8" fmla="*/ 8 w 11"/>
                  <a:gd name="T9" fmla="*/ 71 h 170"/>
                  <a:gd name="T10" fmla="*/ 6 w 11"/>
                  <a:gd name="T11" fmla="*/ 54 h 170"/>
                  <a:gd name="T12" fmla="*/ 9 w 11"/>
                  <a:gd name="T13" fmla="*/ 42 h 170"/>
                  <a:gd name="T14" fmla="*/ 11 w 11"/>
                  <a:gd name="T15" fmla="*/ 0 h 170"/>
                  <a:gd name="T16" fmla="*/ 9 w 11"/>
                  <a:gd name="T17" fmla="*/ 36 h 170"/>
                  <a:gd name="T18" fmla="*/ 7 w 11"/>
                  <a:gd name="T19" fmla="*/ 25 h 170"/>
                  <a:gd name="T20" fmla="*/ 7 w 11"/>
                  <a:gd name="T21" fmla="*/ 29 h 170"/>
                  <a:gd name="T22" fmla="*/ 2 w 11"/>
                  <a:gd name="T23" fmla="*/ 9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70">
                    <a:moveTo>
                      <a:pt x="2" y="97"/>
                    </a:moveTo>
                    <a:cubicBezTo>
                      <a:pt x="2" y="95"/>
                      <a:pt x="2" y="93"/>
                      <a:pt x="1" y="92"/>
                    </a:cubicBezTo>
                    <a:cubicBezTo>
                      <a:pt x="1" y="118"/>
                      <a:pt x="0" y="165"/>
                      <a:pt x="3" y="170"/>
                    </a:cubicBezTo>
                    <a:cubicBezTo>
                      <a:pt x="2" y="162"/>
                      <a:pt x="4" y="117"/>
                      <a:pt x="5" y="124"/>
                    </a:cubicBezTo>
                    <a:cubicBezTo>
                      <a:pt x="5" y="106"/>
                      <a:pt x="8" y="80"/>
                      <a:pt x="8" y="71"/>
                    </a:cubicBezTo>
                    <a:cubicBezTo>
                      <a:pt x="6" y="100"/>
                      <a:pt x="5" y="74"/>
                      <a:pt x="6" y="54"/>
                    </a:cubicBezTo>
                    <a:cubicBezTo>
                      <a:pt x="8" y="36"/>
                      <a:pt x="7" y="57"/>
                      <a:pt x="9" y="42"/>
                    </a:cubicBezTo>
                    <a:cubicBezTo>
                      <a:pt x="11" y="0"/>
                      <a:pt x="11" y="0"/>
                      <a:pt x="11" y="0"/>
                    </a:cubicBezTo>
                    <a:cubicBezTo>
                      <a:pt x="9" y="36"/>
                      <a:pt x="9" y="36"/>
                      <a:pt x="9" y="36"/>
                    </a:cubicBezTo>
                    <a:cubicBezTo>
                      <a:pt x="7" y="25"/>
                      <a:pt x="7" y="25"/>
                      <a:pt x="7" y="25"/>
                    </a:cubicBezTo>
                    <a:cubicBezTo>
                      <a:pt x="7" y="27"/>
                      <a:pt x="7" y="28"/>
                      <a:pt x="7" y="29"/>
                    </a:cubicBezTo>
                    <a:cubicBezTo>
                      <a:pt x="4" y="90"/>
                      <a:pt x="3" y="34"/>
                      <a:pt x="2" y="97"/>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30" name="Freeform 220"/>
              <p:cNvSpPr/>
              <p:nvPr/>
            </p:nvSpPr>
            <p:spPr bwMode="auto">
              <a:xfrm>
                <a:off x="2446" y="2101"/>
                <a:ext cx="0" cy="16"/>
              </a:xfrm>
              <a:custGeom>
                <a:avLst/>
                <a:gdLst>
                  <a:gd name="T0" fmla="*/ 10 h 10"/>
                  <a:gd name="T1" fmla="*/ 0 h 10"/>
                  <a:gd name="T2" fmla="*/ 10 h 10"/>
                </a:gdLst>
                <a:ahLst/>
                <a:cxnLst>
                  <a:cxn ang="0">
                    <a:pos x="0" y="T0"/>
                  </a:cxn>
                  <a:cxn ang="0">
                    <a:pos x="0" y="T1"/>
                  </a:cxn>
                  <a:cxn ang="0">
                    <a:pos x="0" y="T2"/>
                  </a:cxn>
                </a:cxnLst>
                <a:rect l="0" t="0" r="r" b="b"/>
                <a:pathLst>
                  <a:path h="10">
                    <a:moveTo>
                      <a:pt x="0" y="10"/>
                    </a:moveTo>
                    <a:cubicBezTo>
                      <a:pt x="0" y="6"/>
                      <a:pt x="0" y="3"/>
                      <a:pt x="0" y="0"/>
                    </a:cubicBezTo>
                    <a:cubicBezTo>
                      <a:pt x="0" y="6"/>
                      <a:pt x="0" y="8"/>
                      <a:pt x="0" y="1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31" name="Freeform 221"/>
              <p:cNvSpPr/>
              <p:nvPr/>
            </p:nvSpPr>
            <p:spPr bwMode="auto">
              <a:xfrm>
                <a:off x="2453" y="2531"/>
                <a:ext cx="2" cy="18"/>
              </a:xfrm>
              <a:custGeom>
                <a:avLst/>
                <a:gdLst>
                  <a:gd name="T0" fmla="*/ 0 w 1"/>
                  <a:gd name="T1" fmla="*/ 0 h 11"/>
                  <a:gd name="T2" fmla="*/ 1 w 1"/>
                  <a:gd name="T3" fmla="*/ 11 h 11"/>
                  <a:gd name="T4" fmla="*/ 0 w 1"/>
                  <a:gd name="T5" fmla="*/ 0 h 11"/>
                </a:gdLst>
                <a:ahLst/>
                <a:cxnLst>
                  <a:cxn ang="0">
                    <a:pos x="T0" y="T1"/>
                  </a:cxn>
                  <a:cxn ang="0">
                    <a:pos x="T2" y="T3"/>
                  </a:cxn>
                  <a:cxn ang="0">
                    <a:pos x="T4" y="T5"/>
                  </a:cxn>
                </a:cxnLst>
                <a:rect l="0" t="0" r="r" b="b"/>
                <a:pathLst>
                  <a:path w="1" h="11">
                    <a:moveTo>
                      <a:pt x="0" y="0"/>
                    </a:moveTo>
                    <a:cubicBezTo>
                      <a:pt x="0" y="4"/>
                      <a:pt x="1" y="7"/>
                      <a:pt x="1" y="11"/>
                    </a:cubicBezTo>
                    <a:cubicBezTo>
                      <a:pt x="1" y="9"/>
                      <a:pt x="1" y="4"/>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32" name="Freeform 222"/>
              <p:cNvSpPr/>
              <p:nvPr/>
            </p:nvSpPr>
            <p:spPr bwMode="auto">
              <a:xfrm>
                <a:off x="3878" y="306"/>
                <a:ext cx="61" cy="1"/>
              </a:xfrm>
              <a:custGeom>
                <a:avLst/>
                <a:gdLst>
                  <a:gd name="T0" fmla="*/ 37 w 37"/>
                  <a:gd name="T1" fmla="*/ 1 h 1"/>
                  <a:gd name="T2" fmla="*/ 1 w 37"/>
                  <a:gd name="T3" fmla="*/ 1 h 1"/>
                  <a:gd name="T4" fmla="*/ 33 w 37"/>
                  <a:gd name="T5" fmla="*/ 1 h 1"/>
                  <a:gd name="T6" fmla="*/ 37 w 37"/>
                  <a:gd name="T7" fmla="*/ 1 h 1"/>
                </a:gdLst>
                <a:ahLst/>
                <a:cxnLst>
                  <a:cxn ang="0">
                    <a:pos x="T0" y="T1"/>
                  </a:cxn>
                  <a:cxn ang="0">
                    <a:pos x="T2" y="T3"/>
                  </a:cxn>
                  <a:cxn ang="0">
                    <a:pos x="T4" y="T5"/>
                  </a:cxn>
                  <a:cxn ang="0">
                    <a:pos x="T6" y="T7"/>
                  </a:cxn>
                </a:cxnLst>
                <a:rect l="0" t="0" r="r" b="b"/>
                <a:pathLst>
                  <a:path w="37" h="1">
                    <a:moveTo>
                      <a:pt x="37" y="1"/>
                    </a:moveTo>
                    <a:cubicBezTo>
                      <a:pt x="36" y="0"/>
                      <a:pt x="0" y="0"/>
                      <a:pt x="1" y="1"/>
                    </a:cubicBezTo>
                    <a:cubicBezTo>
                      <a:pt x="11" y="1"/>
                      <a:pt x="22" y="1"/>
                      <a:pt x="33" y="1"/>
                    </a:cubicBezTo>
                    <a:cubicBezTo>
                      <a:pt x="37" y="1"/>
                      <a:pt x="37" y="1"/>
                      <a:pt x="37" y="1"/>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33" name="Freeform 223"/>
              <p:cNvSpPr/>
              <p:nvPr/>
            </p:nvSpPr>
            <p:spPr bwMode="auto">
              <a:xfrm>
                <a:off x="2856" y="3541"/>
                <a:ext cx="16" cy="18"/>
              </a:xfrm>
              <a:custGeom>
                <a:avLst/>
                <a:gdLst>
                  <a:gd name="T0" fmla="*/ 10 w 10"/>
                  <a:gd name="T1" fmla="*/ 11 h 11"/>
                  <a:gd name="T2" fmla="*/ 2 w 10"/>
                  <a:gd name="T3" fmla="*/ 2 h 11"/>
                  <a:gd name="T4" fmla="*/ 0 w 10"/>
                  <a:gd name="T5" fmla="*/ 0 h 11"/>
                  <a:gd name="T6" fmla="*/ 10 w 10"/>
                  <a:gd name="T7" fmla="*/ 11 h 11"/>
                </a:gdLst>
                <a:ahLst/>
                <a:cxnLst>
                  <a:cxn ang="0">
                    <a:pos x="T0" y="T1"/>
                  </a:cxn>
                  <a:cxn ang="0">
                    <a:pos x="T2" y="T3"/>
                  </a:cxn>
                  <a:cxn ang="0">
                    <a:pos x="T4" y="T5"/>
                  </a:cxn>
                  <a:cxn ang="0">
                    <a:pos x="T6" y="T7"/>
                  </a:cxn>
                </a:cxnLst>
                <a:rect l="0" t="0" r="r" b="b"/>
                <a:pathLst>
                  <a:path w="10" h="11">
                    <a:moveTo>
                      <a:pt x="10" y="11"/>
                    </a:moveTo>
                    <a:cubicBezTo>
                      <a:pt x="2" y="2"/>
                      <a:pt x="2" y="2"/>
                      <a:pt x="2" y="2"/>
                    </a:cubicBezTo>
                    <a:cubicBezTo>
                      <a:pt x="0" y="0"/>
                      <a:pt x="0" y="0"/>
                      <a:pt x="0" y="0"/>
                    </a:cubicBezTo>
                    <a:cubicBezTo>
                      <a:pt x="1" y="2"/>
                      <a:pt x="7" y="8"/>
                      <a:pt x="10" y="11"/>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34" name="Freeform 224"/>
              <p:cNvSpPr/>
              <p:nvPr/>
            </p:nvSpPr>
            <p:spPr bwMode="auto">
              <a:xfrm>
                <a:off x="2453" y="2170"/>
                <a:ext cx="2" cy="18"/>
              </a:xfrm>
              <a:custGeom>
                <a:avLst/>
                <a:gdLst>
                  <a:gd name="T0" fmla="*/ 1 w 1"/>
                  <a:gd name="T1" fmla="*/ 11 h 11"/>
                  <a:gd name="T2" fmla="*/ 0 w 1"/>
                  <a:gd name="T3" fmla="*/ 0 h 11"/>
                  <a:gd name="T4" fmla="*/ 1 w 1"/>
                  <a:gd name="T5" fmla="*/ 11 h 11"/>
                </a:gdLst>
                <a:ahLst/>
                <a:cxnLst>
                  <a:cxn ang="0">
                    <a:pos x="T0" y="T1"/>
                  </a:cxn>
                  <a:cxn ang="0">
                    <a:pos x="T2" y="T3"/>
                  </a:cxn>
                  <a:cxn ang="0">
                    <a:pos x="T4" y="T5"/>
                  </a:cxn>
                </a:cxnLst>
                <a:rect l="0" t="0" r="r" b="b"/>
                <a:pathLst>
                  <a:path w="1" h="11">
                    <a:moveTo>
                      <a:pt x="1" y="11"/>
                    </a:moveTo>
                    <a:cubicBezTo>
                      <a:pt x="1" y="5"/>
                      <a:pt x="1" y="2"/>
                      <a:pt x="0" y="0"/>
                    </a:cubicBezTo>
                    <a:cubicBezTo>
                      <a:pt x="0" y="5"/>
                      <a:pt x="1" y="8"/>
                      <a:pt x="1" y="11"/>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35" name="Freeform 225"/>
              <p:cNvSpPr/>
              <p:nvPr/>
            </p:nvSpPr>
            <p:spPr bwMode="auto">
              <a:xfrm>
                <a:off x="2869" y="3566"/>
                <a:ext cx="48" cy="51"/>
              </a:xfrm>
              <a:custGeom>
                <a:avLst/>
                <a:gdLst>
                  <a:gd name="T0" fmla="*/ 0 w 29"/>
                  <a:gd name="T1" fmla="*/ 0 h 31"/>
                  <a:gd name="T2" fmla="*/ 8 w 29"/>
                  <a:gd name="T3" fmla="*/ 11 h 31"/>
                  <a:gd name="T4" fmla="*/ 29 w 29"/>
                  <a:gd name="T5" fmla="*/ 31 h 31"/>
                  <a:gd name="T6" fmla="*/ 0 w 29"/>
                  <a:gd name="T7" fmla="*/ 0 h 31"/>
                </a:gdLst>
                <a:ahLst/>
                <a:cxnLst>
                  <a:cxn ang="0">
                    <a:pos x="T0" y="T1"/>
                  </a:cxn>
                  <a:cxn ang="0">
                    <a:pos x="T2" y="T3"/>
                  </a:cxn>
                  <a:cxn ang="0">
                    <a:pos x="T4" y="T5"/>
                  </a:cxn>
                  <a:cxn ang="0">
                    <a:pos x="T6" y="T7"/>
                  </a:cxn>
                </a:cxnLst>
                <a:rect l="0" t="0" r="r" b="b"/>
                <a:pathLst>
                  <a:path w="29" h="31">
                    <a:moveTo>
                      <a:pt x="0" y="0"/>
                    </a:moveTo>
                    <a:cubicBezTo>
                      <a:pt x="3" y="4"/>
                      <a:pt x="8" y="10"/>
                      <a:pt x="8" y="11"/>
                    </a:cubicBezTo>
                    <a:cubicBezTo>
                      <a:pt x="15" y="19"/>
                      <a:pt x="21" y="24"/>
                      <a:pt x="29" y="31"/>
                    </a:cubicBezTo>
                    <a:cubicBezTo>
                      <a:pt x="20" y="22"/>
                      <a:pt x="11" y="12"/>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36" name="Rectangle 226"/>
              <p:cNvSpPr>
                <a:spLocks noChangeArrowheads="1"/>
              </p:cNvSpPr>
              <p:nvPr/>
            </p:nvSpPr>
            <p:spPr bwMode="auto">
              <a:xfrm>
                <a:off x="2917" y="3617"/>
                <a:ext cx="1" cy="1"/>
              </a:xfrm>
              <a:prstGeom prst="rect">
                <a:avLst/>
              </a:prstGeom>
              <a:solidFill>
                <a:srgbClr val="FFFAD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37" name="Freeform 227"/>
              <p:cNvSpPr>
                <a:spLocks noEditPoints="1"/>
              </p:cNvSpPr>
              <p:nvPr/>
            </p:nvSpPr>
            <p:spPr bwMode="auto">
              <a:xfrm>
                <a:off x="2412" y="307"/>
                <a:ext cx="2850" cy="3762"/>
              </a:xfrm>
              <a:custGeom>
                <a:avLst/>
                <a:gdLst>
                  <a:gd name="T0" fmla="*/ 839 w 1726"/>
                  <a:gd name="T1" fmla="*/ 10 h 2280"/>
                  <a:gd name="T2" fmla="*/ 535 w 1726"/>
                  <a:gd name="T3" fmla="*/ 84 h 2280"/>
                  <a:gd name="T4" fmla="*/ 499 w 1726"/>
                  <a:gd name="T5" fmla="*/ 107 h 2280"/>
                  <a:gd name="T6" fmla="*/ 217 w 1726"/>
                  <a:gd name="T7" fmla="*/ 336 h 2280"/>
                  <a:gd name="T8" fmla="*/ 81 w 1726"/>
                  <a:gd name="T9" fmla="*/ 655 h 2280"/>
                  <a:gd name="T10" fmla="*/ 38 w 1726"/>
                  <a:gd name="T11" fmla="*/ 821 h 2280"/>
                  <a:gd name="T12" fmla="*/ 42 w 1726"/>
                  <a:gd name="T13" fmla="*/ 1531 h 2280"/>
                  <a:gd name="T14" fmla="*/ 235 w 1726"/>
                  <a:gd name="T15" fmla="*/ 1942 h 2280"/>
                  <a:gd name="T16" fmla="*/ 420 w 1726"/>
                  <a:gd name="T17" fmla="*/ 2121 h 2280"/>
                  <a:gd name="T18" fmla="*/ 680 w 1726"/>
                  <a:gd name="T19" fmla="*/ 2241 h 2280"/>
                  <a:gd name="T20" fmla="*/ 1000 w 1726"/>
                  <a:gd name="T21" fmla="*/ 2273 h 2280"/>
                  <a:gd name="T22" fmla="*/ 746 w 1726"/>
                  <a:gd name="T23" fmla="*/ 2251 h 2280"/>
                  <a:gd name="T24" fmla="*/ 767 w 1726"/>
                  <a:gd name="T25" fmla="*/ 2247 h 2280"/>
                  <a:gd name="T26" fmla="*/ 1002 w 1726"/>
                  <a:gd name="T27" fmla="*/ 2252 h 2280"/>
                  <a:gd name="T28" fmla="*/ 686 w 1726"/>
                  <a:gd name="T29" fmla="*/ 2209 h 2280"/>
                  <a:gd name="T30" fmla="*/ 669 w 1726"/>
                  <a:gd name="T31" fmla="*/ 2198 h 2280"/>
                  <a:gd name="T32" fmla="*/ 527 w 1726"/>
                  <a:gd name="T33" fmla="*/ 2139 h 2280"/>
                  <a:gd name="T34" fmla="*/ 148 w 1726"/>
                  <a:gd name="T35" fmla="*/ 1756 h 2280"/>
                  <a:gd name="T36" fmla="*/ 111 w 1726"/>
                  <a:gd name="T37" fmla="*/ 1639 h 2280"/>
                  <a:gd name="T38" fmla="*/ 61 w 1726"/>
                  <a:gd name="T39" fmla="*/ 1429 h 2280"/>
                  <a:gd name="T40" fmla="*/ 56 w 1726"/>
                  <a:gd name="T41" fmla="*/ 1324 h 2280"/>
                  <a:gd name="T42" fmla="*/ 45 w 1726"/>
                  <a:gd name="T43" fmla="*/ 1064 h 2280"/>
                  <a:gd name="T44" fmla="*/ 52 w 1726"/>
                  <a:gd name="T45" fmla="*/ 1175 h 2280"/>
                  <a:gd name="T46" fmla="*/ 62 w 1726"/>
                  <a:gd name="T47" fmla="*/ 945 h 2280"/>
                  <a:gd name="T48" fmla="*/ 89 w 1726"/>
                  <a:gd name="T49" fmla="*/ 743 h 2280"/>
                  <a:gd name="T50" fmla="*/ 122 w 1726"/>
                  <a:gd name="T51" fmla="*/ 596 h 2280"/>
                  <a:gd name="T52" fmla="*/ 233 w 1726"/>
                  <a:gd name="T53" fmla="*/ 393 h 2280"/>
                  <a:gd name="T54" fmla="*/ 104 w 1726"/>
                  <a:gd name="T55" fmla="*/ 683 h 2280"/>
                  <a:gd name="T56" fmla="*/ 466 w 1726"/>
                  <a:gd name="T57" fmla="*/ 177 h 2280"/>
                  <a:gd name="T58" fmla="*/ 420 w 1726"/>
                  <a:gd name="T59" fmla="*/ 200 h 2280"/>
                  <a:gd name="T60" fmla="*/ 560 w 1726"/>
                  <a:gd name="T61" fmla="*/ 114 h 2280"/>
                  <a:gd name="T62" fmla="*/ 772 w 1726"/>
                  <a:gd name="T63" fmla="*/ 45 h 2280"/>
                  <a:gd name="T64" fmla="*/ 985 w 1726"/>
                  <a:gd name="T65" fmla="*/ 41 h 2280"/>
                  <a:gd name="T66" fmla="*/ 1165 w 1726"/>
                  <a:gd name="T67" fmla="*/ 76 h 2280"/>
                  <a:gd name="T68" fmla="*/ 804 w 1726"/>
                  <a:gd name="T69" fmla="*/ 42 h 2280"/>
                  <a:gd name="T70" fmla="*/ 1125 w 1726"/>
                  <a:gd name="T71" fmla="*/ 60 h 2280"/>
                  <a:gd name="T72" fmla="*/ 1590 w 1726"/>
                  <a:gd name="T73" fmla="*/ 516 h 2280"/>
                  <a:gd name="T74" fmla="*/ 1683 w 1726"/>
                  <a:gd name="T75" fmla="*/ 797 h 2280"/>
                  <a:gd name="T76" fmla="*/ 1696 w 1726"/>
                  <a:gd name="T77" fmla="*/ 1286 h 2280"/>
                  <a:gd name="T78" fmla="*/ 1651 w 1726"/>
                  <a:gd name="T79" fmla="*/ 1605 h 2280"/>
                  <a:gd name="T80" fmla="*/ 1401 w 1726"/>
                  <a:gd name="T81" fmla="*/ 2067 h 2280"/>
                  <a:gd name="T82" fmla="*/ 1660 w 1726"/>
                  <a:gd name="T83" fmla="*/ 1620 h 2280"/>
                  <a:gd name="T84" fmla="*/ 1708 w 1726"/>
                  <a:gd name="T85" fmla="*/ 885 h 2280"/>
                  <a:gd name="T86" fmla="*/ 1611 w 1726"/>
                  <a:gd name="T87" fmla="*/ 525 h 2280"/>
                  <a:gd name="T88" fmla="*/ 1304 w 1726"/>
                  <a:gd name="T89" fmla="*/ 135 h 2280"/>
                  <a:gd name="T90" fmla="*/ 976 w 1726"/>
                  <a:gd name="T91" fmla="*/ 4 h 2280"/>
                  <a:gd name="T92" fmla="*/ 412 w 1726"/>
                  <a:gd name="T93" fmla="*/ 174 h 2280"/>
                  <a:gd name="T94" fmla="*/ 731 w 1726"/>
                  <a:gd name="T95" fmla="*/ 31 h 2280"/>
                  <a:gd name="T96" fmla="*/ 465 w 1726"/>
                  <a:gd name="T97" fmla="*/ 139 h 2280"/>
                  <a:gd name="T98" fmla="*/ 230 w 1726"/>
                  <a:gd name="T99" fmla="*/ 1913 h 2280"/>
                  <a:gd name="T100" fmla="*/ 251 w 1726"/>
                  <a:gd name="T101" fmla="*/ 1956 h 2280"/>
                  <a:gd name="T102" fmla="*/ 109 w 1726"/>
                  <a:gd name="T103" fmla="*/ 1718 h 2280"/>
                  <a:gd name="T104" fmla="*/ 37 w 1726"/>
                  <a:gd name="T105" fmla="*/ 994 h 2280"/>
                  <a:gd name="T106" fmla="*/ 36 w 1726"/>
                  <a:gd name="T107" fmla="*/ 1323 h 2280"/>
                  <a:gd name="T108" fmla="*/ 67 w 1726"/>
                  <a:gd name="T109" fmla="*/ 1557 h 2280"/>
                  <a:gd name="T110" fmla="*/ 22 w 1726"/>
                  <a:gd name="T111" fmla="*/ 1270 h 2280"/>
                  <a:gd name="T112" fmla="*/ 11 w 1726"/>
                  <a:gd name="T113" fmla="*/ 1044 h 2280"/>
                  <a:gd name="T114" fmla="*/ 27 w 1726"/>
                  <a:gd name="T115" fmla="*/ 965 h 2280"/>
                  <a:gd name="T116" fmla="*/ 158 w 1726"/>
                  <a:gd name="T117" fmla="*/ 449 h 2280"/>
                  <a:gd name="T118" fmla="*/ 213 w 1726"/>
                  <a:gd name="T119" fmla="*/ 369 h 2280"/>
                  <a:gd name="T120" fmla="*/ 105 w 1726"/>
                  <a:gd name="T121" fmla="*/ 604 h 2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26" h="2280">
                    <a:moveTo>
                      <a:pt x="921" y="0"/>
                    </a:moveTo>
                    <a:cubicBezTo>
                      <a:pt x="908" y="1"/>
                      <a:pt x="908" y="1"/>
                      <a:pt x="908" y="1"/>
                    </a:cubicBezTo>
                    <a:cubicBezTo>
                      <a:pt x="914" y="1"/>
                      <a:pt x="914" y="1"/>
                      <a:pt x="914" y="1"/>
                    </a:cubicBezTo>
                    <a:cubicBezTo>
                      <a:pt x="912" y="4"/>
                      <a:pt x="881" y="5"/>
                      <a:pt x="845" y="10"/>
                    </a:cubicBezTo>
                    <a:cubicBezTo>
                      <a:pt x="848" y="10"/>
                      <a:pt x="867" y="7"/>
                      <a:pt x="894" y="6"/>
                    </a:cubicBezTo>
                    <a:cubicBezTo>
                      <a:pt x="891" y="7"/>
                      <a:pt x="888" y="7"/>
                      <a:pt x="885" y="8"/>
                    </a:cubicBezTo>
                    <a:cubicBezTo>
                      <a:pt x="844" y="10"/>
                      <a:pt x="807" y="16"/>
                      <a:pt x="772" y="22"/>
                    </a:cubicBezTo>
                    <a:cubicBezTo>
                      <a:pt x="784" y="19"/>
                      <a:pt x="798" y="16"/>
                      <a:pt x="813" y="14"/>
                    </a:cubicBezTo>
                    <a:cubicBezTo>
                      <a:pt x="775" y="17"/>
                      <a:pt x="719" y="34"/>
                      <a:pt x="701" y="37"/>
                    </a:cubicBezTo>
                    <a:cubicBezTo>
                      <a:pt x="757" y="19"/>
                      <a:pt x="784" y="14"/>
                      <a:pt x="845" y="5"/>
                    </a:cubicBezTo>
                    <a:cubicBezTo>
                      <a:pt x="877" y="4"/>
                      <a:pt x="806" y="11"/>
                      <a:pt x="805" y="14"/>
                    </a:cubicBezTo>
                    <a:cubicBezTo>
                      <a:pt x="816" y="12"/>
                      <a:pt x="828" y="11"/>
                      <a:pt x="839" y="10"/>
                    </a:cubicBezTo>
                    <a:cubicBezTo>
                      <a:pt x="834" y="8"/>
                      <a:pt x="907" y="2"/>
                      <a:pt x="889" y="0"/>
                    </a:cubicBezTo>
                    <a:cubicBezTo>
                      <a:pt x="812" y="5"/>
                      <a:pt x="736" y="20"/>
                      <a:pt x="673" y="40"/>
                    </a:cubicBezTo>
                    <a:cubicBezTo>
                      <a:pt x="692" y="28"/>
                      <a:pt x="711" y="16"/>
                      <a:pt x="731" y="6"/>
                    </a:cubicBezTo>
                    <a:cubicBezTo>
                      <a:pt x="731" y="6"/>
                      <a:pt x="732" y="5"/>
                      <a:pt x="735" y="4"/>
                    </a:cubicBezTo>
                    <a:cubicBezTo>
                      <a:pt x="670" y="20"/>
                      <a:pt x="705" y="18"/>
                      <a:pt x="690" y="23"/>
                    </a:cubicBezTo>
                    <a:cubicBezTo>
                      <a:pt x="676" y="28"/>
                      <a:pt x="664" y="32"/>
                      <a:pt x="652" y="35"/>
                    </a:cubicBezTo>
                    <a:cubicBezTo>
                      <a:pt x="658" y="32"/>
                      <a:pt x="658" y="32"/>
                      <a:pt x="658" y="32"/>
                    </a:cubicBezTo>
                    <a:cubicBezTo>
                      <a:pt x="620" y="47"/>
                      <a:pt x="647" y="39"/>
                      <a:pt x="612" y="51"/>
                    </a:cubicBezTo>
                    <a:cubicBezTo>
                      <a:pt x="585" y="63"/>
                      <a:pt x="637" y="42"/>
                      <a:pt x="620" y="50"/>
                    </a:cubicBezTo>
                    <a:cubicBezTo>
                      <a:pt x="583" y="65"/>
                      <a:pt x="598" y="62"/>
                      <a:pt x="542" y="86"/>
                    </a:cubicBezTo>
                    <a:cubicBezTo>
                      <a:pt x="545" y="84"/>
                      <a:pt x="535" y="87"/>
                      <a:pt x="567" y="71"/>
                    </a:cubicBezTo>
                    <a:cubicBezTo>
                      <a:pt x="535" y="84"/>
                      <a:pt x="535" y="84"/>
                      <a:pt x="535" y="84"/>
                    </a:cubicBezTo>
                    <a:cubicBezTo>
                      <a:pt x="572" y="66"/>
                      <a:pt x="549" y="76"/>
                      <a:pt x="588" y="60"/>
                    </a:cubicBezTo>
                    <a:cubicBezTo>
                      <a:pt x="605" y="50"/>
                      <a:pt x="600" y="50"/>
                      <a:pt x="616" y="41"/>
                    </a:cubicBezTo>
                    <a:cubicBezTo>
                      <a:pt x="601" y="48"/>
                      <a:pt x="605" y="49"/>
                      <a:pt x="583" y="58"/>
                    </a:cubicBezTo>
                    <a:cubicBezTo>
                      <a:pt x="556" y="68"/>
                      <a:pt x="587" y="55"/>
                      <a:pt x="589" y="53"/>
                    </a:cubicBezTo>
                    <a:cubicBezTo>
                      <a:pt x="554" y="70"/>
                      <a:pt x="549" y="68"/>
                      <a:pt x="519" y="85"/>
                    </a:cubicBezTo>
                    <a:cubicBezTo>
                      <a:pt x="526" y="85"/>
                      <a:pt x="520" y="87"/>
                      <a:pt x="543" y="79"/>
                    </a:cubicBezTo>
                    <a:cubicBezTo>
                      <a:pt x="521" y="89"/>
                      <a:pt x="494" y="103"/>
                      <a:pt x="494" y="100"/>
                    </a:cubicBezTo>
                    <a:cubicBezTo>
                      <a:pt x="491" y="104"/>
                      <a:pt x="491" y="104"/>
                      <a:pt x="491" y="104"/>
                    </a:cubicBezTo>
                    <a:cubicBezTo>
                      <a:pt x="486" y="106"/>
                      <a:pt x="469" y="115"/>
                      <a:pt x="468" y="116"/>
                    </a:cubicBezTo>
                    <a:cubicBezTo>
                      <a:pt x="461" y="121"/>
                      <a:pt x="461" y="121"/>
                      <a:pt x="461" y="121"/>
                    </a:cubicBezTo>
                    <a:cubicBezTo>
                      <a:pt x="477" y="113"/>
                      <a:pt x="491" y="107"/>
                      <a:pt x="517" y="92"/>
                    </a:cubicBezTo>
                    <a:cubicBezTo>
                      <a:pt x="507" y="99"/>
                      <a:pt x="534" y="87"/>
                      <a:pt x="499" y="107"/>
                    </a:cubicBezTo>
                    <a:cubicBezTo>
                      <a:pt x="484" y="115"/>
                      <a:pt x="497" y="106"/>
                      <a:pt x="495" y="106"/>
                    </a:cubicBezTo>
                    <a:cubicBezTo>
                      <a:pt x="419" y="153"/>
                      <a:pt x="416" y="149"/>
                      <a:pt x="361" y="194"/>
                    </a:cubicBezTo>
                    <a:cubicBezTo>
                      <a:pt x="374" y="181"/>
                      <a:pt x="409" y="157"/>
                      <a:pt x="437" y="137"/>
                    </a:cubicBezTo>
                    <a:cubicBezTo>
                      <a:pt x="419" y="146"/>
                      <a:pt x="401" y="162"/>
                      <a:pt x="385" y="174"/>
                    </a:cubicBezTo>
                    <a:cubicBezTo>
                      <a:pt x="398" y="163"/>
                      <a:pt x="400" y="160"/>
                      <a:pt x="383" y="172"/>
                    </a:cubicBezTo>
                    <a:cubicBezTo>
                      <a:pt x="377" y="178"/>
                      <a:pt x="377" y="178"/>
                      <a:pt x="377" y="178"/>
                    </a:cubicBezTo>
                    <a:cubicBezTo>
                      <a:pt x="367" y="186"/>
                      <a:pt x="350" y="200"/>
                      <a:pt x="348" y="200"/>
                    </a:cubicBezTo>
                    <a:cubicBezTo>
                      <a:pt x="348" y="201"/>
                      <a:pt x="352" y="198"/>
                      <a:pt x="362" y="191"/>
                    </a:cubicBezTo>
                    <a:cubicBezTo>
                      <a:pt x="338" y="212"/>
                      <a:pt x="295" y="252"/>
                      <a:pt x="258" y="293"/>
                    </a:cubicBezTo>
                    <a:cubicBezTo>
                      <a:pt x="257" y="287"/>
                      <a:pt x="311" y="235"/>
                      <a:pt x="281" y="262"/>
                    </a:cubicBezTo>
                    <a:cubicBezTo>
                      <a:pt x="265" y="278"/>
                      <a:pt x="256" y="294"/>
                      <a:pt x="230" y="323"/>
                    </a:cubicBezTo>
                    <a:cubicBezTo>
                      <a:pt x="238" y="309"/>
                      <a:pt x="217" y="337"/>
                      <a:pt x="217" y="336"/>
                    </a:cubicBezTo>
                    <a:cubicBezTo>
                      <a:pt x="206" y="351"/>
                      <a:pt x="197" y="366"/>
                      <a:pt x="188" y="382"/>
                    </a:cubicBezTo>
                    <a:cubicBezTo>
                      <a:pt x="173" y="404"/>
                      <a:pt x="157" y="430"/>
                      <a:pt x="146" y="452"/>
                    </a:cubicBezTo>
                    <a:cubicBezTo>
                      <a:pt x="150" y="444"/>
                      <a:pt x="155" y="435"/>
                      <a:pt x="162" y="424"/>
                    </a:cubicBezTo>
                    <a:cubicBezTo>
                      <a:pt x="146" y="458"/>
                      <a:pt x="128" y="483"/>
                      <a:pt x="111" y="527"/>
                    </a:cubicBezTo>
                    <a:cubicBezTo>
                      <a:pt x="118" y="507"/>
                      <a:pt x="118" y="507"/>
                      <a:pt x="118" y="507"/>
                    </a:cubicBezTo>
                    <a:cubicBezTo>
                      <a:pt x="103" y="539"/>
                      <a:pt x="94" y="566"/>
                      <a:pt x="87" y="593"/>
                    </a:cubicBezTo>
                    <a:cubicBezTo>
                      <a:pt x="85" y="592"/>
                      <a:pt x="85" y="592"/>
                      <a:pt x="85" y="592"/>
                    </a:cubicBezTo>
                    <a:cubicBezTo>
                      <a:pt x="86" y="597"/>
                      <a:pt x="71" y="655"/>
                      <a:pt x="68" y="669"/>
                    </a:cubicBezTo>
                    <a:cubicBezTo>
                      <a:pt x="89" y="585"/>
                      <a:pt x="88" y="597"/>
                      <a:pt x="117" y="518"/>
                    </a:cubicBezTo>
                    <a:cubicBezTo>
                      <a:pt x="107" y="548"/>
                      <a:pt x="100" y="570"/>
                      <a:pt x="93" y="603"/>
                    </a:cubicBezTo>
                    <a:cubicBezTo>
                      <a:pt x="89" y="616"/>
                      <a:pt x="87" y="620"/>
                      <a:pt x="86" y="621"/>
                    </a:cubicBezTo>
                    <a:cubicBezTo>
                      <a:pt x="84" y="632"/>
                      <a:pt x="85" y="636"/>
                      <a:pt x="81" y="655"/>
                    </a:cubicBezTo>
                    <a:cubicBezTo>
                      <a:pt x="78" y="661"/>
                      <a:pt x="78" y="661"/>
                      <a:pt x="78" y="661"/>
                    </a:cubicBezTo>
                    <a:cubicBezTo>
                      <a:pt x="64" y="716"/>
                      <a:pt x="70" y="712"/>
                      <a:pt x="59" y="765"/>
                    </a:cubicBezTo>
                    <a:cubicBezTo>
                      <a:pt x="54" y="775"/>
                      <a:pt x="64" y="718"/>
                      <a:pt x="71" y="685"/>
                    </a:cubicBezTo>
                    <a:cubicBezTo>
                      <a:pt x="62" y="710"/>
                      <a:pt x="83" y="632"/>
                      <a:pt x="72" y="661"/>
                    </a:cubicBezTo>
                    <a:cubicBezTo>
                      <a:pt x="69" y="677"/>
                      <a:pt x="69" y="677"/>
                      <a:pt x="69" y="677"/>
                    </a:cubicBezTo>
                    <a:cubicBezTo>
                      <a:pt x="66" y="693"/>
                      <a:pt x="65" y="691"/>
                      <a:pt x="67" y="681"/>
                    </a:cubicBezTo>
                    <a:cubicBezTo>
                      <a:pt x="62" y="703"/>
                      <a:pt x="63" y="697"/>
                      <a:pt x="63" y="706"/>
                    </a:cubicBezTo>
                    <a:cubicBezTo>
                      <a:pt x="44" y="790"/>
                      <a:pt x="60" y="696"/>
                      <a:pt x="43" y="779"/>
                    </a:cubicBezTo>
                    <a:cubicBezTo>
                      <a:pt x="44" y="769"/>
                      <a:pt x="48" y="746"/>
                      <a:pt x="46" y="750"/>
                    </a:cubicBezTo>
                    <a:cubicBezTo>
                      <a:pt x="49" y="736"/>
                      <a:pt x="53" y="721"/>
                      <a:pt x="56" y="706"/>
                    </a:cubicBezTo>
                    <a:cubicBezTo>
                      <a:pt x="54" y="705"/>
                      <a:pt x="54" y="705"/>
                      <a:pt x="54" y="705"/>
                    </a:cubicBezTo>
                    <a:cubicBezTo>
                      <a:pt x="41" y="761"/>
                      <a:pt x="38" y="795"/>
                      <a:pt x="38" y="821"/>
                    </a:cubicBezTo>
                    <a:cubicBezTo>
                      <a:pt x="44" y="770"/>
                      <a:pt x="40" y="816"/>
                      <a:pt x="46" y="790"/>
                    </a:cubicBezTo>
                    <a:cubicBezTo>
                      <a:pt x="45" y="800"/>
                      <a:pt x="43" y="809"/>
                      <a:pt x="42" y="815"/>
                    </a:cubicBezTo>
                    <a:cubicBezTo>
                      <a:pt x="42" y="818"/>
                      <a:pt x="38" y="844"/>
                      <a:pt x="40" y="841"/>
                    </a:cubicBezTo>
                    <a:cubicBezTo>
                      <a:pt x="32" y="852"/>
                      <a:pt x="18" y="964"/>
                      <a:pt x="16" y="938"/>
                    </a:cubicBezTo>
                    <a:cubicBezTo>
                      <a:pt x="11" y="970"/>
                      <a:pt x="6" y="1069"/>
                      <a:pt x="6" y="1139"/>
                    </a:cubicBezTo>
                    <a:cubicBezTo>
                      <a:pt x="5" y="1132"/>
                      <a:pt x="5" y="1126"/>
                      <a:pt x="5" y="1120"/>
                    </a:cubicBezTo>
                    <a:cubicBezTo>
                      <a:pt x="0" y="1193"/>
                      <a:pt x="7" y="1184"/>
                      <a:pt x="10" y="1226"/>
                    </a:cubicBezTo>
                    <a:cubicBezTo>
                      <a:pt x="7" y="1189"/>
                      <a:pt x="9" y="1260"/>
                      <a:pt x="8" y="1275"/>
                    </a:cubicBezTo>
                    <a:cubicBezTo>
                      <a:pt x="12" y="1308"/>
                      <a:pt x="16" y="1335"/>
                      <a:pt x="22" y="1382"/>
                    </a:cubicBezTo>
                    <a:cubicBezTo>
                      <a:pt x="21" y="1392"/>
                      <a:pt x="17" y="1393"/>
                      <a:pt x="21" y="1423"/>
                    </a:cubicBezTo>
                    <a:cubicBezTo>
                      <a:pt x="26" y="1443"/>
                      <a:pt x="26" y="1443"/>
                      <a:pt x="26" y="1443"/>
                    </a:cubicBezTo>
                    <a:cubicBezTo>
                      <a:pt x="30" y="1473"/>
                      <a:pt x="40" y="1512"/>
                      <a:pt x="42" y="1531"/>
                    </a:cubicBezTo>
                    <a:cubicBezTo>
                      <a:pt x="41" y="1527"/>
                      <a:pt x="41" y="1527"/>
                      <a:pt x="41" y="1527"/>
                    </a:cubicBezTo>
                    <a:cubicBezTo>
                      <a:pt x="47" y="1560"/>
                      <a:pt x="51" y="1561"/>
                      <a:pt x="45" y="1535"/>
                    </a:cubicBezTo>
                    <a:cubicBezTo>
                      <a:pt x="54" y="1566"/>
                      <a:pt x="54" y="1566"/>
                      <a:pt x="54" y="1566"/>
                    </a:cubicBezTo>
                    <a:cubicBezTo>
                      <a:pt x="53" y="1567"/>
                      <a:pt x="53" y="1567"/>
                      <a:pt x="53" y="1567"/>
                    </a:cubicBezTo>
                    <a:cubicBezTo>
                      <a:pt x="65" y="1608"/>
                      <a:pt x="78" y="1646"/>
                      <a:pt x="102" y="1708"/>
                    </a:cubicBezTo>
                    <a:cubicBezTo>
                      <a:pt x="94" y="1692"/>
                      <a:pt x="117" y="1757"/>
                      <a:pt x="94" y="1701"/>
                    </a:cubicBezTo>
                    <a:cubicBezTo>
                      <a:pt x="102" y="1717"/>
                      <a:pt x="93" y="1691"/>
                      <a:pt x="92" y="1687"/>
                    </a:cubicBezTo>
                    <a:cubicBezTo>
                      <a:pt x="86" y="1667"/>
                      <a:pt x="77" y="1648"/>
                      <a:pt x="75" y="1639"/>
                    </a:cubicBezTo>
                    <a:cubicBezTo>
                      <a:pt x="75" y="1646"/>
                      <a:pt x="71" y="1641"/>
                      <a:pt x="66" y="1630"/>
                    </a:cubicBezTo>
                    <a:cubicBezTo>
                      <a:pt x="79" y="1672"/>
                      <a:pt x="125" y="1787"/>
                      <a:pt x="136" y="1792"/>
                    </a:cubicBezTo>
                    <a:cubicBezTo>
                      <a:pt x="160" y="1841"/>
                      <a:pt x="199" y="1900"/>
                      <a:pt x="238" y="1948"/>
                    </a:cubicBezTo>
                    <a:cubicBezTo>
                      <a:pt x="236" y="1945"/>
                      <a:pt x="234" y="1941"/>
                      <a:pt x="235" y="1942"/>
                    </a:cubicBezTo>
                    <a:cubicBezTo>
                      <a:pt x="245" y="1956"/>
                      <a:pt x="256" y="1970"/>
                      <a:pt x="267" y="1984"/>
                    </a:cubicBezTo>
                    <a:cubicBezTo>
                      <a:pt x="259" y="1975"/>
                      <a:pt x="259" y="1975"/>
                      <a:pt x="259" y="1975"/>
                    </a:cubicBezTo>
                    <a:cubicBezTo>
                      <a:pt x="266" y="1984"/>
                      <a:pt x="274" y="1993"/>
                      <a:pt x="282" y="2002"/>
                    </a:cubicBezTo>
                    <a:cubicBezTo>
                      <a:pt x="283" y="2005"/>
                      <a:pt x="273" y="1996"/>
                      <a:pt x="263" y="1986"/>
                    </a:cubicBezTo>
                    <a:cubicBezTo>
                      <a:pt x="258" y="1980"/>
                      <a:pt x="253" y="1973"/>
                      <a:pt x="259" y="1979"/>
                    </a:cubicBezTo>
                    <a:cubicBezTo>
                      <a:pt x="232" y="1952"/>
                      <a:pt x="279" y="2003"/>
                      <a:pt x="261" y="1986"/>
                    </a:cubicBezTo>
                    <a:cubicBezTo>
                      <a:pt x="255" y="1979"/>
                      <a:pt x="247" y="1970"/>
                      <a:pt x="243" y="1965"/>
                    </a:cubicBezTo>
                    <a:cubicBezTo>
                      <a:pt x="270" y="1999"/>
                      <a:pt x="286" y="2011"/>
                      <a:pt x="304" y="2032"/>
                    </a:cubicBezTo>
                    <a:cubicBezTo>
                      <a:pt x="320" y="2045"/>
                      <a:pt x="352" y="2071"/>
                      <a:pt x="384" y="2096"/>
                    </a:cubicBezTo>
                    <a:cubicBezTo>
                      <a:pt x="370" y="2088"/>
                      <a:pt x="419" y="2120"/>
                      <a:pt x="401" y="2111"/>
                    </a:cubicBezTo>
                    <a:cubicBezTo>
                      <a:pt x="415" y="2118"/>
                      <a:pt x="443" y="2138"/>
                      <a:pt x="449" y="2139"/>
                    </a:cubicBezTo>
                    <a:cubicBezTo>
                      <a:pt x="444" y="2137"/>
                      <a:pt x="430" y="2128"/>
                      <a:pt x="420" y="2121"/>
                    </a:cubicBezTo>
                    <a:cubicBezTo>
                      <a:pt x="434" y="2129"/>
                      <a:pt x="437" y="2129"/>
                      <a:pt x="453" y="2139"/>
                    </a:cubicBezTo>
                    <a:cubicBezTo>
                      <a:pt x="455" y="2141"/>
                      <a:pt x="454" y="2141"/>
                      <a:pt x="454" y="2141"/>
                    </a:cubicBezTo>
                    <a:cubicBezTo>
                      <a:pt x="477" y="2152"/>
                      <a:pt x="464" y="2141"/>
                      <a:pt x="503" y="2162"/>
                    </a:cubicBezTo>
                    <a:cubicBezTo>
                      <a:pt x="608" y="2215"/>
                      <a:pt x="485" y="2160"/>
                      <a:pt x="500" y="2168"/>
                    </a:cubicBezTo>
                    <a:cubicBezTo>
                      <a:pt x="504" y="2169"/>
                      <a:pt x="551" y="2192"/>
                      <a:pt x="572" y="2202"/>
                    </a:cubicBezTo>
                    <a:cubicBezTo>
                      <a:pt x="567" y="2201"/>
                      <a:pt x="567" y="2201"/>
                      <a:pt x="567" y="2201"/>
                    </a:cubicBezTo>
                    <a:cubicBezTo>
                      <a:pt x="578" y="2205"/>
                      <a:pt x="594" y="2211"/>
                      <a:pt x="606" y="2217"/>
                    </a:cubicBezTo>
                    <a:cubicBezTo>
                      <a:pt x="613" y="2218"/>
                      <a:pt x="627" y="2222"/>
                      <a:pt x="635" y="2223"/>
                    </a:cubicBezTo>
                    <a:cubicBezTo>
                      <a:pt x="652" y="2230"/>
                      <a:pt x="668" y="2235"/>
                      <a:pt x="685" y="2241"/>
                    </a:cubicBezTo>
                    <a:cubicBezTo>
                      <a:pt x="674" y="2238"/>
                      <a:pt x="674" y="2238"/>
                      <a:pt x="674" y="2238"/>
                    </a:cubicBezTo>
                    <a:cubicBezTo>
                      <a:pt x="686" y="2242"/>
                      <a:pt x="696" y="2245"/>
                      <a:pt x="706" y="2248"/>
                    </a:cubicBezTo>
                    <a:cubicBezTo>
                      <a:pt x="710" y="2250"/>
                      <a:pt x="695" y="2246"/>
                      <a:pt x="680" y="2241"/>
                    </a:cubicBezTo>
                    <a:cubicBezTo>
                      <a:pt x="688" y="2245"/>
                      <a:pt x="698" y="2249"/>
                      <a:pt x="710" y="2251"/>
                    </a:cubicBezTo>
                    <a:cubicBezTo>
                      <a:pt x="704" y="2249"/>
                      <a:pt x="704" y="2249"/>
                      <a:pt x="704" y="2249"/>
                    </a:cubicBezTo>
                    <a:cubicBezTo>
                      <a:pt x="717" y="2252"/>
                      <a:pt x="766" y="2262"/>
                      <a:pt x="728" y="2252"/>
                    </a:cubicBezTo>
                    <a:cubicBezTo>
                      <a:pt x="757" y="2258"/>
                      <a:pt x="765" y="2263"/>
                      <a:pt x="785" y="2266"/>
                    </a:cubicBezTo>
                    <a:cubicBezTo>
                      <a:pt x="787" y="2268"/>
                      <a:pt x="769" y="2264"/>
                      <a:pt x="779" y="2267"/>
                    </a:cubicBezTo>
                    <a:cubicBezTo>
                      <a:pt x="798" y="2272"/>
                      <a:pt x="811" y="2274"/>
                      <a:pt x="827" y="2276"/>
                    </a:cubicBezTo>
                    <a:cubicBezTo>
                      <a:pt x="811" y="2273"/>
                      <a:pt x="831" y="2275"/>
                      <a:pt x="807" y="2270"/>
                    </a:cubicBezTo>
                    <a:cubicBezTo>
                      <a:pt x="816" y="2272"/>
                      <a:pt x="842" y="2275"/>
                      <a:pt x="841" y="2274"/>
                    </a:cubicBezTo>
                    <a:cubicBezTo>
                      <a:pt x="833" y="2273"/>
                      <a:pt x="827" y="2273"/>
                      <a:pt x="813" y="2270"/>
                    </a:cubicBezTo>
                    <a:cubicBezTo>
                      <a:pt x="840" y="2273"/>
                      <a:pt x="867" y="2276"/>
                      <a:pt x="894" y="2279"/>
                    </a:cubicBezTo>
                    <a:cubicBezTo>
                      <a:pt x="893" y="2279"/>
                      <a:pt x="891" y="2279"/>
                      <a:pt x="887" y="2280"/>
                    </a:cubicBezTo>
                    <a:cubicBezTo>
                      <a:pt x="923" y="2280"/>
                      <a:pt x="977" y="2278"/>
                      <a:pt x="1000" y="2273"/>
                    </a:cubicBezTo>
                    <a:cubicBezTo>
                      <a:pt x="989" y="2273"/>
                      <a:pt x="989" y="2273"/>
                      <a:pt x="989" y="2273"/>
                    </a:cubicBezTo>
                    <a:cubicBezTo>
                      <a:pt x="981" y="2275"/>
                      <a:pt x="964" y="2276"/>
                      <a:pt x="957" y="2276"/>
                    </a:cubicBezTo>
                    <a:cubicBezTo>
                      <a:pt x="983" y="2274"/>
                      <a:pt x="938" y="2274"/>
                      <a:pt x="966" y="2272"/>
                    </a:cubicBezTo>
                    <a:cubicBezTo>
                      <a:pt x="1004" y="2268"/>
                      <a:pt x="1038" y="2265"/>
                      <a:pt x="1058" y="2258"/>
                    </a:cubicBezTo>
                    <a:cubicBezTo>
                      <a:pt x="1022" y="2266"/>
                      <a:pt x="973" y="2269"/>
                      <a:pt x="959" y="2270"/>
                    </a:cubicBezTo>
                    <a:cubicBezTo>
                      <a:pt x="966" y="2270"/>
                      <a:pt x="974" y="2269"/>
                      <a:pt x="982" y="2269"/>
                    </a:cubicBezTo>
                    <a:cubicBezTo>
                      <a:pt x="964" y="2271"/>
                      <a:pt x="946" y="2273"/>
                      <a:pt x="928" y="2274"/>
                    </a:cubicBezTo>
                    <a:cubicBezTo>
                      <a:pt x="926" y="2273"/>
                      <a:pt x="881" y="2274"/>
                      <a:pt x="882" y="2271"/>
                    </a:cubicBezTo>
                    <a:cubicBezTo>
                      <a:pt x="900" y="2272"/>
                      <a:pt x="917" y="2273"/>
                      <a:pt x="932" y="2273"/>
                    </a:cubicBezTo>
                    <a:cubicBezTo>
                      <a:pt x="928" y="2272"/>
                      <a:pt x="882" y="2271"/>
                      <a:pt x="863" y="2269"/>
                    </a:cubicBezTo>
                    <a:cubicBezTo>
                      <a:pt x="887" y="2271"/>
                      <a:pt x="887" y="2271"/>
                      <a:pt x="887" y="2271"/>
                    </a:cubicBezTo>
                    <a:cubicBezTo>
                      <a:pt x="843" y="2271"/>
                      <a:pt x="788" y="2261"/>
                      <a:pt x="746" y="2251"/>
                    </a:cubicBezTo>
                    <a:cubicBezTo>
                      <a:pt x="779" y="2258"/>
                      <a:pt x="706" y="2239"/>
                      <a:pt x="732" y="2244"/>
                    </a:cubicBezTo>
                    <a:cubicBezTo>
                      <a:pt x="743" y="2246"/>
                      <a:pt x="759" y="2252"/>
                      <a:pt x="755" y="2250"/>
                    </a:cubicBezTo>
                    <a:cubicBezTo>
                      <a:pt x="758" y="2249"/>
                      <a:pt x="730" y="2244"/>
                      <a:pt x="722" y="2240"/>
                    </a:cubicBezTo>
                    <a:cubicBezTo>
                      <a:pt x="717" y="2240"/>
                      <a:pt x="675" y="2228"/>
                      <a:pt x="699" y="2237"/>
                    </a:cubicBezTo>
                    <a:cubicBezTo>
                      <a:pt x="686" y="2232"/>
                      <a:pt x="656" y="2224"/>
                      <a:pt x="639" y="2216"/>
                    </a:cubicBezTo>
                    <a:cubicBezTo>
                      <a:pt x="644" y="2220"/>
                      <a:pt x="605" y="2204"/>
                      <a:pt x="599" y="2202"/>
                    </a:cubicBezTo>
                    <a:cubicBezTo>
                      <a:pt x="591" y="2198"/>
                      <a:pt x="584" y="2195"/>
                      <a:pt x="579" y="2192"/>
                    </a:cubicBezTo>
                    <a:cubicBezTo>
                      <a:pt x="596" y="2199"/>
                      <a:pt x="616" y="2207"/>
                      <a:pt x="638" y="2214"/>
                    </a:cubicBezTo>
                    <a:cubicBezTo>
                      <a:pt x="638" y="2214"/>
                      <a:pt x="638" y="2214"/>
                      <a:pt x="638" y="2214"/>
                    </a:cubicBezTo>
                    <a:cubicBezTo>
                      <a:pt x="646" y="2217"/>
                      <a:pt x="662" y="2223"/>
                      <a:pt x="657" y="2221"/>
                    </a:cubicBezTo>
                    <a:cubicBezTo>
                      <a:pt x="658" y="2220"/>
                      <a:pt x="658" y="2220"/>
                      <a:pt x="658" y="2220"/>
                    </a:cubicBezTo>
                    <a:cubicBezTo>
                      <a:pt x="701" y="2234"/>
                      <a:pt x="745" y="2243"/>
                      <a:pt x="767" y="2247"/>
                    </a:cubicBezTo>
                    <a:cubicBezTo>
                      <a:pt x="756" y="2246"/>
                      <a:pt x="756" y="2246"/>
                      <a:pt x="756" y="2246"/>
                    </a:cubicBezTo>
                    <a:cubicBezTo>
                      <a:pt x="790" y="2251"/>
                      <a:pt x="822" y="2260"/>
                      <a:pt x="857" y="2261"/>
                    </a:cubicBezTo>
                    <a:cubicBezTo>
                      <a:pt x="856" y="2261"/>
                      <a:pt x="852" y="2261"/>
                      <a:pt x="858" y="2262"/>
                    </a:cubicBezTo>
                    <a:cubicBezTo>
                      <a:pt x="901" y="2266"/>
                      <a:pt x="918" y="2263"/>
                      <a:pt x="952" y="2264"/>
                    </a:cubicBezTo>
                    <a:cubicBezTo>
                      <a:pt x="947" y="2265"/>
                      <a:pt x="947" y="2265"/>
                      <a:pt x="947" y="2265"/>
                    </a:cubicBezTo>
                    <a:cubicBezTo>
                      <a:pt x="950" y="2265"/>
                      <a:pt x="971" y="2263"/>
                      <a:pt x="966" y="2262"/>
                    </a:cubicBezTo>
                    <a:cubicBezTo>
                      <a:pt x="938" y="2264"/>
                      <a:pt x="932" y="2264"/>
                      <a:pt x="907" y="2263"/>
                    </a:cubicBezTo>
                    <a:cubicBezTo>
                      <a:pt x="917" y="2263"/>
                      <a:pt x="940" y="2262"/>
                      <a:pt x="957" y="2261"/>
                    </a:cubicBezTo>
                    <a:cubicBezTo>
                      <a:pt x="959" y="2259"/>
                      <a:pt x="959" y="2259"/>
                      <a:pt x="959" y="2259"/>
                    </a:cubicBezTo>
                    <a:cubicBezTo>
                      <a:pt x="980" y="2255"/>
                      <a:pt x="1002" y="2257"/>
                      <a:pt x="1023" y="2251"/>
                    </a:cubicBezTo>
                    <a:cubicBezTo>
                      <a:pt x="1014" y="2252"/>
                      <a:pt x="1006" y="2253"/>
                      <a:pt x="998" y="2253"/>
                    </a:cubicBezTo>
                    <a:cubicBezTo>
                      <a:pt x="998" y="2253"/>
                      <a:pt x="1000" y="2253"/>
                      <a:pt x="1002" y="2252"/>
                    </a:cubicBezTo>
                    <a:cubicBezTo>
                      <a:pt x="991" y="2254"/>
                      <a:pt x="981" y="2255"/>
                      <a:pt x="978" y="2256"/>
                    </a:cubicBezTo>
                    <a:cubicBezTo>
                      <a:pt x="941" y="2260"/>
                      <a:pt x="922" y="2255"/>
                      <a:pt x="916" y="2254"/>
                    </a:cubicBezTo>
                    <a:cubicBezTo>
                      <a:pt x="898" y="2253"/>
                      <a:pt x="922" y="2252"/>
                      <a:pt x="920" y="2250"/>
                    </a:cubicBezTo>
                    <a:cubicBezTo>
                      <a:pt x="892" y="2250"/>
                      <a:pt x="893" y="2253"/>
                      <a:pt x="865" y="2251"/>
                    </a:cubicBezTo>
                    <a:cubicBezTo>
                      <a:pt x="856" y="2249"/>
                      <a:pt x="862" y="2249"/>
                      <a:pt x="866" y="2250"/>
                    </a:cubicBezTo>
                    <a:cubicBezTo>
                      <a:pt x="845" y="2249"/>
                      <a:pt x="845" y="2249"/>
                      <a:pt x="845" y="2249"/>
                    </a:cubicBezTo>
                    <a:cubicBezTo>
                      <a:pt x="844" y="2248"/>
                      <a:pt x="796" y="2240"/>
                      <a:pt x="825" y="2243"/>
                    </a:cubicBezTo>
                    <a:cubicBezTo>
                      <a:pt x="829" y="2244"/>
                      <a:pt x="837" y="2245"/>
                      <a:pt x="843" y="2246"/>
                    </a:cubicBezTo>
                    <a:cubicBezTo>
                      <a:pt x="804" y="2240"/>
                      <a:pt x="738" y="2222"/>
                      <a:pt x="741" y="2220"/>
                    </a:cubicBezTo>
                    <a:cubicBezTo>
                      <a:pt x="721" y="2214"/>
                      <a:pt x="726" y="2217"/>
                      <a:pt x="694" y="2206"/>
                    </a:cubicBezTo>
                    <a:cubicBezTo>
                      <a:pt x="678" y="2202"/>
                      <a:pt x="694" y="2210"/>
                      <a:pt x="658" y="2198"/>
                    </a:cubicBezTo>
                    <a:cubicBezTo>
                      <a:pt x="667" y="2202"/>
                      <a:pt x="676" y="2205"/>
                      <a:pt x="686" y="2209"/>
                    </a:cubicBezTo>
                    <a:cubicBezTo>
                      <a:pt x="692" y="2210"/>
                      <a:pt x="696" y="2211"/>
                      <a:pt x="703" y="2213"/>
                    </a:cubicBezTo>
                    <a:cubicBezTo>
                      <a:pt x="693" y="2210"/>
                      <a:pt x="683" y="2207"/>
                      <a:pt x="674" y="2204"/>
                    </a:cubicBezTo>
                    <a:cubicBezTo>
                      <a:pt x="692" y="2209"/>
                      <a:pt x="689" y="2207"/>
                      <a:pt x="695" y="2208"/>
                    </a:cubicBezTo>
                    <a:cubicBezTo>
                      <a:pt x="740" y="2222"/>
                      <a:pt x="752" y="2227"/>
                      <a:pt x="775" y="2233"/>
                    </a:cubicBezTo>
                    <a:cubicBezTo>
                      <a:pt x="761" y="2231"/>
                      <a:pt x="736" y="2224"/>
                      <a:pt x="745" y="2229"/>
                    </a:cubicBezTo>
                    <a:cubicBezTo>
                      <a:pt x="722" y="2221"/>
                      <a:pt x="719" y="2224"/>
                      <a:pt x="693" y="2214"/>
                    </a:cubicBezTo>
                    <a:cubicBezTo>
                      <a:pt x="698" y="2215"/>
                      <a:pt x="698" y="2215"/>
                      <a:pt x="698" y="2215"/>
                    </a:cubicBezTo>
                    <a:cubicBezTo>
                      <a:pt x="677" y="2210"/>
                      <a:pt x="674" y="2207"/>
                      <a:pt x="656" y="2202"/>
                    </a:cubicBezTo>
                    <a:cubicBezTo>
                      <a:pt x="658" y="2202"/>
                      <a:pt x="656" y="2201"/>
                      <a:pt x="654" y="2200"/>
                    </a:cubicBezTo>
                    <a:cubicBezTo>
                      <a:pt x="616" y="2186"/>
                      <a:pt x="665" y="2205"/>
                      <a:pt x="626" y="2192"/>
                    </a:cubicBezTo>
                    <a:cubicBezTo>
                      <a:pt x="593" y="2179"/>
                      <a:pt x="617" y="2185"/>
                      <a:pt x="608" y="2180"/>
                    </a:cubicBezTo>
                    <a:cubicBezTo>
                      <a:pt x="664" y="2200"/>
                      <a:pt x="608" y="2177"/>
                      <a:pt x="669" y="2198"/>
                    </a:cubicBezTo>
                    <a:cubicBezTo>
                      <a:pt x="670" y="2195"/>
                      <a:pt x="646" y="2187"/>
                      <a:pt x="614" y="2174"/>
                    </a:cubicBezTo>
                    <a:cubicBezTo>
                      <a:pt x="635" y="2183"/>
                      <a:pt x="599" y="2172"/>
                      <a:pt x="626" y="2185"/>
                    </a:cubicBezTo>
                    <a:cubicBezTo>
                      <a:pt x="578" y="2166"/>
                      <a:pt x="580" y="2173"/>
                      <a:pt x="529" y="2145"/>
                    </a:cubicBezTo>
                    <a:cubicBezTo>
                      <a:pt x="530" y="2145"/>
                      <a:pt x="530" y="2145"/>
                      <a:pt x="530" y="2145"/>
                    </a:cubicBezTo>
                    <a:cubicBezTo>
                      <a:pt x="523" y="2142"/>
                      <a:pt x="516" y="2139"/>
                      <a:pt x="508" y="2136"/>
                    </a:cubicBezTo>
                    <a:cubicBezTo>
                      <a:pt x="499" y="2130"/>
                      <a:pt x="490" y="2124"/>
                      <a:pt x="480" y="2119"/>
                    </a:cubicBezTo>
                    <a:cubicBezTo>
                      <a:pt x="499" y="2126"/>
                      <a:pt x="521" y="2140"/>
                      <a:pt x="536" y="2145"/>
                    </a:cubicBezTo>
                    <a:cubicBezTo>
                      <a:pt x="502" y="2124"/>
                      <a:pt x="487" y="2123"/>
                      <a:pt x="447" y="2098"/>
                    </a:cubicBezTo>
                    <a:cubicBezTo>
                      <a:pt x="416" y="2075"/>
                      <a:pt x="488" y="2121"/>
                      <a:pt x="490" y="2118"/>
                    </a:cubicBezTo>
                    <a:cubicBezTo>
                      <a:pt x="482" y="2114"/>
                      <a:pt x="461" y="2100"/>
                      <a:pt x="464" y="2101"/>
                    </a:cubicBezTo>
                    <a:cubicBezTo>
                      <a:pt x="500" y="2124"/>
                      <a:pt x="487" y="2113"/>
                      <a:pt x="528" y="2137"/>
                    </a:cubicBezTo>
                    <a:cubicBezTo>
                      <a:pt x="507" y="2127"/>
                      <a:pt x="531" y="2140"/>
                      <a:pt x="527" y="2139"/>
                    </a:cubicBezTo>
                    <a:cubicBezTo>
                      <a:pt x="533" y="2141"/>
                      <a:pt x="573" y="2161"/>
                      <a:pt x="602" y="2174"/>
                    </a:cubicBezTo>
                    <a:cubicBezTo>
                      <a:pt x="610" y="2175"/>
                      <a:pt x="578" y="2162"/>
                      <a:pt x="560" y="2152"/>
                    </a:cubicBezTo>
                    <a:cubicBezTo>
                      <a:pt x="525" y="2137"/>
                      <a:pt x="493" y="2115"/>
                      <a:pt x="467" y="2102"/>
                    </a:cubicBezTo>
                    <a:cubicBezTo>
                      <a:pt x="432" y="2081"/>
                      <a:pt x="465" y="2099"/>
                      <a:pt x="463" y="2097"/>
                    </a:cubicBezTo>
                    <a:cubicBezTo>
                      <a:pt x="432" y="2077"/>
                      <a:pt x="448" y="2090"/>
                      <a:pt x="438" y="2084"/>
                    </a:cubicBezTo>
                    <a:cubicBezTo>
                      <a:pt x="391" y="2055"/>
                      <a:pt x="390" y="2048"/>
                      <a:pt x="360" y="2023"/>
                    </a:cubicBezTo>
                    <a:cubicBezTo>
                      <a:pt x="333" y="2004"/>
                      <a:pt x="278" y="1946"/>
                      <a:pt x="245" y="1901"/>
                    </a:cubicBezTo>
                    <a:cubicBezTo>
                      <a:pt x="250" y="1906"/>
                      <a:pt x="246" y="1900"/>
                      <a:pt x="245" y="1897"/>
                    </a:cubicBezTo>
                    <a:cubicBezTo>
                      <a:pt x="222" y="1872"/>
                      <a:pt x="230" y="1881"/>
                      <a:pt x="205" y="1848"/>
                    </a:cubicBezTo>
                    <a:cubicBezTo>
                      <a:pt x="211" y="1858"/>
                      <a:pt x="217" y="1868"/>
                      <a:pt x="223" y="1878"/>
                    </a:cubicBezTo>
                    <a:cubicBezTo>
                      <a:pt x="207" y="1855"/>
                      <a:pt x="192" y="1837"/>
                      <a:pt x="182" y="1814"/>
                    </a:cubicBezTo>
                    <a:cubicBezTo>
                      <a:pt x="195" y="1845"/>
                      <a:pt x="156" y="1775"/>
                      <a:pt x="148" y="1756"/>
                    </a:cubicBezTo>
                    <a:cubicBezTo>
                      <a:pt x="136" y="1730"/>
                      <a:pt x="123" y="1704"/>
                      <a:pt x="120" y="1688"/>
                    </a:cubicBezTo>
                    <a:cubicBezTo>
                      <a:pt x="121" y="1692"/>
                      <a:pt x="121" y="1692"/>
                      <a:pt x="121" y="1692"/>
                    </a:cubicBezTo>
                    <a:cubicBezTo>
                      <a:pt x="116" y="1678"/>
                      <a:pt x="112" y="1665"/>
                      <a:pt x="108" y="1652"/>
                    </a:cubicBezTo>
                    <a:cubicBezTo>
                      <a:pt x="112" y="1656"/>
                      <a:pt x="112" y="1656"/>
                      <a:pt x="112" y="1656"/>
                    </a:cubicBezTo>
                    <a:cubicBezTo>
                      <a:pt x="104" y="1628"/>
                      <a:pt x="93" y="1594"/>
                      <a:pt x="94" y="1604"/>
                    </a:cubicBezTo>
                    <a:cubicBezTo>
                      <a:pt x="87" y="1575"/>
                      <a:pt x="92" y="1592"/>
                      <a:pt x="92" y="1587"/>
                    </a:cubicBezTo>
                    <a:cubicBezTo>
                      <a:pt x="98" y="1603"/>
                      <a:pt x="111" y="1638"/>
                      <a:pt x="112" y="1649"/>
                    </a:cubicBezTo>
                    <a:cubicBezTo>
                      <a:pt x="111" y="1646"/>
                      <a:pt x="109" y="1640"/>
                      <a:pt x="109" y="1639"/>
                    </a:cubicBezTo>
                    <a:cubicBezTo>
                      <a:pt x="132" y="1714"/>
                      <a:pt x="121" y="1662"/>
                      <a:pt x="135" y="1698"/>
                    </a:cubicBezTo>
                    <a:cubicBezTo>
                      <a:pt x="128" y="1679"/>
                      <a:pt x="124" y="1664"/>
                      <a:pt x="116" y="1644"/>
                    </a:cubicBezTo>
                    <a:cubicBezTo>
                      <a:pt x="114" y="1634"/>
                      <a:pt x="100" y="1595"/>
                      <a:pt x="94" y="1575"/>
                    </a:cubicBezTo>
                    <a:cubicBezTo>
                      <a:pt x="103" y="1603"/>
                      <a:pt x="106" y="1617"/>
                      <a:pt x="111" y="1639"/>
                    </a:cubicBezTo>
                    <a:cubicBezTo>
                      <a:pt x="106" y="1621"/>
                      <a:pt x="103" y="1618"/>
                      <a:pt x="100" y="1602"/>
                    </a:cubicBezTo>
                    <a:cubicBezTo>
                      <a:pt x="102" y="1607"/>
                      <a:pt x="102" y="1607"/>
                      <a:pt x="102" y="1607"/>
                    </a:cubicBezTo>
                    <a:cubicBezTo>
                      <a:pt x="95" y="1587"/>
                      <a:pt x="95" y="1587"/>
                      <a:pt x="95" y="1587"/>
                    </a:cubicBezTo>
                    <a:cubicBezTo>
                      <a:pt x="96" y="1584"/>
                      <a:pt x="82" y="1532"/>
                      <a:pt x="92" y="1562"/>
                    </a:cubicBezTo>
                    <a:cubicBezTo>
                      <a:pt x="85" y="1534"/>
                      <a:pt x="88" y="1553"/>
                      <a:pt x="81" y="1528"/>
                    </a:cubicBezTo>
                    <a:cubicBezTo>
                      <a:pt x="92" y="1578"/>
                      <a:pt x="92" y="1578"/>
                      <a:pt x="92" y="1578"/>
                    </a:cubicBezTo>
                    <a:cubicBezTo>
                      <a:pt x="90" y="1577"/>
                      <a:pt x="90" y="1577"/>
                      <a:pt x="90" y="1577"/>
                    </a:cubicBezTo>
                    <a:cubicBezTo>
                      <a:pt x="84" y="1559"/>
                      <a:pt x="85" y="1555"/>
                      <a:pt x="80" y="1535"/>
                    </a:cubicBezTo>
                    <a:cubicBezTo>
                      <a:pt x="78" y="1537"/>
                      <a:pt x="78" y="1537"/>
                      <a:pt x="78" y="1537"/>
                    </a:cubicBezTo>
                    <a:cubicBezTo>
                      <a:pt x="75" y="1525"/>
                      <a:pt x="74" y="1513"/>
                      <a:pt x="72" y="1501"/>
                    </a:cubicBezTo>
                    <a:cubicBezTo>
                      <a:pt x="72" y="1506"/>
                      <a:pt x="67" y="1478"/>
                      <a:pt x="65" y="1470"/>
                    </a:cubicBezTo>
                    <a:cubicBezTo>
                      <a:pt x="63" y="1450"/>
                      <a:pt x="69" y="1463"/>
                      <a:pt x="61" y="1429"/>
                    </a:cubicBezTo>
                    <a:cubicBezTo>
                      <a:pt x="62" y="1432"/>
                      <a:pt x="62" y="1432"/>
                      <a:pt x="62" y="1432"/>
                    </a:cubicBezTo>
                    <a:cubicBezTo>
                      <a:pt x="58" y="1412"/>
                      <a:pt x="55" y="1401"/>
                      <a:pt x="53" y="1373"/>
                    </a:cubicBezTo>
                    <a:cubicBezTo>
                      <a:pt x="54" y="1374"/>
                      <a:pt x="55" y="1382"/>
                      <a:pt x="56" y="1386"/>
                    </a:cubicBezTo>
                    <a:cubicBezTo>
                      <a:pt x="52" y="1347"/>
                      <a:pt x="44" y="1284"/>
                      <a:pt x="46" y="1266"/>
                    </a:cubicBezTo>
                    <a:cubicBezTo>
                      <a:pt x="48" y="1269"/>
                      <a:pt x="49" y="1285"/>
                      <a:pt x="51" y="1286"/>
                    </a:cubicBezTo>
                    <a:cubicBezTo>
                      <a:pt x="52" y="1347"/>
                      <a:pt x="57" y="1328"/>
                      <a:pt x="63" y="1399"/>
                    </a:cubicBezTo>
                    <a:cubicBezTo>
                      <a:pt x="59" y="1403"/>
                      <a:pt x="74" y="1458"/>
                      <a:pt x="72" y="1472"/>
                    </a:cubicBezTo>
                    <a:cubicBezTo>
                      <a:pt x="68" y="1444"/>
                      <a:pt x="60" y="1408"/>
                      <a:pt x="60" y="1413"/>
                    </a:cubicBezTo>
                    <a:cubicBezTo>
                      <a:pt x="64" y="1438"/>
                      <a:pt x="70" y="1474"/>
                      <a:pt x="73" y="1491"/>
                    </a:cubicBezTo>
                    <a:cubicBezTo>
                      <a:pt x="71" y="1476"/>
                      <a:pt x="75" y="1480"/>
                      <a:pt x="79" y="1491"/>
                    </a:cubicBezTo>
                    <a:cubicBezTo>
                      <a:pt x="69" y="1451"/>
                      <a:pt x="62" y="1376"/>
                      <a:pt x="58" y="1317"/>
                    </a:cubicBezTo>
                    <a:cubicBezTo>
                      <a:pt x="56" y="1324"/>
                      <a:pt x="56" y="1324"/>
                      <a:pt x="56" y="1324"/>
                    </a:cubicBezTo>
                    <a:cubicBezTo>
                      <a:pt x="50" y="1273"/>
                      <a:pt x="59" y="1330"/>
                      <a:pt x="56" y="1290"/>
                    </a:cubicBezTo>
                    <a:cubicBezTo>
                      <a:pt x="53" y="1273"/>
                      <a:pt x="53" y="1273"/>
                      <a:pt x="53" y="1273"/>
                    </a:cubicBezTo>
                    <a:cubicBezTo>
                      <a:pt x="53" y="1271"/>
                      <a:pt x="53" y="1271"/>
                      <a:pt x="53" y="1271"/>
                    </a:cubicBezTo>
                    <a:cubicBezTo>
                      <a:pt x="51" y="1261"/>
                      <a:pt x="50" y="1251"/>
                      <a:pt x="49" y="1242"/>
                    </a:cubicBezTo>
                    <a:cubicBezTo>
                      <a:pt x="50" y="1262"/>
                      <a:pt x="51" y="1253"/>
                      <a:pt x="52" y="1275"/>
                    </a:cubicBezTo>
                    <a:cubicBezTo>
                      <a:pt x="52" y="1295"/>
                      <a:pt x="49" y="1274"/>
                      <a:pt x="47" y="1269"/>
                    </a:cubicBezTo>
                    <a:cubicBezTo>
                      <a:pt x="48" y="1255"/>
                      <a:pt x="45" y="1206"/>
                      <a:pt x="48" y="1236"/>
                    </a:cubicBezTo>
                    <a:cubicBezTo>
                      <a:pt x="47" y="1218"/>
                      <a:pt x="45" y="1200"/>
                      <a:pt x="44" y="1183"/>
                    </a:cubicBezTo>
                    <a:cubicBezTo>
                      <a:pt x="45" y="1183"/>
                      <a:pt x="46" y="1195"/>
                      <a:pt x="46" y="1200"/>
                    </a:cubicBezTo>
                    <a:cubicBezTo>
                      <a:pt x="46" y="1161"/>
                      <a:pt x="46" y="1161"/>
                      <a:pt x="46" y="1161"/>
                    </a:cubicBezTo>
                    <a:cubicBezTo>
                      <a:pt x="46" y="1163"/>
                      <a:pt x="46" y="1163"/>
                      <a:pt x="46" y="1163"/>
                    </a:cubicBezTo>
                    <a:cubicBezTo>
                      <a:pt x="44" y="1131"/>
                      <a:pt x="47" y="1088"/>
                      <a:pt x="45" y="1064"/>
                    </a:cubicBezTo>
                    <a:cubicBezTo>
                      <a:pt x="41" y="1117"/>
                      <a:pt x="44" y="1038"/>
                      <a:pt x="43" y="1043"/>
                    </a:cubicBezTo>
                    <a:cubicBezTo>
                      <a:pt x="44" y="1023"/>
                      <a:pt x="50" y="1018"/>
                      <a:pt x="49" y="1059"/>
                    </a:cubicBezTo>
                    <a:cubicBezTo>
                      <a:pt x="46" y="1070"/>
                      <a:pt x="48" y="1098"/>
                      <a:pt x="47" y="1118"/>
                    </a:cubicBezTo>
                    <a:cubicBezTo>
                      <a:pt x="49" y="1092"/>
                      <a:pt x="48" y="1083"/>
                      <a:pt x="49" y="1063"/>
                    </a:cubicBezTo>
                    <a:cubicBezTo>
                      <a:pt x="49" y="1077"/>
                      <a:pt x="52" y="1035"/>
                      <a:pt x="53" y="1036"/>
                    </a:cubicBezTo>
                    <a:cubicBezTo>
                      <a:pt x="54" y="1039"/>
                      <a:pt x="56" y="1047"/>
                      <a:pt x="53" y="1074"/>
                    </a:cubicBezTo>
                    <a:cubicBezTo>
                      <a:pt x="52" y="1113"/>
                      <a:pt x="51" y="1078"/>
                      <a:pt x="51" y="1090"/>
                    </a:cubicBezTo>
                    <a:cubicBezTo>
                      <a:pt x="48" y="1100"/>
                      <a:pt x="49" y="1145"/>
                      <a:pt x="49" y="1169"/>
                    </a:cubicBezTo>
                    <a:cubicBezTo>
                      <a:pt x="49" y="1171"/>
                      <a:pt x="48" y="1164"/>
                      <a:pt x="48" y="1160"/>
                    </a:cubicBezTo>
                    <a:cubicBezTo>
                      <a:pt x="48" y="1180"/>
                      <a:pt x="49" y="1224"/>
                      <a:pt x="51" y="1227"/>
                    </a:cubicBezTo>
                    <a:cubicBezTo>
                      <a:pt x="50" y="1210"/>
                      <a:pt x="49" y="1193"/>
                      <a:pt x="49" y="1175"/>
                    </a:cubicBezTo>
                    <a:cubicBezTo>
                      <a:pt x="49" y="1164"/>
                      <a:pt x="51" y="1191"/>
                      <a:pt x="52" y="1175"/>
                    </a:cubicBezTo>
                    <a:cubicBezTo>
                      <a:pt x="51" y="1163"/>
                      <a:pt x="51" y="1149"/>
                      <a:pt x="51" y="1134"/>
                    </a:cubicBezTo>
                    <a:cubicBezTo>
                      <a:pt x="52" y="1137"/>
                      <a:pt x="52" y="1137"/>
                      <a:pt x="52" y="1137"/>
                    </a:cubicBezTo>
                    <a:cubicBezTo>
                      <a:pt x="54" y="1106"/>
                      <a:pt x="55" y="1057"/>
                      <a:pt x="57" y="1021"/>
                    </a:cubicBezTo>
                    <a:cubicBezTo>
                      <a:pt x="54" y="1012"/>
                      <a:pt x="53" y="993"/>
                      <a:pt x="50" y="977"/>
                    </a:cubicBezTo>
                    <a:cubicBezTo>
                      <a:pt x="54" y="923"/>
                      <a:pt x="63" y="867"/>
                      <a:pt x="73" y="810"/>
                    </a:cubicBezTo>
                    <a:cubicBezTo>
                      <a:pt x="73" y="824"/>
                      <a:pt x="67" y="860"/>
                      <a:pt x="62" y="899"/>
                    </a:cubicBezTo>
                    <a:cubicBezTo>
                      <a:pt x="63" y="882"/>
                      <a:pt x="63" y="882"/>
                      <a:pt x="63" y="882"/>
                    </a:cubicBezTo>
                    <a:cubicBezTo>
                      <a:pt x="59" y="914"/>
                      <a:pt x="59" y="926"/>
                      <a:pt x="58" y="939"/>
                    </a:cubicBezTo>
                    <a:cubicBezTo>
                      <a:pt x="58" y="938"/>
                      <a:pt x="57" y="940"/>
                      <a:pt x="56" y="945"/>
                    </a:cubicBezTo>
                    <a:cubicBezTo>
                      <a:pt x="54" y="974"/>
                      <a:pt x="55" y="989"/>
                      <a:pt x="58" y="974"/>
                    </a:cubicBezTo>
                    <a:cubicBezTo>
                      <a:pt x="58" y="965"/>
                      <a:pt x="58" y="965"/>
                      <a:pt x="58" y="965"/>
                    </a:cubicBezTo>
                    <a:cubicBezTo>
                      <a:pt x="62" y="945"/>
                      <a:pt x="62" y="945"/>
                      <a:pt x="62" y="945"/>
                    </a:cubicBezTo>
                    <a:cubicBezTo>
                      <a:pt x="59" y="938"/>
                      <a:pt x="67" y="880"/>
                      <a:pt x="71" y="849"/>
                    </a:cubicBezTo>
                    <a:cubicBezTo>
                      <a:pt x="69" y="870"/>
                      <a:pt x="71" y="889"/>
                      <a:pt x="65" y="917"/>
                    </a:cubicBezTo>
                    <a:cubicBezTo>
                      <a:pt x="67" y="914"/>
                      <a:pt x="67" y="914"/>
                      <a:pt x="67" y="914"/>
                    </a:cubicBezTo>
                    <a:cubicBezTo>
                      <a:pt x="64" y="939"/>
                      <a:pt x="60" y="958"/>
                      <a:pt x="61" y="972"/>
                    </a:cubicBezTo>
                    <a:cubicBezTo>
                      <a:pt x="63" y="943"/>
                      <a:pt x="63" y="943"/>
                      <a:pt x="63" y="943"/>
                    </a:cubicBezTo>
                    <a:cubicBezTo>
                      <a:pt x="64" y="944"/>
                      <a:pt x="64" y="944"/>
                      <a:pt x="64" y="944"/>
                    </a:cubicBezTo>
                    <a:cubicBezTo>
                      <a:pt x="66" y="924"/>
                      <a:pt x="68" y="898"/>
                      <a:pt x="72" y="880"/>
                    </a:cubicBezTo>
                    <a:cubicBezTo>
                      <a:pt x="72" y="864"/>
                      <a:pt x="73" y="848"/>
                      <a:pt x="80" y="805"/>
                    </a:cubicBezTo>
                    <a:cubicBezTo>
                      <a:pt x="80" y="807"/>
                      <a:pt x="80" y="807"/>
                      <a:pt x="80" y="807"/>
                    </a:cubicBezTo>
                    <a:cubicBezTo>
                      <a:pt x="82" y="777"/>
                      <a:pt x="98" y="726"/>
                      <a:pt x="102" y="704"/>
                    </a:cubicBezTo>
                    <a:cubicBezTo>
                      <a:pt x="102" y="691"/>
                      <a:pt x="90" y="750"/>
                      <a:pt x="86" y="765"/>
                    </a:cubicBezTo>
                    <a:cubicBezTo>
                      <a:pt x="88" y="746"/>
                      <a:pt x="94" y="728"/>
                      <a:pt x="89" y="743"/>
                    </a:cubicBezTo>
                    <a:cubicBezTo>
                      <a:pt x="97" y="700"/>
                      <a:pt x="97" y="718"/>
                      <a:pt x="103" y="683"/>
                    </a:cubicBezTo>
                    <a:cubicBezTo>
                      <a:pt x="98" y="702"/>
                      <a:pt x="98" y="702"/>
                      <a:pt x="98" y="702"/>
                    </a:cubicBezTo>
                    <a:cubicBezTo>
                      <a:pt x="99" y="686"/>
                      <a:pt x="107" y="661"/>
                      <a:pt x="110" y="645"/>
                    </a:cubicBezTo>
                    <a:cubicBezTo>
                      <a:pt x="108" y="642"/>
                      <a:pt x="102" y="671"/>
                      <a:pt x="95" y="700"/>
                    </a:cubicBezTo>
                    <a:cubicBezTo>
                      <a:pt x="96" y="687"/>
                      <a:pt x="96" y="687"/>
                      <a:pt x="96" y="687"/>
                    </a:cubicBezTo>
                    <a:cubicBezTo>
                      <a:pt x="85" y="747"/>
                      <a:pt x="85" y="747"/>
                      <a:pt x="85" y="747"/>
                    </a:cubicBezTo>
                    <a:cubicBezTo>
                      <a:pt x="84" y="765"/>
                      <a:pt x="87" y="749"/>
                      <a:pt x="82" y="787"/>
                    </a:cubicBezTo>
                    <a:cubicBezTo>
                      <a:pt x="77" y="806"/>
                      <a:pt x="72" y="817"/>
                      <a:pt x="71" y="808"/>
                    </a:cubicBezTo>
                    <a:cubicBezTo>
                      <a:pt x="75" y="792"/>
                      <a:pt x="80" y="762"/>
                      <a:pt x="81" y="763"/>
                    </a:cubicBezTo>
                    <a:cubicBezTo>
                      <a:pt x="82" y="746"/>
                      <a:pt x="92" y="697"/>
                      <a:pt x="88" y="706"/>
                    </a:cubicBezTo>
                    <a:cubicBezTo>
                      <a:pt x="88" y="704"/>
                      <a:pt x="89" y="701"/>
                      <a:pt x="89" y="699"/>
                    </a:cubicBezTo>
                    <a:cubicBezTo>
                      <a:pt x="96" y="680"/>
                      <a:pt x="105" y="649"/>
                      <a:pt x="122" y="596"/>
                    </a:cubicBezTo>
                    <a:cubicBezTo>
                      <a:pt x="125" y="586"/>
                      <a:pt x="124" y="584"/>
                      <a:pt x="122" y="585"/>
                    </a:cubicBezTo>
                    <a:cubicBezTo>
                      <a:pt x="126" y="574"/>
                      <a:pt x="131" y="564"/>
                      <a:pt x="135" y="554"/>
                    </a:cubicBezTo>
                    <a:cubicBezTo>
                      <a:pt x="133" y="562"/>
                      <a:pt x="131" y="568"/>
                      <a:pt x="126" y="583"/>
                    </a:cubicBezTo>
                    <a:cubicBezTo>
                      <a:pt x="136" y="556"/>
                      <a:pt x="147" y="529"/>
                      <a:pt x="160" y="503"/>
                    </a:cubicBezTo>
                    <a:cubicBezTo>
                      <a:pt x="158" y="510"/>
                      <a:pt x="158" y="510"/>
                      <a:pt x="158" y="510"/>
                    </a:cubicBezTo>
                    <a:cubicBezTo>
                      <a:pt x="162" y="499"/>
                      <a:pt x="167" y="489"/>
                      <a:pt x="172" y="479"/>
                    </a:cubicBezTo>
                    <a:cubicBezTo>
                      <a:pt x="163" y="496"/>
                      <a:pt x="150" y="523"/>
                      <a:pt x="152" y="515"/>
                    </a:cubicBezTo>
                    <a:cubicBezTo>
                      <a:pt x="166" y="479"/>
                      <a:pt x="179" y="461"/>
                      <a:pt x="193" y="431"/>
                    </a:cubicBezTo>
                    <a:cubicBezTo>
                      <a:pt x="197" y="433"/>
                      <a:pt x="203" y="424"/>
                      <a:pt x="199" y="434"/>
                    </a:cubicBezTo>
                    <a:cubicBezTo>
                      <a:pt x="198" y="436"/>
                      <a:pt x="197" y="437"/>
                      <a:pt x="197" y="438"/>
                    </a:cubicBezTo>
                    <a:cubicBezTo>
                      <a:pt x="192" y="449"/>
                      <a:pt x="182" y="473"/>
                      <a:pt x="173" y="492"/>
                    </a:cubicBezTo>
                    <a:cubicBezTo>
                      <a:pt x="208" y="429"/>
                      <a:pt x="198" y="445"/>
                      <a:pt x="233" y="393"/>
                    </a:cubicBezTo>
                    <a:cubicBezTo>
                      <a:pt x="238" y="389"/>
                      <a:pt x="203" y="442"/>
                      <a:pt x="212" y="431"/>
                    </a:cubicBezTo>
                    <a:cubicBezTo>
                      <a:pt x="202" y="447"/>
                      <a:pt x="192" y="464"/>
                      <a:pt x="182" y="481"/>
                    </a:cubicBezTo>
                    <a:cubicBezTo>
                      <a:pt x="187" y="472"/>
                      <a:pt x="187" y="471"/>
                      <a:pt x="189" y="466"/>
                    </a:cubicBezTo>
                    <a:cubicBezTo>
                      <a:pt x="172" y="503"/>
                      <a:pt x="163" y="515"/>
                      <a:pt x="154" y="544"/>
                    </a:cubicBezTo>
                    <a:cubicBezTo>
                      <a:pt x="145" y="562"/>
                      <a:pt x="164" y="516"/>
                      <a:pt x="156" y="535"/>
                    </a:cubicBezTo>
                    <a:cubicBezTo>
                      <a:pt x="162" y="519"/>
                      <a:pt x="168" y="502"/>
                      <a:pt x="170" y="493"/>
                    </a:cubicBezTo>
                    <a:cubicBezTo>
                      <a:pt x="149" y="535"/>
                      <a:pt x="161" y="518"/>
                      <a:pt x="146" y="555"/>
                    </a:cubicBezTo>
                    <a:cubicBezTo>
                      <a:pt x="142" y="564"/>
                      <a:pt x="138" y="573"/>
                      <a:pt x="134" y="582"/>
                    </a:cubicBezTo>
                    <a:cubicBezTo>
                      <a:pt x="129" y="599"/>
                      <a:pt x="137" y="577"/>
                      <a:pt x="138" y="576"/>
                    </a:cubicBezTo>
                    <a:cubicBezTo>
                      <a:pt x="132" y="596"/>
                      <a:pt x="128" y="604"/>
                      <a:pt x="123" y="619"/>
                    </a:cubicBezTo>
                    <a:cubicBezTo>
                      <a:pt x="125" y="615"/>
                      <a:pt x="129" y="604"/>
                      <a:pt x="129" y="607"/>
                    </a:cubicBezTo>
                    <a:cubicBezTo>
                      <a:pt x="119" y="632"/>
                      <a:pt x="114" y="660"/>
                      <a:pt x="104" y="683"/>
                    </a:cubicBezTo>
                    <a:cubicBezTo>
                      <a:pt x="109" y="669"/>
                      <a:pt x="104" y="701"/>
                      <a:pt x="102" y="712"/>
                    </a:cubicBezTo>
                    <a:cubicBezTo>
                      <a:pt x="106" y="695"/>
                      <a:pt x="112" y="679"/>
                      <a:pt x="117" y="662"/>
                    </a:cubicBezTo>
                    <a:cubicBezTo>
                      <a:pt x="133" y="597"/>
                      <a:pt x="147" y="560"/>
                      <a:pt x="177" y="496"/>
                    </a:cubicBezTo>
                    <a:cubicBezTo>
                      <a:pt x="176" y="500"/>
                      <a:pt x="176" y="500"/>
                      <a:pt x="176" y="500"/>
                    </a:cubicBezTo>
                    <a:cubicBezTo>
                      <a:pt x="203" y="451"/>
                      <a:pt x="214" y="431"/>
                      <a:pt x="224" y="413"/>
                    </a:cubicBezTo>
                    <a:cubicBezTo>
                      <a:pt x="234" y="394"/>
                      <a:pt x="243" y="377"/>
                      <a:pt x="273" y="339"/>
                    </a:cubicBezTo>
                    <a:cubicBezTo>
                      <a:pt x="277" y="339"/>
                      <a:pt x="302" y="306"/>
                      <a:pt x="301" y="310"/>
                    </a:cubicBezTo>
                    <a:cubicBezTo>
                      <a:pt x="282" y="332"/>
                      <a:pt x="287" y="328"/>
                      <a:pt x="294" y="323"/>
                    </a:cubicBezTo>
                    <a:cubicBezTo>
                      <a:pt x="303" y="309"/>
                      <a:pt x="310" y="300"/>
                      <a:pt x="333" y="278"/>
                    </a:cubicBezTo>
                    <a:cubicBezTo>
                      <a:pt x="326" y="288"/>
                      <a:pt x="347" y="269"/>
                      <a:pt x="325" y="291"/>
                    </a:cubicBezTo>
                    <a:cubicBezTo>
                      <a:pt x="356" y="261"/>
                      <a:pt x="374" y="245"/>
                      <a:pt x="390" y="229"/>
                    </a:cubicBezTo>
                    <a:cubicBezTo>
                      <a:pt x="445" y="183"/>
                      <a:pt x="408" y="218"/>
                      <a:pt x="466" y="177"/>
                    </a:cubicBezTo>
                    <a:cubicBezTo>
                      <a:pt x="457" y="183"/>
                      <a:pt x="457" y="183"/>
                      <a:pt x="457" y="183"/>
                    </a:cubicBezTo>
                    <a:cubicBezTo>
                      <a:pt x="495" y="160"/>
                      <a:pt x="495" y="160"/>
                      <a:pt x="495" y="160"/>
                    </a:cubicBezTo>
                    <a:cubicBezTo>
                      <a:pt x="481" y="166"/>
                      <a:pt x="481" y="166"/>
                      <a:pt x="481" y="166"/>
                    </a:cubicBezTo>
                    <a:cubicBezTo>
                      <a:pt x="496" y="156"/>
                      <a:pt x="511" y="147"/>
                      <a:pt x="526" y="138"/>
                    </a:cubicBezTo>
                    <a:cubicBezTo>
                      <a:pt x="553" y="122"/>
                      <a:pt x="513" y="143"/>
                      <a:pt x="517" y="140"/>
                    </a:cubicBezTo>
                    <a:cubicBezTo>
                      <a:pt x="508" y="147"/>
                      <a:pt x="508" y="147"/>
                      <a:pt x="508" y="147"/>
                    </a:cubicBezTo>
                    <a:cubicBezTo>
                      <a:pt x="489" y="157"/>
                      <a:pt x="465" y="175"/>
                      <a:pt x="461" y="176"/>
                    </a:cubicBezTo>
                    <a:cubicBezTo>
                      <a:pt x="490" y="157"/>
                      <a:pt x="482" y="160"/>
                      <a:pt x="493" y="152"/>
                    </a:cubicBezTo>
                    <a:cubicBezTo>
                      <a:pt x="465" y="170"/>
                      <a:pt x="465" y="170"/>
                      <a:pt x="465" y="170"/>
                    </a:cubicBezTo>
                    <a:cubicBezTo>
                      <a:pt x="455" y="174"/>
                      <a:pt x="455" y="174"/>
                      <a:pt x="455" y="174"/>
                    </a:cubicBezTo>
                    <a:cubicBezTo>
                      <a:pt x="428" y="193"/>
                      <a:pt x="407" y="207"/>
                      <a:pt x="394" y="221"/>
                    </a:cubicBezTo>
                    <a:cubicBezTo>
                      <a:pt x="405" y="214"/>
                      <a:pt x="410" y="206"/>
                      <a:pt x="420" y="200"/>
                    </a:cubicBezTo>
                    <a:cubicBezTo>
                      <a:pt x="409" y="212"/>
                      <a:pt x="377" y="237"/>
                      <a:pt x="349" y="264"/>
                    </a:cubicBezTo>
                    <a:cubicBezTo>
                      <a:pt x="348" y="264"/>
                      <a:pt x="338" y="273"/>
                      <a:pt x="342" y="269"/>
                    </a:cubicBezTo>
                    <a:cubicBezTo>
                      <a:pt x="342" y="268"/>
                      <a:pt x="347" y="263"/>
                      <a:pt x="350" y="261"/>
                    </a:cubicBezTo>
                    <a:cubicBezTo>
                      <a:pt x="347" y="262"/>
                      <a:pt x="363" y="247"/>
                      <a:pt x="335" y="271"/>
                    </a:cubicBezTo>
                    <a:cubicBezTo>
                      <a:pt x="344" y="261"/>
                      <a:pt x="362" y="240"/>
                      <a:pt x="361" y="240"/>
                    </a:cubicBezTo>
                    <a:cubicBezTo>
                      <a:pt x="377" y="225"/>
                      <a:pt x="401" y="206"/>
                      <a:pt x="416" y="196"/>
                    </a:cubicBezTo>
                    <a:cubicBezTo>
                      <a:pt x="415" y="197"/>
                      <a:pt x="415" y="197"/>
                      <a:pt x="415" y="197"/>
                    </a:cubicBezTo>
                    <a:cubicBezTo>
                      <a:pt x="430" y="186"/>
                      <a:pt x="462" y="162"/>
                      <a:pt x="466" y="162"/>
                    </a:cubicBezTo>
                    <a:cubicBezTo>
                      <a:pt x="476" y="156"/>
                      <a:pt x="503" y="139"/>
                      <a:pt x="475" y="155"/>
                    </a:cubicBezTo>
                    <a:cubicBezTo>
                      <a:pt x="489" y="145"/>
                      <a:pt x="505" y="136"/>
                      <a:pt x="521" y="127"/>
                    </a:cubicBezTo>
                    <a:cubicBezTo>
                      <a:pt x="515" y="134"/>
                      <a:pt x="559" y="111"/>
                      <a:pt x="514" y="139"/>
                    </a:cubicBezTo>
                    <a:cubicBezTo>
                      <a:pt x="516" y="138"/>
                      <a:pt x="532" y="127"/>
                      <a:pt x="560" y="114"/>
                    </a:cubicBezTo>
                    <a:cubicBezTo>
                      <a:pt x="559" y="115"/>
                      <a:pt x="559" y="115"/>
                      <a:pt x="559" y="115"/>
                    </a:cubicBezTo>
                    <a:cubicBezTo>
                      <a:pt x="558" y="116"/>
                      <a:pt x="556" y="116"/>
                      <a:pt x="556" y="117"/>
                    </a:cubicBezTo>
                    <a:cubicBezTo>
                      <a:pt x="550" y="120"/>
                      <a:pt x="546" y="121"/>
                      <a:pt x="545" y="121"/>
                    </a:cubicBezTo>
                    <a:cubicBezTo>
                      <a:pt x="529" y="131"/>
                      <a:pt x="555" y="120"/>
                      <a:pt x="581" y="108"/>
                    </a:cubicBezTo>
                    <a:cubicBezTo>
                      <a:pt x="586" y="103"/>
                      <a:pt x="586" y="103"/>
                      <a:pt x="586" y="103"/>
                    </a:cubicBezTo>
                    <a:cubicBezTo>
                      <a:pt x="610" y="95"/>
                      <a:pt x="624" y="90"/>
                      <a:pt x="656" y="78"/>
                    </a:cubicBezTo>
                    <a:cubicBezTo>
                      <a:pt x="680" y="67"/>
                      <a:pt x="704" y="58"/>
                      <a:pt x="729" y="48"/>
                    </a:cubicBezTo>
                    <a:cubicBezTo>
                      <a:pt x="752" y="43"/>
                      <a:pt x="752" y="43"/>
                      <a:pt x="752" y="43"/>
                    </a:cubicBezTo>
                    <a:cubicBezTo>
                      <a:pt x="762" y="41"/>
                      <a:pt x="796" y="34"/>
                      <a:pt x="783" y="39"/>
                    </a:cubicBezTo>
                    <a:cubicBezTo>
                      <a:pt x="786" y="39"/>
                      <a:pt x="775" y="41"/>
                      <a:pt x="760" y="44"/>
                    </a:cubicBezTo>
                    <a:cubicBezTo>
                      <a:pt x="758" y="45"/>
                      <a:pt x="761" y="43"/>
                      <a:pt x="759" y="44"/>
                    </a:cubicBezTo>
                    <a:cubicBezTo>
                      <a:pt x="755" y="46"/>
                      <a:pt x="754" y="48"/>
                      <a:pt x="772" y="45"/>
                    </a:cubicBezTo>
                    <a:cubicBezTo>
                      <a:pt x="754" y="49"/>
                      <a:pt x="751" y="49"/>
                      <a:pt x="739" y="53"/>
                    </a:cubicBezTo>
                    <a:cubicBezTo>
                      <a:pt x="757" y="49"/>
                      <a:pt x="757" y="49"/>
                      <a:pt x="757" y="49"/>
                    </a:cubicBezTo>
                    <a:cubicBezTo>
                      <a:pt x="730" y="55"/>
                      <a:pt x="690" y="70"/>
                      <a:pt x="691" y="72"/>
                    </a:cubicBezTo>
                    <a:cubicBezTo>
                      <a:pt x="698" y="67"/>
                      <a:pt x="716" y="64"/>
                      <a:pt x="731" y="61"/>
                    </a:cubicBezTo>
                    <a:cubicBezTo>
                      <a:pt x="719" y="64"/>
                      <a:pt x="697" y="72"/>
                      <a:pt x="715" y="67"/>
                    </a:cubicBezTo>
                    <a:cubicBezTo>
                      <a:pt x="720" y="64"/>
                      <a:pt x="770" y="51"/>
                      <a:pt x="734" y="59"/>
                    </a:cubicBezTo>
                    <a:cubicBezTo>
                      <a:pt x="749" y="55"/>
                      <a:pt x="769" y="48"/>
                      <a:pt x="786" y="46"/>
                    </a:cubicBezTo>
                    <a:cubicBezTo>
                      <a:pt x="766" y="51"/>
                      <a:pt x="780" y="49"/>
                      <a:pt x="774" y="52"/>
                    </a:cubicBezTo>
                    <a:cubicBezTo>
                      <a:pt x="792" y="47"/>
                      <a:pt x="791" y="46"/>
                      <a:pt x="794" y="44"/>
                    </a:cubicBezTo>
                    <a:cubicBezTo>
                      <a:pt x="846" y="38"/>
                      <a:pt x="867" y="38"/>
                      <a:pt x="923" y="36"/>
                    </a:cubicBezTo>
                    <a:cubicBezTo>
                      <a:pt x="931" y="35"/>
                      <a:pt x="889" y="37"/>
                      <a:pt x="894" y="36"/>
                    </a:cubicBezTo>
                    <a:cubicBezTo>
                      <a:pt x="936" y="31"/>
                      <a:pt x="949" y="39"/>
                      <a:pt x="985" y="41"/>
                    </a:cubicBezTo>
                    <a:cubicBezTo>
                      <a:pt x="981" y="39"/>
                      <a:pt x="978" y="38"/>
                      <a:pt x="975" y="37"/>
                    </a:cubicBezTo>
                    <a:cubicBezTo>
                      <a:pt x="986" y="37"/>
                      <a:pt x="1013" y="40"/>
                      <a:pt x="1027" y="43"/>
                    </a:cubicBezTo>
                    <a:cubicBezTo>
                      <a:pt x="1030" y="44"/>
                      <a:pt x="1067" y="54"/>
                      <a:pt x="1039" y="49"/>
                    </a:cubicBezTo>
                    <a:cubicBezTo>
                      <a:pt x="1099" y="65"/>
                      <a:pt x="1095" y="55"/>
                      <a:pt x="1161" y="83"/>
                    </a:cubicBezTo>
                    <a:cubicBezTo>
                      <a:pt x="1131" y="69"/>
                      <a:pt x="1127" y="68"/>
                      <a:pt x="1102" y="60"/>
                    </a:cubicBezTo>
                    <a:cubicBezTo>
                      <a:pt x="1129" y="67"/>
                      <a:pt x="1107" y="60"/>
                      <a:pt x="1110" y="59"/>
                    </a:cubicBezTo>
                    <a:cubicBezTo>
                      <a:pt x="1126" y="66"/>
                      <a:pt x="1176" y="86"/>
                      <a:pt x="1141" y="73"/>
                    </a:cubicBezTo>
                    <a:cubicBezTo>
                      <a:pt x="1162" y="82"/>
                      <a:pt x="1202" y="102"/>
                      <a:pt x="1212" y="106"/>
                    </a:cubicBezTo>
                    <a:cubicBezTo>
                      <a:pt x="1195" y="96"/>
                      <a:pt x="1195" y="96"/>
                      <a:pt x="1195" y="96"/>
                    </a:cubicBezTo>
                    <a:cubicBezTo>
                      <a:pt x="1224" y="111"/>
                      <a:pt x="1251" y="127"/>
                      <a:pt x="1264" y="133"/>
                    </a:cubicBezTo>
                    <a:cubicBezTo>
                      <a:pt x="1229" y="111"/>
                      <a:pt x="1229" y="114"/>
                      <a:pt x="1184" y="90"/>
                    </a:cubicBezTo>
                    <a:cubicBezTo>
                      <a:pt x="1134" y="65"/>
                      <a:pt x="1197" y="94"/>
                      <a:pt x="1165" y="76"/>
                    </a:cubicBezTo>
                    <a:cubicBezTo>
                      <a:pt x="1152" y="72"/>
                      <a:pt x="1140" y="67"/>
                      <a:pt x="1127" y="63"/>
                    </a:cubicBezTo>
                    <a:cubicBezTo>
                      <a:pt x="1144" y="70"/>
                      <a:pt x="1144" y="70"/>
                      <a:pt x="1144" y="70"/>
                    </a:cubicBezTo>
                    <a:cubicBezTo>
                      <a:pt x="1138" y="70"/>
                      <a:pt x="1087" y="49"/>
                      <a:pt x="1091" y="54"/>
                    </a:cubicBezTo>
                    <a:cubicBezTo>
                      <a:pt x="1053" y="41"/>
                      <a:pt x="1041" y="40"/>
                      <a:pt x="997" y="31"/>
                    </a:cubicBezTo>
                    <a:cubicBezTo>
                      <a:pt x="987" y="31"/>
                      <a:pt x="1003" y="33"/>
                      <a:pt x="1015" y="35"/>
                    </a:cubicBezTo>
                    <a:cubicBezTo>
                      <a:pt x="993" y="32"/>
                      <a:pt x="991" y="34"/>
                      <a:pt x="962" y="30"/>
                    </a:cubicBezTo>
                    <a:cubicBezTo>
                      <a:pt x="948" y="29"/>
                      <a:pt x="958" y="32"/>
                      <a:pt x="984" y="34"/>
                    </a:cubicBezTo>
                    <a:cubicBezTo>
                      <a:pt x="962" y="32"/>
                      <a:pt x="940" y="31"/>
                      <a:pt x="916" y="31"/>
                    </a:cubicBezTo>
                    <a:cubicBezTo>
                      <a:pt x="924" y="31"/>
                      <a:pt x="932" y="33"/>
                      <a:pt x="941" y="33"/>
                    </a:cubicBezTo>
                    <a:cubicBezTo>
                      <a:pt x="932" y="33"/>
                      <a:pt x="923" y="33"/>
                      <a:pt x="915" y="33"/>
                    </a:cubicBezTo>
                    <a:cubicBezTo>
                      <a:pt x="922" y="33"/>
                      <a:pt x="929" y="34"/>
                      <a:pt x="937" y="34"/>
                    </a:cubicBezTo>
                    <a:cubicBezTo>
                      <a:pt x="887" y="32"/>
                      <a:pt x="831" y="40"/>
                      <a:pt x="804" y="42"/>
                    </a:cubicBezTo>
                    <a:cubicBezTo>
                      <a:pt x="847" y="32"/>
                      <a:pt x="918" y="28"/>
                      <a:pt x="943" y="27"/>
                    </a:cubicBezTo>
                    <a:cubicBezTo>
                      <a:pt x="934" y="25"/>
                      <a:pt x="909" y="29"/>
                      <a:pt x="896" y="26"/>
                    </a:cubicBezTo>
                    <a:cubicBezTo>
                      <a:pt x="892" y="27"/>
                      <a:pt x="887" y="28"/>
                      <a:pt x="883" y="29"/>
                    </a:cubicBezTo>
                    <a:cubicBezTo>
                      <a:pt x="868" y="30"/>
                      <a:pt x="833" y="36"/>
                      <a:pt x="829" y="34"/>
                    </a:cubicBezTo>
                    <a:cubicBezTo>
                      <a:pt x="871" y="27"/>
                      <a:pt x="882" y="25"/>
                      <a:pt x="903" y="23"/>
                    </a:cubicBezTo>
                    <a:cubicBezTo>
                      <a:pt x="903" y="22"/>
                      <a:pt x="907" y="22"/>
                      <a:pt x="913" y="22"/>
                    </a:cubicBezTo>
                    <a:cubicBezTo>
                      <a:pt x="914" y="22"/>
                      <a:pt x="914" y="22"/>
                      <a:pt x="914" y="22"/>
                    </a:cubicBezTo>
                    <a:cubicBezTo>
                      <a:pt x="913" y="22"/>
                      <a:pt x="913" y="22"/>
                      <a:pt x="913" y="22"/>
                    </a:cubicBezTo>
                    <a:cubicBezTo>
                      <a:pt x="926" y="22"/>
                      <a:pt x="946" y="22"/>
                      <a:pt x="958" y="23"/>
                    </a:cubicBezTo>
                    <a:cubicBezTo>
                      <a:pt x="973" y="24"/>
                      <a:pt x="963" y="25"/>
                      <a:pt x="961" y="25"/>
                    </a:cubicBezTo>
                    <a:cubicBezTo>
                      <a:pt x="1011" y="32"/>
                      <a:pt x="1047" y="31"/>
                      <a:pt x="1098" y="48"/>
                    </a:cubicBezTo>
                    <a:cubicBezTo>
                      <a:pt x="1098" y="50"/>
                      <a:pt x="1137" y="64"/>
                      <a:pt x="1125" y="60"/>
                    </a:cubicBezTo>
                    <a:cubicBezTo>
                      <a:pt x="1154" y="71"/>
                      <a:pt x="1170" y="77"/>
                      <a:pt x="1189" y="85"/>
                    </a:cubicBezTo>
                    <a:cubicBezTo>
                      <a:pt x="1193" y="88"/>
                      <a:pt x="1231" y="108"/>
                      <a:pt x="1217" y="102"/>
                    </a:cubicBezTo>
                    <a:cubicBezTo>
                      <a:pt x="1243" y="114"/>
                      <a:pt x="1243" y="114"/>
                      <a:pt x="1243" y="114"/>
                    </a:cubicBezTo>
                    <a:cubicBezTo>
                      <a:pt x="1259" y="125"/>
                      <a:pt x="1294" y="148"/>
                      <a:pt x="1298" y="154"/>
                    </a:cubicBezTo>
                    <a:cubicBezTo>
                      <a:pt x="1316" y="167"/>
                      <a:pt x="1305" y="155"/>
                      <a:pt x="1328" y="175"/>
                    </a:cubicBezTo>
                    <a:cubicBezTo>
                      <a:pt x="1326" y="174"/>
                      <a:pt x="1328" y="176"/>
                      <a:pt x="1323" y="172"/>
                    </a:cubicBezTo>
                    <a:cubicBezTo>
                      <a:pt x="1333" y="181"/>
                      <a:pt x="1358" y="203"/>
                      <a:pt x="1369" y="212"/>
                    </a:cubicBezTo>
                    <a:cubicBezTo>
                      <a:pt x="1354" y="197"/>
                      <a:pt x="1366" y="208"/>
                      <a:pt x="1348" y="191"/>
                    </a:cubicBezTo>
                    <a:cubicBezTo>
                      <a:pt x="1349" y="191"/>
                      <a:pt x="1371" y="208"/>
                      <a:pt x="1390" y="230"/>
                    </a:cubicBezTo>
                    <a:cubicBezTo>
                      <a:pt x="1361" y="204"/>
                      <a:pt x="1410" y="254"/>
                      <a:pt x="1396" y="242"/>
                    </a:cubicBezTo>
                    <a:cubicBezTo>
                      <a:pt x="1438" y="288"/>
                      <a:pt x="1463" y="314"/>
                      <a:pt x="1495" y="355"/>
                    </a:cubicBezTo>
                    <a:cubicBezTo>
                      <a:pt x="1531" y="405"/>
                      <a:pt x="1568" y="473"/>
                      <a:pt x="1590" y="516"/>
                    </a:cubicBezTo>
                    <a:cubicBezTo>
                      <a:pt x="1587" y="510"/>
                      <a:pt x="1587" y="510"/>
                      <a:pt x="1587" y="510"/>
                    </a:cubicBezTo>
                    <a:cubicBezTo>
                      <a:pt x="1592" y="519"/>
                      <a:pt x="1597" y="527"/>
                      <a:pt x="1601" y="536"/>
                    </a:cubicBezTo>
                    <a:cubicBezTo>
                      <a:pt x="1608" y="551"/>
                      <a:pt x="1599" y="537"/>
                      <a:pt x="1610" y="560"/>
                    </a:cubicBezTo>
                    <a:cubicBezTo>
                      <a:pt x="1604" y="553"/>
                      <a:pt x="1591" y="519"/>
                      <a:pt x="1578" y="496"/>
                    </a:cubicBezTo>
                    <a:cubicBezTo>
                      <a:pt x="1596" y="538"/>
                      <a:pt x="1557" y="460"/>
                      <a:pt x="1568" y="488"/>
                    </a:cubicBezTo>
                    <a:cubicBezTo>
                      <a:pt x="1581" y="501"/>
                      <a:pt x="1611" y="574"/>
                      <a:pt x="1626" y="611"/>
                    </a:cubicBezTo>
                    <a:cubicBezTo>
                      <a:pt x="1639" y="647"/>
                      <a:pt x="1618" y="595"/>
                      <a:pt x="1625" y="613"/>
                    </a:cubicBezTo>
                    <a:cubicBezTo>
                      <a:pt x="1630" y="624"/>
                      <a:pt x="1630" y="624"/>
                      <a:pt x="1630" y="624"/>
                    </a:cubicBezTo>
                    <a:cubicBezTo>
                      <a:pt x="1635" y="638"/>
                      <a:pt x="1636" y="643"/>
                      <a:pt x="1635" y="643"/>
                    </a:cubicBezTo>
                    <a:cubicBezTo>
                      <a:pt x="1648" y="682"/>
                      <a:pt x="1662" y="726"/>
                      <a:pt x="1671" y="759"/>
                    </a:cubicBezTo>
                    <a:cubicBezTo>
                      <a:pt x="1660" y="716"/>
                      <a:pt x="1677" y="773"/>
                      <a:pt x="1667" y="730"/>
                    </a:cubicBezTo>
                    <a:cubicBezTo>
                      <a:pt x="1671" y="743"/>
                      <a:pt x="1678" y="770"/>
                      <a:pt x="1683" y="797"/>
                    </a:cubicBezTo>
                    <a:cubicBezTo>
                      <a:pt x="1677" y="772"/>
                      <a:pt x="1687" y="831"/>
                      <a:pt x="1676" y="775"/>
                    </a:cubicBezTo>
                    <a:cubicBezTo>
                      <a:pt x="1675" y="783"/>
                      <a:pt x="1683" y="803"/>
                      <a:pt x="1686" y="828"/>
                    </a:cubicBezTo>
                    <a:cubicBezTo>
                      <a:pt x="1684" y="815"/>
                      <a:pt x="1676" y="787"/>
                      <a:pt x="1676" y="790"/>
                    </a:cubicBezTo>
                    <a:cubicBezTo>
                      <a:pt x="1688" y="827"/>
                      <a:pt x="1693" y="912"/>
                      <a:pt x="1696" y="927"/>
                    </a:cubicBezTo>
                    <a:cubicBezTo>
                      <a:pt x="1701" y="954"/>
                      <a:pt x="1705" y="997"/>
                      <a:pt x="1708" y="1031"/>
                    </a:cubicBezTo>
                    <a:cubicBezTo>
                      <a:pt x="1707" y="1066"/>
                      <a:pt x="1708" y="1103"/>
                      <a:pt x="1706" y="1142"/>
                    </a:cubicBezTo>
                    <a:cubicBezTo>
                      <a:pt x="1705" y="1135"/>
                      <a:pt x="1705" y="1135"/>
                      <a:pt x="1705" y="1135"/>
                    </a:cubicBezTo>
                    <a:cubicBezTo>
                      <a:pt x="1704" y="1157"/>
                      <a:pt x="1704" y="1191"/>
                      <a:pt x="1701" y="1223"/>
                    </a:cubicBezTo>
                    <a:cubicBezTo>
                      <a:pt x="1699" y="1230"/>
                      <a:pt x="1699" y="1230"/>
                      <a:pt x="1699" y="1230"/>
                    </a:cubicBezTo>
                    <a:cubicBezTo>
                      <a:pt x="1698" y="1252"/>
                      <a:pt x="1695" y="1293"/>
                      <a:pt x="1692" y="1327"/>
                    </a:cubicBezTo>
                    <a:cubicBezTo>
                      <a:pt x="1693" y="1327"/>
                      <a:pt x="1695" y="1296"/>
                      <a:pt x="1695" y="1311"/>
                    </a:cubicBezTo>
                    <a:cubicBezTo>
                      <a:pt x="1697" y="1294"/>
                      <a:pt x="1698" y="1280"/>
                      <a:pt x="1696" y="1286"/>
                    </a:cubicBezTo>
                    <a:cubicBezTo>
                      <a:pt x="1698" y="1269"/>
                      <a:pt x="1699" y="1269"/>
                      <a:pt x="1701" y="1255"/>
                    </a:cubicBezTo>
                    <a:cubicBezTo>
                      <a:pt x="1700" y="1277"/>
                      <a:pt x="1698" y="1298"/>
                      <a:pt x="1697" y="1320"/>
                    </a:cubicBezTo>
                    <a:cubicBezTo>
                      <a:pt x="1696" y="1325"/>
                      <a:pt x="1696" y="1327"/>
                      <a:pt x="1696" y="1327"/>
                    </a:cubicBezTo>
                    <a:cubicBezTo>
                      <a:pt x="1697" y="1332"/>
                      <a:pt x="1697" y="1332"/>
                      <a:pt x="1697" y="1332"/>
                    </a:cubicBezTo>
                    <a:cubicBezTo>
                      <a:pt x="1696" y="1349"/>
                      <a:pt x="1695" y="1354"/>
                      <a:pt x="1694" y="1351"/>
                    </a:cubicBezTo>
                    <a:cubicBezTo>
                      <a:pt x="1691" y="1388"/>
                      <a:pt x="1693" y="1401"/>
                      <a:pt x="1687" y="1439"/>
                    </a:cubicBezTo>
                    <a:cubicBezTo>
                      <a:pt x="1687" y="1422"/>
                      <a:pt x="1688" y="1412"/>
                      <a:pt x="1691" y="1384"/>
                    </a:cubicBezTo>
                    <a:cubicBezTo>
                      <a:pt x="1689" y="1399"/>
                      <a:pt x="1687" y="1414"/>
                      <a:pt x="1685" y="1428"/>
                    </a:cubicBezTo>
                    <a:cubicBezTo>
                      <a:pt x="1687" y="1408"/>
                      <a:pt x="1694" y="1332"/>
                      <a:pt x="1690" y="1345"/>
                    </a:cubicBezTo>
                    <a:cubicBezTo>
                      <a:pt x="1687" y="1393"/>
                      <a:pt x="1681" y="1463"/>
                      <a:pt x="1674" y="1505"/>
                    </a:cubicBezTo>
                    <a:cubicBezTo>
                      <a:pt x="1669" y="1527"/>
                      <a:pt x="1664" y="1560"/>
                      <a:pt x="1655" y="1596"/>
                    </a:cubicBezTo>
                    <a:cubicBezTo>
                      <a:pt x="1653" y="1601"/>
                      <a:pt x="1650" y="1612"/>
                      <a:pt x="1651" y="1605"/>
                    </a:cubicBezTo>
                    <a:cubicBezTo>
                      <a:pt x="1653" y="1595"/>
                      <a:pt x="1653" y="1595"/>
                      <a:pt x="1653" y="1595"/>
                    </a:cubicBezTo>
                    <a:cubicBezTo>
                      <a:pt x="1642" y="1643"/>
                      <a:pt x="1628" y="1696"/>
                      <a:pt x="1614" y="1737"/>
                    </a:cubicBezTo>
                    <a:cubicBezTo>
                      <a:pt x="1611" y="1744"/>
                      <a:pt x="1607" y="1751"/>
                      <a:pt x="1604" y="1757"/>
                    </a:cubicBezTo>
                    <a:cubicBezTo>
                      <a:pt x="1574" y="1825"/>
                      <a:pt x="1614" y="1746"/>
                      <a:pt x="1583" y="1816"/>
                    </a:cubicBezTo>
                    <a:cubicBezTo>
                      <a:pt x="1574" y="1832"/>
                      <a:pt x="1538" y="1898"/>
                      <a:pt x="1534" y="1899"/>
                    </a:cubicBezTo>
                    <a:cubicBezTo>
                      <a:pt x="1526" y="1911"/>
                      <a:pt x="1522" y="1916"/>
                      <a:pt x="1523" y="1919"/>
                    </a:cubicBezTo>
                    <a:cubicBezTo>
                      <a:pt x="1530" y="1908"/>
                      <a:pt x="1545" y="1884"/>
                      <a:pt x="1538" y="1898"/>
                    </a:cubicBezTo>
                    <a:cubicBezTo>
                      <a:pt x="1524" y="1921"/>
                      <a:pt x="1516" y="1930"/>
                      <a:pt x="1504" y="1947"/>
                    </a:cubicBezTo>
                    <a:cubicBezTo>
                      <a:pt x="1505" y="1946"/>
                      <a:pt x="1512" y="1933"/>
                      <a:pt x="1508" y="1940"/>
                    </a:cubicBezTo>
                    <a:cubicBezTo>
                      <a:pt x="1480" y="1982"/>
                      <a:pt x="1416" y="2051"/>
                      <a:pt x="1381" y="2084"/>
                    </a:cubicBezTo>
                    <a:cubicBezTo>
                      <a:pt x="1394" y="2072"/>
                      <a:pt x="1395" y="2070"/>
                      <a:pt x="1413" y="2054"/>
                    </a:cubicBezTo>
                    <a:cubicBezTo>
                      <a:pt x="1414" y="2055"/>
                      <a:pt x="1404" y="2063"/>
                      <a:pt x="1401" y="2067"/>
                    </a:cubicBezTo>
                    <a:cubicBezTo>
                      <a:pt x="1404" y="2067"/>
                      <a:pt x="1418" y="2050"/>
                      <a:pt x="1437" y="2032"/>
                    </a:cubicBezTo>
                    <a:cubicBezTo>
                      <a:pt x="1428" y="2043"/>
                      <a:pt x="1418" y="2053"/>
                      <a:pt x="1408" y="2064"/>
                    </a:cubicBezTo>
                    <a:cubicBezTo>
                      <a:pt x="1427" y="2049"/>
                      <a:pt x="1427" y="2049"/>
                      <a:pt x="1427" y="2049"/>
                    </a:cubicBezTo>
                    <a:cubicBezTo>
                      <a:pt x="1405" y="2073"/>
                      <a:pt x="1381" y="2095"/>
                      <a:pt x="1357" y="2116"/>
                    </a:cubicBezTo>
                    <a:cubicBezTo>
                      <a:pt x="1421" y="2067"/>
                      <a:pt x="1442" y="2035"/>
                      <a:pt x="1486" y="1987"/>
                    </a:cubicBezTo>
                    <a:cubicBezTo>
                      <a:pt x="1480" y="1995"/>
                      <a:pt x="1486" y="1988"/>
                      <a:pt x="1488" y="1986"/>
                    </a:cubicBezTo>
                    <a:cubicBezTo>
                      <a:pt x="1501" y="1969"/>
                      <a:pt x="1516" y="1949"/>
                      <a:pt x="1522" y="1938"/>
                    </a:cubicBezTo>
                    <a:cubicBezTo>
                      <a:pt x="1541" y="1911"/>
                      <a:pt x="1541" y="1911"/>
                      <a:pt x="1541" y="1911"/>
                    </a:cubicBezTo>
                    <a:cubicBezTo>
                      <a:pt x="1541" y="1911"/>
                      <a:pt x="1537" y="1924"/>
                      <a:pt x="1517" y="1951"/>
                    </a:cubicBezTo>
                    <a:cubicBezTo>
                      <a:pt x="1586" y="1854"/>
                      <a:pt x="1618" y="1767"/>
                      <a:pt x="1653" y="1654"/>
                    </a:cubicBezTo>
                    <a:cubicBezTo>
                      <a:pt x="1654" y="1649"/>
                      <a:pt x="1649" y="1669"/>
                      <a:pt x="1652" y="1661"/>
                    </a:cubicBezTo>
                    <a:cubicBezTo>
                      <a:pt x="1656" y="1645"/>
                      <a:pt x="1661" y="1620"/>
                      <a:pt x="1660" y="1620"/>
                    </a:cubicBezTo>
                    <a:cubicBezTo>
                      <a:pt x="1660" y="1622"/>
                      <a:pt x="1660" y="1625"/>
                      <a:pt x="1658" y="1635"/>
                    </a:cubicBezTo>
                    <a:cubicBezTo>
                      <a:pt x="1672" y="1575"/>
                      <a:pt x="1682" y="1544"/>
                      <a:pt x="1687" y="1505"/>
                    </a:cubicBezTo>
                    <a:cubicBezTo>
                      <a:pt x="1689" y="1503"/>
                      <a:pt x="1683" y="1535"/>
                      <a:pt x="1684" y="1530"/>
                    </a:cubicBezTo>
                    <a:cubicBezTo>
                      <a:pt x="1696" y="1470"/>
                      <a:pt x="1697" y="1438"/>
                      <a:pt x="1703" y="1377"/>
                    </a:cubicBezTo>
                    <a:cubicBezTo>
                      <a:pt x="1703" y="1398"/>
                      <a:pt x="1707" y="1364"/>
                      <a:pt x="1709" y="1348"/>
                    </a:cubicBezTo>
                    <a:cubicBezTo>
                      <a:pt x="1713" y="1298"/>
                      <a:pt x="1721" y="1192"/>
                      <a:pt x="1721" y="1116"/>
                    </a:cubicBezTo>
                    <a:cubicBezTo>
                      <a:pt x="1726" y="1136"/>
                      <a:pt x="1722" y="1031"/>
                      <a:pt x="1725" y="1025"/>
                    </a:cubicBezTo>
                    <a:cubicBezTo>
                      <a:pt x="1724" y="1008"/>
                      <a:pt x="1723" y="982"/>
                      <a:pt x="1721" y="980"/>
                    </a:cubicBezTo>
                    <a:cubicBezTo>
                      <a:pt x="1722" y="989"/>
                      <a:pt x="1722" y="1012"/>
                      <a:pt x="1721" y="1009"/>
                    </a:cubicBezTo>
                    <a:cubicBezTo>
                      <a:pt x="1720" y="984"/>
                      <a:pt x="1717" y="947"/>
                      <a:pt x="1715" y="944"/>
                    </a:cubicBezTo>
                    <a:cubicBezTo>
                      <a:pt x="1715" y="933"/>
                      <a:pt x="1715" y="923"/>
                      <a:pt x="1714" y="913"/>
                    </a:cubicBezTo>
                    <a:cubicBezTo>
                      <a:pt x="1713" y="911"/>
                      <a:pt x="1710" y="902"/>
                      <a:pt x="1708" y="885"/>
                    </a:cubicBezTo>
                    <a:cubicBezTo>
                      <a:pt x="1707" y="847"/>
                      <a:pt x="1707" y="889"/>
                      <a:pt x="1701" y="836"/>
                    </a:cubicBezTo>
                    <a:cubicBezTo>
                      <a:pt x="1705" y="848"/>
                      <a:pt x="1707" y="859"/>
                      <a:pt x="1709" y="863"/>
                    </a:cubicBezTo>
                    <a:cubicBezTo>
                      <a:pt x="1706" y="837"/>
                      <a:pt x="1705" y="841"/>
                      <a:pt x="1702" y="823"/>
                    </a:cubicBezTo>
                    <a:cubicBezTo>
                      <a:pt x="1702" y="816"/>
                      <a:pt x="1708" y="840"/>
                      <a:pt x="1711" y="860"/>
                    </a:cubicBezTo>
                    <a:cubicBezTo>
                      <a:pt x="1710" y="848"/>
                      <a:pt x="1709" y="837"/>
                      <a:pt x="1707" y="826"/>
                    </a:cubicBezTo>
                    <a:cubicBezTo>
                      <a:pt x="1700" y="795"/>
                      <a:pt x="1686" y="741"/>
                      <a:pt x="1671" y="691"/>
                    </a:cubicBezTo>
                    <a:cubicBezTo>
                      <a:pt x="1675" y="699"/>
                      <a:pt x="1680" y="715"/>
                      <a:pt x="1678" y="701"/>
                    </a:cubicBezTo>
                    <a:cubicBezTo>
                      <a:pt x="1671" y="680"/>
                      <a:pt x="1660" y="652"/>
                      <a:pt x="1651" y="624"/>
                    </a:cubicBezTo>
                    <a:cubicBezTo>
                      <a:pt x="1652" y="628"/>
                      <a:pt x="1652" y="626"/>
                      <a:pt x="1653" y="629"/>
                    </a:cubicBezTo>
                    <a:cubicBezTo>
                      <a:pt x="1633" y="582"/>
                      <a:pt x="1640" y="593"/>
                      <a:pt x="1623" y="549"/>
                    </a:cubicBezTo>
                    <a:cubicBezTo>
                      <a:pt x="1623" y="550"/>
                      <a:pt x="1623" y="550"/>
                      <a:pt x="1624" y="551"/>
                    </a:cubicBezTo>
                    <a:cubicBezTo>
                      <a:pt x="1611" y="525"/>
                      <a:pt x="1611" y="525"/>
                      <a:pt x="1611" y="525"/>
                    </a:cubicBezTo>
                    <a:cubicBezTo>
                      <a:pt x="1583" y="473"/>
                      <a:pt x="1584" y="465"/>
                      <a:pt x="1568" y="432"/>
                    </a:cubicBezTo>
                    <a:cubicBezTo>
                      <a:pt x="1572" y="439"/>
                      <a:pt x="1572" y="439"/>
                      <a:pt x="1572" y="439"/>
                    </a:cubicBezTo>
                    <a:cubicBezTo>
                      <a:pt x="1563" y="418"/>
                      <a:pt x="1523" y="357"/>
                      <a:pt x="1511" y="340"/>
                    </a:cubicBezTo>
                    <a:cubicBezTo>
                      <a:pt x="1525" y="362"/>
                      <a:pt x="1515" y="348"/>
                      <a:pt x="1524" y="365"/>
                    </a:cubicBezTo>
                    <a:cubicBezTo>
                      <a:pt x="1536" y="383"/>
                      <a:pt x="1535" y="376"/>
                      <a:pt x="1554" y="408"/>
                    </a:cubicBezTo>
                    <a:cubicBezTo>
                      <a:pt x="1550" y="405"/>
                      <a:pt x="1524" y="366"/>
                      <a:pt x="1517" y="359"/>
                    </a:cubicBezTo>
                    <a:cubicBezTo>
                      <a:pt x="1505" y="342"/>
                      <a:pt x="1499" y="328"/>
                      <a:pt x="1499" y="325"/>
                    </a:cubicBezTo>
                    <a:cubicBezTo>
                      <a:pt x="1468" y="284"/>
                      <a:pt x="1450" y="259"/>
                      <a:pt x="1405" y="214"/>
                    </a:cubicBezTo>
                    <a:cubicBezTo>
                      <a:pt x="1388" y="198"/>
                      <a:pt x="1372" y="189"/>
                      <a:pt x="1333" y="153"/>
                    </a:cubicBezTo>
                    <a:cubicBezTo>
                      <a:pt x="1336" y="154"/>
                      <a:pt x="1336" y="154"/>
                      <a:pt x="1336" y="154"/>
                    </a:cubicBezTo>
                    <a:cubicBezTo>
                      <a:pt x="1334" y="154"/>
                      <a:pt x="1316" y="137"/>
                      <a:pt x="1306" y="132"/>
                    </a:cubicBezTo>
                    <a:cubicBezTo>
                      <a:pt x="1320" y="145"/>
                      <a:pt x="1287" y="119"/>
                      <a:pt x="1304" y="135"/>
                    </a:cubicBezTo>
                    <a:cubicBezTo>
                      <a:pt x="1279" y="117"/>
                      <a:pt x="1276" y="111"/>
                      <a:pt x="1274" y="108"/>
                    </a:cubicBezTo>
                    <a:cubicBezTo>
                      <a:pt x="1254" y="98"/>
                      <a:pt x="1223" y="73"/>
                      <a:pt x="1178" y="54"/>
                    </a:cubicBezTo>
                    <a:cubicBezTo>
                      <a:pt x="1187" y="56"/>
                      <a:pt x="1233" y="80"/>
                      <a:pt x="1215" y="69"/>
                    </a:cubicBezTo>
                    <a:cubicBezTo>
                      <a:pt x="1196" y="60"/>
                      <a:pt x="1177" y="53"/>
                      <a:pt x="1157" y="46"/>
                    </a:cubicBezTo>
                    <a:cubicBezTo>
                      <a:pt x="1166" y="50"/>
                      <a:pt x="1174" y="53"/>
                      <a:pt x="1182" y="57"/>
                    </a:cubicBezTo>
                    <a:cubicBezTo>
                      <a:pt x="1139" y="40"/>
                      <a:pt x="1127" y="34"/>
                      <a:pt x="1102" y="25"/>
                    </a:cubicBezTo>
                    <a:cubicBezTo>
                      <a:pt x="1097" y="22"/>
                      <a:pt x="1114" y="27"/>
                      <a:pt x="1127" y="31"/>
                    </a:cubicBezTo>
                    <a:cubicBezTo>
                      <a:pt x="1113" y="26"/>
                      <a:pt x="1091" y="20"/>
                      <a:pt x="1072" y="16"/>
                    </a:cubicBezTo>
                    <a:cubicBezTo>
                      <a:pt x="1058" y="14"/>
                      <a:pt x="1010" y="5"/>
                      <a:pt x="990" y="6"/>
                    </a:cubicBezTo>
                    <a:cubicBezTo>
                      <a:pt x="982" y="5"/>
                      <a:pt x="982" y="5"/>
                      <a:pt x="982" y="5"/>
                    </a:cubicBezTo>
                    <a:cubicBezTo>
                      <a:pt x="983" y="5"/>
                      <a:pt x="984" y="4"/>
                      <a:pt x="986" y="5"/>
                    </a:cubicBezTo>
                    <a:cubicBezTo>
                      <a:pt x="982" y="4"/>
                      <a:pt x="979" y="4"/>
                      <a:pt x="976" y="4"/>
                    </a:cubicBezTo>
                    <a:cubicBezTo>
                      <a:pt x="951" y="2"/>
                      <a:pt x="951" y="2"/>
                      <a:pt x="951" y="2"/>
                    </a:cubicBezTo>
                    <a:cubicBezTo>
                      <a:pt x="956" y="1"/>
                      <a:pt x="956" y="1"/>
                      <a:pt x="956" y="1"/>
                    </a:cubicBezTo>
                    <a:cubicBezTo>
                      <a:pt x="946" y="1"/>
                      <a:pt x="946" y="1"/>
                      <a:pt x="946" y="1"/>
                    </a:cubicBezTo>
                    <a:cubicBezTo>
                      <a:pt x="921" y="0"/>
                      <a:pt x="921" y="0"/>
                      <a:pt x="921" y="0"/>
                    </a:cubicBezTo>
                    <a:close/>
                    <a:moveTo>
                      <a:pt x="1525" y="1932"/>
                    </a:moveTo>
                    <a:cubicBezTo>
                      <a:pt x="1524" y="1934"/>
                      <a:pt x="1524" y="1935"/>
                      <a:pt x="1523" y="1937"/>
                    </a:cubicBezTo>
                    <a:cubicBezTo>
                      <a:pt x="1525" y="1933"/>
                      <a:pt x="1524" y="1934"/>
                      <a:pt x="1525" y="1932"/>
                    </a:cubicBezTo>
                    <a:close/>
                    <a:moveTo>
                      <a:pt x="315" y="266"/>
                    </a:moveTo>
                    <a:cubicBezTo>
                      <a:pt x="304" y="277"/>
                      <a:pt x="297" y="287"/>
                      <a:pt x="290" y="292"/>
                    </a:cubicBezTo>
                    <a:cubicBezTo>
                      <a:pt x="288" y="291"/>
                      <a:pt x="338" y="233"/>
                      <a:pt x="356" y="216"/>
                    </a:cubicBezTo>
                    <a:cubicBezTo>
                      <a:pt x="379" y="197"/>
                      <a:pt x="404" y="178"/>
                      <a:pt x="420" y="168"/>
                    </a:cubicBezTo>
                    <a:cubicBezTo>
                      <a:pt x="412" y="174"/>
                      <a:pt x="412" y="174"/>
                      <a:pt x="412" y="174"/>
                    </a:cubicBezTo>
                    <a:cubicBezTo>
                      <a:pt x="356" y="215"/>
                      <a:pt x="343" y="231"/>
                      <a:pt x="349" y="227"/>
                    </a:cubicBezTo>
                    <a:cubicBezTo>
                      <a:pt x="356" y="222"/>
                      <a:pt x="384" y="201"/>
                      <a:pt x="420" y="179"/>
                    </a:cubicBezTo>
                    <a:cubicBezTo>
                      <a:pt x="382" y="205"/>
                      <a:pt x="344" y="236"/>
                      <a:pt x="310" y="270"/>
                    </a:cubicBezTo>
                    <a:cubicBezTo>
                      <a:pt x="315" y="266"/>
                      <a:pt x="315" y="266"/>
                      <a:pt x="315" y="266"/>
                    </a:cubicBezTo>
                    <a:close/>
                    <a:moveTo>
                      <a:pt x="283" y="287"/>
                    </a:moveTo>
                    <a:cubicBezTo>
                      <a:pt x="277" y="294"/>
                      <a:pt x="271" y="301"/>
                      <a:pt x="265" y="309"/>
                    </a:cubicBezTo>
                    <a:cubicBezTo>
                      <a:pt x="267" y="305"/>
                      <a:pt x="262" y="309"/>
                      <a:pt x="280" y="288"/>
                    </a:cubicBezTo>
                    <a:cubicBezTo>
                      <a:pt x="279" y="290"/>
                      <a:pt x="281" y="289"/>
                      <a:pt x="283" y="287"/>
                    </a:cubicBezTo>
                    <a:close/>
                    <a:moveTo>
                      <a:pt x="271" y="303"/>
                    </a:moveTo>
                    <a:cubicBezTo>
                      <a:pt x="270" y="304"/>
                      <a:pt x="268" y="306"/>
                      <a:pt x="266" y="308"/>
                    </a:cubicBezTo>
                    <a:cubicBezTo>
                      <a:pt x="271" y="303"/>
                      <a:pt x="271" y="303"/>
                      <a:pt x="271" y="303"/>
                    </a:cubicBezTo>
                    <a:close/>
                    <a:moveTo>
                      <a:pt x="731" y="31"/>
                    </a:moveTo>
                    <a:cubicBezTo>
                      <a:pt x="724" y="32"/>
                      <a:pt x="718" y="34"/>
                      <a:pt x="712" y="35"/>
                    </a:cubicBezTo>
                    <a:cubicBezTo>
                      <a:pt x="713" y="35"/>
                      <a:pt x="713" y="35"/>
                      <a:pt x="714" y="35"/>
                    </a:cubicBezTo>
                    <a:cubicBezTo>
                      <a:pt x="723" y="32"/>
                      <a:pt x="728" y="31"/>
                      <a:pt x="731" y="31"/>
                    </a:cubicBezTo>
                    <a:close/>
                    <a:moveTo>
                      <a:pt x="672" y="46"/>
                    </a:moveTo>
                    <a:cubicBezTo>
                      <a:pt x="666" y="48"/>
                      <a:pt x="661" y="50"/>
                      <a:pt x="655" y="52"/>
                    </a:cubicBezTo>
                    <a:cubicBezTo>
                      <a:pt x="660" y="48"/>
                      <a:pt x="660" y="48"/>
                      <a:pt x="660" y="48"/>
                    </a:cubicBezTo>
                    <a:cubicBezTo>
                      <a:pt x="668" y="46"/>
                      <a:pt x="670" y="46"/>
                      <a:pt x="672" y="46"/>
                    </a:cubicBezTo>
                    <a:close/>
                    <a:moveTo>
                      <a:pt x="533" y="95"/>
                    </a:moveTo>
                    <a:cubicBezTo>
                      <a:pt x="505" y="109"/>
                      <a:pt x="511" y="113"/>
                      <a:pt x="484" y="124"/>
                    </a:cubicBezTo>
                    <a:cubicBezTo>
                      <a:pt x="481" y="127"/>
                      <a:pt x="488" y="124"/>
                      <a:pt x="498" y="119"/>
                    </a:cubicBezTo>
                    <a:cubicBezTo>
                      <a:pt x="494" y="121"/>
                      <a:pt x="493" y="122"/>
                      <a:pt x="492" y="123"/>
                    </a:cubicBezTo>
                    <a:cubicBezTo>
                      <a:pt x="482" y="128"/>
                      <a:pt x="474" y="134"/>
                      <a:pt x="465" y="139"/>
                    </a:cubicBezTo>
                    <a:cubicBezTo>
                      <a:pt x="457" y="144"/>
                      <a:pt x="450" y="148"/>
                      <a:pt x="452" y="146"/>
                    </a:cubicBezTo>
                    <a:cubicBezTo>
                      <a:pt x="453" y="143"/>
                      <a:pt x="485" y="122"/>
                      <a:pt x="494" y="115"/>
                    </a:cubicBezTo>
                    <a:cubicBezTo>
                      <a:pt x="502" y="110"/>
                      <a:pt x="541" y="89"/>
                      <a:pt x="533" y="95"/>
                    </a:cubicBezTo>
                    <a:close/>
                    <a:moveTo>
                      <a:pt x="402" y="2084"/>
                    </a:moveTo>
                    <a:cubicBezTo>
                      <a:pt x="397" y="2080"/>
                      <a:pt x="391" y="2076"/>
                      <a:pt x="384" y="2071"/>
                    </a:cubicBezTo>
                    <a:cubicBezTo>
                      <a:pt x="390" y="2077"/>
                      <a:pt x="396" y="2083"/>
                      <a:pt x="409" y="2093"/>
                    </a:cubicBezTo>
                    <a:cubicBezTo>
                      <a:pt x="440" y="2110"/>
                      <a:pt x="465" y="2129"/>
                      <a:pt x="499" y="2148"/>
                    </a:cubicBezTo>
                    <a:cubicBezTo>
                      <a:pt x="519" y="2157"/>
                      <a:pt x="519" y="2157"/>
                      <a:pt x="519" y="2157"/>
                    </a:cubicBezTo>
                    <a:cubicBezTo>
                      <a:pt x="515" y="2155"/>
                      <a:pt x="513" y="2153"/>
                      <a:pt x="512" y="2152"/>
                    </a:cubicBezTo>
                    <a:cubicBezTo>
                      <a:pt x="442" y="2116"/>
                      <a:pt x="486" y="2133"/>
                      <a:pt x="402" y="2084"/>
                    </a:cubicBezTo>
                    <a:close/>
                    <a:moveTo>
                      <a:pt x="238" y="1921"/>
                    </a:moveTo>
                    <a:cubicBezTo>
                      <a:pt x="230" y="1913"/>
                      <a:pt x="230" y="1913"/>
                      <a:pt x="230" y="1913"/>
                    </a:cubicBezTo>
                    <a:cubicBezTo>
                      <a:pt x="233" y="1919"/>
                      <a:pt x="252" y="1940"/>
                      <a:pt x="271" y="1962"/>
                    </a:cubicBezTo>
                    <a:cubicBezTo>
                      <a:pt x="277" y="1968"/>
                      <a:pt x="290" y="1980"/>
                      <a:pt x="297" y="1989"/>
                    </a:cubicBezTo>
                    <a:cubicBezTo>
                      <a:pt x="293" y="1987"/>
                      <a:pt x="293" y="1987"/>
                      <a:pt x="293" y="1987"/>
                    </a:cubicBezTo>
                    <a:cubicBezTo>
                      <a:pt x="296" y="1991"/>
                      <a:pt x="315" y="2012"/>
                      <a:pt x="339" y="2033"/>
                    </a:cubicBezTo>
                    <a:cubicBezTo>
                      <a:pt x="336" y="2031"/>
                      <a:pt x="332" y="2028"/>
                      <a:pt x="328" y="2025"/>
                    </a:cubicBezTo>
                    <a:cubicBezTo>
                      <a:pt x="322" y="2020"/>
                      <a:pt x="315" y="2014"/>
                      <a:pt x="306" y="2006"/>
                    </a:cubicBezTo>
                    <a:cubicBezTo>
                      <a:pt x="311" y="2011"/>
                      <a:pt x="316" y="2016"/>
                      <a:pt x="324" y="2024"/>
                    </a:cubicBezTo>
                    <a:cubicBezTo>
                      <a:pt x="309" y="2012"/>
                      <a:pt x="294" y="2000"/>
                      <a:pt x="281" y="1987"/>
                    </a:cubicBezTo>
                    <a:cubicBezTo>
                      <a:pt x="300" y="2008"/>
                      <a:pt x="306" y="2008"/>
                      <a:pt x="330" y="2033"/>
                    </a:cubicBezTo>
                    <a:cubicBezTo>
                      <a:pt x="327" y="2033"/>
                      <a:pt x="328" y="2035"/>
                      <a:pt x="299" y="2011"/>
                    </a:cubicBezTo>
                    <a:cubicBezTo>
                      <a:pt x="277" y="1987"/>
                      <a:pt x="302" y="2011"/>
                      <a:pt x="291" y="1998"/>
                    </a:cubicBezTo>
                    <a:cubicBezTo>
                      <a:pt x="271" y="1983"/>
                      <a:pt x="271" y="1973"/>
                      <a:pt x="251" y="1956"/>
                    </a:cubicBezTo>
                    <a:cubicBezTo>
                      <a:pt x="231" y="1932"/>
                      <a:pt x="239" y="1938"/>
                      <a:pt x="233" y="1930"/>
                    </a:cubicBezTo>
                    <a:cubicBezTo>
                      <a:pt x="253" y="1954"/>
                      <a:pt x="226" y="1917"/>
                      <a:pt x="251" y="1947"/>
                    </a:cubicBezTo>
                    <a:cubicBezTo>
                      <a:pt x="232" y="1921"/>
                      <a:pt x="234" y="1931"/>
                      <a:pt x="219" y="1909"/>
                    </a:cubicBezTo>
                    <a:cubicBezTo>
                      <a:pt x="218" y="1904"/>
                      <a:pt x="218" y="1904"/>
                      <a:pt x="218" y="1904"/>
                    </a:cubicBezTo>
                    <a:cubicBezTo>
                      <a:pt x="204" y="1884"/>
                      <a:pt x="176" y="1839"/>
                      <a:pt x="159" y="1811"/>
                    </a:cubicBezTo>
                    <a:cubicBezTo>
                      <a:pt x="172" y="1836"/>
                      <a:pt x="150" y="1797"/>
                      <a:pt x="151" y="1802"/>
                    </a:cubicBezTo>
                    <a:cubicBezTo>
                      <a:pt x="155" y="1805"/>
                      <a:pt x="173" y="1839"/>
                      <a:pt x="172" y="1840"/>
                    </a:cubicBezTo>
                    <a:cubicBezTo>
                      <a:pt x="159" y="1821"/>
                      <a:pt x="133" y="1771"/>
                      <a:pt x="129" y="1760"/>
                    </a:cubicBezTo>
                    <a:cubicBezTo>
                      <a:pt x="135" y="1773"/>
                      <a:pt x="141" y="1786"/>
                      <a:pt x="147" y="1799"/>
                    </a:cubicBezTo>
                    <a:cubicBezTo>
                      <a:pt x="138" y="1786"/>
                      <a:pt x="114" y="1739"/>
                      <a:pt x="113" y="1737"/>
                    </a:cubicBezTo>
                    <a:cubicBezTo>
                      <a:pt x="107" y="1722"/>
                      <a:pt x="98" y="1698"/>
                      <a:pt x="97" y="1690"/>
                    </a:cubicBezTo>
                    <a:cubicBezTo>
                      <a:pt x="109" y="1718"/>
                      <a:pt x="109" y="1718"/>
                      <a:pt x="109" y="1718"/>
                    </a:cubicBezTo>
                    <a:cubicBezTo>
                      <a:pt x="112" y="1729"/>
                      <a:pt x="112" y="1729"/>
                      <a:pt x="112" y="1729"/>
                    </a:cubicBezTo>
                    <a:cubicBezTo>
                      <a:pt x="121" y="1744"/>
                      <a:pt x="121" y="1744"/>
                      <a:pt x="121" y="1744"/>
                    </a:cubicBezTo>
                    <a:cubicBezTo>
                      <a:pt x="114" y="1726"/>
                      <a:pt x="100" y="1686"/>
                      <a:pt x="99" y="1677"/>
                    </a:cubicBezTo>
                    <a:cubicBezTo>
                      <a:pt x="114" y="1721"/>
                      <a:pt x="142" y="1788"/>
                      <a:pt x="193" y="1858"/>
                    </a:cubicBezTo>
                    <a:cubicBezTo>
                      <a:pt x="193" y="1858"/>
                      <a:pt x="192" y="1857"/>
                      <a:pt x="189" y="1854"/>
                    </a:cubicBezTo>
                    <a:cubicBezTo>
                      <a:pt x="213" y="1891"/>
                      <a:pt x="216" y="1893"/>
                      <a:pt x="238" y="1921"/>
                    </a:cubicBezTo>
                    <a:close/>
                    <a:moveTo>
                      <a:pt x="67" y="777"/>
                    </a:moveTo>
                    <a:cubicBezTo>
                      <a:pt x="65" y="780"/>
                      <a:pt x="65" y="780"/>
                      <a:pt x="65" y="780"/>
                    </a:cubicBezTo>
                    <a:cubicBezTo>
                      <a:pt x="51" y="847"/>
                      <a:pt x="49" y="896"/>
                      <a:pt x="42" y="966"/>
                    </a:cubicBezTo>
                    <a:cubicBezTo>
                      <a:pt x="41" y="956"/>
                      <a:pt x="44" y="929"/>
                      <a:pt x="43" y="933"/>
                    </a:cubicBezTo>
                    <a:cubicBezTo>
                      <a:pt x="39" y="975"/>
                      <a:pt x="44" y="970"/>
                      <a:pt x="38" y="1011"/>
                    </a:cubicBezTo>
                    <a:cubicBezTo>
                      <a:pt x="42" y="952"/>
                      <a:pt x="34" y="1048"/>
                      <a:pt x="37" y="994"/>
                    </a:cubicBezTo>
                    <a:cubicBezTo>
                      <a:pt x="33" y="1069"/>
                      <a:pt x="28" y="1149"/>
                      <a:pt x="29" y="1199"/>
                    </a:cubicBezTo>
                    <a:cubicBezTo>
                      <a:pt x="30" y="1186"/>
                      <a:pt x="31" y="1219"/>
                      <a:pt x="32" y="1220"/>
                    </a:cubicBezTo>
                    <a:cubicBezTo>
                      <a:pt x="32" y="1233"/>
                      <a:pt x="31" y="1229"/>
                      <a:pt x="30" y="1218"/>
                    </a:cubicBezTo>
                    <a:cubicBezTo>
                      <a:pt x="30" y="1244"/>
                      <a:pt x="29" y="1248"/>
                      <a:pt x="27" y="1244"/>
                    </a:cubicBezTo>
                    <a:cubicBezTo>
                      <a:pt x="26" y="1227"/>
                      <a:pt x="25" y="1209"/>
                      <a:pt x="25" y="1192"/>
                    </a:cubicBezTo>
                    <a:cubicBezTo>
                      <a:pt x="25" y="1209"/>
                      <a:pt x="24" y="1218"/>
                      <a:pt x="24" y="1232"/>
                    </a:cubicBezTo>
                    <a:cubicBezTo>
                      <a:pt x="24" y="1232"/>
                      <a:pt x="24" y="1232"/>
                      <a:pt x="24" y="1232"/>
                    </a:cubicBezTo>
                    <a:cubicBezTo>
                      <a:pt x="24" y="1232"/>
                      <a:pt x="24" y="1232"/>
                      <a:pt x="24" y="1232"/>
                    </a:cubicBezTo>
                    <a:cubicBezTo>
                      <a:pt x="24" y="1238"/>
                      <a:pt x="25" y="1245"/>
                      <a:pt x="25" y="1254"/>
                    </a:cubicBezTo>
                    <a:cubicBezTo>
                      <a:pt x="26" y="1263"/>
                      <a:pt x="27" y="1261"/>
                      <a:pt x="27" y="1261"/>
                    </a:cubicBezTo>
                    <a:cubicBezTo>
                      <a:pt x="29" y="1277"/>
                      <a:pt x="33" y="1298"/>
                      <a:pt x="36" y="1324"/>
                    </a:cubicBezTo>
                    <a:cubicBezTo>
                      <a:pt x="36" y="1323"/>
                      <a:pt x="36" y="1323"/>
                      <a:pt x="36" y="1323"/>
                    </a:cubicBezTo>
                    <a:cubicBezTo>
                      <a:pt x="37" y="1342"/>
                      <a:pt x="40" y="1360"/>
                      <a:pt x="42" y="1379"/>
                    </a:cubicBezTo>
                    <a:cubicBezTo>
                      <a:pt x="40" y="1372"/>
                      <a:pt x="40" y="1372"/>
                      <a:pt x="40" y="1372"/>
                    </a:cubicBezTo>
                    <a:cubicBezTo>
                      <a:pt x="42" y="1383"/>
                      <a:pt x="44" y="1394"/>
                      <a:pt x="46" y="1404"/>
                    </a:cubicBezTo>
                    <a:cubicBezTo>
                      <a:pt x="43" y="1404"/>
                      <a:pt x="46" y="1414"/>
                      <a:pt x="44" y="1413"/>
                    </a:cubicBezTo>
                    <a:cubicBezTo>
                      <a:pt x="43" y="1434"/>
                      <a:pt x="57" y="1485"/>
                      <a:pt x="64" y="1529"/>
                    </a:cubicBezTo>
                    <a:cubicBezTo>
                      <a:pt x="62" y="1522"/>
                      <a:pt x="62" y="1522"/>
                      <a:pt x="62" y="1522"/>
                    </a:cubicBezTo>
                    <a:cubicBezTo>
                      <a:pt x="69" y="1545"/>
                      <a:pt x="81" y="1604"/>
                      <a:pt x="92" y="1641"/>
                    </a:cubicBezTo>
                    <a:cubicBezTo>
                      <a:pt x="91" y="1640"/>
                      <a:pt x="91" y="1640"/>
                      <a:pt x="91" y="1640"/>
                    </a:cubicBezTo>
                    <a:cubicBezTo>
                      <a:pt x="84" y="1618"/>
                      <a:pt x="81" y="1613"/>
                      <a:pt x="83" y="1624"/>
                    </a:cubicBezTo>
                    <a:cubicBezTo>
                      <a:pt x="81" y="1616"/>
                      <a:pt x="77" y="1604"/>
                      <a:pt x="74" y="1597"/>
                    </a:cubicBezTo>
                    <a:cubicBezTo>
                      <a:pt x="71" y="1585"/>
                      <a:pt x="62" y="1549"/>
                      <a:pt x="63" y="1546"/>
                    </a:cubicBezTo>
                    <a:cubicBezTo>
                      <a:pt x="69" y="1572"/>
                      <a:pt x="69" y="1570"/>
                      <a:pt x="67" y="1557"/>
                    </a:cubicBezTo>
                    <a:cubicBezTo>
                      <a:pt x="59" y="1532"/>
                      <a:pt x="51" y="1482"/>
                      <a:pt x="49" y="1485"/>
                    </a:cubicBezTo>
                    <a:cubicBezTo>
                      <a:pt x="42" y="1448"/>
                      <a:pt x="47" y="1474"/>
                      <a:pt x="44" y="1447"/>
                    </a:cubicBezTo>
                    <a:cubicBezTo>
                      <a:pt x="44" y="1444"/>
                      <a:pt x="46" y="1453"/>
                      <a:pt x="48" y="1462"/>
                    </a:cubicBezTo>
                    <a:cubicBezTo>
                      <a:pt x="42" y="1426"/>
                      <a:pt x="37" y="1390"/>
                      <a:pt x="33" y="1354"/>
                    </a:cubicBezTo>
                    <a:cubicBezTo>
                      <a:pt x="30" y="1349"/>
                      <a:pt x="38" y="1424"/>
                      <a:pt x="32" y="1387"/>
                    </a:cubicBezTo>
                    <a:cubicBezTo>
                      <a:pt x="30" y="1378"/>
                      <a:pt x="27" y="1379"/>
                      <a:pt x="24" y="1342"/>
                    </a:cubicBezTo>
                    <a:cubicBezTo>
                      <a:pt x="24" y="1342"/>
                      <a:pt x="24" y="1345"/>
                      <a:pt x="25" y="1348"/>
                    </a:cubicBezTo>
                    <a:cubicBezTo>
                      <a:pt x="23" y="1331"/>
                      <a:pt x="24" y="1329"/>
                      <a:pt x="23" y="1310"/>
                    </a:cubicBezTo>
                    <a:cubicBezTo>
                      <a:pt x="25" y="1304"/>
                      <a:pt x="26" y="1333"/>
                      <a:pt x="29" y="1345"/>
                    </a:cubicBezTo>
                    <a:cubicBezTo>
                      <a:pt x="27" y="1333"/>
                      <a:pt x="25" y="1320"/>
                      <a:pt x="24" y="1307"/>
                    </a:cubicBezTo>
                    <a:cubicBezTo>
                      <a:pt x="25" y="1310"/>
                      <a:pt x="25" y="1310"/>
                      <a:pt x="25" y="1310"/>
                    </a:cubicBezTo>
                    <a:cubicBezTo>
                      <a:pt x="22" y="1270"/>
                      <a:pt x="22" y="1270"/>
                      <a:pt x="22" y="1270"/>
                    </a:cubicBezTo>
                    <a:cubicBezTo>
                      <a:pt x="19" y="1254"/>
                      <a:pt x="24" y="1300"/>
                      <a:pt x="23" y="1302"/>
                    </a:cubicBezTo>
                    <a:cubicBezTo>
                      <a:pt x="20" y="1277"/>
                      <a:pt x="20" y="1277"/>
                      <a:pt x="20" y="1277"/>
                    </a:cubicBezTo>
                    <a:cubicBezTo>
                      <a:pt x="17" y="1249"/>
                      <a:pt x="15" y="1171"/>
                      <a:pt x="19" y="1145"/>
                    </a:cubicBezTo>
                    <a:cubicBezTo>
                      <a:pt x="20" y="1112"/>
                      <a:pt x="18" y="1127"/>
                      <a:pt x="17" y="1118"/>
                    </a:cubicBezTo>
                    <a:cubicBezTo>
                      <a:pt x="16" y="1098"/>
                      <a:pt x="18" y="1079"/>
                      <a:pt x="19" y="1059"/>
                    </a:cubicBezTo>
                    <a:cubicBezTo>
                      <a:pt x="17" y="1060"/>
                      <a:pt x="18" y="1037"/>
                      <a:pt x="16" y="1036"/>
                    </a:cubicBezTo>
                    <a:cubicBezTo>
                      <a:pt x="19" y="1003"/>
                      <a:pt x="19" y="1003"/>
                      <a:pt x="19" y="1003"/>
                    </a:cubicBezTo>
                    <a:cubicBezTo>
                      <a:pt x="17" y="985"/>
                      <a:pt x="16" y="1042"/>
                      <a:pt x="14" y="1051"/>
                    </a:cubicBezTo>
                    <a:cubicBezTo>
                      <a:pt x="10" y="1068"/>
                      <a:pt x="14" y="1027"/>
                      <a:pt x="12" y="1038"/>
                    </a:cubicBezTo>
                    <a:cubicBezTo>
                      <a:pt x="11" y="1063"/>
                      <a:pt x="12" y="1065"/>
                      <a:pt x="12" y="1077"/>
                    </a:cubicBezTo>
                    <a:cubicBezTo>
                      <a:pt x="12" y="1091"/>
                      <a:pt x="11" y="1099"/>
                      <a:pt x="10" y="1098"/>
                    </a:cubicBezTo>
                    <a:cubicBezTo>
                      <a:pt x="12" y="1058"/>
                      <a:pt x="8" y="1076"/>
                      <a:pt x="11" y="1044"/>
                    </a:cubicBezTo>
                    <a:cubicBezTo>
                      <a:pt x="11" y="1043"/>
                      <a:pt x="11" y="1043"/>
                      <a:pt x="11" y="1043"/>
                    </a:cubicBezTo>
                    <a:cubicBezTo>
                      <a:pt x="9" y="1042"/>
                      <a:pt x="13" y="995"/>
                      <a:pt x="14" y="978"/>
                    </a:cubicBezTo>
                    <a:cubicBezTo>
                      <a:pt x="20" y="943"/>
                      <a:pt x="15" y="1007"/>
                      <a:pt x="16" y="1006"/>
                    </a:cubicBezTo>
                    <a:cubicBezTo>
                      <a:pt x="16" y="991"/>
                      <a:pt x="18" y="977"/>
                      <a:pt x="19" y="962"/>
                    </a:cubicBezTo>
                    <a:cubicBezTo>
                      <a:pt x="19" y="981"/>
                      <a:pt x="22" y="963"/>
                      <a:pt x="21" y="988"/>
                    </a:cubicBezTo>
                    <a:cubicBezTo>
                      <a:pt x="22" y="962"/>
                      <a:pt x="25" y="959"/>
                      <a:pt x="26" y="933"/>
                    </a:cubicBezTo>
                    <a:cubicBezTo>
                      <a:pt x="26" y="962"/>
                      <a:pt x="32" y="898"/>
                      <a:pt x="35" y="895"/>
                    </a:cubicBezTo>
                    <a:cubicBezTo>
                      <a:pt x="31" y="926"/>
                      <a:pt x="23" y="981"/>
                      <a:pt x="24" y="973"/>
                    </a:cubicBezTo>
                    <a:cubicBezTo>
                      <a:pt x="24" y="972"/>
                      <a:pt x="20" y="1008"/>
                      <a:pt x="19" y="1022"/>
                    </a:cubicBezTo>
                    <a:cubicBezTo>
                      <a:pt x="21" y="1043"/>
                      <a:pt x="21" y="1043"/>
                      <a:pt x="21" y="1043"/>
                    </a:cubicBezTo>
                    <a:cubicBezTo>
                      <a:pt x="22" y="1020"/>
                      <a:pt x="23" y="988"/>
                      <a:pt x="25" y="997"/>
                    </a:cubicBezTo>
                    <a:cubicBezTo>
                      <a:pt x="27" y="965"/>
                      <a:pt x="27" y="965"/>
                      <a:pt x="27" y="965"/>
                    </a:cubicBezTo>
                    <a:cubicBezTo>
                      <a:pt x="27" y="998"/>
                      <a:pt x="27" y="996"/>
                      <a:pt x="27" y="1026"/>
                    </a:cubicBezTo>
                    <a:cubicBezTo>
                      <a:pt x="34" y="966"/>
                      <a:pt x="34" y="918"/>
                      <a:pt x="43" y="868"/>
                    </a:cubicBezTo>
                    <a:cubicBezTo>
                      <a:pt x="42" y="876"/>
                      <a:pt x="42" y="876"/>
                      <a:pt x="42" y="876"/>
                    </a:cubicBezTo>
                    <a:cubicBezTo>
                      <a:pt x="56" y="777"/>
                      <a:pt x="66" y="755"/>
                      <a:pt x="74" y="735"/>
                    </a:cubicBezTo>
                    <a:cubicBezTo>
                      <a:pt x="71" y="750"/>
                      <a:pt x="69" y="764"/>
                      <a:pt x="67" y="777"/>
                    </a:cubicBezTo>
                    <a:close/>
                    <a:moveTo>
                      <a:pt x="104" y="598"/>
                    </a:moveTo>
                    <a:cubicBezTo>
                      <a:pt x="96" y="618"/>
                      <a:pt x="96" y="618"/>
                      <a:pt x="96" y="618"/>
                    </a:cubicBezTo>
                    <a:cubicBezTo>
                      <a:pt x="99" y="608"/>
                      <a:pt x="102" y="597"/>
                      <a:pt x="105" y="587"/>
                    </a:cubicBezTo>
                    <a:cubicBezTo>
                      <a:pt x="99" y="599"/>
                      <a:pt x="94" y="621"/>
                      <a:pt x="90" y="638"/>
                    </a:cubicBezTo>
                    <a:cubicBezTo>
                      <a:pt x="83" y="656"/>
                      <a:pt x="99" y="595"/>
                      <a:pt x="104" y="574"/>
                    </a:cubicBezTo>
                    <a:cubicBezTo>
                      <a:pt x="108" y="556"/>
                      <a:pt x="126" y="519"/>
                      <a:pt x="125" y="525"/>
                    </a:cubicBezTo>
                    <a:cubicBezTo>
                      <a:pt x="121" y="523"/>
                      <a:pt x="148" y="469"/>
                      <a:pt x="158" y="449"/>
                    </a:cubicBezTo>
                    <a:cubicBezTo>
                      <a:pt x="185" y="401"/>
                      <a:pt x="180" y="419"/>
                      <a:pt x="205" y="378"/>
                    </a:cubicBezTo>
                    <a:cubicBezTo>
                      <a:pt x="194" y="391"/>
                      <a:pt x="194" y="391"/>
                      <a:pt x="194" y="391"/>
                    </a:cubicBezTo>
                    <a:cubicBezTo>
                      <a:pt x="218" y="355"/>
                      <a:pt x="229" y="340"/>
                      <a:pt x="261" y="304"/>
                    </a:cubicBezTo>
                    <a:cubicBezTo>
                      <a:pt x="266" y="301"/>
                      <a:pt x="246" y="320"/>
                      <a:pt x="240" y="329"/>
                    </a:cubicBezTo>
                    <a:cubicBezTo>
                      <a:pt x="245" y="324"/>
                      <a:pt x="251" y="319"/>
                      <a:pt x="256" y="313"/>
                    </a:cubicBezTo>
                    <a:cubicBezTo>
                      <a:pt x="249" y="321"/>
                      <a:pt x="238" y="338"/>
                      <a:pt x="237" y="336"/>
                    </a:cubicBezTo>
                    <a:cubicBezTo>
                      <a:pt x="238" y="337"/>
                      <a:pt x="229" y="351"/>
                      <a:pt x="247" y="327"/>
                    </a:cubicBezTo>
                    <a:cubicBezTo>
                      <a:pt x="234" y="346"/>
                      <a:pt x="234" y="346"/>
                      <a:pt x="234" y="346"/>
                    </a:cubicBezTo>
                    <a:cubicBezTo>
                      <a:pt x="235" y="345"/>
                      <a:pt x="236" y="344"/>
                      <a:pt x="238" y="342"/>
                    </a:cubicBezTo>
                    <a:cubicBezTo>
                      <a:pt x="225" y="359"/>
                      <a:pt x="225" y="359"/>
                      <a:pt x="225" y="359"/>
                    </a:cubicBezTo>
                    <a:cubicBezTo>
                      <a:pt x="219" y="365"/>
                      <a:pt x="211" y="378"/>
                      <a:pt x="202" y="388"/>
                    </a:cubicBezTo>
                    <a:cubicBezTo>
                      <a:pt x="201" y="388"/>
                      <a:pt x="209" y="376"/>
                      <a:pt x="213" y="369"/>
                    </a:cubicBezTo>
                    <a:cubicBezTo>
                      <a:pt x="201" y="386"/>
                      <a:pt x="191" y="402"/>
                      <a:pt x="185" y="412"/>
                    </a:cubicBezTo>
                    <a:cubicBezTo>
                      <a:pt x="203" y="385"/>
                      <a:pt x="194" y="400"/>
                      <a:pt x="200" y="395"/>
                    </a:cubicBezTo>
                    <a:cubicBezTo>
                      <a:pt x="189" y="412"/>
                      <a:pt x="172" y="439"/>
                      <a:pt x="167" y="450"/>
                    </a:cubicBezTo>
                    <a:cubicBezTo>
                      <a:pt x="153" y="474"/>
                      <a:pt x="142" y="493"/>
                      <a:pt x="148" y="476"/>
                    </a:cubicBezTo>
                    <a:cubicBezTo>
                      <a:pt x="141" y="492"/>
                      <a:pt x="133" y="508"/>
                      <a:pt x="127" y="526"/>
                    </a:cubicBezTo>
                    <a:cubicBezTo>
                      <a:pt x="139" y="494"/>
                      <a:pt x="131" y="527"/>
                      <a:pt x="147" y="486"/>
                    </a:cubicBezTo>
                    <a:cubicBezTo>
                      <a:pt x="156" y="476"/>
                      <a:pt x="133" y="520"/>
                      <a:pt x="123" y="541"/>
                    </a:cubicBezTo>
                    <a:cubicBezTo>
                      <a:pt x="127" y="530"/>
                      <a:pt x="123" y="539"/>
                      <a:pt x="123" y="536"/>
                    </a:cubicBezTo>
                    <a:cubicBezTo>
                      <a:pt x="112" y="568"/>
                      <a:pt x="119" y="554"/>
                      <a:pt x="129" y="532"/>
                    </a:cubicBezTo>
                    <a:cubicBezTo>
                      <a:pt x="124" y="544"/>
                      <a:pt x="120" y="557"/>
                      <a:pt x="116" y="569"/>
                    </a:cubicBezTo>
                    <a:cubicBezTo>
                      <a:pt x="117" y="565"/>
                      <a:pt x="117" y="565"/>
                      <a:pt x="117" y="565"/>
                    </a:cubicBezTo>
                    <a:cubicBezTo>
                      <a:pt x="113" y="578"/>
                      <a:pt x="109" y="591"/>
                      <a:pt x="105" y="604"/>
                    </a:cubicBezTo>
                    <a:cubicBezTo>
                      <a:pt x="102" y="608"/>
                      <a:pt x="100" y="608"/>
                      <a:pt x="104" y="598"/>
                    </a:cubicBezTo>
                    <a:close/>
                    <a:moveTo>
                      <a:pt x="591" y="99"/>
                    </a:moveTo>
                    <a:cubicBezTo>
                      <a:pt x="593" y="99"/>
                      <a:pt x="593" y="99"/>
                      <a:pt x="593" y="99"/>
                    </a:cubicBezTo>
                    <a:cubicBezTo>
                      <a:pt x="591" y="99"/>
                      <a:pt x="591" y="99"/>
                      <a:pt x="591" y="99"/>
                    </a:cubicBezTo>
                    <a:cubicBezTo>
                      <a:pt x="591" y="99"/>
                      <a:pt x="591" y="99"/>
                      <a:pt x="591" y="99"/>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38" name="Freeform 228"/>
              <p:cNvSpPr/>
              <p:nvPr/>
            </p:nvSpPr>
            <p:spPr bwMode="auto">
              <a:xfrm>
                <a:off x="4003" y="4028"/>
                <a:ext cx="75" cy="8"/>
              </a:xfrm>
              <a:custGeom>
                <a:avLst/>
                <a:gdLst>
                  <a:gd name="T0" fmla="*/ 13 w 45"/>
                  <a:gd name="T1" fmla="*/ 5 h 5"/>
                  <a:gd name="T2" fmla="*/ 41 w 45"/>
                  <a:gd name="T3" fmla="*/ 0 h 5"/>
                  <a:gd name="T4" fmla="*/ 13 w 45"/>
                  <a:gd name="T5" fmla="*/ 5 h 5"/>
                </a:gdLst>
                <a:ahLst/>
                <a:cxnLst>
                  <a:cxn ang="0">
                    <a:pos x="T0" y="T1"/>
                  </a:cxn>
                  <a:cxn ang="0">
                    <a:pos x="T2" y="T3"/>
                  </a:cxn>
                  <a:cxn ang="0">
                    <a:pos x="T4" y="T5"/>
                  </a:cxn>
                </a:cxnLst>
                <a:rect l="0" t="0" r="r" b="b"/>
                <a:pathLst>
                  <a:path w="45" h="5">
                    <a:moveTo>
                      <a:pt x="13" y="5"/>
                    </a:moveTo>
                    <a:cubicBezTo>
                      <a:pt x="22" y="4"/>
                      <a:pt x="45" y="1"/>
                      <a:pt x="41" y="0"/>
                    </a:cubicBezTo>
                    <a:cubicBezTo>
                      <a:pt x="41" y="2"/>
                      <a:pt x="0" y="4"/>
                      <a:pt x="13" y="5"/>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39" name="Freeform 229"/>
              <p:cNvSpPr/>
              <p:nvPr/>
            </p:nvSpPr>
            <p:spPr bwMode="auto">
              <a:xfrm>
                <a:off x="4041" y="4029"/>
                <a:ext cx="47" cy="7"/>
              </a:xfrm>
              <a:custGeom>
                <a:avLst/>
                <a:gdLst>
                  <a:gd name="T0" fmla="*/ 18 w 28"/>
                  <a:gd name="T1" fmla="*/ 3 h 4"/>
                  <a:gd name="T2" fmla="*/ 28 w 28"/>
                  <a:gd name="T3" fmla="*/ 0 h 4"/>
                  <a:gd name="T4" fmla="*/ 0 w 28"/>
                  <a:gd name="T5" fmla="*/ 4 h 4"/>
                  <a:gd name="T6" fmla="*/ 18 w 28"/>
                  <a:gd name="T7" fmla="*/ 3 h 4"/>
                </a:gdLst>
                <a:ahLst/>
                <a:cxnLst>
                  <a:cxn ang="0">
                    <a:pos x="T0" y="T1"/>
                  </a:cxn>
                  <a:cxn ang="0">
                    <a:pos x="T2" y="T3"/>
                  </a:cxn>
                  <a:cxn ang="0">
                    <a:pos x="T4" y="T5"/>
                  </a:cxn>
                  <a:cxn ang="0">
                    <a:pos x="T6" y="T7"/>
                  </a:cxn>
                </a:cxnLst>
                <a:rect l="0" t="0" r="r" b="b"/>
                <a:pathLst>
                  <a:path w="28" h="4">
                    <a:moveTo>
                      <a:pt x="18" y="3"/>
                    </a:moveTo>
                    <a:cubicBezTo>
                      <a:pt x="19" y="2"/>
                      <a:pt x="18" y="2"/>
                      <a:pt x="28" y="0"/>
                    </a:cubicBezTo>
                    <a:cubicBezTo>
                      <a:pt x="19" y="2"/>
                      <a:pt x="9" y="3"/>
                      <a:pt x="0" y="4"/>
                    </a:cubicBezTo>
                    <a:cubicBezTo>
                      <a:pt x="18" y="3"/>
                      <a:pt x="18" y="3"/>
                      <a:pt x="18" y="3"/>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40" name="Freeform 230"/>
              <p:cNvSpPr/>
              <p:nvPr/>
            </p:nvSpPr>
            <p:spPr bwMode="auto">
              <a:xfrm>
                <a:off x="4121" y="4008"/>
                <a:ext cx="145" cy="44"/>
              </a:xfrm>
              <a:custGeom>
                <a:avLst/>
                <a:gdLst>
                  <a:gd name="T0" fmla="*/ 0 w 88"/>
                  <a:gd name="T1" fmla="*/ 23 h 27"/>
                  <a:gd name="T2" fmla="*/ 47 w 88"/>
                  <a:gd name="T3" fmla="*/ 11 h 27"/>
                  <a:gd name="T4" fmla="*/ 0 w 88"/>
                  <a:gd name="T5" fmla="*/ 27 h 27"/>
                  <a:gd name="T6" fmla="*/ 88 w 88"/>
                  <a:gd name="T7" fmla="*/ 0 h 27"/>
                  <a:gd name="T8" fmla="*/ 0 w 88"/>
                  <a:gd name="T9" fmla="*/ 23 h 27"/>
                </a:gdLst>
                <a:ahLst/>
                <a:cxnLst>
                  <a:cxn ang="0">
                    <a:pos x="T0" y="T1"/>
                  </a:cxn>
                  <a:cxn ang="0">
                    <a:pos x="T2" y="T3"/>
                  </a:cxn>
                  <a:cxn ang="0">
                    <a:pos x="T4" y="T5"/>
                  </a:cxn>
                  <a:cxn ang="0">
                    <a:pos x="T6" y="T7"/>
                  </a:cxn>
                  <a:cxn ang="0">
                    <a:pos x="T8" y="T9"/>
                  </a:cxn>
                </a:cxnLst>
                <a:rect l="0" t="0" r="r" b="b"/>
                <a:pathLst>
                  <a:path w="88" h="27">
                    <a:moveTo>
                      <a:pt x="0" y="23"/>
                    </a:moveTo>
                    <a:cubicBezTo>
                      <a:pt x="15" y="19"/>
                      <a:pt x="24" y="17"/>
                      <a:pt x="47" y="11"/>
                    </a:cubicBezTo>
                    <a:cubicBezTo>
                      <a:pt x="57" y="13"/>
                      <a:pt x="10" y="21"/>
                      <a:pt x="0" y="27"/>
                    </a:cubicBezTo>
                    <a:cubicBezTo>
                      <a:pt x="43" y="19"/>
                      <a:pt x="55" y="12"/>
                      <a:pt x="88" y="0"/>
                    </a:cubicBezTo>
                    <a:cubicBezTo>
                      <a:pt x="71" y="6"/>
                      <a:pt x="1" y="21"/>
                      <a:pt x="0" y="23"/>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41" name="Freeform 231"/>
              <p:cNvSpPr/>
              <p:nvPr/>
            </p:nvSpPr>
            <p:spPr bwMode="auto">
              <a:xfrm>
                <a:off x="4088" y="4052"/>
                <a:ext cx="43" cy="7"/>
              </a:xfrm>
              <a:custGeom>
                <a:avLst/>
                <a:gdLst>
                  <a:gd name="T0" fmla="*/ 2 w 26"/>
                  <a:gd name="T1" fmla="*/ 4 h 4"/>
                  <a:gd name="T2" fmla="*/ 26 w 26"/>
                  <a:gd name="T3" fmla="*/ 0 h 4"/>
                  <a:gd name="T4" fmla="*/ 24 w 26"/>
                  <a:gd name="T5" fmla="*/ 0 h 4"/>
                  <a:gd name="T6" fmla="*/ 0 w 26"/>
                  <a:gd name="T7" fmla="*/ 4 h 4"/>
                  <a:gd name="T8" fmla="*/ 2 w 26"/>
                  <a:gd name="T9" fmla="*/ 4 h 4"/>
                </a:gdLst>
                <a:ahLst/>
                <a:cxnLst>
                  <a:cxn ang="0">
                    <a:pos x="T0" y="T1"/>
                  </a:cxn>
                  <a:cxn ang="0">
                    <a:pos x="T2" y="T3"/>
                  </a:cxn>
                  <a:cxn ang="0">
                    <a:pos x="T4" y="T5"/>
                  </a:cxn>
                  <a:cxn ang="0">
                    <a:pos x="T6" y="T7"/>
                  </a:cxn>
                  <a:cxn ang="0">
                    <a:pos x="T8" y="T9"/>
                  </a:cxn>
                </a:cxnLst>
                <a:rect l="0" t="0" r="r" b="b"/>
                <a:pathLst>
                  <a:path w="26" h="4">
                    <a:moveTo>
                      <a:pt x="2" y="4"/>
                    </a:moveTo>
                    <a:cubicBezTo>
                      <a:pt x="10" y="3"/>
                      <a:pt x="18" y="2"/>
                      <a:pt x="26" y="0"/>
                    </a:cubicBezTo>
                    <a:cubicBezTo>
                      <a:pt x="24" y="0"/>
                      <a:pt x="24" y="0"/>
                      <a:pt x="24" y="0"/>
                    </a:cubicBezTo>
                    <a:cubicBezTo>
                      <a:pt x="16" y="2"/>
                      <a:pt x="8" y="3"/>
                      <a:pt x="0" y="4"/>
                    </a:cubicBezTo>
                    <a:cubicBezTo>
                      <a:pt x="2" y="4"/>
                      <a:pt x="2" y="4"/>
                      <a:pt x="2" y="4"/>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42" name="Freeform 232"/>
              <p:cNvSpPr/>
              <p:nvPr/>
            </p:nvSpPr>
            <p:spPr bwMode="auto">
              <a:xfrm>
                <a:off x="3252" y="3812"/>
                <a:ext cx="37" cy="18"/>
              </a:xfrm>
              <a:custGeom>
                <a:avLst/>
                <a:gdLst>
                  <a:gd name="T0" fmla="*/ 22 w 22"/>
                  <a:gd name="T1" fmla="*/ 11 h 11"/>
                  <a:gd name="T2" fmla="*/ 0 w 22"/>
                  <a:gd name="T3" fmla="*/ 0 h 11"/>
                  <a:gd name="T4" fmla="*/ 22 w 22"/>
                  <a:gd name="T5" fmla="*/ 11 h 11"/>
                </a:gdLst>
                <a:ahLst/>
                <a:cxnLst>
                  <a:cxn ang="0">
                    <a:pos x="T0" y="T1"/>
                  </a:cxn>
                  <a:cxn ang="0">
                    <a:pos x="T2" y="T3"/>
                  </a:cxn>
                  <a:cxn ang="0">
                    <a:pos x="T4" y="T5"/>
                  </a:cxn>
                </a:cxnLst>
                <a:rect l="0" t="0" r="r" b="b"/>
                <a:pathLst>
                  <a:path w="22" h="11">
                    <a:moveTo>
                      <a:pt x="22" y="11"/>
                    </a:moveTo>
                    <a:cubicBezTo>
                      <a:pt x="21" y="9"/>
                      <a:pt x="7" y="3"/>
                      <a:pt x="0" y="0"/>
                    </a:cubicBezTo>
                    <a:cubicBezTo>
                      <a:pt x="6" y="3"/>
                      <a:pt x="14" y="7"/>
                      <a:pt x="22" y="11"/>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43" name="Freeform 233"/>
              <p:cNvSpPr/>
              <p:nvPr/>
            </p:nvSpPr>
            <p:spPr bwMode="auto">
              <a:xfrm>
                <a:off x="5115" y="2672"/>
                <a:ext cx="54" cy="290"/>
              </a:xfrm>
              <a:custGeom>
                <a:avLst/>
                <a:gdLst>
                  <a:gd name="T0" fmla="*/ 33 w 33"/>
                  <a:gd name="T1" fmla="*/ 0 h 176"/>
                  <a:gd name="T2" fmla="*/ 0 w 33"/>
                  <a:gd name="T3" fmla="*/ 176 h 176"/>
                  <a:gd name="T4" fmla="*/ 33 w 33"/>
                  <a:gd name="T5" fmla="*/ 0 h 176"/>
                </a:gdLst>
                <a:ahLst/>
                <a:cxnLst>
                  <a:cxn ang="0">
                    <a:pos x="T0" y="T1"/>
                  </a:cxn>
                  <a:cxn ang="0">
                    <a:pos x="T2" y="T3"/>
                  </a:cxn>
                  <a:cxn ang="0">
                    <a:pos x="T4" y="T5"/>
                  </a:cxn>
                </a:cxnLst>
                <a:rect l="0" t="0" r="r" b="b"/>
                <a:pathLst>
                  <a:path w="33" h="176">
                    <a:moveTo>
                      <a:pt x="33" y="0"/>
                    </a:moveTo>
                    <a:cubicBezTo>
                      <a:pt x="25" y="59"/>
                      <a:pt x="14" y="118"/>
                      <a:pt x="0" y="176"/>
                    </a:cubicBezTo>
                    <a:cubicBezTo>
                      <a:pt x="12" y="125"/>
                      <a:pt x="22" y="79"/>
                      <a:pt x="33"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44" name="Freeform 234"/>
              <p:cNvSpPr/>
              <p:nvPr/>
            </p:nvSpPr>
            <p:spPr bwMode="auto">
              <a:xfrm>
                <a:off x="2623" y="3112"/>
                <a:ext cx="101" cy="203"/>
              </a:xfrm>
              <a:custGeom>
                <a:avLst/>
                <a:gdLst>
                  <a:gd name="T0" fmla="*/ 5 w 61"/>
                  <a:gd name="T1" fmla="*/ 20 h 123"/>
                  <a:gd name="T2" fmla="*/ 61 w 61"/>
                  <a:gd name="T3" fmla="*/ 123 h 123"/>
                  <a:gd name="T4" fmla="*/ 0 w 61"/>
                  <a:gd name="T5" fmla="*/ 0 h 123"/>
                  <a:gd name="T6" fmla="*/ 5 w 61"/>
                  <a:gd name="T7" fmla="*/ 20 h 123"/>
                </a:gdLst>
                <a:ahLst/>
                <a:cxnLst>
                  <a:cxn ang="0">
                    <a:pos x="T0" y="T1"/>
                  </a:cxn>
                  <a:cxn ang="0">
                    <a:pos x="T2" y="T3"/>
                  </a:cxn>
                  <a:cxn ang="0">
                    <a:pos x="T4" y="T5"/>
                  </a:cxn>
                  <a:cxn ang="0">
                    <a:pos x="T6" y="T7"/>
                  </a:cxn>
                </a:cxnLst>
                <a:rect l="0" t="0" r="r" b="b"/>
                <a:pathLst>
                  <a:path w="61" h="123">
                    <a:moveTo>
                      <a:pt x="5" y="20"/>
                    </a:moveTo>
                    <a:cubicBezTo>
                      <a:pt x="25" y="63"/>
                      <a:pt x="36" y="82"/>
                      <a:pt x="61" y="123"/>
                    </a:cubicBezTo>
                    <a:cubicBezTo>
                      <a:pt x="32" y="67"/>
                      <a:pt x="17" y="51"/>
                      <a:pt x="0" y="0"/>
                    </a:cubicBezTo>
                    <a:cubicBezTo>
                      <a:pt x="1" y="7"/>
                      <a:pt x="3" y="13"/>
                      <a:pt x="5" y="2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45" name="Freeform 235"/>
              <p:cNvSpPr/>
              <p:nvPr/>
            </p:nvSpPr>
            <p:spPr bwMode="auto">
              <a:xfrm>
                <a:off x="2630" y="3110"/>
                <a:ext cx="33" cy="76"/>
              </a:xfrm>
              <a:custGeom>
                <a:avLst/>
                <a:gdLst>
                  <a:gd name="T0" fmla="*/ 17 w 20"/>
                  <a:gd name="T1" fmla="*/ 32 h 46"/>
                  <a:gd name="T2" fmla="*/ 1 w 20"/>
                  <a:gd name="T3" fmla="*/ 7 h 46"/>
                  <a:gd name="T4" fmla="*/ 20 w 20"/>
                  <a:gd name="T5" fmla="*/ 46 h 46"/>
                  <a:gd name="T6" fmla="*/ 17 w 20"/>
                  <a:gd name="T7" fmla="*/ 32 h 46"/>
                </a:gdLst>
                <a:ahLst/>
                <a:cxnLst>
                  <a:cxn ang="0">
                    <a:pos x="T0" y="T1"/>
                  </a:cxn>
                  <a:cxn ang="0">
                    <a:pos x="T2" y="T3"/>
                  </a:cxn>
                  <a:cxn ang="0">
                    <a:pos x="T4" y="T5"/>
                  </a:cxn>
                  <a:cxn ang="0">
                    <a:pos x="T6" y="T7"/>
                  </a:cxn>
                </a:cxnLst>
                <a:rect l="0" t="0" r="r" b="b"/>
                <a:pathLst>
                  <a:path w="20" h="46">
                    <a:moveTo>
                      <a:pt x="17" y="32"/>
                    </a:moveTo>
                    <a:cubicBezTo>
                      <a:pt x="18" y="41"/>
                      <a:pt x="0" y="0"/>
                      <a:pt x="1" y="7"/>
                    </a:cubicBezTo>
                    <a:cubicBezTo>
                      <a:pt x="14" y="36"/>
                      <a:pt x="9" y="20"/>
                      <a:pt x="20" y="46"/>
                    </a:cubicBezTo>
                    <a:cubicBezTo>
                      <a:pt x="19" y="42"/>
                      <a:pt x="18" y="37"/>
                      <a:pt x="17" y="32"/>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46" name="Freeform 236"/>
              <p:cNvSpPr/>
              <p:nvPr/>
            </p:nvSpPr>
            <p:spPr bwMode="auto">
              <a:xfrm>
                <a:off x="2770" y="3488"/>
                <a:ext cx="18" cy="18"/>
              </a:xfrm>
              <a:custGeom>
                <a:avLst/>
                <a:gdLst>
                  <a:gd name="T0" fmla="*/ 18 w 18"/>
                  <a:gd name="T1" fmla="*/ 18 h 18"/>
                  <a:gd name="T2" fmla="*/ 0 w 18"/>
                  <a:gd name="T3" fmla="*/ 0 h 18"/>
                  <a:gd name="T4" fmla="*/ 13 w 18"/>
                  <a:gd name="T5" fmla="*/ 15 h 18"/>
                  <a:gd name="T6" fmla="*/ 18 w 18"/>
                  <a:gd name="T7" fmla="*/ 18 h 18"/>
                  <a:gd name="T8" fmla="*/ 18 w 18"/>
                  <a:gd name="T9" fmla="*/ 18 h 18"/>
                </a:gdLst>
                <a:ahLst/>
                <a:cxnLst>
                  <a:cxn ang="0">
                    <a:pos x="T0" y="T1"/>
                  </a:cxn>
                  <a:cxn ang="0">
                    <a:pos x="T2" y="T3"/>
                  </a:cxn>
                  <a:cxn ang="0">
                    <a:pos x="T4" y="T5"/>
                  </a:cxn>
                  <a:cxn ang="0">
                    <a:pos x="T6" y="T7"/>
                  </a:cxn>
                  <a:cxn ang="0">
                    <a:pos x="T8" y="T9"/>
                  </a:cxn>
                </a:cxnLst>
                <a:rect l="0" t="0" r="r" b="b"/>
                <a:pathLst>
                  <a:path w="18" h="18">
                    <a:moveTo>
                      <a:pt x="18" y="18"/>
                    </a:moveTo>
                    <a:lnTo>
                      <a:pt x="0" y="0"/>
                    </a:lnTo>
                    <a:lnTo>
                      <a:pt x="13" y="15"/>
                    </a:lnTo>
                    <a:lnTo>
                      <a:pt x="18" y="18"/>
                    </a:lnTo>
                    <a:lnTo>
                      <a:pt x="18" y="18"/>
                    </a:ln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47" name="Freeform 237"/>
              <p:cNvSpPr/>
              <p:nvPr/>
            </p:nvSpPr>
            <p:spPr bwMode="auto">
              <a:xfrm>
                <a:off x="2544" y="2794"/>
                <a:ext cx="6" cy="39"/>
              </a:xfrm>
              <a:custGeom>
                <a:avLst/>
                <a:gdLst>
                  <a:gd name="T0" fmla="*/ 2 w 4"/>
                  <a:gd name="T1" fmla="*/ 19 h 24"/>
                  <a:gd name="T2" fmla="*/ 4 w 4"/>
                  <a:gd name="T3" fmla="*/ 24 h 24"/>
                  <a:gd name="T4" fmla="*/ 0 w 4"/>
                  <a:gd name="T5" fmla="*/ 0 h 24"/>
                  <a:gd name="T6" fmla="*/ 2 w 4"/>
                  <a:gd name="T7" fmla="*/ 19 h 24"/>
                </a:gdLst>
                <a:ahLst/>
                <a:cxnLst>
                  <a:cxn ang="0">
                    <a:pos x="T0" y="T1"/>
                  </a:cxn>
                  <a:cxn ang="0">
                    <a:pos x="T2" y="T3"/>
                  </a:cxn>
                  <a:cxn ang="0">
                    <a:pos x="T4" y="T5"/>
                  </a:cxn>
                  <a:cxn ang="0">
                    <a:pos x="T6" y="T7"/>
                  </a:cxn>
                </a:cxnLst>
                <a:rect l="0" t="0" r="r" b="b"/>
                <a:pathLst>
                  <a:path w="4" h="24">
                    <a:moveTo>
                      <a:pt x="2" y="19"/>
                    </a:moveTo>
                    <a:cubicBezTo>
                      <a:pt x="4" y="24"/>
                      <a:pt x="4" y="24"/>
                      <a:pt x="4" y="24"/>
                    </a:cubicBezTo>
                    <a:cubicBezTo>
                      <a:pt x="2" y="16"/>
                      <a:pt x="1" y="8"/>
                      <a:pt x="0" y="0"/>
                    </a:cubicBezTo>
                    <a:cubicBezTo>
                      <a:pt x="2" y="19"/>
                      <a:pt x="2" y="19"/>
                      <a:pt x="2" y="19"/>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48" name="Freeform 238"/>
              <p:cNvSpPr/>
              <p:nvPr/>
            </p:nvSpPr>
            <p:spPr bwMode="auto">
              <a:xfrm>
                <a:off x="2550" y="2833"/>
                <a:ext cx="2" cy="8"/>
              </a:xfrm>
              <a:custGeom>
                <a:avLst/>
                <a:gdLst>
                  <a:gd name="T0" fmla="*/ 2 w 2"/>
                  <a:gd name="T1" fmla="*/ 8 h 8"/>
                  <a:gd name="T2" fmla="*/ 0 w 2"/>
                  <a:gd name="T3" fmla="*/ 0 h 8"/>
                  <a:gd name="T4" fmla="*/ 2 w 2"/>
                  <a:gd name="T5" fmla="*/ 8 h 8"/>
                  <a:gd name="T6" fmla="*/ 2 w 2"/>
                  <a:gd name="T7" fmla="*/ 8 h 8"/>
                </a:gdLst>
                <a:ahLst/>
                <a:cxnLst>
                  <a:cxn ang="0">
                    <a:pos x="T0" y="T1"/>
                  </a:cxn>
                  <a:cxn ang="0">
                    <a:pos x="T2" y="T3"/>
                  </a:cxn>
                  <a:cxn ang="0">
                    <a:pos x="T4" y="T5"/>
                  </a:cxn>
                  <a:cxn ang="0">
                    <a:pos x="T6" y="T7"/>
                  </a:cxn>
                </a:cxnLst>
                <a:rect l="0" t="0" r="r" b="b"/>
                <a:pathLst>
                  <a:path w="2" h="8">
                    <a:moveTo>
                      <a:pt x="2" y="8"/>
                    </a:moveTo>
                    <a:lnTo>
                      <a:pt x="0" y="0"/>
                    </a:lnTo>
                    <a:lnTo>
                      <a:pt x="2" y="8"/>
                    </a:lnTo>
                    <a:lnTo>
                      <a:pt x="2" y="8"/>
                    </a:ln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49" name="Freeform 239"/>
              <p:cNvSpPr/>
              <p:nvPr/>
            </p:nvSpPr>
            <p:spPr bwMode="auto">
              <a:xfrm>
                <a:off x="2760" y="3487"/>
                <a:ext cx="37" cy="42"/>
              </a:xfrm>
              <a:custGeom>
                <a:avLst/>
                <a:gdLst>
                  <a:gd name="T0" fmla="*/ 0 w 22"/>
                  <a:gd name="T1" fmla="*/ 0 h 26"/>
                  <a:gd name="T2" fmla="*/ 14 w 22"/>
                  <a:gd name="T3" fmla="*/ 18 h 26"/>
                  <a:gd name="T4" fmla="*/ 22 w 22"/>
                  <a:gd name="T5" fmla="*/ 26 h 26"/>
                  <a:gd name="T6" fmla="*/ 0 w 22"/>
                  <a:gd name="T7" fmla="*/ 0 h 26"/>
                </a:gdLst>
                <a:ahLst/>
                <a:cxnLst>
                  <a:cxn ang="0">
                    <a:pos x="T0" y="T1"/>
                  </a:cxn>
                  <a:cxn ang="0">
                    <a:pos x="T2" y="T3"/>
                  </a:cxn>
                  <a:cxn ang="0">
                    <a:pos x="T4" y="T5"/>
                  </a:cxn>
                  <a:cxn ang="0">
                    <a:pos x="T6" y="T7"/>
                  </a:cxn>
                </a:cxnLst>
                <a:rect l="0" t="0" r="r" b="b"/>
                <a:pathLst>
                  <a:path w="22" h="26">
                    <a:moveTo>
                      <a:pt x="0" y="0"/>
                    </a:moveTo>
                    <a:cubicBezTo>
                      <a:pt x="5" y="6"/>
                      <a:pt x="9" y="12"/>
                      <a:pt x="14" y="18"/>
                    </a:cubicBezTo>
                    <a:cubicBezTo>
                      <a:pt x="22" y="26"/>
                      <a:pt x="22" y="26"/>
                      <a:pt x="22" y="26"/>
                    </a:cubicBezTo>
                    <a:cubicBezTo>
                      <a:pt x="15" y="17"/>
                      <a:pt x="7" y="9"/>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50" name="Freeform 240"/>
              <p:cNvSpPr/>
              <p:nvPr/>
            </p:nvSpPr>
            <p:spPr bwMode="auto">
              <a:xfrm>
                <a:off x="2608" y="3180"/>
                <a:ext cx="20" cy="46"/>
              </a:xfrm>
              <a:custGeom>
                <a:avLst/>
                <a:gdLst>
                  <a:gd name="T0" fmla="*/ 3 w 12"/>
                  <a:gd name="T1" fmla="*/ 11 h 28"/>
                  <a:gd name="T2" fmla="*/ 12 w 12"/>
                  <a:gd name="T3" fmla="*/ 28 h 28"/>
                  <a:gd name="T4" fmla="*/ 3 w 12"/>
                  <a:gd name="T5" fmla="*/ 11 h 28"/>
                </a:gdLst>
                <a:ahLst/>
                <a:cxnLst>
                  <a:cxn ang="0">
                    <a:pos x="T0" y="T1"/>
                  </a:cxn>
                  <a:cxn ang="0">
                    <a:pos x="T2" y="T3"/>
                  </a:cxn>
                  <a:cxn ang="0">
                    <a:pos x="T4" y="T5"/>
                  </a:cxn>
                </a:cxnLst>
                <a:rect l="0" t="0" r="r" b="b"/>
                <a:pathLst>
                  <a:path w="12" h="28">
                    <a:moveTo>
                      <a:pt x="3" y="11"/>
                    </a:moveTo>
                    <a:cubicBezTo>
                      <a:pt x="12" y="28"/>
                      <a:pt x="12" y="28"/>
                      <a:pt x="12" y="28"/>
                    </a:cubicBezTo>
                    <a:cubicBezTo>
                      <a:pt x="11" y="25"/>
                      <a:pt x="0" y="0"/>
                      <a:pt x="3" y="11"/>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51" name="Freeform 241"/>
              <p:cNvSpPr/>
              <p:nvPr/>
            </p:nvSpPr>
            <p:spPr bwMode="auto">
              <a:xfrm>
                <a:off x="2504" y="2546"/>
                <a:ext cx="5" cy="43"/>
              </a:xfrm>
              <a:custGeom>
                <a:avLst/>
                <a:gdLst>
                  <a:gd name="T0" fmla="*/ 5 w 5"/>
                  <a:gd name="T1" fmla="*/ 40 h 43"/>
                  <a:gd name="T2" fmla="*/ 0 w 5"/>
                  <a:gd name="T3" fmla="*/ 0 h 43"/>
                  <a:gd name="T4" fmla="*/ 0 w 5"/>
                  <a:gd name="T5" fmla="*/ 5 h 43"/>
                  <a:gd name="T6" fmla="*/ 5 w 5"/>
                  <a:gd name="T7" fmla="*/ 43 h 43"/>
                  <a:gd name="T8" fmla="*/ 5 w 5"/>
                  <a:gd name="T9" fmla="*/ 40 h 43"/>
                  <a:gd name="T10" fmla="*/ 5 w 5"/>
                  <a:gd name="T11" fmla="*/ 40 h 43"/>
                </a:gdLst>
                <a:ahLst/>
                <a:cxnLst>
                  <a:cxn ang="0">
                    <a:pos x="T0" y="T1"/>
                  </a:cxn>
                  <a:cxn ang="0">
                    <a:pos x="T2" y="T3"/>
                  </a:cxn>
                  <a:cxn ang="0">
                    <a:pos x="T4" y="T5"/>
                  </a:cxn>
                  <a:cxn ang="0">
                    <a:pos x="T6" y="T7"/>
                  </a:cxn>
                  <a:cxn ang="0">
                    <a:pos x="T8" y="T9"/>
                  </a:cxn>
                  <a:cxn ang="0">
                    <a:pos x="T10" y="T11"/>
                  </a:cxn>
                </a:cxnLst>
                <a:rect l="0" t="0" r="r" b="b"/>
                <a:pathLst>
                  <a:path w="5" h="43">
                    <a:moveTo>
                      <a:pt x="5" y="40"/>
                    </a:moveTo>
                    <a:lnTo>
                      <a:pt x="0" y="0"/>
                    </a:lnTo>
                    <a:lnTo>
                      <a:pt x="0" y="5"/>
                    </a:lnTo>
                    <a:lnTo>
                      <a:pt x="5" y="43"/>
                    </a:lnTo>
                    <a:lnTo>
                      <a:pt x="5" y="40"/>
                    </a:lnTo>
                    <a:lnTo>
                      <a:pt x="5" y="40"/>
                    </a:ln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52" name="Freeform 242"/>
              <p:cNvSpPr/>
              <p:nvPr/>
            </p:nvSpPr>
            <p:spPr bwMode="auto">
              <a:xfrm>
                <a:off x="2499" y="2898"/>
                <a:ext cx="22" cy="85"/>
              </a:xfrm>
              <a:custGeom>
                <a:avLst/>
                <a:gdLst>
                  <a:gd name="T0" fmla="*/ 11 w 13"/>
                  <a:gd name="T1" fmla="*/ 38 h 52"/>
                  <a:gd name="T2" fmla="*/ 6 w 13"/>
                  <a:gd name="T3" fmla="*/ 28 h 52"/>
                  <a:gd name="T4" fmla="*/ 11 w 13"/>
                  <a:gd name="T5" fmla="*/ 38 h 52"/>
                </a:gdLst>
                <a:ahLst/>
                <a:cxnLst>
                  <a:cxn ang="0">
                    <a:pos x="T0" y="T1"/>
                  </a:cxn>
                  <a:cxn ang="0">
                    <a:pos x="T2" y="T3"/>
                  </a:cxn>
                  <a:cxn ang="0">
                    <a:pos x="T4" y="T5"/>
                  </a:cxn>
                </a:cxnLst>
                <a:rect l="0" t="0" r="r" b="b"/>
                <a:pathLst>
                  <a:path w="13" h="52">
                    <a:moveTo>
                      <a:pt x="11" y="38"/>
                    </a:moveTo>
                    <a:cubicBezTo>
                      <a:pt x="13" y="52"/>
                      <a:pt x="0" y="0"/>
                      <a:pt x="6" y="28"/>
                    </a:cubicBezTo>
                    <a:cubicBezTo>
                      <a:pt x="13" y="52"/>
                      <a:pt x="11" y="42"/>
                      <a:pt x="11" y="38"/>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53" name="Freeform 243"/>
              <p:cNvSpPr/>
              <p:nvPr/>
            </p:nvSpPr>
            <p:spPr bwMode="auto">
              <a:xfrm>
                <a:off x="2456" y="2470"/>
                <a:ext cx="2" cy="17"/>
              </a:xfrm>
              <a:custGeom>
                <a:avLst/>
                <a:gdLst>
                  <a:gd name="T0" fmla="*/ 1 w 1"/>
                  <a:gd name="T1" fmla="*/ 10 h 10"/>
                  <a:gd name="T2" fmla="*/ 0 w 1"/>
                  <a:gd name="T3" fmla="*/ 0 h 10"/>
                  <a:gd name="T4" fmla="*/ 1 w 1"/>
                  <a:gd name="T5" fmla="*/ 10 h 10"/>
                </a:gdLst>
                <a:ahLst/>
                <a:cxnLst>
                  <a:cxn ang="0">
                    <a:pos x="T0" y="T1"/>
                  </a:cxn>
                  <a:cxn ang="0">
                    <a:pos x="T2" y="T3"/>
                  </a:cxn>
                  <a:cxn ang="0">
                    <a:pos x="T4" y="T5"/>
                  </a:cxn>
                </a:cxnLst>
                <a:rect l="0" t="0" r="r" b="b"/>
                <a:pathLst>
                  <a:path w="1" h="10">
                    <a:moveTo>
                      <a:pt x="1" y="10"/>
                    </a:moveTo>
                    <a:cubicBezTo>
                      <a:pt x="0" y="0"/>
                      <a:pt x="0" y="0"/>
                      <a:pt x="0" y="0"/>
                    </a:cubicBezTo>
                    <a:cubicBezTo>
                      <a:pt x="0" y="4"/>
                      <a:pt x="1" y="7"/>
                      <a:pt x="1" y="1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grpSp>
        <p:sp>
          <p:nvSpPr>
            <p:cNvPr id="6" name="Freeform 245"/>
            <p:cNvSpPr/>
            <p:nvPr/>
          </p:nvSpPr>
          <p:spPr bwMode="auto">
            <a:xfrm>
              <a:off x="2458" y="2487"/>
              <a:ext cx="3" cy="46"/>
            </a:xfrm>
            <a:custGeom>
              <a:avLst/>
              <a:gdLst>
                <a:gd name="T0" fmla="*/ 0 w 2"/>
                <a:gd name="T1" fmla="*/ 0 h 28"/>
                <a:gd name="T2" fmla="*/ 2 w 2"/>
                <a:gd name="T3" fmla="*/ 28 h 28"/>
                <a:gd name="T4" fmla="*/ 0 w 2"/>
                <a:gd name="T5" fmla="*/ 0 h 28"/>
              </a:gdLst>
              <a:ahLst/>
              <a:cxnLst>
                <a:cxn ang="0">
                  <a:pos x="T0" y="T1"/>
                </a:cxn>
                <a:cxn ang="0">
                  <a:pos x="T2" y="T3"/>
                </a:cxn>
                <a:cxn ang="0">
                  <a:pos x="T4" y="T5"/>
                </a:cxn>
              </a:cxnLst>
              <a:rect l="0" t="0" r="r" b="b"/>
              <a:pathLst>
                <a:path w="2" h="28">
                  <a:moveTo>
                    <a:pt x="0" y="0"/>
                  </a:moveTo>
                  <a:cubicBezTo>
                    <a:pt x="1" y="11"/>
                    <a:pt x="1" y="21"/>
                    <a:pt x="2" y="28"/>
                  </a:cubicBezTo>
                  <a:cubicBezTo>
                    <a:pt x="2" y="15"/>
                    <a:pt x="1" y="10"/>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7" name="Freeform 246"/>
            <p:cNvSpPr/>
            <p:nvPr/>
          </p:nvSpPr>
          <p:spPr bwMode="auto">
            <a:xfrm>
              <a:off x="2445" y="2285"/>
              <a:ext cx="6" cy="55"/>
            </a:xfrm>
            <a:custGeom>
              <a:avLst/>
              <a:gdLst>
                <a:gd name="T0" fmla="*/ 2 w 4"/>
                <a:gd name="T1" fmla="*/ 3 h 33"/>
                <a:gd name="T2" fmla="*/ 2 w 4"/>
                <a:gd name="T3" fmla="*/ 13 h 33"/>
                <a:gd name="T4" fmla="*/ 2 w 4"/>
                <a:gd name="T5" fmla="*/ 16 h 33"/>
                <a:gd name="T6" fmla="*/ 3 w 4"/>
                <a:gd name="T7" fmla="*/ 27 h 33"/>
                <a:gd name="T8" fmla="*/ 4 w 4"/>
                <a:gd name="T9" fmla="*/ 33 h 33"/>
                <a:gd name="T10" fmla="*/ 3 w 4"/>
                <a:gd name="T11" fmla="*/ 25 h 33"/>
                <a:gd name="T12" fmla="*/ 2 w 4"/>
                <a:gd name="T13" fmla="*/ 3 h 33"/>
              </a:gdLst>
              <a:ahLst/>
              <a:cxnLst>
                <a:cxn ang="0">
                  <a:pos x="T0" y="T1"/>
                </a:cxn>
                <a:cxn ang="0">
                  <a:pos x="T2" y="T3"/>
                </a:cxn>
                <a:cxn ang="0">
                  <a:pos x="T4" y="T5"/>
                </a:cxn>
                <a:cxn ang="0">
                  <a:pos x="T6" y="T7"/>
                </a:cxn>
                <a:cxn ang="0">
                  <a:pos x="T8" y="T9"/>
                </a:cxn>
                <a:cxn ang="0">
                  <a:pos x="T10" y="T11"/>
                </a:cxn>
                <a:cxn ang="0">
                  <a:pos x="T12" y="T13"/>
                </a:cxn>
              </a:cxnLst>
              <a:rect l="0" t="0" r="r" b="b"/>
              <a:pathLst>
                <a:path w="4" h="33">
                  <a:moveTo>
                    <a:pt x="2" y="3"/>
                  </a:moveTo>
                  <a:cubicBezTo>
                    <a:pt x="2" y="13"/>
                    <a:pt x="2" y="13"/>
                    <a:pt x="2" y="13"/>
                  </a:cubicBezTo>
                  <a:cubicBezTo>
                    <a:pt x="0" y="3"/>
                    <a:pt x="1" y="8"/>
                    <a:pt x="2" y="16"/>
                  </a:cubicBezTo>
                  <a:cubicBezTo>
                    <a:pt x="2" y="26"/>
                    <a:pt x="3" y="26"/>
                    <a:pt x="3" y="27"/>
                  </a:cubicBezTo>
                  <a:cubicBezTo>
                    <a:pt x="4" y="33"/>
                    <a:pt x="4" y="33"/>
                    <a:pt x="4" y="33"/>
                  </a:cubicBezTo>
                  <a:cubicBezTo>
                    <a:pt x="4" y="30"/>
                    <a:pt x="4" y="27"/>
                    <a:pt x="3" y="25"/>
                  </a:cubicBezTo>
                  <a:cubicBezTo>
                    <a:pt x="3" y="9"/>
                    <a:pt x="2" y="0"/>
                    <a:pt x="2" y="3"/>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8" name="Freeform 247"/>
            <p:cNvSpPr/>
            <p:nvPr/>
          </p:nvSpPr>
          <p:spPr bwMode="auto">
            <a:xfrm>
              <a:off x="2537" y="1576"/>
              <a:ext cx="27" cy="144"/>
            </a:xfrm>
            <a:custGeom>
              <a:avLst/>
              <a:gdLst>
                <a:gd name="T0" fmla="*/ 16 w 16"/>
                <a:gd name="T1" fmla="*/ 0 h 87"/>
                <a:gd name="T2" fmla="*/ 6 w 16"/>
                <a:gd name="T3" fmla="*/ 40 h 87"/>
                <a:gd name="T4" fmla="*/ 1 w 16"/>
                <a:gd name="T5" fmla="*/ 87 h 87"/>
                <a:gd name="T6" fmla="*/ 16 w 16"/>
                <a:gd name="T7" fmla="*/ 0 h 87"/>
              </a:gdLst>
              <a:ahLst/>
              <a:cxnLst>
                <a:cxn ang="0">
                  <a:pos x="T0" y="T1"/>
                </a:cxn>
                <a:cxn ang="0">
                  <a:pos x="T2" y="T3"/>
                </a:cxn>
                <a:cxn ang="0">
                  <a:pos x="T4" y="T5"/>
                </a:cxn>
                <a:cxn ang="0">
                  <a:pos x="T6" y="T7"/>
                </a:cxn>
              </a:cxnLst>
              <a:rect l="0" t="0" r="r" b="b"/>
              <a:pathLst>
                <a:path w="16" h="87">
                  <a:moveTo>
                    <a:pt x="16" y="0"/>
                  </a:moveTo>
                  <a:cubicBezTo>
                    <a:pt x="9" y="33"/>
                    <a:pt x="7" y="42"/>
                    <a:pt x="6" y="40"/>
                  </a:cubicBezTo>
                  <a:cubicBezTo>
                    <a:pt x="0" y="72"/>
                    <a:pt x="3" y="67"/>
                    <a:pt x="1" y="87"/>
                  </a:cubicBezTo>
                  <a:cubicBezTo>
                    <a:pt x="6" y="50"/>
                    <a:pt x="8" y="43"/>
                    <a:pt x="16"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9" name="Freeform 248"/>
            <p:cNvSpPr/>
            <p:nvPr/>
          </p:nvSpPr>
          <p:spPr bwMode="auto">
            <a:xfrm>
              <a:off x="2536" y="1720"/>
              <a:ext cx="3" cy="19"/>
            </a:xfrm>
            <a:custGeom>
              <a:avLst/>
              <a:gdLst>
                <a:gd name="T0" fmla="*/ 2 w 2"/>
                <a:gd name="T1" fmla="*/ 0 h 12"/>
                <a:gd name="T2" fmla="*/ 0 w 2"/>
                <a:gd name="T3" fmla="*/ 12 h 12"/>
                <a:gd name="T4" fmla="*/ 2 w 2"/>
                <a:gd name="T5" fmla="*/ 0 h 12"/>
              </a:gdLst>
              <a:ahLst/>
              <a:cxnLst>
                <a:cxn ang="0">
                  <a:pos x="T0" y="T1"/>
                </a:cxn>
                <a:cxn ang="0">
                  <a:pos x="T2" y="T3"/>
                </a:cxn>
                <a:cxn ang="0">
                  <a:pos x="T4" y="T5"/>
                </a:cxn>
              </a:cxnLst>
              <a:rect l="0" t="0" r="r" b="b"/>
              <a:pathLst>
                <a:path w="2" h="12">
                  <a:moveTo>
                    <a:pt x="2" y="0"/>
                  </a:moveTo>
                  <a:cubicBezTo>
                    <a:pt x="1" y="4"/>
                    <a:pt x="1" y="8"/>
                    <a:pt x="0" y="12"/>
                  </a:cubicBezTo>
                  <a:cubicBezTo>
                    <a:pt x="1" y="7"/>
                    <a:pt x="1" y="3"/>
                    <a:pt x="2"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0" name="Freeform 249"/>
            <p:cNvSpPr/>
            <p:nvPr/>
          </p:nvSpPr>
          <p:spPr bwMode="auto">
            <a:xfrm>
              <a:off x="2427" y="2487"/>
              <a:ext cx="6" cy="36"/>
            </a:xfrm>
            <a:custGeom>
              <a:avLst/>
              <a:gdLst>
                <a:gd name="T0" fmla="*/ 4 w 4"/>
                <a:gd name="T1" fmla="*/ 22 h 22"/>
                <a:gd name="T2" fmla="*/ 0 w 4"/>
                <a:gd name="T3" fmla="*/ 0 h 22"/>
                <a:gd name="T4" fmla="*/ 1 w 4"/>
                <a:gd name="T5" fmla="*/ 8 h 22"/>
                <a:gd name="T6" fmla="*/ 4 w 4"/>
                <a:gd name="T7" fmla="*/ 22 h 22"/>
              </a:gdLst>
              <a:ahLst/>
              <a:cxnLst>
                <a:cxn ang="0">
                  <a:pos x="T0" y="T1"/>
                </a:cxn>
                <a:cxn ang="0">
                  <a:pos x="T2" y="T3"/>
                </a:cxn>
                <a:cxn ang="0">
                  <a:pos x="T4" y="T5"/>
                </a:cxn>
                <a:cxn ang="0">
                  <a:pos x="T6" y="T7"/>
                </a:cxn>
              </a:cxnLst>
              <a:rect l="0" t="0" r="r" b="b"/>
              <a:pathLst>
                <a:path w="4" h="22">
                  <a:moveTo>
                    <a:pt x="4" y="22"/>
                  </a:moveTo>
                  <a:cubicBezTo>
                    <a:pt x="3" y="15"/>
                    <a:pt x="2" y="7"/>
                    <a:pt x="0" y="0"/>
                  </a:cubicBezTo>
                  <a:cubicBezTo>
                    <a:pt x="1" y="8"/>
                    <a:pt x="1" y="8"/>
                    <a:pt x="1" y="8"/>
                  </a:cubicBezTo>
                  <a:cubicBezTo>
                    <a:pt x="2" y="13"/>
                    <a:pt x="3" y="17"/>
                    <a:pt x="4" y="22"/>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1" name="Freeform 250"/>
            <p:cNvSpPr/>
            <p:nvPr/>
          </p:nvSpPr>
          <p:spPr bwMode="auto">
            <a:xfrm>
              <a:off x="2574" y="1484"/>
              <a:ext cx="11" cy="48"/>
            </a:xfrm>
            <a:custGeom>
              <a:avLst/>
              <a:gdLst>
                <a:gd name="T0" fmla="*/ 5 w 7"/>
                <a:gd name="T1" fmla="*/ 6 h 29"/>
                <a:gd name="T2" fmla="*/ 0 w 7"/>
                <a:gd name="T3" fmla="*/ 27 h 29"/>
                <a:gd name="T4" fmla="*/ 5 w 7"/>
                <a:gd name="T5" fmla="*/ 6 h 29"/>
              </a:gdLst>
              <a:ahLst/>
              <a:cxnLst>
                <a:cxn ang="0">
                  <a:pos x="T0" y="T1"/>
                </a:cxn>
                <a:cxn ang="0">
                  <a:pos x="T2" y="T3"/>
                </a:cxn>
                <a:cxn ang="0">
                  <a:pos x="T4" y="T5"/>
                </a:cxn>
              </a:cxnLst>
              <a:rect l="0" t="0" r="r" b="b"/>
              <a:pathLst>
                <a:path w="7" h="29">
                  <a:moveTo>
                    <a:pt x="5" y="6"/>
                  </a:moveTo>
                  <a:cubicBezTo>
                    <a:pt x="4" y="12"/>
                    <a:pt x="1" y="22"/>
                    <a:pt x="0" y="27"/>
                  </a:cubicBezTo>
                  <a:cubicBezTo>
                    <a:pt x="1" y="29"/>
                    <a:pt x="7" y="0"/>
                    <a:pt x="5" y="6"/>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2" name="Freeform 251"/>
            <p:cNvSpPr/>
            <p:nvPr/>
          </p:nvSpPr>
          <p:spPr bwMode="auto">
            <a:xfrm>
              <a:off x="2484" y="1700"/>
              <a:ext cx="12" cy="58"/>
            </a:xfrm>
            <a:custGeom>
              <a:avLst/>
              <a:gdLst>
                <a:gd name="T0" fmla="*/ 6 w 7"/>
                <a:gd name="T1" fmla="*/ 0 h 35"/>
                <a:gd name="T2" fmla="*/ 0 w 7"/>
                <a:gd name="T3" fmla="*/ 35 h 35"/>
                <a:gd name="T4" fmla="*/ 6 w 7"/>
                <a:gd name="T5" fmla="*/ 0 h 35"/>
              </a:gdLst>
              <a:ahLst/>
              <a:cxnLst>
                <a:cxn ang="0">
                  <a:pos x="T0" y="T1"/>
                </a:cxn>
                <a:cxn ang="0">
                  <a:pos x="T2" y="T3"/>
                </a:cxn>
                <a:cxn ang="0">
                  <a:pos x="T4" y="T5"/>
                </a:cxn>
              </a:cxnLst>
              <a:rect l="0" t="0" r="r" b="b"/>
              <a:pathLst>
                <a:path w="7" h="35">
                  <a:moveTo>
                    <a:pt x="6" y="0"/>
                  </a:moveTo>
                  <a:cubicBezTo>
                    <a:pt x="5" y="4"/>
                    <a:pt x="2" y="26"/>
                    <a:pt x="0" y="35"/>
                  </a:cubicBezTo>
                  <a:cubicBezTo>
                    <a:pt x="2" y="22"/>
                    <a:pt x="7" y="12"/>
                    <a:pt x="6"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3" name="Freeform 252"/>
            <p:cNvSpPr/>
            <p:nvPr/>
          </p:nvSpPr>
          <p:spPr bwMode="auto">
            <a:xfrm>
              <a:off x="2598" y="1334"/>
              <a:ext cx="14" cy="54"/>
            </a:xfrm>
            <a:custGeom>
              <a:avLst/>
              <a:gdLst>
                <a:gd name="T0" fmla="*/ 8 w 8"/>
                <a:gd name="T1" fmla="*/ 0 h 33"/>
                <a:gd name="T2" fmla="*/ 3 w 8"/>
                <a:gd name="T3" fmla="*/ 11 h 33"/>
                <a:gd name="T4" fmla="*/ 8 w 8"/>
                <a:gd name="T5" fmla="*/ 0 h 33"/>
              </a:gdLst>
              <a:ahLst/>
              <a:cxnLst>
                <a:cxn ang="0">
                  <a:pos x="T0" y="T1"/>
                </a:cxn>
                <a:cxn ang="0">
                  <a:pos x="T2" y="T3"/>
                </a:cxn>
                <a:cxn ang="0">
                  <a:pos x="T4" y="T5"/>
                </a:cxn>
              </a:cxnLst>
              <a:rect l="0" t="0" r="r" b="b"/>
              <a:pathLst>
                <a:path w="8" h="33">
                  <a:moveTo>
                    <a:pt x="8" y="0"/>
                  </a:moveTo>
                  <a:cubicBezTo>
                    <a:pt x="6" y="6"/>
                    <a:pt x="3" y="16"/>
                    <a:pt x="3" y="11"/>
                  </a:cubicBezTo>
                  <a:cubicBezTo>
                    <a:pt x="1" y="20"/>
                    <a:pt x="0" y="33"/>
                    <a:pt x="8"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4" name="Freeform 253"/>
            <p:cNvSpPr/>
            <p:nvPr/>
          </p:nvSpPr>
          <p:spPr bwMode="auto">
            <a:xfrm>
              <a:off x="2504" y="1597"/>
              <a:ext cx="9" cy="47"/>
            </a:xfrm>
            <a:custGeom>
              <a:avLst/>
              <a:gdLst>
                <a:gd name="T0" fmla="*/ 5 w 5"/>
                <a:gd name="T1" fmla="*/ 0 h 28"/>
                <a:gd name="T2" fmla="*/ 4 w 5"/>
                <a:gd name="T3" fmla="*/ 5 h 28"/>
                <a:gd name="T4" fmla="*/ 0 w 5"/>
                <a:gd name="T5" fmla="*/ 28 h 28"/>
                <a:gd name="T6" fmla="*/ 5 w 5"/>
                <a:gd name="T7" fmla="*/ 0 h 28"/>
              </a:gdLst>
              <a:ahLst/>
              <a:cxnLst>
                <a:cxn ang="0">
                  <a:pos x="T0" y="T1"/>
                </a:cxn>
                <a:cxn ang="0">
                  <a:pos x="T2" y="T3"/>
                </a:cxn>
                <a:cxn ang="0">
                  <a:pos x="T4" y="T5"/>
                </a:cxn>
                <a:cxn ang="0">
                  <a:pos x="T6" y="T7"/>
                </a:cxn>
              </a:cxnLst>
              <a:rect l="0" t="0" r="r" b="b"/>
              <a:pathLst>
                <a:path w="5" h="28">
                  <a:moveTo>
                    <a:pt x="5" y="0"/>
                  </a:moveTo>
                  <a:cubicBezTo>
                    <a:pt x="4" y="5"/>
                    <a:pt x="4" y="5"/>
                    <a:pt x="4" y="5"/>
                  </a:cubicBezTo>
                  <a:cubicBezTo>
                    <a:pt x="3" y="12"/>
                    <a:pt x="1" y="20"/>
                    <a:pt x="0" y="28"/>
                  </a:cubicBezTo>
                  <a:cubicBezTo>
                    <a:pt x="2" y="19"/>
                    <a:pt x="4" y="9"/>
                    <a:pt x="5"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5" name="Freeform 254"/>
            <p:cNvSpPr/>
            <p:nvPr/>
          </p:nvSpPr>
          <p:spPr bwMode="auto">
            <a:xfrm>
              <a:off x="2450" y="1640"/>
              <a:ext cx="31" cy="134"/>
            </a:xfrm>
            <a:custGeom>
              <a:avLst/>
              <a:gdLst>
                <a:gd name="T0" fmla="*/ 3 w 19"/>
                <a:gd name="T1" fmla="*/ 54 h 81"/>
                <a:gd name="T2" fmla="*/ 8 w 19"/>
                <a:gd name="T3" fmla="*/ 59 h 81"/>
                <a:gd name="T4" fmla="*/ 12 w 19"/>
                <a:gd name="T5" fmla="*/ 19 h 81"/>
                <a:gd name="T6" fmla="*/ 3 w 19"/>
                <a:gd name="T7" fmla="*/ 54 h 81"/>
              </a:gdLst>
              <a:ahLst/>
              <a:cxnLst>
                <a:cxn ang="0">
                  <a:pos x="T0" y="T1"/>
                </a:cxn>
                <a:cxn ang="0">
                  <a:pos x="T2" y="T3"/>
                </a:cxn>
                <a:cxn ang="0">
                  <a:pos x="T4" y="T5"/>
                </a:cxn>
                <a:cxn ang="0">
                  <a:pos x="T6" y="T7"/>
                </a:cxn>
              </a:cxnLst>
              <a:rect l="0" t="0" r="r" b="b"/>
              <a:pathLst>
                <a:path w="19" h="81">
                  <a:moveTo>
                    <a:pt x="3" y="54"/>
                  </a:moveTo>
                  <a:cubicBezTo>
                    <a:pt x="0" y="81"/>
                    <a:pt x="14" y="13"/>
                    <a:pt x="8" y="59"/>
                  </a:cubicBezTo>
                  <a:cubicBezTo>
                    <a:pt x="19" y="0"/>
                    <a:pt x="5" y="63"/>
                    <a:pt x="12" y="19"/>
                  </a:cubicBezTo>
                  <a:cubicBezTo>
                    <a:pt x="7" y="45"/>
                    <a:pt x="3" y="57"/>
                    <a:pt x="3" y="54"/>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6" name="Freeform 255"/>
            <p:cNvSpPr/>
            <p:nvPr/>
          </p:nvSpPr>
          <p:spPr bwMode="auto">
            <a:xfrm>
              <a:off x="2470" y="1652"/>
              <a:ext cx="3" cy="20"/>
            </a:xfrm>
            <a:custGeom>
              <a:avLst/>
              <a:gdLst>
                <a:gd name="T0" fmla="*/ 0 w 2"/>
                <a:gd name="T1" fmla="*/ 12 h 12"/>
                <a:gd name="T2" fmla="*/ 2 w 2"/>
                <a:gd name="T3" fmla="*/ 0 h 12"/>
                <a:gd name="T4" fmla="*/ 0 w 2"/>
                <a:gd name="T5" fmla="*/ 12 h 12"/>
              </a:gdLst>
              <a:ahLst/>
              <a:cxnLst>
                <a:cxn ang="0">
                  <a:pos x="T0" y="T1"/>
                </a:cxn>
                <a:cxn ang="0">
                  <a:pos x="T2" y="T3"/>
                </a:cxn>
                <a:cxn ang="0">
                  <a:pos x="T4" y="T5"/>
                </a:cxn>
              </a:cxnLst>
              <a:rect l="0" t="0" r="r" b="b"/>
              <a:pathLst>
                <a:path w="2" h="12">
                  <a:moveTo>
                    <a:pt x="0" y="12"/>
                  </a:moveTo>
                  <a:cubicBezTo>
                    <a:pt x="1" y="9"/>
                    <a:pt x="1" y="5"/>
                    <a:pt x="2" y="0"/>
                  </a:cubicBezTo>
                  <a:cubicBezTo>
                    <a:pt x="1" y="5"/>
                    <a:pt x="0" y="9"/>
                    <a:pt x="0" y="12"/>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7" name="Freeform 256"/>
            <p:cNvSpPr/>
            <p:nvPr/>
          </p:nvSpPr>
          <p:spPr bwMode="auto">
            <a:xfrm>
              <a:off x="2656" y="1079"/>
              <a:ext cx="7" cy="14"/>
            </a:xfrm>
            <a:custGeom>
              <a:avLst/>
              <a:gdLst>
                <a:gd name="T0" fmla="*/ 4 w 4"/>
                <a:gd name="T1" fmla="*/ 0 h 8"/>
                <a:gd name="T2" fmla="*/ 0 w 4"/>
                <a:gd name="T3" fmla="*/ 8 h 8"/>
                <a:gd name="T4" fmla="*/ 4 w 4"/>
                <a:gd name="T5" fmla="*/ 0 h 8"/>
              </a:gdLst>
              <a:ahLst/>
              <a:cxnLst>
                <a:cxn ang="0">
                  <a:pos x="T0" y="T1"/>
                </a:cxn>
                <a:cxn ang="0">
                  <a:pos x="T2" y="T3"/>
                </a:cxn>
                <a:cxn ang="0">
                  <a:pos x="T4" y="T5"/>
                </a:cxn>
              </a:cxnLst>
              <a:rect l="0" t="0" r="r" b="b"/>
              <a:pathLst>
                <a:path w="4" h="8">
                  <a:moveTo>
                    <a:pt x="4" y="0"/>
                  </a:moveTo>
                  <a:cubicBezTo>
                    <a:pt x="2" y="3"/>
                    <a:pt x="1" y="6"/>
                    <a:pt x="0" y="8"/>
                  </a:cubicBezTo>
                  <a:cubicBezTo>
                    <a:pt x="4" y="0"/>
                    <a:pt x="4" y="0"/>
                    <a:pt x="4"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8" name="Freeform 257"/>
            <p:cNvSpPr/>
            <p:nvPr/>
          </p:nvSpPr>
          <p:spPr bwMode="auto">
            <a:xfrm>
              <a:off x="2501" y="1357"/>
              <a:ext cx="35" cy="153"/>
            </a:xfrm>
            <a:custGeom>
              <a:avLst/>
              <a:gdLst>
                <a:gd name="T0" fmla="*/ 7 w 21"/>
                <a:gd name="T1" fmla="*/ 52 h 93"/>
                <a:gd name="T2" fmla="*/ 0 w 21"/>
                <a:gd name="T3" fmla="*/ 93 h 93"/>
                <a:gd name="T4" fmla="*/ 18 w 21"/>
                <a:gd name="T5" fmla="*/ 3 h 93"/>
                <a:gd name="T6" fmla="*/ 4 w 21"/>
                <a:gd name="T7" fmla="*/ 61 h 93"/>
                <a:gd name="T8" fmla="*/ 7 w 21"/>
                <a:gd name="T9" fmla="*/ 52 h 93"/>
              </a:gdLst>
              <a:ahLst/>
              <a:cxnLst>
                <a:cxn ang="0">
                  <a:pos x="T0" y="T1"/>
                </a:cxn>
                <a:cxn ang="0">
                  <a:pos x="T2" y="T3"/>
                </a:cxn>
                <a:cxn ang="0">
                  <a:pos x="T4" y="T5"/>
                </a:cxn>
                <a:cxn ang="0">
                  <a:pos x="T6" y="T7"/>
                </a:cxn>
                <a:cxn ang="0">
                  <a:pos x="T8" y="T9"/>
                </a:cxn>
              </a:cxnLst>
              <a:rect l="0" t="0" r="r" b="b"/>
              <a:pathLst>
                <a:path w="21" h="93">
                  <a:moveTo>
                    <a:pt x="7" y="52"/>
                  </a:moveTo>
                  <a:cubicBezTo>
                    <a:pt x="0" y="93"/>
                    <a:pt x="0" y="93"/>
                    <a:pt x="0" y="93"/>
                  </a:cubicBezTo>
                  <a:cubicBezTo>
                    <a:pt x="4" y="66"/>
                    <a:pt x="21" y="0"/>
                    <a:pt x="18" y="3"/>
                  </a:cubicBezTo>
                  <a:cubicBezTo>
                    <a:pt x="11" y="24"/>
                    <a:pt x="6" y="50"/>
                    <a:pt x="4" y="61"/>
                  </a:cubicBezTo>
                  <a:cubicBezTo>
                    <a:pt x="7" y="52"/>
                    <a:pt x="7" y="52"/>
                    <a:pt x="7" y="52"/>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19" name="Freeform 258"/>
            <p:cNvSpPr/>
            <p:nvPr/>
          </p:nvSpPr>
          <p:spPr bwMode="auto">
            <a:xfrm>
              <a:off x="2902" y="804"/>
              <a:ext cx="25" cy="33"/>
            </a:xfrm>
            <a:custGeom>
              <a:avLst/>
              <a:gdLst>
                <a:gd name="T0" fmla="*/ 10 w 15"/>
                <a:gd name="T1" fmla="*/ 7 h 20"/>
                <a:gd name="T2" fmla="*/ 0 w 15"/>
                <a:gd name="T3" fmla="*/ 20 h 20"/>
                <a:gd name="T4" fmla="*/ 14 w 15"/>
                <a:gd name="T5" fmla="*/ 5 h 20"/>
                <a:gd name="T6" fmla="*/ 10 w 15"/>
                <a:gd name="T7" fmla="*/ 7 h 20"/>
              </a:gdLst>
              <a:ahLst/>
              <a:cxnLst>
                <a:cxn ang="0">
                  <a:pos x="T0" y="T1"/>
                </a:cxn>
                <a:cxn ang="0">
                  <a:pos x="T2" y="T3"/>
                </a:cxn>
                <a:cxn ang="0">
                  <a:pos x="T4" y="T5"/>
                </a:cxn>
                <a:cxn ang="0">
                  <a:pos x="T6" y="T7"/>
                </a:cxn>
              </a:cxnLst>
              <a:rect l="0" t="0" r="r" b="b"/>
              <a:pathLst>
                <a:path w="15" h="20">
                  <a:moveTo>
                    <a:pt x="10" y="7"/>
                  </a:moveTo>
                  <a:cubicBezTo>
                    <a:pt x="6" y="11"/>
                    <a:pt x="3" y="16"/>
                    <a:pt x="0" y="20"/>
                  </a:cubicBezTo>
                  <a:cubicBezTo>
                    <a:pt x="4" y="15"/>
                    <a:pt x="9" y="9"/>
                    <a:pt x="14" y="5"/>
                  </a:cubicBezTo>
                  <a:cubicBezTo>
                    <a:pt x="9" y="9"/>
                    <a:pt x="15" y="0"/>
                    <a:pt x="10" y="7"/>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0" name="Freeform 259"/>
            <p:cNvSpPr/>
            <p:nvPr/>
          </p:nvSpPr>
          <p:spPr bwMode="auto">
            <a:xfrm>
              <a:off x="2925" y="807"/>
              <a:ext cx="5" cy="5"/>
            </a:xfrm>
            <a:custGeom>
              <a:avLst/>
              <a:gdLst>
                <a:gd name="T0" fmla="*/ 3 w 3"/>
                <a:gd name="T1" fmla="*/ 0 h 3"/>
                <a:gd name="T2" fmla="*/ 0 w 3"/>
                <a:gd name="T3" fmla="*/ 3 h 3"/>
                <a:gd name="T4" fmla="*/ 3 w 3"/>
                <a:gd name="T5" fmla="*/ 0 h 3"/>
              </a:gdLst>
              <a:ahLst/>
              <a:cxnLst>
                <a:cxn ang="0">
                  <a:pos x="T0" y="T1"/>
                </a:cxn>
                <a:cxn ang="0">
                  <a:pos x="T2" y="T3"/>
                </a:cxn>
                <a:cxn ang="0">
                  <a:pos x="T4" y="T5"/>
                </a:cxn>
              </a:cxnLst>
              <a:rect l="0" t="0" r="r" b="b"/>
              <a:pathLst>
                <a:path w="3" h="3">
                  <a:moveTo>
                    <a:pt x="3" y="0"/>
                  </a:moveTo>
                  <a:cubicBezTo>
                    <a:pt x="0" y="3"/>
                    <a:pt x="0" y="3"/>
                    <a:pt x="0" y="3"/>
                  </a:cubicBezTo>
                  <a:cubicBezTo>
                    <a:pt x="0" y="2"/>
                    <a:pt x="1" y="1"/>
                    <a:pt x="3"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1" name="Freeform 260"/>
            <p:cNvSpPr/>
            <p:nvPr/>
          </p:nvSpPr>
          <p:spPr bwMode="auto">
            <a:xfrm>
              <a:off x="2592" y="1192"/>
              <a:ext cx="23" cy="57"/>
            </a:xfrm>
            <a:custGeom>
              <a:avLst/>
              <a:gdLst>
                <a:gd name="T0" fmla="*/ 12 w 14"/>
                <a:gd name="T1" fmla="*/ 1 h 35"/>
                <a:gd name="T2" fmla="*/ 0 w 14"/>
                <a:gd name="T3" fmla="*/ 35 h 35"/>
                <a:gd name="T4" fmla="*/ 12 w 14"/>
                <a:gd name="T5" fmla="*/ 1 h 35"/>
              </a:gdLst>
              <a:ahLst/>
              <a:cxnLst>
                <a:cxn ang="0">
                  <a:pos x="T0" y="T1"/>
                </a:cxn>
                <a:cxn ang="0">
                  <a:pos x="T2" y="T3"/>
                </a:cxn>
                <a:cxn ang="0">
                  <a:pos x="T4" y="T5"/>
                </a:cxn>
              </a:cxnLst>
              <a:rect l="0" t="0" r="r" b="b"/>
              <a:pathLst>
                <a:path w="14" h="35">
                  <a:moveTo>
                    <a:pt x="12" y="1"/>
                  </a:moveTo>
                  <a:cubicBezTo>
                    <a:pt x="7" y="13"/>
                    <a:pt x="3" y="23"/>
                    <a:pt x="0" y="35"/>
                  </a:cubicBezTo>
                  <a:cubicBezTo>
                    <a:pt x="2" y="30"/>
                    <a:pt x="14" y="0"/>
                    <a:pt x="12" y="1"/>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2" name="Freeform 261"/>
            <p:cNvSpPr/>
            <p:nvPr/>
          </p:nvSpPr>
          <p:spPr bwMode="auto">
            <a:xfrm>
              <a:off x="3023" y="677"/>
              <a:ext cx="38" cy="31"/>
            </a:xfrm>
            <a:custGeom>
              <a:avLst/>
              <a:gdLst>
                <a:gd name="T0" fmla="*/ 21 w 23"/>
                <a:gd name="T1" fmla="*/ 1 h 19"/>
                <a:gd name="T2" fmla="*/ 0 w 23"/>
                <a:gd name="T3" fmla="*/ 19 h 19"/>
                <a:gd name="T4" fmla="*/ 23 w 23"/>
                <a:gd name="T5" fmla="*/ 0 h 19"/>
                <a:gd name="T6" fmla="*/ 21 w 23"/>
                <a:gd name="T7" fmla="*/ 1 h 19"/>
              </a:gdLst>
              <a:ahLst/>
              <a:cxnLst>
                <a:cxn ang="0">
                  <a:pos x="T0" y="T1"/>
                </a:cxn>
                <a:cxn ang="0">
                  <a:pos x="T2" y="T3"/>
                </a:cxn>
                <a:cxn ang="0">
                  <a:pos x="T4" y="T5"/>
                </a:cxn>
                <a:cxn ang="0">
                  <a:pos x="T6" y="T7"/>
                </a:cxn>
              </a:cxnLst>
              <a:rect l="0" t="0" r="r" b="b"/>
              <a:pathLst>
                <a:path w="23" h="19">
                  <a:moveTo>
                    <a:pt x="21" y="1"/>
                  </a:moveTo>
                  <a:cubicBezTo>
                    <a:pt x="14" y="7"/>
                    <a:pt x="6" y="12"/>
                    <a:pt x="0" y="19"/>
                  </a:cubicBezTo>
                  <a:cubicBezTo>
                    <a:pt x="7" y="12"/>
                    <a:pt x="15" y="6"/>
                    <a:pt x="23" y="0"/>
                  </a:cubicBezTo>
                  <a:cubicBezTo>
                    <a:pt x="21" y="1"/>
                    <a:pt x="21" y="1"/>
                    <a:pt x="21" y="1"/>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3" name="Freeform 262"/>
            <p:cNvSpPr/>
            <p:nvPr/>
          </p:nvSpPr>
          <p:spPr bwMode="auto">
            <a:xfrm>
              <a:off x="3237" y="542"/>
              <a:ext cx="40" cy="21"/>
            </a:xfrm>
            <a:custGeom>
              <a:avLst/>
              <a:gdLst>
                <a:gd name="T0" fmla="*/ 0 w 40"/>
                <a:gd name="T1" fmla="*/ 21 h 21"/>
                <a:gd name="T2" fmla="*/ 7 w 40"/>
                <a:gd name="T3" fmla="*/ 18 h 21"/>
                <a:gd name="T4" fmla="*/ 40 w 40"/>
                <a:gd name="T5" fmla="*/ 0 h 21"/>
                <a:gd name="T6" fmla="*/ 32 w 40"/>
                <a:gd name="T7" fmla="*/ 3 h 21"/>
                <a:gd name="T8" fmla="*/ 0 w 40"/>
                <a:gd name="T9" fmla="*/ 21 h 21"/>
                <a:gd name="T10" fmla="*/ 0 w 40"/>
                <a:gd name="T11" fmla="*/ 21 h 21"/>
              </a:gdLst>
              <a:ahLst/>
              <a:cxnLst>
                <a:cxn ang="0">
                  <a:pos x="T0" y="T1"/>
                </a:cxn>
                <a:cxn ang="0">
                  <a:pos x="T2" y="T3"/>
                </a:cxn>
                <a:cxn ang="0">
                  <a:pos x="T4" y="T5"/>
                </a:cxn>
                <a:cxn ang="0">
                  <a:pos x="T6" y="T7"/>
                </a:cxn>
                <a:cxn ang="0">
                  <a:pos x="T8" y="T9"/>
                </a:cxn>
                <a:cxn ang="0">
                  <a:pos x="T10" y="T11"/>
                </a:cxn>
              </a:cxnLst>
              <a:rect l="0" t="0" r="r" b="b"/>
              <a:pathLst>
                <a:path w="40" h="21">
                  <a:moveTo>
                    <a:pt x="0" y="21"/>
                  </a:moveTo>
                  <a:lnTo>
                    <a:pt x="7" y="18"/>
                  </a:lnTo>
                  <a:lnTo>
                    <a:pt x="40" y="0"/>
                  </a:lnTo>
                  <a:lnTo>
                    <a:pt x="32" y="3"/>
                  </a:lnTo>
                  <a:lnTo>
                    <a:pt x="0" y="21"/>
                  </a:lnTo>
                  <a:lnTo>
                    <a:pt x="0" y="21"/>
                  </a:ln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4" name="Freeform 263"/>
            <p:cNvSpPr/>
            <p:nvPr/>
          </p:nvSpPr>
          <p:spPr bwMode="auto">
            <a:xfrm>
              <a:off x="2914" y="657"/>
              <a:ext cx="54" cy="48"/>
            </a:xfrm>
            <a:custGeom>
              <a:avLst/>
              <a:gdLst>
                <a:gd name="T0" fmla="*/ 25 w 33"/>
                <a:gd name="T1" fmla="*/ 4 h 29"/>
                <a:gd name="T2" fmla="*/ 5 w 33"/>
                <a:gd name="T3" fmla="*/ 26 h 29"/>
                <a:gd name="T4" fmla="*/ 33 w 33"/>
                <a:gd name="T5" fmla="*/ 0 h 29"/>
                <a:gd name="T6" fmla="*/ 8 w 33"/>
                <a:gd name="T7" fmla="*/ 22 h 29"/>
                <a:gd name="T8" fmla="*/ 25 w 33"/>
                <a:gd name="T9" fmla="*/ 4 h 29"/>
              </a:gdLst>
              <a:ahLst/>
              <a:cxnLst>
                <a:cxn ang="0">
                  <a:pos x="T0" y="T1"/>
                </a:cxn>
                <a:cxn ang="0">
                  <a:pos x="T2" y="T3"/>
                </a:cxn>
                <a:cxn ang="0">
                  <a:pos x="T4" y="T5"/>
                </a:cxn>
                <a:cxn ang="0">
                  <a:pos x="T6" y="T7"/>
                </a:cxn>
                <a:cxn ang="0">
                  <a:pos x="T8" y="T9"/>
                </a:cxn>
              </a:cxnLst>
              <a:rect l="0" t="0" r="r" b="b"/>
              <a:pathLst>
                <a:path w="33" h="29">
                  <a:moveTo>
                    <a:pt x="25" y="4"/>
                  </a:moveTo>
                  <a:cubicBezTo>
                    <a:pt x="10" y="17"/>
                    <a:pt x="0" y="29"/>
                    <a:pt x="5" y="26"/>
                  </a:cubicBezTo>
                  <a:cubicBezTo>
                    <a:pt x="33" y="0"/>
                    <a:pt x="33" y="0"/>
                    <a:pt x="33" y="0"/>
                  </a:cubicBezTo>
                  <a:cubicBezTo>
                    <a:pt x="25" y="5"/>
                    <a:pt x="25" y="7"/>
                    <a:pt x="8" y="22"/>
                  </a:cubicBezTo>
                  <a:cubicBezTo>
                    <a:pt x="25" y="4"/>
                    <a:pt x="25" y="4"/>
                    <a:pt x="25" y="4"/>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5" name="Freeform 264"/>
            <p:cNvSpPr/>
            <p:nvPr/>
          </p:nvSpPr>
          <p:spPr bwMode="auto">
            <a:xfrm>
              <a:off x="4456" y="517"/>
              <a:ext cx="649" cy="891"/>
            </a:xfrm>
            <a:custGeom>
              <a:avLst/>
              <a:gdLst>
                <a:gd name="T0" fmla="*/ 138 w 393"/>
                <a:gd name="T1" fmla="*/ 106 h 540"/>
                <a:gd name="T2" fmla="*/ 102 w 393"/>
                <a:gd name="T3" fmla="*/ 71 h 540"/>
                <a:gd name="T4" fmla="*/ 113 w 393"/>
                <a:gd name="T5" fmla="*/ 78 h 540"/>
                <a:gd name="T6" fmla="*/ 88 w 393"/>
                <a:gd name="T7" fmla="*/ 60 h 540"/>
                <a:gd name="T8" fmla="*/ 130 w 393"/>
                <a:gd name="T9" fmla="*/ 91 h 540"/>
                <a:gd name="T10" fmla="*/ 52 w 393"/>
                <a:gd name="T11" fmla="*/ 27 h 540"/>
                <a:gd name="T12" fmla="*/ 74 w 393"/>
                <a:gd name="T13" fmla="*/ 46 h 540"/>
                <a:gd name="T14" fmla="*/ 16 w 393"/>
                <a:gd name="T15" fmla="*/ 6 h 540"/>
                <a:gd name="T16" fmla="*/ 9 w 393"/>
                <a:gd name="T17" fmla="*/ 5 h 540"/>
                <a:gd name="T18" fmla="*/ 5 w 393"/>
                <a:gd name="T19" fmla="*/ 2 h 540"/>
                <a:gd name="T20" fmla="*/ 0 w 393"/>
                <a:gd name="T21" fmla="*/ 0 h 540"/>
                <a:gd name="T22" fmla="*/ 3 w 393"/>
                <a:gd name="T23" fmla="*/ 2 h 540"/>
                <a:gd name="T24" fmla="*/ 6 w 393"/>
                <a:gd name="T25" fmla="*/ 4 h 540"/>
                <a:gd name="T26" fmla="*/ 54 w 393"/>
                <a:gd name="T27" fmla="*/ 40 h 540"/>
                <a:gd name="T28" fmla="*/ 113 w 393"/>
                <a:gd name="T29" fmla="*/ 87 h 540"/>
                <a:gd name="T30" fmla="*/ 131 w 393"/>
                <a:gd name="T31" fmla="*/ 103 h 540"/>
                <a:gd name="T32" fmla="*/ 137 w 393"/>
                <a:gd name="T33" fmla="*/ 110 h 540"/>
                <a:gd name="T34" fmla="*/ 126 w 393"/>
                <a:gd name="T35" fmla="*/ 101 h 540"/>
                <a:gd name="T36" fmla="*/ 159 w 393"/>
                <a:gd name="T37" fmla="*/ 132 h 540"/>
                <a:gd name="T38" fmla="*/ 214 w 393"/>
                <a:gd name="T39" fmla="*/ 198 h 540"/>
                <a:gd name="T40" fmla="*/ 218 w 393"/>
                <a:gd name="T41" fmla="*/ 204 h 540"/>
                <a:gd name="T42" fmla="*/ 221 w 393"/>
                <a:gd name="T43" fmla="*/ 206 h 540"/>
                <a:gd name="T44" fmla="*/ 393 w 393"/>
                <a:gd name="T45" fmla="*/ 540 h 540"/>
                <a:gd name="T46" fmla="*/ 376 w 393"/>
                <a:gd name="T47" fmla="*/ 488 h 540"/>
                <a:gd name="T48" fmla="*/ 370 w 393"/>
                <a:gd name="T49" fmla="*/ 466 h 540"/>
                <a:gd name="T50" fmla="*/ 386 w 393"/>
                <a:gd name="T51" fmla="*/ 506 h 540"/>
                <a:gd name="T52" fmla="*/ 386 w 393"/>
                <a:gd name="T53" fmla="*/ 495 h 540"/>
                <a:gd name="T54" fmla="*/ 344 w 393"/>
                <a:gd name="T55" fmla="*/ 403 h 540"/>
                <a:gd name="T56" fmla="*/ 340 w 393"/>
                <a:gd name="T57" fmla="*/ 389 h 540"/>
                <a:gd name="T58" fmla="*/ 343 w 393"/>
                <a:gd name="T59" fmla="*/ 396 h 540"/>
                <a:gd name="T60" fmla="*/ 311 w 393"/>
                <a:gd name="T61" fmla="*/ 334 h 540"/>
                <a:gd name="T62" fmla="*/ 314 w 393"/>
                <a:gd name="T63" fmla="*/ 334 h 540"/>
                <a:gd name="T64" fmla="*/ 266 w 393"/>
                <a:gd name="T65" fmla="*/ 258 h 540"/>
                <a:gd name="T66" fmla="*/ 267 w 393"/>
                <a:gd name="T67" fmla="*/ 259 h 540"/>
                <a:gd name="T68" fmla="*/ 198 w 393"/>
                <a:gd name="T69" fmla="*/ 167 h 540"/>
                <a:gd name="T70" fmla="*/ 222 w 393"/>
                <a:gd name="T71" fmla="*/ 193 h 540"/>
                <a:gd name="T72" fmla="*/ 188 w 393"/>
                <a:gd name="T73" fmla="*/ 154 h 540"/>
                <a:gd name="T74" fmla="*/ 200 w 393"/>
                <a:gd name="T75" fmla="*/ 164 h 540"/>
                <a:gd name="T76" fmla="*/ 134 w 393"/>
                <a:gd name="T77" fmla="*/ 98 h 540"/>
                <a:gd name="T78" fmla="*/ 138 w 393"/>
                <a:gd name="T79" fmla="*/ 106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3" h="540">
                  <a:moveTo>
                    <a:pt x="138" y="106"/>
                  </a:moveTo>
                  <a:cubicBezTo>
                    <a:pt x="132" y="100"/>
                    <a:pt x="103" y="73"/>
                    <a:pt x="102" y="71"/>
                  </a:cubicBezTo>
                  <a:cubicBezTo>
                    <a:pt x="107" y="74"/>
                    <a:pt x="123" y="88"/>
                    <a:pt x="113" y="78"/>
                  </a:cubicBezTo>
                  <a:cubicBezTo>
                    <a:pt x="88" y="60"/>
                    <a:pt x="88" y="60"/>
                    <a:pt x="88" y="60"/>
                  </a:cubicBezTo>
                  <a:cubicBezTo>
                    <a:pt x="57" y="31"/>
                    <a:pt x="115" y="76"/>
                    <a:pt x="130" y="91"/>
                  </a:cubicBezTo>
                  <a:cubicBezTo>
                    <a:pt x="99" y="61"/>
                    <a:pt x="88" y="54"/>
                    <a:pt x="52" y="27"/>
                  </a:cubicBezTo>
                  <a:cubicBezTo>
                    <a:pt x="63" y="35"/>
                    <a:pt x="69" y="41"/>
                    <a:pt x="74" y="46"/>
                  </a:cubicBezTo>
                  <a:cubicBezTo>
                    <a:pt x="74" y="49"/>
                    <a:pt x="41" y="22"/>
                    <a:pt x="16" y="6"/>
                  </a:cubicBezTo>
                  <a:cubicBezTo>
                    <a:pt x="31" y="17"/>
                    <a:pt x="21" y="12"/>
                    <a:pt x="9" y="5"/>
                  </a:cubicBezTo>
                  <a:cubicBezTo>
                    <a:pt x="7" y="3"/>
                    <a:pt x="6" y="3"/>
                    <a:pt x="5" y="2"/>
                  </a:cubicBezTo>
                  <a:cubicBezTo>
                    <a:pt x="0" y="0"/>
                    <a:pt x="0" y="0"/>
                    <a:pt x="0" y="0"/>
                  </a:cubicBezTo>
                  <a:cubicBezTo>
                    <a:pt x="3" y="2"/>
                    <a:pt x="3" y="2"/>
                    <a:pt x="3" y="2"/>
                  </a:cubicBezTo>
                  <a:cubicBezTo>
                    <a:pt x="3" y="2"/>
                    <a:pt x="4" y="3"/>
                    <a:pt x="6" y="4"/>
                  </a:cubicBezTo>
                  <a:cubicBezTo>
                    <a:pt x="27" y="17"/>
                    <a:pt x="42" y="30"/>
                    <a:pt x="54" y="40"/>
                  </a:cubicBezTo>
                  <a:cubicBezTo>
                    <a:pt x="44" y="27"/>
                    <a:pt x="98" y="73"/>
                    <a:pt x="113" y="87"/>
                  </a:cubicBezTo>
                  <a:cubicBezTo>
                    <a:pt x="119" y="93"/>
                    <a:pt x="125" y="98"/>
                    <a:pt x="131" y="103"/>
                  </a:cubicBezTo>
                  <a:cubicBezTo>
                    <a:pt x="137" y="110"/>
                    <a:pt x="137" y="110"/>
                    <a:pt x="137" y="110"/>
                  </a:cubicBezTo>
                  <a:cubicBezTo>
                    <a:pt x="138" y="111"/>
                    <a:pt x="136" y="110"/>
                    <a:pt x="126" y="101"/>
                  </a:cubicBezTo>
                  <a:cubicBezTo>
                    <a:pt x="135" y="108"/>
                    <a:pt x="160" y="135"/>
                    <a:pt x="159" y="132"/>
                  </a:cubicBezTo>
                  <a:cubicBezTo>
                    <a:pt x="178" y="153"/>
                    <a:pt x="197" y="175"/>
                    <a:pt x="214" y="198"/>
                  </a:cubicBezTo>
                  <a:cubicBezTo>
                    <a:pt x="216" y="200"/>
                    <a:pt x="217" y="202"/>
                    <a:pt x="218" y="204"/>
                  </a:cubicBezTo>
                  <a:cubicBezTo>
                    <a:pt x="220" y="206"/>
                    <a:pt x="221" y="206"/>
                    <a:pt x="221" y="206"/>
                  </a:cubicBezTo>
                  <a:cubicBezTo>
                    <a:pt x="296" y="306"/>
                    <a:pt x="353" y="420"/>
                    <a:pt x="393" y="540"/>
                  </a:cubicBezTo>
                  <a:cubicBezTo>
                    <a:pt x="387" y="522"/>
                    <a:pt x="382" y="506"/>
                    <a:pt x="376" y="488"/>
                  </a:cubicBezTo>
                  <a:cubicBezTo>
                    <a:pt x="389" y="514"/>
                    <a:pt x="365" y="459"/>
                    <a:pt x="370" y="466"/>
                  </a:cubicBezTo>
                  <a:cubicBezTo>
                    <a:pt x="376" y="477"/>
                    <a:pt x="383" y="495"/>
                    <a:pt x="386" y="506"/>
                  </a:cubicBezTo>
                  <a:cubicBezTo>
                    <a:pt x="388" y="510"/>
                    <a:pt x="384" y="494"/>
                    <a:pt x="386" y="495"/>
                  </a:cubicBezTo>
                  <a:cubicBezTo>
                    <a:pt x="370" y="450"/>
                    <a:pt x="362" y="445"/>
                    <a:pt x="344" y="403"/>
                  </a:cubicBezTo>
                  <a:cubicBezTo>
                    <a:pt x="346" y="404"/>
                    <a:pt x="353" y="416"/>
                    <a:pt x="340" y="389"/>
                  </a:cubicBezTo>
                  <a:cubicBezTo>
                    <a:pt x="343" y="396"/>
                    <a:pt x="343" y="396"/>
                    <a:pt x="343" y="396"/>
                  </a:cubicBezTo>
                  <a:cubicBezTo>
                    <a:pt x="320" y="352"/>
                    <a:pt x="329" y="360"/>
                    <a:pt x="311" y="334"/>
                  </a:cubicBezTo>
                  <a:cubicBezTo>
                    <a:pt x="314" y="334"/>
                    <a:pt x="314" y="334"/>
                    <a:pt x="314" y="334"/>
                  </a:cubicBezTo>
                  <a:cubicBezTo>
                    <a:pt x="302" y="315"/>
                    <a:pt x="280" y="278"/>
                    <a:pt x="266" y="258"/>
                  </a:cubicBezTo>
                  <a:cubicBezTo>
                    <a:pt x="267" y="259"/>
                    <a:pt x="267" y="259"/>
                    <a:pt x="267" y="259"/>
                  </a:cubicBezTo>
                  <a:cubicBezTo>
                    <a:pt x="226" y="204"/>
                    <a:pt x="246" y="227"/>
                    <a:pt x="198" y="167"/>
                  </a:cubicBezTo>
                  <a:cubicBezTo>
                    <a:pt x="206" y="176"/>
                    <a:pt x="214" y="184"/>
                    <a:pt x="222" y="193"/>
                  </a:cubicBezTo>
                  <a:cubicBezTo>
                    <a:pt x="206" y="172"/>
                    <a:pt x="200" y="169"/>
                    <a:pt x="188" y="154"/>
                  </a:cubicBezTo>
                  <a:cubicBezTo>
                    <a:pt x="189" y="155"/>
                    <a:pt x="188" y="150"/>
                    <a:pt x="200" y="164"/>
                  </a:cubicBezTo>
                  <a:cubicBezTo>
                    <a:pt x="179" y="141"/>
                    <a:pt x="157" y="119"/>
                    <a:pt x="134" y="98"/>
                  </a:cubicBezTo>
                  <a:cubicBezTo>
                    <a:pt x="117" y="84"/>
                    <a:pt x="136" y="102"/>
                    <a:pt x="138" y="106"/>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6" name="Freeform 265"/>
            <p:cNvSpPr/>
            <p:nvPr/>
          </p:nvSpPr>
          <p:spPr bwMode="auto">
            <a:xfrm>
              <a:off x="4519" y="545"/>
              <a:ext cx="23" cy="16"/>
            </a:xfrm>
            <a:custGeom>
              <a:avLst/>
              <a:gdLst>
                <a:gd name="T0" fmla="*/ 14 w 14"/>
                <a:gd name="T1" fmla="*/ 10 h 10"/>
                <a:gd name="T2" fmla="*/ 0 w 14"/>
                <a:gd name="T3" fmla="*/ 0 h 10"/>
                <a:gd name="T4" fmla="*/ 14 w 14"/>
                <a:gd name="T5" fmla="*/ 10 h 10"/>
              </a:gdLst>
              <a:ahLst/>
              <a:cxnLst>
                <a:cxn ang="0">
                  <a:pos x="T0" y="T1"/>
                </a:cxn>
                <a:cxn ang="0">
                  <a:pos x="T2" y="T3"/>
                </a:cxn>
                <a:cxn ang="0">
                  <a:pos x="T4" y="T5"/>
                </a:cxn>
              </a:cxnLst>
              <a:rect l="0" t="0" r="r" b="b"/>
              <a:pathLst>
                <a:path w="14" h="10">
                  <a:moveTo>
                    <a:pt x="14" y="10"/>
                  </a:moveTo>
                  <a:cubicBezTo>
                    <a:pt x="10" y="7"/>
                    <a:pt x="6" y="4"/>
                    <a:pt x="0" y="0"/>
                  </a:cubicBezTo>
                  <a:cubicBezTo>
                    <a:pt x="6" y="4"/>
                    <a:pt x="10" y="7"/>
                    <a:pt x="14" y="1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7" name="Freeform 266"/>
            <p:cNvSpPr/>
            <p:nvPr/>
          </p:nvSpPr>
          <p:spPr bwMode="auto">
            <a:xfrm>
              <a:off x="5105" y="1408"/>
              <a:ext cx="13" cy="41"/>
            </a:xfrm>
            <a:custGeom>
              <a:avLst/>
              <a:gdLst>
                <a:gd name="T0" fmla="*/ 8 w 8"/>
                <a:gd name="T1" fmla="*/ 25 h 25"/>
                <a:gd name="T2" fmla="*/ 0 w 8"/>
                <a:gd name="T3" fmla="*/ 0 h 25"/>
                <a:gd name="T4" fmla="*/ 8 w 8"/>
                <a:gd name="T5" fmla="*/ 25 h 25"/>
              </a:gdLst>
              <a:ahLst/>
              <a:cxnLst>
                <a:cxn ang="0">
                  <a:pos x="T0" y="T1"/>
                </a:cxn>
                <a:cxn ang="0">
                  <a:pos x="T2" y="T3"/>
                </a:cxn>
                <a:cxn ang="0">
                  <a:pos x="T4" y="T5"/>
                </a:cxn>
              </a:cxnLst>
              <a:rect l="0" t="0" r="r" b="b"/>
              <a:pathLst>
                <a:path w="8" h="25">
                  <a:moveTo>
                    <a:pt x="8" y="25"/>
                  </a:moveTo>
                  <a:cubicBezTo>
                    <a:pt x="5" y="17"/>
                    <a:pt x="3" y="8"/>
                    <a:pt x="0" y="0"/>
                  </a:cubicBezTo>
                  <a:cubicBezTo>
                    <a:pt x="2" y="8"/>
                    <a:pt x="5" y="16"/>
                    <a:pt x="8" y="25"/>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8" name="Freeform 267"/>
            <p:cNvSpPr/>
            <p:nvPr/>
          </p:nvSpPr>
          <p:spPr bwMode="auto">
            <a:xfrm>
              <a:off x="4329" y="449"/>
              <a:ext cx="92" cy="43"/>
            </a:xfrm>
            <a:custGeom>
              <a:avLst/>
              <a:gdLst>
                <a:gd name="T0" fmla="*/ 15 w 56"/>
                <a:gd name="T1" fmla="*/ 4 h 26"/>
                <a:gd name="T2" fmla="*/ 0 w 56"/>
                <a:gd name="T3" fmla="*/ 0 h 26"/>
                <a:gd name="T4" fmla="*/ 51 w 56"/>
                <a:gd name="T5" fmla="*/ 25 h 26"/>
                <a:gd name="T6" fmla="*/ 56 w 56"/>
                <a:gd name="T7" fmla="*/ 25 h 26"/>
                <a:gd name="T8" fmla="*/ 15 w 56"/>
                <a:gd name="T9" fmla="*/ 4 h 26"/>
              </a:gdLst>
              <a:ahLst/>
              <a:cxnLst>
                <a:cxn ang="0">
                  <a:pos x="T0" y="T1"/>
                </a:cxn>
                <a:cxn ang="0">
                  <a:pos x="T2" y="T3"/>
                </a:cxn>
                <a:cxn ang="0">
                  <a:pos x="T4" y="T5"/>
                </a:cxn>
                <a:cxn ang="0">
                  <a:pos x="T6" y="T7"/>
                </a:cxn>
                <a:cxn ang="0">
                  <a:pos x="T8" y="T9"/>
                </a:cxn>
              </a:cxnLst>
              <a:rect l="0" t="0" r="r" b="b"/>
              <a:pathLst>
                <a:path w="56" h="26">
                  <a:moveTo>
                    <a:pt x="15" y="4"/>
                  </a:moveTo>
                  <a:cubicBezTo>
                    <a:pt x="28" y="12"/>
                    <a:pt x="3" y="0"/>
                    <a:pt x="0" y="0"/>
                  </a:cubicBezTo>
                  <a:cubicBezTo>
                    <a:pt x="18" y="8"/>
                    <a:pt x="34" y="16"/>
                    <a:pt x="51" y="25"/>
                  </a:cubicBezTo>
                  <a:cubicBezTo>
                    <a:pt x="51" y="24"/>
                    <a:pt x="56" y="26"/>
                    <a:pt x="56" y="25"/>
                  </a:cubicBezTo>
                  <a:cubicBezTo>
                    <a:pt x="42" y="18"/>
                    <a:pt x="29" y="10"/>
                    <a:pt x="15" y="4"/>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9" name="Freeform 268"/>
            <p:cNvSpPr/>
            <p:nvPr/>
          </p:nvSpPr>
          <p:spPr bwMode="auto">
            <a:xfrm>
              <a:off x="4413" y="490"/>
              <a:ext cx="43" cy="27"/>
            </a:xfrm>
            <a:custGeom>
              <a:avLst/>
              <a:gdLst>
                <a:gd name="T0" fmla="*/ 13 w 26"/>
                <a:gd name="T1" fmla="*/ 10 h 16"/>
                <a:gd name="T2" fmla="*/ 26 w 26"/>
                <a:gd name="T3" fmla="*/ 16 h 16"/>
                <a:gd name="T4" fmla="*/ 0 w 26"/>
                <a:gd name="T5" fmla="*/ 0 h 16"/>
                <a:gd name="T6" fmla="*/ 13 w 26"/>
                <a:gd name="T7" fmla="*/ 10 h 16"/>
              </a:gdLst>
              <a:ahLst/>
              <a:cxnLst>
                <a:cxn ang="0">
                  <a:pos x="T0" y="T1"/>
                </a:cxn>
                <a:cxn ang="0">
                  <a:pos x="T2" y="T3"/>
                </a:cxn>
                <a:cxn ang="0">
                  <a:pos x="T4" y="T5"/>
                </a:cxn>
                <a:cxn ang="0">
                  <a:pos x="T6" y="T7"/>
                </a:cxn>
              </a:cxnLst>
              <a:rect l="0" t="0" r="r" b="b"/>
              <a:pathLst>
                <a:path w="26" h="16">
                  <a:moveTo>
                    <a:pt x="13" y="10"/>
                  </a:moveTo>
                  <a:cubicBezTo>
                    <a:pt x="15" y="10"/>
                    <a:pt x="21" y="13"/>
                    <a:pt x="26" y="16"/>
                  </a:cubicBezTo>
                  <a:cubicBezTo>
                    <a:pt x="0" y="0"/>
                    <a:pt x="0" y="0"/>
                    <a:pt x="0" y="0"/>
                  </a:cubicBezTo>
                  <a:cubicBezTo>
                    <a:pt x="0" y="1"/>
                    <a:pt x="2" y="3"/>
                    <a:pt x="13" y="1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0" name="Freeform 269"/>
            <p:cNvSpPr/>
            <p:nvPr/>
          </p:nvSpPr>
          <p:spPr bwMode="auto">
            <a:xfrm>
              <a:off x="4462" y="439"/>
              <a:ext cx="38" cy="22"/>
            </a:xfrm>
            <a:custGeom>
              <a:avLst/>
              <a:gdLst>
                <a:gd name="T0" fmla="*/ 0 w 23"/>
                <a:gd name="T1" fmla="*/ 0 h 13"/>
                <a:gd name="T2" fmla="*/ 9 w 23"/>
                <a:gd name="T3" fmla="*/ 6 h 13"/>
                <a:gd name="T4" fmla="*/ 23 w 23"/>
                <a:gd name="T5" fmla="*/ 13 h 13"/>
                <a:gd name="T6" fmla="*/ 0 w 23"/>
                <a:gd name="T7" fmla="*/ 0 h 13"/>
              </a:gdLst>
              <a:ahLst/>
              <a:cxnLst>
                <a:cxn ang="0">
                  <a:pos x="T0" y="T1"/>
                </a:cxn>
                <a:cxn ang="0">
                  <a:pos x="T2" y="T3"/>
                </a:cxn>
                <a:cxn ang="0">
                  <a:pos x="T4" y="T5"/>
                </a:cxn>
                <a:cxn ang="0">
                  <a:pos x="T6" y="T7"/>
                </a:cxn>
              </a:cxnLst>
              <a:rect l="0" t="0" r="r" b="b"/>
              <a:pathLst>
                <a:path w="23" h="13">
                  <a:moveTo>
                    <a:pt x="0" y="0"/>
                  </a:moveTo>
                  <a:cubicBezTo>
                    <a:pt x="9" y="6"/>
                    <a:pt x="9" y="6"/>
                    <a:pt x="9" y="6"/>
                  </a:cubicBezTo>
                  <a:cubicBezTo>
                    <a:pt x="14" y="8"/>
                    <a:pt x="18" y="11"/>
                    <a:pt x="23" y="13"/>
                  </a:cubicBezTo>
                  <a:cubicBezTo>
                    <a:pt x="15" y="9"/>
                    <a:pt x="8" y="5"/>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1" name="Freeform 270"/>
            <p:cNvSpPr/>
            <p:nvPr/>
          </p:nvSpPr>
          <p:spPr bwMode="auto">
            <a:xfrm>
              <a:off x="4623" y="558"/>
              <a:ext cx="56" cy="48"/>
            </a:xfrm>
            <a:custGeom>
              <a:avLst/>
              <a:gdLst>
                <a:gd name="T0" fmla="*/ 34 w 34"/>
                <a:gd name="T1" fmla="*/ 29 h 29"/>
                <a:gd name="T2" fmla="*/ 0 w 34"/>
                <a:gd name="T3" fmla="*/ 0 h 29"/>
                <a:gd name="T4" fmla="*/ 34 w 34"/>
                <a:gd name="T5" fmla="*/ 29 h 29"/>
              </a:gdLst>
              <a:ahLst/>
              <a:cxnLst>
                <a:cxn ang="0">
                  <a:pos x="T0" y="T1"/>
                </a:cxn>
                <a:cxn ang="0">
                  <a:pos x="T2" y="T3"/>
                </a:cxn>
                <a:cxn ang="0">
                  <a:pos x="T4" y="T5"/>
                </a:cxn>
              </a:cxnLst>
              <a:rect l="0" t="0" r="r" b="b"/>
              <a:pathLst>
                <a:path w="34" h="29">
                  <a:moveTo>
                    <a:pt x="34" y="29"/>
                  </a:moveTo>
                  <a:cubicBezTo>
                    <a:pt x="25" y="20"/>
                    <a:pt x="6" y="5"/>
                    <a:pt x="0" y="0"/>
                  </a:cubicBezTo>
                  <a:cubicBezTo>
                    <a:pt x="21" y="18"/>
                    <a:pt x="12" y="11"/>
                    <a:pt x="34" y="29"/>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2" name="Freeform 271"/>
            <p:cNvSpPr/>
            <p:nvPr/>
          </p:nvSpPr>
          <p:spPr bwMode="auto">
            <a:xfrm>
              <a:off x="4649" y="553"/>
              <a:ext cx="35" cy="28"/>
            </a:xfrm>
            <a:custGeom>
              <a:avLst/>
              <a:gdLst>
                <a:gd name="T0" fmla="*/ 0 w 35"/>
                <a:gd name="T1" fmla="*/ 0 h 28"/>
                <a:gd name="T2" fmla="*/ 35 w 35"/>
                <a:gd name="T3" fmla="*/ 28 h 28"/>
                <a:gd name="T4" fmla="*/ 33 w 35"/>
                <a:gd name="T5" fmla="*/ 25 h 28"/>
                <a:gd name="T6" fmla="*/ 0 w 35"/>
                <a:gd name="T7" fmla="*/ 0 h 28"/>
                <a:gd name="T8" fmla="*/ 0 w 35"/>
                <a:gd name="T9" fmla="*/ 0 h 28"/>
              </a:gdLst>
              <a:ahLst/>
              <a:cxnLst>
                <a:cxn ang="0">
                  <a:pos x="T0" y="T1"/>
                </a:cxn>
                <a:cxn ang="0">
                  <a:pos x="T2" y="T3"/>
                </a:cxn>
                <a:cxn ang="0">
                  <a:pos x="T4" y="T5"/>
                </a:cxn>
                <a:cxn ang="0">
                  <a:pos x="T6" y="T7"/>
                </a:cxn>
                <a:cxn ang="0">
                  <a:pos x="T8" y="T9"/>
                </a:cxn>
              </a:cxnLst>
              <a:rect l="0" t="0" r="r" b="b"/>
              <a:pathLst>
                <a:path w="35" h="28">
                  <a:moveTo>
                    <a:pt x="0" y="0"/>
                  </a:moveTo>
                  <a:lnTo>
                    <a:pt x="35" y="28"/>
                  </a:lnTo>
                  <a:lnTo>
                    <a:pt x="33" y="25"/>
                  </a:lnTo>
                  <a:lnTo>
                    <a:pt x="0" y="0"/>
                  </a:lnTo>
                  <a:lnTo>
                    <a:pt x="0" y="0"/>
                  </a:ln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3" name="Freeform 272"/>
            <p:cNvSpPr/>
            <p:nvPr/>
          </p:nvSpPr>
          <p:spPr bwMode="auto">
            <a:xfrm>
              <a:off x="5197" y="1762"/>
              <a:ext cx="4" cy="22"/>
            </a:xfrm>
            <a:custGeom>
              <a:avLst/>
              <a:gdLst>
                <a:gd name="T0" fmla="*/ 0 w 2"/>
                <a:gd name="T1" fmla="*/ 0 h 13"/>
                <a:gd name="T2" fmla="*/ 2 w 2"/>
                <a:gd name="T3" fmla="*/ 13 h 13"/>
                <a:gd name="T4" fmla="*/ 0 w 2"/>
                <a:gd name="T5" fmla="*/ 0 h 13"/>
              </a:gdLst>
              <a:ahLst/>
              <a:cxnLst>
                <a:cxn ang="0">
                  <a:pos x="T0" y="T1"/>
                </a:cxn>
                <a:cxn ang="0">
                  <a:pos x="T2" y="T3"/>
                </a:cxn>
                <a:cxn ang="0">
                  <a:pos x="T4" y="T5"/>
                </a:cxn>
              </a:cxnLst>
              <a:rect l="0" t="0" r="r" b="b"/>
              <a:pathLst>
                <a:path w="2" h="13">
                  <a:moveTo>
                    <a:pt x="0" y="0"/>
                  </a:moveTo>
                  <a:cubicBezTo>
                    <a:pt x="2" y="13"/>
                    <a:pt x="2" y="13"/>
                    <a:pt x="2" y="13"/>
                  </a:cubicBezTo>
                  <a:cubicBezTo>
                    <a:pt x="1" y="7"/>
                    <a:pt x="1" y="3"/>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4" name="Freeform 273"/>
            <p:cNvSpPr/>
            <p:nvPr/>
          </p:nvSpPr>
          <p:spPr bwMode="auto">
            <a:xfrm>
              <a:off x="5092" y="1345"/>
              <a:ext cx="120" cy="718"/>
            </a:xfrm>
            <a:custGeom>
              <a:avLst/>
              <a:gdLst>
                <a:gd name="T0" fmla="*/ 14 w 73"/>
                <a:gd name="T1" fmla="*/ 38 h 435"/>
                <a:gd name="T2" fmla="*/ 3 w 73"/>
                <a:gd name="T3" fmla="*/ 20 h 435"/>
                <a:gd name="T4" fmla="*/ 14 w 73"/>
                <a:gd name="T5" fmla="*/ 51 h 435"/>
                <a:gd name="T6" fmla="*/ 13 w 73"/>
                <a:gd name="T7" fmla="*/ 49 h 435"/>
                <a:gd name="T8" fmla="*/ 25 w 73"/>
                <a:gd name="T9" fmla="*/ 88 h 435"/>
                <a:gd name="T10" fmla="*/ 24 w 73"/>
                <a:gd name="T11" fmla="*/ 74 h 435"/>
                <a:gd name="T12" fmla="*/ 35 w 73"/>
                <a:gd name="T13" fmla="*/ 130 h 435"/>
                <a:gd name="T14" fmla="*/ 48 w 73"/>
                <a:gd name="T15" fmla="*/ 189 h 435"/>
                <a:gd name="T16" fmla="*/ 46 w 73"/>
                <a:gd name="T17" fmla="*/ 185 h 435"/>
                <a:gd name="T18" fmla="*/ 48 w 73"/>
                <a:gd name="T19" fmla="*/ 194 h 435"/>
                <a:gd name="T20" fmla="*/ 68 w 73"/>
                <a:gd name="T21" fmla="*/ 398 h 435"/>
                <a:gd name="T22" fmla="*/ 73 w 73"/>
                <a:gd name="T23" fmla="*/ 404 h 435"/>
                <a:gd name="T24" fmla="*/ 66 w 73"/>
                <a:gd name="T25" fmla="*/ 293 h 435"/>
                <a:gd name="T26" fmla="*/ 67 w 73"/>
                <a:gd name="T27" fmla="*/ 288 h 435"/>
                <a:gd name="T28" fmla="*/ 62 w 73"/>
                <a:gd name="T29" fmla="*/ 264 h 435"/>
                <a:gd name="T30" fmla="*/ 64 w 73"/>
                <a:gd name="T31" fmla="*/ 287 h 435"/>
                <a:gd name="T32" fmla="*/ 46 w 73"/>
                <a:gd name="T33" fmla="*/ 168 h 435"/>
                <a:gd name="T34" fmla="*/ 62 w 73"/>
                <a:gd name="T35" fmla="*/ 254 h 435"/>
                <a:gd name="T36" fmla="*/ 64 w 73"/>
                <a:gd name="T37" fmla="*/ 253 h 435"/>
                <a:gd name="T38" fmla="*/ 14 w 73"/>
                <a:gd name="T39" fmla="*/ 38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 h="435">
                  <a:moveTo>
                    <a:pt x="14" y="38"/>
                  </a:moveTo>
                  <a:cubicBezTo>
                    <a:pt x="31" y="97"/>
                    <a:pt x="0" y="0"/>
                    <a:pt x="3" y="20"/>
                  </a:cubicBezTo>
                  <a:cubicBezTo>
                    <a:pt x="7" y="30"/>
                    <a:pt x="11" y="40"/>
                    <a:pt x="14" y="51"/>
                  </a:cubicBezTo>
                  <a:cubicBezTo>
                    <a:pt x="13" y="49"/>
                    <a:pt x="13" y="49"/>
                    <a:pt x="13" y="49"/>
                  </a:cubicBezTo>
                  <a:cubicBezTo>
                    <a:pt x="17" y="62"/>
                    <a:pt x="21" y="74"/>
                    <a:pt x="25" y="88"/>
                  </a:cubicBezTo>
                  <a:cubicBezTo>
                    <a:pt x="24" y="79"/>
                    <a:pt x="22" y="73"/>
                    <a:pt x="24" y="74"/>
                  </a:cubicBezTo>
                  <a:cubicBezTo>
                    <a:pt x="38" y="127"/>
                    <a:pt x="27" y="91"/>
                    <a:pt x="35" y="130"/>
                  </a:cubicBezTo>
                  <a:cubicBezTo>
                    <a:pt x="40" y="150"/>
                    <a:pt x="44" y="170"/>
                    <a:pt x="48" y="189"/>
                  </a:cubicBezTo>
                  <a:cubicBezTo>
                    <a:pt x="46" y="185"/>
                    <a:pt x="46" y="185"/>
                    <a:pt x="46" y="185"/>
                  </a:cubicBezTo>
                  <a:cubicBezTo>
                    <a:pt x="47" y="190"/>
                    <a:pt x="48" y="192"/>
                    <a:pt x="48" y="194"/>
                  </a:cubicBezTo>
                  <a:cubicBezTo>
                    <a:pt x="60" y="261"/>
                    <a:pt x="67" y="329"/>
                    <a:pt x="68" y="398"/>
                  </a:cubicBezTo>
                  <a:cubicBezTo>
                    <a:pt x="70" y="435"/>
                    <a:pt x="71" y="377"/>
                    <a:pt x="73" y="404"/>
                  </a:cubicBezTo>
                  <a:cubicBezTo>
                    <a:pt x="73" y="361"/>
                    <a:pt x="70" y="296"/>
                    <a:pt x="66" y="293"/>
                  </a:cubicBezTo>
                  <a:cubicBezTo>
                    <a:pt x="66" y="294"/>
                    <a:pt x="67" y="297"/>
                    <a:pt x="67" y="288"/>
                  </a:cubicBezTo>
                  <a:cubicBezTo>
                    <a:pt x="62" y="264"/>
                    <a:pt x="62" y="264"/>
                    <a:pt x="62" y="264"/>
                  </a:cubicBezTo>
                  <a:cubicBezTo>
                    <a:pt x="64" y="287"/>
                    <a:pt x="64" y="287"/>
                    <a:pt x="64" y="287"/>
                  </a:cubicBezTo>
                  <a:cubicBezTo>
                    <a:pt x="60" y="262"/>
                    <a:pt x="48" y="182"/>
                    <a:pt x="46" y="168"/>
                  </a:cubicBezTo>
                  <a:cubicBezTo>
                    <a:pt x="55" y="213"/>
                    <a:pt x="55" y="190"/>
                    <a:pt x="62" y="254"/>
                  </a:cubicBezTo>
                  <a:cubicBezTo>
                    <a:pt x="62" y="251"/>
                    <a:pt x="62" y="239"/>
                    <a:pt x="64" y="253"/>
                  </a:cubicBezTo>
                  <a:cubicBezTo>
                    <a:pt x="54" y="178"/>
                    <a:pt x="41" y="112"/>
                    <a:pt x="14" y="38"/>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5" name="Freeform 274"/>
            <p:cNvSpPr/>
            <p:nvPr/>
          </p:nvSpPr>
          <p:spPr bwMode="auto">
            <a:xfrm>
              <a:off x="5174" y="2652"/>
              <a:ext cx="0" cy="3"/>
            </a:xfrm>
            <a:custGeom>
              <a:avLst/>
              <a:gdLst>
                <a:gd name="T0" fmla="*/ 1 h 2"/>
                <a:gd name="T1" fmla="*/ 0 h 2"/>
                <a:gd name="T2" fmla="*/ 1 h 2"/>
              </a:gdLst>
              <a:ahLst/>
              <a:cxnLst>
                <a:cxn ang="0">
                  <a:pos x="0" y="T0"/>
                </a:cxn>
                <a:cxn ang="0">
                  <a:pos x="0" y="T1"/>
                </a:cxn>
                <a:cxn ang="0">
                  <a:pos x="0" y="T2"/>
                </a:cxn>
              </a:cxnLst>
              <a:rect l="0" t="0" r="r" b="b"/>
              <a:pathLst>
                <a:path h="2">
                  <a:moveTo>
                    <a:pt x="0" y="1"/>
                  </a:moveTo>
                  <a:cubicBezTo>
                    <a:pt x="0" y="0"/>
                    <a:pt x="0" y="0"/>
                    <a:pt x="0" y="0"/>
                  </a:cubicBezTo>
                  <a:cubicBezTo>
                    <a:pt x="0" y="1"/>
                    <a:pt x="0" y="2"/>
                    <a:pt x="0" y="1"/>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6" name="Freeform 275"/>
            <p:cNvSpPr/>
            <p:nvPr/>
          </p:nvSpPr>
          <p:spPr bwMode="auto">
            <a:xfrm>
              <a:off x="5172" y="2549"/>
              <a:ext cx="10" cy="103"/>
            </a:xfrm>
            <a:custGeom>
              <a:avLst/>
              <a:gdLst>
                <a:gd name="T0" fmla="*/ 5 w 6"/>
                <a:gd name="T1" fmla="*/ 37 h 62"/>
                <a:gd name="T2" fmla="*/ 6 w 6"/>
                <a:gd name="T3" fmla="*/ 0 h 62"/>
                <a:gd name="T4" fmla="*/ 0 w 6"/>
                <a:gd name="T5" fmla="*/ 58 h 62"/>
                <a:gd name="T6" fmla="*/ 1 w 6"/>
                <a:gd name="T7" fmla="*/ 62 h 62"/>
                <a:gd name="T8" fmla="*/ 4 w 6"/>
                <a:gd name="T9" fmla="*/ 29 h 62"/>
                <a:gd name="T10" fmla="*/ 5 w 6"/>
                <a:gd name="T11" fmla="*/ 37 h 62"/>
              </a:gdLst>
              <a:ahLst/>
              <a:cxnLst>
                <a:cxn ang="0">
                  <a:pos x="T0" y="T1"/>
                </a:cxn>
                <a:cxn ang="0">
                  <a:pos x="T2" y="T3"/>
                </a:cxn>
                <a:cxn ang="0">
                  <a:pos x="T4" y="T5"/>
                </a:cxn>
                <a:cxn ang="0">
                  <a:pos x="T6" y="T7"/>
                </a:cxn>
                <a:cxn ang="0">
                  <a:pos x="T8" y="T9"/>
                </a:cxn>
                <a:cxn ang="0">
                  <a:pos x="T10" y="T11"/>
                </a:cxn>
              </a:cxnLst>
              <a:rect l="0" t="0" r="r" b="b"/>
              <a:pathLst>
                <a:path w="6" h="62">
                  <a:moveTo>
                    <a:pt x="5" y="37"/>
                  </a:moveTo>
                  <a:cubicBezTo>
                    <a:pt x="6" y="0"/>
                    <a:pt x="6" y="0"/>
                    <a:pt x="6" y="0"/>
                  </a:cubicBezTo>
                  <a:cubicBezTo>
                    <a:pt x="4" y="19"/>
                    <a:pt x="2" y="39"/>
                    <a:pt x="0" y="58"/>
                  </a:cubicBezTo>
                  <a:cubicBezTo>
                    <a:pt x="1" y="62"/>
                    <a:pt x="1" y="62"/>
                    <a:pt x="1" y="62"/>
                  </a:cubicBezTo>
                  <a:cubicBezTo>
                    <a:pt x="2" y="57"/>
                    <a:pt x="3" y="37"/>
                    <a:pt x="4" y="29"/>
                  </a:cubicBezTo>
                  <a:cubicBezTo>
                    <a:pt x="5" y="37"/>
                    <a:pt x="5" y="37"/>
                    <a:pt x="5" y="37"/>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7" name="Freeform 276"/>
            <p:cNvSpPr/>
            <p:nvPr/>
          </p:nvSpPr>
          <p:spPr bwMode="auto">
            <a:xfrm>
              <a:off x="5182" y="2479"/>
              <a:ext cx="12" cy="75"/>
            </a:xfrm>
            <a:custGeom>
              <a:avLst/>
              <a:gdLst>
                <a:gd name="T0" fmla="*/ 2 w 7"/>
                <a:gd name="T1" fmla="*/ 0 h 46"/>
                <a:gd name="T2" fmla="*/ 6 w 7"/>
                <a:gd name="T3" fmla="*/ 12 h 46"/>
                <a:gd name="T4" fmla="*/ 2 w 7"/>
                <a:gd name="T5" fmla="*/ 46 h 46"/>
                <a:gd name="T6" fmla="*/ 7 w 7"/>
                <a:gd name="T7" fmla="*/ 3 h 46"/>
                <a:gd name="T8" fmla="*/ 2 w 7"/>
                <a:gd name="T9" fmla="*/ 0 h 46"/>
              </a:gdLst>
              <a:ahLst/>
              <a:cxnLst>
                <a:cxn ang="0">
                  <a:pos x="T0" y="T1"/>
                </a:cxn>
                <a:cxn ang="0">
                  <a:pos x="T2" y="T3"/>
                </a:cxn>
                <a:cxn ang="0">
                  <a:pos x="T4" y="T5"/>
                </a:cxn>
                <a:cxn ang="0">
                  <a:pos x="T6" y="T7"/>
                </a:cxn>
                <a:cxn ang="0">
                  <a:pos x="T8" y="T9"/>
                </a:cxn>
              </a:cxnLst>
              <a:rect l="0" t="0" r="r" b="b"/>
              <a:pathLst>
                <a:path w="7" h="46">
                  <a:moveTo>
                    <a:pt x="2" y="0"/>
                  </a:moveTo>
                  <a:cubicBezTo>
                    <a:pt x="0" y="30"/>
                    <a:pt x="3" y="28"/>
                    <a:pt x="6" y="12"/>
                  </a:cubicBezTo>
                  <a:cubicBezTo>
                    <a:pt x="4" y="40"/>
                    <a:pt x="2" y="26"/>
                    <a:pt x="2" y="46"/>
                  </a:cubicBezTo>
                  <a:cubicBezTo>
                    <a:pt x="4" y="45"/>
                    <a:pt x="6" y="11"/>
                    <a:pt x="7" y="3"/>
                  </a:cubicBezTo>
                  <a:cubicBezTo>
                    <a:pt x="2" y="0"/>
                    <a:pt x="2" y="0"/>
                    <a:pt x="2"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8" name="Freeform 277"/>
            <p:cNvSpPr/>
            <p:nvPr/>
          </p:nvSpPr>
          <p:spPr bwMode="auto">
            <a:xfrm>
              <a:off x="5209" y="2094"/>
              <a:ext cx="1" cy="35"/>
            </a:xfrm>
            <a:custGeom>
              <a:avLst/>
              <a:gdLst>
                <a:gd name="T0" fmla="*/ 0 w 1"/>
                <a:gd name="T1" fmla="*/ 20 h 35"/>
                <a:gd name="T2" fmla="*/ 1 w 1"/>
                <a:gd name="T3" fmla="*/ 35 h 35"/>
                <a:gd name="T4" fmla="*/ 1 w 1"/>
                <a:gd name="T5" fmla="*/ 0 h 35"/>
                <a:gd name="T6" fmla="*/ 0 w 1"/>
                <a:gd name="T7" fmla="*/ 20 h 35"/>
                <a:gd name="T8" fmla="*/ 0 w 1"/>
                <a:gd name="T9" fmla="*/ 20 h 35"/>
              </a:gdLst>
              <a:ahLst/>
              <a:cxnLst>
                <a:cxn ang="0">
                  <a:pos x="T0" y="T1"/>
                </a:cxn>
                <a:cxn ang="0">
                  <a:pos x="T2" y="T3"/>
                </a:cxn>
                <a:cxn ang="0">
                  <a:pos x="T4" y="T5"/>
                </a:cxn>
                <a:cxn ang="0">
                  <a:pos x="T6" y="T7"/>
                </a:cxn>
                <a:cxn ang="0">
                  <a:pos x="T8" y="T9"/>
                </a:cxn>
              </a:cxnLst>
              <a:rect l="0" t="0" r="r" b="b"/>
              <a:pathLst>
                <a:path w="1" h="35">
                  <a:moveTo>
                    <a:pt x="0" y="20"/>
                  </a:moveTo>
                  <a:lnTo>
                    <a:pt x="1" y="35"/>
                  </a:lnTo>
                  <a:lnTo>
                    <a:pt x="1" y="0"/>
                  </a:lnTo>
                  <a:lnTo>
                    <a:pt x="0" y="20"/>
                  </a:lnTo>
                  <a:lnTo>
                    <a:pt x="0" y="20"/>
                  </a:ln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9" name="Freeform 278"/>
            <p:cNvSpPr/>
            <p:nvPr/>
          </p:nvSpPr>
          <p:spPr bwMode="auto">
            <a:xfrm>
              <a:off x="5209" y="2129"/>
              <a:ext cx="3" cy="33"/>
            </a:xfrm>
            <a:custGeom>
              <a:avLst/>
              <a:gdLst>
                <a:gd name="T0" fmla="*/ 1 w 2"/>
                <a:gd name="T1" fmla="*/ 0 h 20"/>
                <a:gd name="T2" fmla="*/ 0 w 2"/>
                <a:gd name="T3" fmla="*/ 20 h 20"/>
                <a:gd name="T4" fmla="*/ 2 w 2"/>
                <a:gd name="T5" fmla="*/ 14 h 20"/>
                <a:gd name="T6" fmla="*/ 1 w 2"/>
                <a:gd name="T7" fmla="*/ 0 h 20"/>
              </a:gdLst>
              <a:ahLst/>
              <a:cxnLst>
                <a:cxn ang="0">
                  <a:pos x="T0" y="T1"/>
                </a:cxn>
                <a:cxn ang="0">
                  <a:pos x="T2" y="T3"/>
                </a:cxn>
                <a:cxn ang="0">
                  <a:pos x="T4" y="T5"/>
                </a:cxn>
                <a:cxn ang="0">
                  <a:pos x="T6" y="T7"/>
                </a:cxn>
              </a:cxnLst>
              <a:rect l="0" t="0" r="r" b="b"/>
              <a:pathLst>
                <a:path w="2" h="20">
                  <a:moveTo>
                    <a:pt x="1" y="0"/>
                  </a:moveTo>
                  <a:cubicBezTo>
                    <a:pt x="0" y="20"/>
                    <a:pt x="0" y="20"/>
                    <a:pt x="0" y="20"/>
                  </a:cubicBezTo>
                  <a:cubicBezTo>
                    <a:pt x="1" y="19"/>
                    <a:pt x="2" y="18"/>
                    <a:pt x="2" y="14"/>
                  </a:cubicBezTo>
                  <a:cubicBezTo>
                    <a:pt x="1" y="0"/>
                    <a:pt x="1" y="0"/>
                    <a:pt x="1"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40" name="Freeform 279"/>
            <p:cNvSpPr/>
            <p:nvPr/>
          </p:nvSpPr>
          <p:spPr bwMode="auto">
            <a:xfrm>
              <a:off x="5202" y="2251"/>
              <a:ext cx="3" cy="49"/>
            </a:xfrm>
            <a:custGeom>
              <a:avLst/>
              <a:gdLst>
                <a:gd name="T0" fmla="*/ 2 w 2"/>
                <a:gd name="T1" fmla="*/ 0 h 30"/>
                <a:gd name="T2" fmla="*/ 0 w 2"/>
                <a:gd name="T3" fmla="*/ 30 h 30"/>
                <a:gd name="T4" fmla="*/ 2 w 2"/>
                <a:gd name="T5" fmla="*/ 0 h 30"/>
              </a:gdLst>
              <a:ahLst/>
              <a:cxnLst>
                <a:cxn ang="0">
                  <a:pos x="T0" y="T1"/>
                </a:cxn>
                <a:cxn ang="0">
                  <a:pos x="T2" y="T3"/>
                </a:cxn>
                <a:cxn ang="0">
                  <a:pos x="T4" y="T5"/>
                </a:cxn>
              </a:cxnLst>
              <a:rect l="0" t="0" r="r" b="b"/>
              <a:pathLst>
                <a:path w="2" h="30">
                  <a:moveTo>
                    <a:pt x="2" y="0"/>
                  </a:moveTo>
                  <a:cubicBezTo>
                    <a:pt x="1" y="9"/>
                    <a:pt x="0" y="19"/>
                    <a:pt x="0" y="30"/>
                  </a:cubicBezTo>
                  <a:cubicBezTo>
                    <a:pt x="2" y="0"/>
                    <a:pt x="2" y="0"/>
                    <a:pt x="2"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41" name="Freeform 280"/>
            <p:cNvSpPr/>
            <p:nvPr/>
          </p:nvSpPr>
          <p:spPr bwMode="auto">
            <a:xfrm>
              <a:off x="5205" y="2213"/>
              <a:ext cx="2" cy="38"/>
            </a:xfrm>
            <a:custGeom>
              <a:avLst/>
              <a:gdLst>
                <a:gd name="T0" fmla="*/ 1 w 1"/>
                <a:gd name="T1" fmla="*/ 0 h 23"/>
                <a:gd name="T2" fmla="*/ 1 w 1"/>
                <a:gd name="T3" fmla="*/ 0 h 23"/>
                <a:gd name="T4" fmla="*/ 0 w 1"/>
                <a:gd name="T5" fmla="*/ 23 h 23"/>
                <a:gd name="T6" fmla="*/ 1 w 1"/>
                <a:gd name="T7" fmla="*/ 0 h 23"/>
              </a:gdLst>
              <a:ahLst/>
              <a:cxnLst>
                <a:cxn ang="0">
                  <a:pos x="T0" y="T1"/>
                </a:cxn>
                <a:cxn ang="0">
                  <a:pos x="T2" y="T3"/>
                </a:cxn>
                <a:cxn ang="0">
                  <a:pos x="T4" y="T5"/>
                </a:cxn>
                <a:cxn ang="0">
                  <a:pos x="T6" y="T7"/>
                </a:cxn>
              </a:cxnLst>
              <a:rect l="0" t="0" r="r" b="b"/>
              <a:pathLst>
                <a:path w="1" h="23">
                  <a:moveTo>
                    <a:pt x="1" y="0"/>
                  </a:moveTo>
                  <a:cubicBezTo>
                    <a:pt x="1" y="0"/>
                    <a:pt x="1" y="0"/>
                    <a:pt x="1" y="0"/>
                  </a:cubicBezTo>
                  <a:cubicBezTo>
                    <a:pt x="0" y="23"/>
                    <a:pt x="0" y="23"/>
                    <a:pt x="0" y="23"/>
                  </a:cubicBezTo>
                  <a:cubicBezTo>
                    <a:pt x="0" y="15"/>
                    <a:pt x="1" y="7"/>
                    <a:pt x="1"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42" name="Freeform 281"/>
            <p:cNvSpPr/>
            <p:nvPr/>
          </p:nvSpPr>
          <p:spPr bwMode="auto">
            <a:xfrm>
              <a:off x="5202" y="2162"/>
              <a:ext cx="7" cy="61"/>
            </a:xfrm>
            <a:custGeom>
              <a:avLst/>
              <a:gdLst>
                <a:gd name="T0" fmla="*/ 4 w 4"/>
                <a:gd name="T1" fmla="*/ 0 h 37"/>
                <a:gd name="T2" fmla="*/ 0 w 4"/>
                <a:gd name="T3" fmla="*/ 37 h 37"/>
                <a:gd name="T4" fmla="*/ 3 w 4"/>
                <a:gd name="T5" fmla="*/ 31 h 37"/>
                <a:gd name="T6" fmla="*/ 4 w 4"/>
                <a:gd name="T7" fmla="*/ 0 h 37"/>
              </a:gdLst>
              <a:ahLst/>
              <a:cxnLst>
                <a:cxn ang="0">
                  <a:pos x="T0" y="T1"/>
                </a:cxn>
                <a:cxn ang="0">
                  <a:pos x="T2" y="T3"/>
                </a:cxn>
                <a:cxn ang="0">
                  <a:pos x="T4" y="T5"/>
                </a:cxn>
                <a:cxn ang="0">
                  <a:pos x="T6" y="T7"/>
                </a:cxn>
              </a:cxnLst>
              <a:rect l="0" t="0" r="r" b="b"/>
              <a:pathLst>
                <a:path w="4" h="37">
                  <a:moveTo>
                    <a:pt x="4" y="0"/>
                  </a:moveTo>
                  <a:cubicBezTo>
                    <a:pt x="2" y="4"/>
                    <a:pt x="1" y="7"/>
                    <a:pt x="0" y="37"/>
                  </a:cubicBezTo>
                  <a:cubicBezTo>
                    <a:pt x="3" y="31"/>
                    <a:pt x="3" y="31"/>
                    <a:pt x="3" y="31"/>
                  </a:cubicBezTo>
                  <a:cubicBezTo>
                    <a:pt x="4" y="21"/>
                    <a:pt x="4" y="11"/>
                    <a:pt x="4"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43" name="Freeform 282"/>
            <p:cNvSpPr/>
            <p:nvPr/>
          </p:nvSpPr>
          <p:spPr bwMode="auto">
            <a:xfrm>
              <a:off x="4867" y="786"/>
              <a:ext cx="28" cy="33"/>
            </a:xfrm>
            <a:custGeom>
              <a:avLst/>
              <a:gdLst>
                <a:gd name="T0" fmla="*/ 1 w 17"/>
                <a:gd name="T1" fmla="*/ 2 h 20"/>
                <a:gd name="T2" fmla="*/ 17 w 17"/>
                <a:gd name="T3" fmla="*/ 20 h 20"/>
                <a:gd name="T4" fmla="*/ 15 w 17"/>
                <a:gd name="T5" fmla="*/ 18 h 20"/>
                <a:gd name="T6" fmla="*/ 0 w 17"/>
                <a:gd name="T7" fmla="*/ 0 h 20"/>
                <a:gd name="T8" fmla="*/ 1 w 17"/>
                <a:gd name="T9" fmla="*/ 2 h 20"/>
              </a:gdLst>
              <a:ahLst/>
              <a:cxnLst>
                <a:cxn ang="0">
                  <a:pos x="T0" y="T1"/>
                </a:cxn>
                <a:cxn ang="0">
                  <a:pos x="T2" y="T3"/>
                </a:cxn>
                <a:cxn ang="0">
                  <a:pos x="T4" y="T5"/>
                </a:cxn>
                <a:cxn ang="0">
                  <a:pos x="T6" y="T7"/>
                </a:cxn>
                <a:cxn ang="0">
                  <a:pos x="T8" y="T9"/>
                </a:cxn>
              </a:cxnLst>
              <a:rect l="0" t="0" r="r" b="b"/>
              <a:pathLst>
                <a:path w="17" h="20">
                  <a:moveTo>
                    <a:pt x="1" y="2"/>
                  </a:moveTo>
                  <a:cubicBezTo>
                    <a:pt x="6" y="8"/>
                    <a:pt x="12" y="14"/>
                    <a:pt x="17" y="20"/>
                  </a:cubicBezTo>
                  <a:cubicBezTo>
                    <a:pt x="15" y="18"/>
                    <a:pt x="15" y="18"/>
                    <a:pt x="15" y="18"/>
                  </a:cubicBezTo>
                  <a:cubicBezTo>
                    <a:pt x="10" y="12"/>
                    <a:pt x="5" y="6"/>
                    <a:pt x="0" y="0"/>
                  </a:cubicBezTo>
                  <a:cubicBezTo>
                    <a:pt x="1" y="2"/>
                    <a:pt x="1" y="2"/>
                    <a:pt x="1" y="2"/>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44" name="Freeform 283"/>
            <p:cNvSpPr/>
            <p:nvPr/>
          </p:nvSpPr>
          <p:spPr bwMode="auto">
            <a:xfrm>
              <a:off x="4996" y="980"/>
              <a:ext cx="13" cy="20"/>
            </a:xfrm>
            <a:custGeom>
              <a:avLst/>
              <a:gdLst>
                <a:gd name="T0" fmla="*/ 0 w 8"/>
                <a:gd name="T1" fmla="*/ 0 h 12"/>
                <a:gd name="T2" fmla="*/ 8 w 8"/>
                <a:gd name="T3" fmla="*/ 12 h 12"/>
                <a:gd name="T4" fmla="*/ 0 w 8"/>
                <a:gd name="T5" fmla="*/ 0 h 12"/>
              </a:gdLst>
              <a:ahLst/>
              <a:cxnLst>
                <a:cxn ang="0">
                  <a:pos x="T0" y="T1"/>
                </a:cxn>
                <a:cxn ang="0">
                  <a:pos x="T2" y="T3"/>
                </a:cxn>
                <a:cxn ang="0">
                  <a:pos x="T4" y="T5"/>
                </a:cxn>
              </a:cxnLst>
              <a:rect l="0" t="0" r="r" b="b"/>
              <a:pathLst>
                <a:path w="8" h="12">
                  <a:moveTo>
                    <a:pt x="0" y="0"/>
                  </a:moveTo>
                  <a:cubicBezTo>
                    <a:pt x="3" y="5"/>
                    <a:pt x="6" y="9"/>
                    <a:pt x="8" y="12"/>
                  </a:cubicBezTo>
                  <a:cubicBezTo>
                    <a:pt x="5" y="7"/>
                    <a:pt x="2" y="2"/>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45" name="Freeform 284"/>
            <p:cNvSpPr/>
            <p:nvPr/>
          </p:nvSpPr>
          <p:spPr bwMode="auto">
            <a:xfrm>
              <a:off x="5009" y="1000"/>
              <a:ext cx="130" cy="249"/>
            </a:xfrm>
            <a:custGeom>
              <a:avLst/>
              <a:gdLst>
                <a:gd name="T0" fmla="*/ 51 w 79"/>
                <a:gd name="T1" fmla="*/ 74 h 151"/>
                <a:gd name="T2" fmla="*/ 54 w 79"/>
                <a:gd name="T3" fmla="*/ 88 h 151"/>
                <a:gd name="T4" fmla="*/ 32 w 79"/>
                <a:gd name="T5" fmla="*/ 48 h 151"/>
                <a:gd name="T6" fmla="*/ 38 w 79"/>
                <a:gd name="T7" fmla="*/ 55 h 151"/>
                <a:gd name="T8" fmla="*/ 28 w 79"/>
                <a:gd name="T9" fmla="*/ 41 h 151"/>
                <a:gd name="T10" fmla="*/ 0 w 79"/>
                <a:gd name="T11" fmla="*/ 0 h 151"/>
                <a:gd name="T12" fmla="*/ 66 w 79"/>
                <a:gd name="T13" fmla="*/ 130 h 151"/>
                <a:gd name="T14" fmla="*/ 79 w 79"/>
                <a:gd name="T15" fmla="*/ 135 h 151"/>
                <a:gd name="T16" fmla="*/ 51 w 79"/>
                <a:gd name="T17" fmla="*/ 7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151">
                  <a:moveTo>
                    <a:pt x="51" y="74"/>
                  </a:moveTo>
                  <a:cubicBezTo>
                    <a:pt x="62" y="101"/>
                    <a:pt x="32" y="40"/>
                    <a:pt x="54" y="88"/>
                  </a:cubicBezTo>
                  <a:cubicBezTo>
                    <a:pt x="54" y="93"/>
                    <a:pt x="43" y="71"/>
                    <a:pt x="32" y="48"/>
                  </a:cubicBezTo>
                  <a:cubicBezTo>
                    <a:pt x="34" y="50"/>
                    <a:pt x="44" y="70"/>
                    <a:pt x="38" y="55"/>
                  </a:cubicBezTo>
                  <a:cubicBezTo>
                    <a:pt x="29" y="41"/>
                    <a:pt x="27" y="35"/>
                    <a:pt x="28" y="41"/>
                  </a:cubicBezTo>
                  <a:cubicBezTo>
                    <a:pt x="14" y="18"/>
                    <a:pt x="11" y="16"/>
                    <a:pt x="0" y="0"/>
                  </a:cubicBezTo>
                  <a:cubicBezTo>
                    <a:pt x="18" y="28"/>
                    <a:pt x="48" y="92"/>
                    <a:pt x="66" y="130"/>
                  </a:cubicBezTo>
                  <a:cubicBezTo>
                    <a:pt x="78" y="151"/>
                    <a:pt x="76" y="136"/>
                    <a:pt x="79" y="135"/>
                  </a:cubicBezTo>
                  <a:cubicBezTo>
                    <a:pt x="79" y="131"/>
                    <a:pt x="55" y="75"/>
                    <a:pt x="51" y="74"/>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46" name="Freeform 285"/>
            <p:cNvSpPr/>
            <p:nvPr/>
          </p:nvSpPr>
          <p:spPr bwMode="auto">
            <a:xfrm>
              <a:off x="5045" y="1017"/>
              <a:ext cx="20" cy="36"/>
            </a:xfrm>
            <a:custGeom>
              <a:avLst/>
              <a:gdLst>
                <a:gd name="T0" fmla="*/ 12 w 12"/>
                <a:gd name="T1" fmla="*/ 22 h 22"/>
                <a:gd name="T2" fmla="*/ 0 w 12"/>
                <a:gd name="T3" fmla="*/ 0 h 22"/>
                <a:gd name="T4" fmla="*/ 12 w 12"/>
                <a:gd name="T5" fmla="*/ 22 h 22"/>
              </a:gdLst>
              <a:ahLst/>
              <a:cxnLst>
                <a:cxn ang="0">
                  <a:pos x="T0" y="T1"/>
                </a:cxn>
                <a:cxn ang="0">
                  <a:pos x="T2" y="T3"/>
                </a:cxn>
                <a:cxn ang="0">
                  <a:pos x="T4" y="T5"/>
                </a:cxn>
              </a:cxnLst>
              <a:rect l="0" t="0" r="r" b="b"/>
              <a:pathLst>
                <a:path w="12" h="22">
                  <a:moveTo>
                    <a:pt x="12" y="22"/>
                  </a:moveTo>
                  <a:cubicBezTo>
                    <a:pt x="6" y="10"/>
                    <a:pt x="4" y="7"/>
                    <a:pt x="0" y="0"/>
                  </a:cubicBezTo>
                  <a:cubicBezTo>
                    <a:pt x="0" y="2"/>
                    <a:pt x="7" y="13"/>
                    <a:pt x="12" y="22"/>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47" name="Freeform 286"/>
            <p:cNvSpPr/>
            <p:nvPr/>
          </p:nvSpPr>
          <p:spPr bwMode="auto">
            <a:xfrm>
              <a:off x="5194" y="1510"/>
              <a:ext cx="16" cy="64"/>
            </a:xfrm>
            <a:custGeom>
              <a:avLst/>
              <a:gdLst>
                <a:gd name="T0" fmla="*/ 2 w 10"/>
                <a:gd name="T1" fmla="*/ 14 h 39"/>
                <a:gd name="T2" fmla="*/ 10 w 10"/>
                <a:gd name="T3" fmla="*/ 34 h 39"/>
                <a:gd name="T4" fmla="*/ 0 w 10"/>
                <a:gd name="T5" fmla="*/ 0 h 39"/>
                <a:gd name="T6" fmla="*/ 2 w 10"/>
                <a:gd name="T7" fmla="*/ 14 h 39"/>
              </a:gdLst>
              <a:ahLst/>
              <a:cxnLst>
                <a:cxn ang="0">
                  <a:pos x="T0" y="T1"/>
                </a:cxn>
                <a:cxn ang="0">
                  <a:pos x="T2" y="T3"/>
                </a:cxn>
                <a:cxn ang="0">
                  <a:pos x="T4" y="T5"/>
                </a:cxn>
                <a:cxn ang="0">
                  <a:pos x="T6" y="T7"/>
                </a:cxn>
              </a:cxnLst>
              <a:rect l="0" t="0" r="r" b="b"/>
              <a:pathLst>
                <a:path w="10" h="39">
                  <a:moveTo>
                    <a:pt x="2" y="14"/>
                  </a:moveTo>
                  <a:cubicBezTo>
                    <a:pt x="4" y="17"/>
                    <a:pt x="10" y="39"/>
                    <a:pt x="10" y="34"/>
                  </a:cubicBezTo>
                  <a:cubicBezTo>
                    <a:pt x="0" y="0"/>
                    <a:pt x="0" y="0"/>
                    <a:pt x="0" y="0"/>
                  </a:cubicBezTo>
                  <a:cubicBezTo>
                    <a:pt x="2" y="8"/>
                    <a:pt x="2" y="11"/>
                    <a:pt x="2" y="14"/>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48" name="Freeform 287"/>
            <p:cNvSpPr/>
            <p:nvPr/>
          </p:nvSpPr>
          <p:spPr bwMode="auto">
            <a:xfrm>
              <a:off x="5187" y="1485"/>
              <a:ext cx="7" cy="25"/>
            </a:xfrm>
            <a:custGeom>
              <a:avLst/>
              <a:gdLst>
                <a:gd name="T0" fmla="*/ 0 w 4"/>
                <a:gd name="T1" fmla="*/ 0 h 15"/>
                <a:gd name="T2" fmla="*/ 4 w 4"/>
                <a:gd name="T3" fmla="*/ 15 h 15"/>
                <a:gd name="T4" fmla="*/ 0 w 4"/>
                <a:gd name="T5" fmla="*/ 0 h 15"/>
              </a:gdLst>
              <a:ahLst/>
              <a:cxnLst>
                <a:cxn ang="0">
                  <a:pos x="T0" y="T1"/>
                </a:cxn>
                <a:cxn ang="0">
                  <a:pos x="T2" y="T3"/>
                </a:cxn>
                <a:cxn ang="0">
                  <a:pos x="T4" y="T5"/>
                </a:cxn>
              </a:cxnLst>
              <a:rect l="0" t="0" r="r" b="b"/>
              <a:pathLst>
                <a:path w="4" h="15">
                  <a:moveTo>
                    <a:pt x="0" y="0"/>
                  </a:moveTo>
                  <a:cubicBezTo>
                    <a:pt x="4" y="15"/>
                    <a:pt x="4" y="15"/>
                    <a:pt x="4" y="15"/>
                  </a:cubicBezTo>
                  <a:cubicBezTo>
                    <a:pt x="3" y="11"/>
                    <a:pt x="2" y="6"/>
                    <a:pt x="0"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49" name="Freeform 288"/>
            <p:cNvSpPr/>
            <p:nvPr/>
          </p:nvSpPr>
          <p:spPr bwMode="auto">
            <a:xfrm>
              <a:off x="5197" y="1533"/>
              <a:ext cx="0" cy="3"/>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0"/>
                    <a:pt x="0" y="0"/>
                    <a:pt x="0" y="0"/>
                  </a:cubicBezTo>
                  <a:cubicBezTo>
                    <a:pt x="0" y="0"/>
                    <a:pt x="0" y="0"/>
                    <a:pt x="0" y="2"/>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50" name="Freeform 289"/>
            <p:cNvSpPr/>
            <p:nvPr/>
          </p:nvSpPr>
          <p:spPr bwMode="auto">
            <a:xfrm>
              <a:off x="5191" y="2391"/>
              <a:ext cx="3" cy="38"/>
            </a:xfrm>
            <a:custGeom>
              <a:avLst/>
              <a:gdLst>
                <a:gd name="T0" fmla="*/ 2 w 2"/>
                <a:gd name="T1" fmla="*/ 0 h 23"/>
                <a:gd name="T2" fmla="*/ 0 w 2"/>
                <a:gd name="T3" fmla="*/ 23 h 23"/>
                <a:gd name="T4" fmla="*/ 2 w 2"/>
                <a:gd name="T5" fmla="*/ 0 h 23"/>
              </a:gdLst>
              <a:ahLst/>
              <a:cxnLst>
                <a:cxn ang="0">
                  <a:pos x="T0" y="T1"/>
                </a:cxn>
                <a:cxn ang="0">
                  <a:pos x="T2" y="T3"/>
                </a:cxn>
                <a:cxn ang="0">
                  <a:pos x="T4" y="T5"/>
                </a:cxn>
              </a:cxnLst>
              <a:rect l="0" t="0" r="r" b="b"/>
              <a:pathLst>
                <a:path w="2" h="23">
                  <a:moveTo>
                    <a:pt x="2" y="0"/>
                  </a:moveTo>
                  <a:cubicBezTo>
                    <a:pt x="1" y="0"/>
                    <a:pt x="1" y="15"/>
                    <a:pt x="0" y="23"/>
                  </a:cubicBezTo>
                  <a:cubicBezTo>
                    <a:pt x="1" y="17"/>
                    <a:pt x="2" y="8"/>
                    <a:pt x="2"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51" name="Freeform 290"/>
            <p:cNvSpPr/>
            <p:nvPr/>
          </p:nvSpPr>
          <p:spPr bwMode="auto">
            <a:xfrm>
              <a:off x="4973" y="3328"/>
              <a:ext cx="11" cy="20"/>
            </a:xfrm>
            <a:custGeom>
              <a:avLst/>
              <a:gdLst>
                <a:gd name="T0" fmla="*/ 7 w 7"/>
                <a:gd name="T1" fmla="*/ 0 h 12"/>
                <a:gd name="T2" fmla="*/ 0 w 7"/>
                <a:gd name="T3" fmla="*/ 12 h 12"/>
                <a:gd name="T4" fmla="*/ 7 w 7"/>
                <a:gd name="T5" fmla="*/ 0 h 12"/>
              </a:gdLst>
              <a:ahLst/>
              <a:cxnLst>
                <a:cxn ang="0">
                  <a:pos x="T0" y="T1"/>
                </a:cxn>
                <a:cxn ang="0">
                  <a:pos x="T2" y="T3"/>
                </a:cxn>
                <a:cxn ang="0">
                  <a:pos x="T4" y="T5"/>
                </a:cxn>
              </a:cxnLst>
              <a:rect l="0" t="0" r="r" b="b"/>
              <a:pathLst>
                <a:path w="7" h="12">
                  <a:moveTo>
                    <a:pt x="7" y="0"/>
                  </a:moveTo>
                  <a:cubicBezTo>
                    <a:pt x="5" y="4"/>
                    <a:pt x="2" y="8"/>
                    <a:pt x="0" y="12"/>
                  </a:cubicBezTo>
                  <a:cubicBezTo>
                    <a:pt x="3" y="8"/>
                    <a:pt x="4" y="6"/>
                    <a:pt x="7"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52" name="Freeform 291"/>
            <p:cNvSpPr/>
            <p:nvPr/>
          </p:nvSpPr>
          <p:spPr bwMode="auto">
            <a:xfrm>
              <a:off x="4821" y="3643"/>
              <a:ext cx="1" cy="4"/>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0"/>
                    <a:pt x="0" y="1"/>
                    <a:pt x="0" y="2"/>
                  </a:cubicBezTo>
                  <a:cubicBezTo>
                    <a:pt x="0" y="1"/>
                    <a:pt x="1" y="0"/>
                    <a:pt x="1"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53" name="Freeform 292"/>
            <p:cNvSpPr/>
            <p:nvPr/>
          </p:nvSpPr>
          <p:spPr bwMode="auto">
            <a:xfrm>
              <a:off x="4742" y="3647"/>
              <a:ext cx="79" cy="82"/>
            </a:xfrm>
            <a:custGeom>
              <a:avLst/>
              <a:gdLst>
                <a:gd name="T0" fmla="*/ 48 w 48"/>
                <a:gd name="T1" fmla="*/ 0 h 50"/>
                <a:gd name="T2" fmla="*/ 13 w 48"/>
                <a:gd name="T3" fmla="*/ 36 h 50"/>
                <a:gd name="T4" fmla="*/ 14 w 48"/>
                <a:gd name="T5" fmla="*/ 35 h 50"/>
                <a:gd name="T6" fmla="*/ 0 w 48"/>
                <a:gd name="T7" fmla="*/ 50 h 50"/>
                <a:gd name="T8" fmla="*/ 48 w 48"/>
                <a:gd name="T9" fmla="*/ 0 h 50"/>
              </a:gdLst>
              <a:ahLst/>
              <a:cxnLst>
                <a:cxn ang="0">
                  <a:pos x="T0" y="T1"/>
                </a:cxn>
                <a:cxn ang="0">
                  <a:pos x="T2" y="T3"/>
                </a:cxn>
                <a:cxn ang="0">
                  <a:pos x="T4" y="T5"/>
                </a:cxn>
                <a:cxn ang="0">
                  <a:pos x="T6" y="T7"/>
                </a:cxn>
                <a:cxn ang="0">
                  <a:pos x="T8" y="T9"/>
                </a:cxn>
              </a:cxnLst>
              <a:rect l="0" t="0" r="r" b="b"/>
              <a:pathLst>
                <a:path w="48" h="50">
                  <a:moveTo>
                    <a:pt x="48" y="0"/>
                  </a:moveTo>
                  <a:cubicBezTo>
                    <a:pt x="42" y="8"/>
                    <a:pt x="20" y="28"/>
                    <a:pt x="13" y="36"/>
                  </a:cubicBezTo>
                  <a:cubicBezTo>
                    <a:pt x="14" y="35"/>
                    <a:pt x="14" y="35"/>
                    <a:pt x="14" y="35"/>
                  </a:cubicBezTo>
                  <a:cubicBezTo>
                    <a:pt x="0" y="50"/>
                    <a:pt x="0" y="50"/>
                    <a:pt x="0" y="50"/>
                  </a:cubicBezTo>
                  <a:cubicBezTo>
                    <a:pt x="14" y="37"/>
                    <a:pt x="41" y="9"/>
                    <a:pt x="48" y="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grpSp>
      <p:pic>
        <p:nvPicPr>
          <p:cNvPr id="254" name="图片 253"/>
          <p:cNvPicPr>
            <a:picLocks noChangeAspect="1"/>
          </p:cNvPicPr>
          <p:nvPr/>
        </p:nvPicPr>
        <p:blipFill>
          <a:blip r:embed="rId4"/>
          <a:stretch>
            <a:fillRect/>
          </a:stretch>
        </p:blipFill>
        <p:spPr>
          <a:xfrm>
            <a:off x="5426574" y="457479"/>
            <a:ext cx="2127775" cy="2047619"/>
          </a:xfrm>
          <a:prstGeom prst="rect">
            <a:avLst/>
          </a:prstGeom>
        </p:spPr>
      </p:pic>
      <p:grpSp>
        <p:nvGrpSpPr>
          <p:cNvPr id="255" name="组合 254"/>
          <p:cNvGrpSpPr/>
          <p:nvPr/>
        </p:nvGrpSpPr>
        <p:grpSpPr>
          <a:xfrm>
            <a:off x="4539662" y="1693393"/>
            <a:ext cx="3864398" cy="5198128"/>
            <a:chOff x="4145199" y="1151719"/>
            <a:chExt cx="4006342" cy="5389062"/>
          </a:xfrm>
        </p:grpSpPr>
        <p:pic>
          <p:nvPicPr>
            <p:cNvPr id="256" name="图片 255"/>
            <p:cNvPicPr>
              <a:picLocks noChangeAspect="1"/>
            </p:cNvPicPr>
            <p:nvPr/>
          </p:nvPicPr>
          <p:blipFill>
            <a:blip r:embed="rId5"/>
            <a:stretch>
              <a:fillRect/>
            </a:stretch>
          </p:blipFill>
          <p:spPr>
            <a:xfrm>
              <a:off x="4145199" y="1151719"/>
              <a:ext cx="4006342" cy="5389062"/>
            </a:xfrm>
            <a:prstGeom prst="rect">
              <a:avLst/>
            </a:prstGeom>
          </p:spPr>
        </p:pic>
        <p:pic>
          <p:nvPicPr>
            <p:cNvPr id="257" name="图片 256"/>
            <p:cNvPicPr>
              <a:picLocks noChangeAspect="1"/>
            </p:cNvPicPr>
            <p:nvPr/>
          </p:nvPicPr>
          <p:blipFill>
            <a:blip r:embed="rId6"/>
            <a:stretch>
              <a:fillRect/>
            </a:stretch>
          </p:blipFill>
          <p:spPr>
            <a:xfrm>
              <a:off x="5091849" y="2545015"/>
              <a:ext cx="2068037" cy="883984"/>
            </a:xfrm>
            <a:prstGeom prst="rect">
              <a:avLst/>
            </a:prstGeom>
          </p:spPr>
        </p:pic>
      </p:grpSp>
      <p:grpSp>
        <p:nvGrpSpPr>
          <p:cNvPr id="258" name="组合 257"/>
          <p:cNvGrpSpPr/>
          <p:nvPr/>
        </p:nvGrpSpPr>
        <p:grpSpPr>
          <a:xfrm>
            <a:off x="5661789" y="3832128"/>
            <a:ext cx="744538" cy="549275"/>
            <a:chOff x="5267326" y="3481388"/>
            <a:chExt cx="744538" cy="549275"/>
          </a:xfrm>
        </p:grpSpPr>
        <p:sp>
          <p:nvSpPr>
            <p:cNvPr id="259" name="Freeform 12"/>
            <p:cNvSpPr/>
            <p:nvPr/>
          </p:nvSpPr>
          <p:spPr bwMode="auto">
            <a:xfrm>
              <a:off x="5395914" y="3579813"/>
              <a:ext cx="495300" cy="285750"/>
            </a:xfrm>
            <a:custGeom>
              <a:avLst/>
              <a:gdLst>
                <a:gd name="T0" fmla="*/ 27 w 132"/>
                <a:gd name="T1" fmla="*/ 72 h 76"/>
                <a:gd name="T2" fmla="*/ 54 w 132"/>
                <a:gd name="T3" fmla="*/ 73 h 76"/>
                <a:gd name="T4" fmla="*/ 111 w 132"/>
                <a:gd name="T5" fmla="*/ 54 h 76"/>
                <a:gd name="T6" fmla="*/ 94 w 132"/>
                <a:gd name="T7" fmla="*/ 3 h 76"/>
                <a:gd name="T8" fmla="*/ 62 w 132"/>
                <a:gd name="T9" fmla="*/ 6 h 76"/>
                <a:gd name="T10" fmla="*/ 20 w 132"/>
                <a:gd name="T11" fmla="*/ 18 h 76"/>
                <a:gd name="T12" fmla="*/ 27 w 132"/>
                <a:gd name="T13" fmla="*/ 72 h 76"/>
              </a:gdLst>
              <a:ahLst/>
              <a:cxnLst>
                <a:cxn ang="0">
                  <a:pos x="T0" y="T1"/>
                </a:cxn>
                <a:cxn ang="0">
                  <a:pos x="T2" y="T3"/>
                </a:cxn>
                <a:cxn ang="0">
                  <a:pos x="T4" y="T5"/>
                </a:cxn>
                <a:cxn ang="0">
                  <a:pos x="T6" y="T7"/>
                </a:cxn>
                <a:cxn ang="0">
                  <a:pos x="T8" y="T9"/>
                </a:cxn>
                <a:cxn ang="0">
                  <a:pos x="T10" y="T11"/>
                </a:cxn>
                <a:cxn ang="0">
                  <a:pos x="T12" y="T13"/>
                </a:cxn>
              </a:cxnLst>
              <a:rect l="0" t="0" r="r" b="b"/>
              <a:pathLst>
                <a:path w="132" h="76">
                  <a:moveTo>
                    <a:pt x="27" y="72"/>
                  </a:moveTo>
                  <a:cubicBezTo>
                    <a:pt x="35" y="75"/>
                    <a:pt x="44" y="76"/>
                    <a:pt x="54" y="73"/>
                  </a:cubicBezTo>
                  <a:cubicBezTo>
                    <a:pt x="72" y="68"/>
                    <a:pt x="98" y="68"/>
                    <a:pt x="111" y="54"/>
                  </a:cubicBezTo>
                  <a:cubicBezTo>
                    <a:pt x="132" y="32"/>
                    <a:pt x="122" y="9"/>
                    <a:pt x="94" y="3"/>
                  </a:cubicBezTo>
                  <a:cubicBezTo>
                    <a:pt x="82" y="0"/>
                    <a:pt x="74" y="5"/>
                    <a:pt x="62" y="6"/>
                  </a:cubicBezTo>
                  <a:cubicBezTo>
                    <a:pt x="45" y="8"/>
                    <a:pt x="33" y="5"/>
                    <a:pt x="20" y="18"/>
                  </a:cubicBezTo>
                  <a:cubicBezTo>
                    <a:pt x="0" y="37"/>
                    <a:pt x="8" y="63"/>
                    <a:pt x="27" y="72"/>
                  </a:cubicBezTo>
                  <a:close/>
                </a:path>
              </a:pathLst>
            </a:custGeom>
            <a:solidFill>
              <a:srgbClr val="FFF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60" name="Freeform 13"/>
            <p:cNvSpPr>
              <a:spLocks noEditPoints="1"/>
            </p:cNvSpPr>
            <p:nvPr/>
          </p:nvSpPr>
          <p:spPr bwMode="auto">
            <a:xfrm>
              <a:off x="5267326" y="3481388"/>
              <a:ext cx="744538" cy="549275"/>
            </a:xfrm>
            <a:custGeom>
              <a:avLst/>
              <a:gdLst>
                <a:gd name="T0" fmla="*/ 173 w 198"/>
                <a:gd name="T1" fmla="*/ 41 h 146"/>
                <a:gd name="T2" fmla="*/ 176 w 198"/>
                <a:gd name="T3" fmla="*/ 41 h 146"/>
                <a:gd name="T4" fmla="*/ 143 w 198"/>
                <a:gd name="T5" fmla="*/ 29 h 146"/>
                <a:gd name="T6" fmla="*/ 111 w 198"/>
                <a:gd name="T7" fmla="*/ 4 h 146"/>
                <a:gd name="T8" fmla="*/ 82 w 198"/>
                <a:gd name="T9" fmla="*/ 6 h 146"/>
                <a:gd name="T10" fmla="*/ 69 w 198"/>
                <a:gd name="T11" fmla="*/ 21 h 146"/>
                <a:gd name="T12" fmla="*/ 42 w 198"/>
                <a:gd name="T13" fmla="*/ 7 h 146"/>
                <a:gd name="T14" fmla="*/ 32 w 198"/>
                <a:gd name="T15" fmla="*/ 45 h 146"/>
                <a:gd name="T16" fmla="*/ 17 w 198"/>
                <a:gd name="T17" fmla="*/ 31 h 146"/>
                <a:gd name="T18" fmla="*/ 2 w 198"/>
                <a:gd name="T19" fmla="*/ 51 h 146"/>
                <a:gd name="T20" fmla="*/ 30 w 198"/>
                <a:gd name="T21" fmla="*/ 68 h 146"/>
                <a:gd name="T22" fmla="*/ 8 w 198"/>
                <a:gd name="T23" fmla="*/ 93 h 146"/>
                <a:gd name="T24" fmla="*/ 40 w 198"/>
                <a:gd name="T25" fmla="*/ 97 h 146"/>
                <a:gd name="T26" fmla="*/ 45 w 198"/>
                <a:gd name="T27" fmla="*/ 125 h 146"/>
                <a:gd name="T28" fmla="*/ 66 w 198"/>
                <a:gd name="T29" fmla="*/ 102 h 146"/>
                <a:gd name="T30" fmla="*/ 96 w 198"/>
                <a:gd name="T31" fmla="*/ 136 h 146"/>
                <a:gd name="T32" fmla="*/ 104 w 198"/>
                <a:gd name="T33" fmla="*/ 103 h 146"/>
                <a:gd name="T34" fmla="*/ 132 w 198"/>
                <a:gd name="T35" fmla="*/ 129 h 146"/>
                <a:gd name="T36" fmla="*/ 144 w 198"/>
                <a:gd name="T37" fmla="*/ 101 h 146"/>
                <a:gd name="T38" fmla="*/ 161 w 198"/>
                <a:gd name="T39" fmla="*/ 116 h 146"/>
                <a:gd name="T40" fmla="*/ 171 w 198"/>
                <a:gd name="T41" fmla="*/ 115 h 146"/>
                <a:gd name="T42" fmla="*/ 164 w 198"/>
                <a:gd name="T43" fmla="*/ 90 h 146"/>
                <a:gd name="T44" fmla="*/ 195 w 198"/>
                <a:gd name="T45" fmla="*/ 69 h 146"/>
                <a:gd name="T46" fmla="*/ 173 w 198"/>
                <a:gd name="T47" fmla="*/ 41 h 146"/>
                <a:gd name="T48" fmla="*/ 110 w 198"/>
                <a:gd name="T49" fmla="*/ 76 h 146"/>
                <a:gd name="T50" fmla="*/ 107 w 198"/>
                <a:gd name="T51" fmla="*/ 69 h 146"/>
                <a:gd name="T52" fmla="*/ 92 w 198"/>
                <a:gd name="T53" fmla="*/ 94 h 146"/>
                <a:gd name="T54" fmla="*/ 87 w 198"/>
                <a:gd name="T55" fmla="*/ 74 h 146"/>
                <a:gd name="T56" fmla="*/ 47 w 198"/>
                <a:gd name="T57" fmla="*/ 69 h 146"/>
                <a:gd name="T58" fmla="*/ 59 w 198"/>
                <a:gd name="T59" fmla="*/ 54 h 146"/>
                <a:gd name="T60" fmla="*/ 51 w 198"/>
                <a:gd name="T61" fmla="*/ 31 h 146"/>
                <a:gd name="T62" fmla="*/ 84 w 198"/>
                <a:gd name="T63" fmla="*/ 49 h 146"/>
                <a:gd name="T64" fmla="*/ 111 w 198"/>
                <a:gd name="T65" fmla="*/ 48 h 146"/>
                <a:gd name="T66" fmla="*/ 140 w 198"/>
                <a:gd name="T67" fmla="*/ 40 h 146"/>
                <a:gd name="T68" fmla="*/ 128 w 198"/>
                <a:gd name="T69" fmla="*/ 67 h 146"/>
                <a:gd name="T70" fmla="*/ 126 w 198"/>
                <a:gd name="T71" fmla="*/ 85 h 146"/>
                <a:gd name="T72" fmla="*/ 110 w 198"/>
                <a:gd name="T73" fmla="*/ 7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8" h="146">
                  <a:moveTo>
                    <a:pt x="173" y="41"/>
                  </a:moveTo>
                  <a:cubicBezTo>
                    <a:pt x="174" y="42"/>
                    <a:pt x="175" y="42"/>
                    <a:pt x="176" y="41"/>
                  </a:cubicBezTo>
                  <a:cubicBezTo>
                    <a:pt x="181" y="25"/>
                    <a:pt x="156" y="21"/>
                    <a:pt x="143" y="29"/>
                  </a:cubicBezTo>
                  <a:cubicBezTo>
                    <a:pt x="144" y="18"/>
                    <a:pt x="120" y="6"/>
                    <a:pt x="111" y="4"/>
                  </a:cubicBezTo>
                  <a:cubicBezTo>
                    <a:pt x="102" y="2"/>
                    <a:pt x="90" y="0"/>
                    <a:pt x="82" y="6"/>
                  </a:cubicBezTo>
                  <a:cubicBezTo>
                    <a:pt x="77" y="10"/>
                    <a:pt x="75" y="19"/>
                    <a:pt x="69" y="21"/>
                  </a:cubicBezTo>
                  <a:cubicBezTo>
                    <a:pt x="68" y="9"/>
                    <a:pt x="52" y="2"/>
                    <a:pt x="42" y="7"/>
                  </a:cubicBezTo>
                  <a:cubicBezTo>
                    <a:pt x="30" y="14"/>
                    <a:pt x="31" y="34"/>
                    <a:pt x="32" y="45"/>
                  </a:cubicBezTo>
                  <a:cubicBezTo>
                    <a:pt x="28" y="40"/>
                    <a:pt x="25" y="30"/>
                    <a:pt x="17" y="31"/>
                  </a:cubicBezTo>
                  <a:cubicBezTo>
                    <a:pt x="9" y="31"/>
                    <a:pt x="3" y="45"/>
                    <a:pt x="2" y="51"/>
                  </a:cubicBezTo>
                  <a:cubicBezTo>
                    <a:pt x="0" y="69"/>
                    <a:pt x="17" y="69"/>
                    <a:pt x="30" y="68"/>
                  </a:cubicBezTo>
                  <a:cubicBezTo>
                    <a:pt x="21" y="67"/>
                    <a:pt x="5" y="83"/>
                    <a:pt x="8" y="93"/>
                  </a:cubicBezTo>
                  <a:cubicBezTo>
                    <a:pt x="11" y="104"/>
                    <a:pt x="33" y="105"/>
                    <a:pt x="40" y="97"/>
                  </a:cubicBezTo>
                  <a:cubicBezTo>
                    <a:pt x="33" y="106"/>
                    <a:pt x="33" y="120"/>
                    <a:pt x="45" y="125"/>
                  </a:cubicBezTo>
                  <a:cubicBezTo>
                    <a:pt x="60" y="132"/>
                    <a:pt x="62" y="112"/>
                    <a:pt x="66" y="102"/>
                  </a:cubicBezTo>
                  <a:cubicBezTo>
                    <a:pt x="66" y="115"/>
                    <a:pt x="79" y="146"/>
                    <a:pt x="96" y="136"/>
                  </a:cubicBezTo>
                  <a:cubicBezTo>
                    <a:pt x="107" y="129"/>
                    <a:pt x="105" y="113"/>
                    <a:pt x="104" y="103"/>
                  </a:cubicBezTo>
                  <a:cubicBezTo>
                    <a:pt x="107" y="116"/>
                    <a:pt x="116" y="130"/>
                    <a:pt x="132" y="129"/>
                  </a:cubicBezTo>
                  <a:cubicBezTo>
                    <a:pt x="151" y="128"/>
                    <a:pt x="146" y="115"/>
                    <a:pt x="144" y="101"/>
                  </a:cubicBezTo>
                  <a:cubicBezTo>
                    <a:pt x="148" y="105"/>
                    <a:pt x="154" y="113"/>
                    <a:pt x="161" y="116"/>
                  </a:cubicBezTo>
                  <a:cubicBezTo>
                    <a:pt x="164" y="118"/>
                    <a:pt x="167" y="118"/>
                    <a:pt x="171" y="115"/>
                  </a:cubicBezTo>
                  <a:cubicBezTo>
                    <a:pt x="178" y="108"/>
                    <a:pt x="169" y="95"/>
                    <a:pt x="164" y="90"/>
                  </a:cubicBezTo>
                  <a:cubicBezTo>
                    <a:pt x="175" y="85"/>
                    <a:pt x="191" y="83"/>
                    <a:pt x="195" y="69"/>
                  </a:cubicBezTo>
                  <a:cubicBezTo>
                    <a:pt x="198" y="55"/>
                    <a:pt x="184" y="44"/>
                    <a:pt x="173" y="41"/>
                  </a:cubicBezTo>
                  <a:close/>
                  <a:moveTo>
                    <a:pt x="110" y="76"/>
                  </a:moveTo>
                  <a:cubicBezTo>
                    <a:pt x="108" y="73"/>
                    <a:pt x="107" y="71"/>
                    <a:pt x="107" y="69"/>
                  </a:cubicBezTo>
                  <a:cubicBezTo>
                    <a:pt x="103" y="75"/>
                    <a:pt x="98" y="91"/>
                    <a:pt x="92" y="94"/>
                  </a:cubicBezTo>
                  <a:cubicBezTo>
                    <a:pt x="79" y="101"/>
                    <a:pt x="84" y="80"/>
                    <a:pt x="87" y="74"/>
                  </a:cubicBezTo>
                  <a:cubicBezTo>
                    <a:pt x="80" y="73"/>
                    <a:pt x="47" y="86"/>
                    <a:pt x="47" y="69"/>
                  </a:cubicBezTo>
                  <a:cubicBezTo>
                    <a:pt x="47" y="63"/>
                    <a:pt x="56" y="58"/>
                    <a:pt x="59" y="54"/>
                  </a:cubicBezTo>
                  <a:cubicBezTo>
                    <a:pt x="48" y="54"/>
                    <a:pt x="43" y="39"/>
                    <a:pt x="51" y="31"/>
                  </a:cubicBezTo>
                  <a:cubicBezTo>
                    <a:pt x="67" y="18"/>
                    <a:pt x="73" y="47"/>
                    <a:pt x="84" y="49"/>
                  </a:cubicBezTo>
                  <a:cubicBezTo>
                    <a:pt x="84" y="31"/>
                    <a:pt x="115" y="31"/>
                    <a:pt x="111" y="48"/>
                  </a:cubicBezTo>
                  <a:cubicBezTo>
                    <a:pt x="118" y="41"/>
                    <a:pt x="131" y="32"/>
                    <a:pt x="140" y="40"/>
                  </a:cubicBezTo>
                  <a:cubicBezTo>
                    <a:pt x="154" y="52"/>
                    <a:pt x="132" y="72"/>
                    <a:pt x="128" y="67"/>
                  </a:cubicBezTo>
                  <a:cubicBezTo>
                    <a:pt x="132" y="71"/>
                    <a:pt x="133" y="83"/>
                    <a:pt x="126" y="85"/>
                  </a:cubicBezTo>
                  <a:cubicBezTo>
                    <a:pt x="122" y="87"/>
                    <a:pt x="114" y="81"/>
                    <a:pt x="110" y="76"/>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61" name="Freeform 14"/>
            <p:cNvSpPr/>
            <p:nvPr/>
          </p:nvSpPr>
          <p:spPr bwMode="auto">
            <a:xfrm>
              <a:off x="5316539" y="3516313"/>
              <a:ext cx="638175" cy="379413"/>
            </a:xfrm>
            <a:custGeom>
              <a:avLst/>
              <a:gdLst>
                <a:gd name="T0" fmla="*/ 113 w 170"/>
                <a:gd name="T1" fmla="*/ 23 h 101"/>
                <a:gd name="T2" fmla="*/ 91 w 170"/>
                <a:gd name="T3" fmla="*/ 23 h 101"/>
                <a:gd name="T4" fmla="*/ 86 w 170"/>
                <a:gd name="T5" fmla="*/ 18 h 101"/>
                <a:gd name="T6" fmla="*/ 65 w 170"/>
                <a:gd name="T7" fmla="*/ 24 h 101"/>
                <a:gd name="T8" fmla="*/ 62 w 170"/>
                <a:gd name="T9" fmla="*/ 27 h 101"/>
                <a:gd name="T10" fmla="*/ 34 w 170"/>
                <a:gd name="T11" fmla="*/ 27 h 101"/>
                <a:gd name="T12" fmla="*/ 34 w 170"/>
                <a:gd name="T13" fmla="*/ 42 h 101"/>
                <a:gd name="T14" fmla="*/ 6 w 170"/>
                <a:gd name="T15" fmla="*/ 46 h 101"/>
                <a:gd name="T16" fmla="*/ 19 w 170"/>
                <a:gd name="T17" fmla="*/ 53 h 101"/>
                <a:gd name="T18" fmla="*/ 21 w 170"/>
                <a:gd name="T19" fmla="*/ 53 h 101"/>
                <a:gd name="T20" fmla="*/ 21 w 170"/>
                <a:gd name="T21" fmla="*/ 53 h 101"/>
                <a:gd name="T22" fmla="*/ 21 w 170"/>
                <a:gd name="T23" fmla="*/ 53 h 101"/>
                <a:gd name="T24" fmla="*/ 24 w 170"/>
                <a:gd name="T25" fmla="*/ 58 h 101"/>
                <a:gd name="T26" fmla="*/ 24 w 170"/>
                <a:gd name="T27" fmla="*/ 58 h 101"/>
                <a:gd name="T28" fmla="*/ 18 w 170"/>
                <a:gd name="T29" fmla="*/ 63 h 101"/>
                <a:gd name="T30" fmla="*/ 36 w 170"/>
                <a:gd name="T31" fmla="*/ 87 h 101"/>
                <a:gd name="T32" fmla="*/ 55 w 170"/>
                <a:gd name="T33" fmla="*/ 78 h 101"/>
                <a:gd name="T34" fmla="*/ 66 w 170"/>
                <a:gd name="T35" fmla="*/ 95 h 101"/>
                <a:gd name="T36" fmla="*/ 78 w 170"/>
                <a:gd name="T37" fmla="*/ 80 h 101"/>
                <a:gd name="T38" fmla="*/ 82 w 170"/>
                <a:gd name="T39" fmla="*/ 80 h 101"/>
                <a:gd name="T40" fmla="*/ 97 w 170"/>
                <a:gd name="T41" fmla="*/ 94 h 101"/>
                <a:gd name="T42" fmla="*/ 112 w 170"/>
                <a:gd name="T43" fmla="*/ 77 h 101"/>
                <a:gd name="T44" fmla="*/ 136 w 170"/>
                <a:gd name="T45" fmla="*/ 93 h 101"/>
                <a:gd name="T46" fmla="*/ 146 w 170"/>
                <a:gd name="T47" fmla="*/ 75 h 101"/>
                <a:gd name="T48" fmla="*/ 152 w 170"/>
                <a:gd name="T49" fmla="*/ 68 h 101"/>
                <a:gd name="T50" fmla="*/ 156 w 170"/>
                <a:gd name="T51" fmla="*/ 42 h 101"/>
                <a:gd name="T52" fmla="*/ 140 w 170"/>
                <a:gd name="T53" fmla="*/ 45 h 101"/>
                <a:gd name="T54" fmla="*/ 146 w 170"/>
                <a:gd name="T55" fmla="*/ 31 h 101"/>
                <a:gd name="T56" fmla="*/ 127 w 170"/>
                <a:gd name="T57" fmla="*/ 19 h 101"/>
                <a:gd name="T58" fmla="*/ 115 w 170"/>
                <a:gd name="T59" fmla="*/ 27 h 101"/>
                <a:gd name="T60" fmla="*/ 111 w 170"/>
                <a:gd name="T61" fmla="*/ 26 h 101"/>
                <a:gd name="T62" fmla="*/ 117 w 170"/>
                <a:gd name="T63" fmla="*/ 20 h 101"/>
                <a:gd name="T64" fmla="*/ 140 w 170"/>
                <a:gd name="T65" fmla="*/ 16 h 101"/>
                <a:gd name="T66" fmla="*/ 149 w 170"/>
                <a:gd name="T67" fmla="*/ 41 h 101"/>
                <a:gd name="T68" fmla="*/ 145 w 170"/>
                <a:gd name="T69" fmla="*/ 39 h 101"/>
                <a:gd name="T70" fmla="*/ 170 w 170"/>
                <a:gd name="T71" fmla="*/ 57 h 101"/>
                <a:gd name="T72" fmla="*/ 149 w 170"/>
                <a:gd name="T73" fmla="*/ 69 h 101"/>
                <a:gd name="T74" fmla="*/ 148 w 170"/>
                <a:gd name="T75" fmla="*/ 88 h 101"/>
                <a:gd name="T76" fmla="*/ 124 w 170"/>
                <a:gd name="T77" fmla="*/ 98 h 101"/>
                <a:gd name="T78" fmla="*/ 110 w 170"/>
                <a:gd name="T79" fmla="*/ 90 h 101"/>
                <a:gd name="T80" fmla="*/ 83 w 170"/>
                <a:gd name="T81" fmla="*/ 95 h 101"/>
                <a:gd name="T82" fmla="*/ 78 w 170"/>
                <a:gd name="T83" fmla="*/ 76 h 101"/>
                <a:gd name="T84" fmla="*/ 79 w 170"/>
                <a:gd name="T85" fmla="*/ 88 h 101"/>
                <a:gd name="T86" fmla="*/ 52 w 170"/>
                <a:gd name="T87" fmla="*/ 99 h 101"/>
                <a:gd name="T88" fmla="*/ 51 w 170"/>
                <a:gd name="T89" fmla="*/ 76 h 101"/>
                <a:gd name="T90" fmla="*/ 37 w 170"/>
                <a:gd name="T91" fmla="*/ 91 h 101"/>
                <a:gd name="T92" fmla="*/ 15 w 170"/>
                <a:gd name="T93" fmla="*/ 60 h 101"/>
                <a:gd name="T94" fmla="*/ 16 w 170"/>
                <a:gd name="T95" fmla="*/ 58 h 101"/>
                <a:gd name="T96" fmla="*/ 6 w 170"/>
                <a:gd name="T97" fmla="*/ 31 h 101"/>
                <a:gd name="T98" fmla="*/ 30 w 170"/>
                <a:gd name="T99" fmla="*/ 26 h 101"/>
                <a:gd name="T100" fmla="*/ 66 w 170"/>
                <a:gd name="T101" fmla="*/ 26 h 101"/>
                <a:gd name="T102" fmla="*/ 62 w 170"/>
                <a:gd name="T103" fmla="*/ 24 h 101"/>
                <a:gd name="T104" fmla="*/ 90 w 170"/>
                <a:gd name="T105" fmla="*/ 18 h 101"/>
                <a:gd name="T106" fmla="*/ 87 w 170"/>
                <a:gd name="T107" fmla="*/ 21 h 101"/>
                <a:gd name="T108" fmla="*/ 117 w 170"/>
                <a:gd name="T109" fmla="*/ 23 h 101"/>
                <a:gd name="T110" fmla="*/ 112 w 170"/>
                <a:gd name="T111"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0" h="101">
                  <a:moveTo>
                    <a:pt x="112" y="27"/>
                  </a:moveTo>
                  <a:cubicBezTo>
                    <a:pt x="112" y="28"/>
                    <a:pt x="116" y="27"/>
                    <a:pt x="113" y="23"/>
                  </a:cubicBezTo>
                  <a:cubicBezTo>
                    <a:pt x="115" y="20"/>
                    <a:pt x="113" y="14"/>
                    <a:pt x="108" y="12"/>
                  </a:cubicBezTo>
                  <a:cubicBezTo>
                    <a:pt x="104" y="11"/>
                    <a:pt x="96" y="16"/>
                    <a:pt x="91" y="23"/>
                  </a:cubicBezTo>
                  <a:cubicBezTo>
                    <a:pt x="89" y="24"/>
                    <a:pt x="88" y="34"/>
                    <a:pt x="83" y="28"/>
                  </a:cubicBezTo>
                  <a:cubicBezTo>
                    <a:pt x="85" y="26"/>
                    <a:pt x="86" y="22"/>
                    <a:pt x="86" y="18"/>
                  </a:cubicBezTo>
                  <a:cubicBezTo>
                    <a:pt x="89" y="8"/>
                    <a:pt x="78" y="6"/>
                    <a:pt x="72" y="13"/>
                  </a:cubicBezTo>
                  <a:cubicBezTo>
                    <a:pt x="69" y="15"/>
                    <a:pt x="66" y="20"/>
                    <a:pt x="65" y="24"/>
                  </a:cubicBezTo>
                  <a:cubicBezTo>
                    <a:pt x="65" y="26"/>
                    <a:pt x="66" y="27"/>
                    <a:pt x="67" y="31"/>
                  </a:cubicBezTo>
                  <a:cubicBezTo>
                    <a:pt x="59" y="36"/>
                    <a:pt x="64" y="28"/>
                    <a:pt x="62" y="27"/>
                  </a:cubicBezTo>
                  <a:cubicBezTo>
                    <a:pt x="61" y="17"/>
                    <a:pt x="48" y="7"/>
                    <a:pt x="40" y="15"/>
                  </a:cubicBezTo>
                  <a:cubicBezTo>
                    <a:pt x="36" y="18"/>
                    <a:pt x="34" y="22"/>
                    <a:pt x="34" y="27"/>
                  </a:cubicBezTo>
                  <a:cubicBezTo>
                    <a:pt x="34" y="29"/>
                    <a:pt x="34" y="31"/>
                    <a:pt x="34" y="34"/>
                  </a:cubicBezTo>
                  <a:cubicBezTo>
                    <a:pt x="34" y="36"/>
                    <a:pt x="40" y="37"/>
                    <a:pt x="34" y="42"/>
                  </a:cubicBezTo>
                  <a:cubicBezTo>
                    <a:pt x="28" y="34"/>
                    <a:pt x="16" y="26"/>
                    <a:pt x="8" y="34"/>
                  </a:cubicBezTo>
                  <a:cubicBezTo>
                    <a:pt x="5" y="37"/>
                    <a:pt x="5" y="41"/>
                    <a:pt x="6" y="46"/>
                  </a:cubicBezTo>
                  <a:cubicBezTo>
                    <a:pt x="6" y="51"/>
                    <a:pt x="12" y="55"/>
                    <a:pt x="16" y="54"/>
                  </a:cubicBezTo>
                  <a:cubicBezTo>
                    <a:pt x="18" y="54"/>
                    <a:pt x="19" y="54"/>
                    <a:pt x="19" y="53"/>
                  </a:cubicBezTo>
                  <a:cubicBezTo>
                    <a:pt x="21" y="53"/>
                    <a:pt x="21" y="53"/>
                    <a:pt x="21" y="53"/>
                  </a:cubicBezTo>
                  <a:cubicBezTo>
                    <a:pt x="21" y="53"/>
                    <a:pt x="21" y="53"/>
                    <a:pt x="21" y="53"/>
                  </a:cubicBezTo>
                  <a:cubicBezTo>
                    <a:pt x="21" y="53"/>
                    <a:pt x="21" y="53"/>
                    <a:pt x="21" y="53"/>
                  </a:cubicBezTo>
                  <a:cubicBezTo>
                    <a:pt x="21" y="53"/>
                    <a:pt x="21" y="53"/>
                    <a:pt x="21" y="53"/>
                  </a:cubicBezTo>
                  <a:cubicBezTo>
                    <a:pt x="21" y="53"/>
                    <a:pt x="21" y="53"/>
                    <a:pt x="21" y="53"/>
                  </a:cubicBezTo>
                  <a:cubicBezTo>
                    <a:pt x="21" y="53"/>
                    <a:pt x="21" y="53"/>
                    <a:pt x="21" y="53"/>
                  </a:cubicBezTo>
                  <a:cubicBezTo>
                    <a:pt x="23" y="55"/>
                    <a:pt x="18" y="47"/>
                    <a:pt x="24" y="58"/>
                  </a:cubicBezTo>
                  <a:cubicBezTo>
                    <a:pt x="24" y="58"/>
                    <a:pt x="24" y="58"/>
                    <a:pt x="24" y="58"/>
                  </a:cubicBezTo>
                  <a:cubicBezTo>
                    <a:pt x="24" y="58"/>
                    <a:pt x="24" y="58"/>
                    <a:pt x="24" y="58"/>
                  </a:cubicBezTo>
                  <a:cubicBezTo>
                    <a:pt x="24" y="58"/>
                    <a:pt x="24" y="58"/>
                    <a:pt x="24" y="58"/>
                  </a:cubicBezTo>
                  <a:cubicBezTo>
                    <a:pt x="23" y="59"/>
                    <a:pt x="23" y="59"/>
                    <a:pt x="23" y="59"/>
                  </a:cubicBezTo>
                  <a:cubicBezTo>
                    <a:pt x="21" y="60"/>
                    <a:pt x="19" y="61"/>
                    <a:pt x="18" y="63"/>
                  </a:cubicBezTo>
                  <a:cubicBezTo>
                    <a:pt x="14" y="66"/>
                    <a:pt x="13" y="71"/>
                    <a:pt x="14" y="76"/>
                  </a:cubicBezTo>
                  <a:cubicBezTo>
                    <a:pt x="15" y="86"/>
                    <a:pt x="25" y="92"/>
                    <a:pt x="36" y="87"/>
                  </a:cubicBezTo>
                  <a:cubicBezTo>
                    <a:pt x="40" y="85"/>
                    <a:pt x="44" y="84"/>
                    <a:pt x="48" y="79"/>
                  </a:cubicBezTo>
                  <a:cubicBezTo>
                    <a:pt x="50" y="80"/>
                    <a:pt x="50" y="72"/>
                    <a:pt x="55" y="78"/>
                  </a:cubicBezTo>
                  <a:cubicBezTo>
                    <a:pt x="54" y="80"/>
                    <a:pt x="52" y="82"/>
                    <a:pt x="51" y="85"/>
                  </a:cubicBezTo>
                  <a:cubicBezTo>
                    <a:pt x="47" y="95"/>
                    <a:pt x="57" y="98"/>
                    <a:pt x="66" y="95"/>
                  </a:cubicBezTo>
                  <a:cubicBezTo>
                    <a:pt x="70" y="94"/>
                    <a:pt x="74" y="91"/>
                    <a:pt x="76" y="86"/>
                  </a:cubicBezTo>
                  <a:cubicBezTo>
                    <a:pt x="77" y="84"/>
                    <a:pt x="78" y="82"/>
                    <a:pt x="78" y="80"/>
                  </a:cubicBezTo>
                  <a:cubicBezTo>
                    <a:pt x="80" y="79"/>
                    <a:pt x="74" y="77"/>
                    <a:pt x="82" y="76"/>
                  </a:cubicBezTo>
                  <a:cubicBezTo>
                    <a:pt x="82" y="80"/>
                    <a:pt x="82" y="80"/>
                    <a:pt x="82" y="80"/>
                  </a:cubicBezTo>
                  <a:cubicBezTo>
                    <a:pt x="81" y="84"/>
                    <a:pt x="82" y="90"/>
                    <a:pt x="86" y="92"/>
                  </a:cubicBezTo>
                  <a:cubicBezTo>
                    <a:pt x="88" y="95"/>
                    <a:pt x="93" y="94"/>
                    <a:pt x="97" y="94"/>
                  </a:cubicBezTo>
                  <a:cubicBezTo>
                    <a:pt x="101" y="93"/>
                    <a:pt x="105" y="90"/>
                    <a:pt x="108" y="87"/>
                  </a:cubicBezTo>
                  <a:cubicBezTo>
                    <a:pt x="111" y="84"/>
                    <a:pt x="113" y="80"/>
                    <a:pt x="112" y="77"/>
                  </a:cubicBezTo>
                  <a:cubicBezTo>
                    <a:pt x="120" y="81"/>
                    <a:pt x="114" y="93"/>
                    <a:pt x="125" y="94"/>
                  </a:cubicBezTo>
                  <a:cubicBezTo>
                    <a:pt x="129" y="96"/>
                    <a:pt x="133" y="95"/>
                    <a:pt x="136" y="93"/>
                  </a:cubicBezTo>
                  <a:cubicBezTo>
                    <a:pt x="139" y="91"/>
                    <a:pt x="144" y="91"/>
                    <a:pt x="145" y="86"/>
                  </a:cubicBezTo>
                  <a:cubicBezTo>
                    <a:pt x="146" y="83"/>
                    <a:pt x="146" y="79"/>
                    <a:pt x="146" y="75"/>
                  </a:cubicBezTo>
                  <a:cubicBezTo>
                    <a:pt x="146" y="74"/>
                    <a:pt x="145" y="72"/>
                    <a:pt x="145" y="70"/>
                  </a:cubicBezTo>
                  <a:cubicBezTo>
                    <a:pt x="151" y="64"/>
                    <a:pt x="149" y="69"/>
                    <a:pt x="152" y="68"/>
                  </a:cubicBezTo>
                  <a:cubicBezTo>
                    <a:pt x="159" y="70"/>
                    <a:pt x="167" y="63"/>
                    <a:pt x="166" y="57"/>
                  </a:cubicBezTo>
                  <a:cubicBezTo>
                    <a:pt x="165" y="50"/>
                    <a:pt x="160" y="46"/>
                    <a:pt x="156" y="42"/>
                  </a:cubicBezTo>
                  <a:cubicBezTo>
                    <a:pt x="152" y="43"/>
                    <a:pt x="149" y="40"/>
                    <a:pt x="146" y="43"/>
                  </a:cubicBezTo>
                  <a:cubicBezTo>
                    <a:pt x="143" y="44"/>
                    <a:pt x="142" y="48"/>
                    <a:pt x="140" y="45"/>
                  </a:cubicBezTo>
                  <a:cubicBezTo>
                    <a:pt x="143" y="45"/>
                    <a:pt x="145" y="42"/>
                    <a:pt x="145" y="39"/>
                  </a:cubicBezTo>
                  <a:cubicBezTo>
                    <a:pt x="146" y="36"/>
                    <a:pt x="146" y="34"/>
                    <a:pt x="146" y="31"/>
                  </a:cubicBezTo>
                  <a:cubicBezTo>
                    <a:pt x="146" y="25"/>
                    <a:pt x="142" y="22"/>
                    <a:pt x="139" y="20"/>
                  </a:cubicBezTo>
                  <a:cubicBezTo>
                    <a:pt x="134" y="20"/>
                    <a:pt x="131" y="18"/>
                    <a:pt x="127" y="19"/>
                  </a:cubicBezTo>
                  <a:cubicBezTo>
                    <a:pt x="123" y="19"/>
                    <a:pt x="121" y="22"/>
                    <a:pt x="119" y="23"/>
                  </a:cubicBezTo>
                  <a:cubicBezTo>
                    <a:pt x="118" y="25"/>
                    <a:pt x="115" y="25"/>
                    <a:pt x="115" y="27"/>
                  </a:cubicBezTo>
                  <a:cubicBezTo>
                    <a:pt x="113" y="26"/>
                    <a:pt x="114" y="28"/>
                    <a:pt x="114" y="28"/>
                  </a:cubicBezTo>
                  <a:cubicBezTo>
                    <a:pt x="116" y="30"/>
                    <a:pt x="112" y="27"/>
                    <a:pt x="111" y="26"/>
                  </a:cubicBezTo>
                  <a:cubicBezTo>
                    <a:pt x="110" y="25"/>
                    <a:pt x="113" y="26"/>
                    <a:pt x="112" y="24"/>
                  </a:cubicBezTo>
                  <a:cubicBezTo>
                    <a:pt x="111" y="21"/>
                    <a:pt x="116" y="23"/>
                    <a:pt x="117" y="20"/>
                  </a:cubicBezTo>
                  <a:cubicBezTo>
                    <a:pt x="118" y="16"/>
                    <a:pt x="123" y="19"/>
                    <a:pt x="126" y="15"/>
                  </a:cubicBezTo>
                  <a:cubicBezTo>
                    <a:pt x="130" y="16"/>
                    <a:pt x="135" y="12"/>
                    <a:pt x="140" y="16"/>
                  </a:cubicBezTo>
                  <a:cubicBezTo>
                    <a:pt x="145" y="18"/>
                    <a:pt x="151" y="24"/>
                    <a:pt x="150" y="31"/>
                  </a:cubicBezTo>
                  <a:cubicBezTo>
                    <a:pt x="151" y="34"/>
                    <a:pt x="151" y="37"/>
                    <a:pt x="149" y="41"/>
                  </a:cubicBezTo>
                  <a:cubicBezTo>
                    <a:pt x="148" y="44"/>
                    <a:pt x="146" y="47"/>
                    <a:pt x="142" y="49"/>
                  </a:cubicBezTo>
                  <a:cubicBezTo>
                    <a:pt x="133" y="45"/>
                    <a:pt x="142" y="38"/>
                    <a:pt x="145" y="39"/>
                  </a:cubicBezTo>
                  <a:cubicBezTo>
                    <a:pt x="148" y="36"/>
                    <a:pt x="154" y="35"/>
                    <a:pt x="157" y="39"/>
                  </a:cubicBezTo>
                  <a:cubicBezTo>
                    <a:pt x="163" y="42"/>
                    <a:pt x="169" y="48"/>
                    <a:pt x="170" y="57"/>
                  </a:cubicBezTo>
                  <a:cubicBezTo>
                    <a:pt x="170" y="66"/>
                    <a:pt x="161" y="73"/>
                    <a:pt x="152" y="72"/>
                  </a:cubicBezTo>
                  <a:cubicBezTo>
                    <a:pt x="151" y="71"/>
                    <a:pt x="145" y="73"/>
                    <a:pt x="149" y="69"/>
                  </a:cubicBezTo>
                  <a:cubicBezTo>
                    <a:pt x="149" y="71"/>
                    <a:pt x="150" y="73"/>
                    <a:pt x="150" y="75"/>
                  </a:cubicBezTo>
                  <a:cubicBezTo>
                    <a:pt x="151" y="79"/>
                    <a:pt x="151" y="84"/>
                    <a:pt x="148" y="88"/>
                  </a:cubicBezTo>
                  <a:cubicBezTo>
                    <a:pt x="147" y="92"/>
                    <a:pt x="143" y="97"/>
                    <a:pt x="138" y="97"/>
                  </a:cubicBezTo>
                  <a:cubicBezTo>
                    <a:pt x="134" y="100"/>
                    <a:pt x="128" y="99"/>
                    <a:pt x="124" y="98"/>
                  </a:cubicBezTo>
                  <a:cubicBezTo>
                    <a:pt x="114" y="98"/>
                    <a:pt x="106" y="81"/>
                    <a:pt x="116" y="76"/>
                  </a:cubicBezTo>
                  <a:cubicBezTo>
                    <a:pt x="117" y="81"/>
                    <a:pt x="114" y="86"/>
                    <a:pt x="110" y="90"/>
                  </a:cubicBezTo>
                  <a:cubicBezTo>
                    <a:pt x="107" y="93"/>
                    <a:pt x="103" y="96"/>
                    <a:pt x="98" y="98"/>
                  </a:cubicBezTo>
                  <a:cubicBezTo>
                    <a:pt x="93" y="99"/>
                    <a:pt x="87" y="100"/>
                    <a:pt x="83" y="95"/>
                  </a:cubicBezTo>
                  <a:cubicBezTo>
                    <a:pt x="79" y="90"/>
                    <a:pt x="78" y="85"/>
                    <a:pt x="78" y="80"/>
                  </a:cubicBezTo>
                  <a:cubicBezTo>
                    <a:pt x="78" y="76"/>
                    <a:pt x="78" y="76"/>
                    <a:pt x="78" y="76"/>
                  </a:cubicBezTo>
                  <a:cubicBezTo>
                    <a:pt x="87" y="78"/>
                    <a:pt x="80" y="79"/>
                    <a:pt x="82" y="80"/>
                  </a:cubicBezTo>
                  <a:cubicBezTo>
                    <a:pt x="82" y="83"/>
                    <a:pt x="81" y="86"/>
                    <a:pt x="79" y="88"/>
                  </a:cubicBezTo>
                  <a:cubicBezTo>
                    <a:pt x="77" y="93"/>
                    <a:pt x="73" y="97"/>
                    <a:pt x="68" y="99"/>
                  </a:cubicBezTo>
                  <a:cubicBezTo>
                    <a:pt x="62" y="101"/>
                    <a:pt x="57" y="101"/>
                    <a:pt x="52" y="99"/>
                  </a:cubicBezTo>
                  <a:cubicBezTo>
                    <a:pt x="46" y="96"/>
                    <a:pt x="46" y="88"/>
                    <a:pt x="48" y="83"/>
                  </a:cubicBezTo>
                  <a:cubicBezTo>
                    <a:pt x="48" y="80"/>
                    <a:pt x="50" y="78"/>
                    <a:pt x="51" y="76"/>
                  </a:cubicBezTo>
                  <a:cubicBezTo>
                    <a:pt x="58" y="81"/>
                    <a:pt x="50" y="80"/>
                    <a:pt x="50" y="82"/>
                  </a:cubicBezTo>
                  <a:cubicBezTo>
                    <a:pt x="46" y="85"/>
                    <a:pt x="42" y="88"/>
                    <a:pt x="37" y="91"/>
                  </a:cubicBezTo>
                  <a:cubicBezTo>
                    <a:pt x="26" y="97"/>
                    <a:pt x="10" y="89"/>
                    <a:pt x="10" y="77"/>
                  </a:cubicBezTo>
                  <a:cubicBezTo>
                    <a:pt x="10" y="71"/>
                    <a:pt x="11" y="65"/>
                    <a:pt x="15" y="60"/>
                  </a:cubicBezTo>
                  <a:cubicBezTo>
                    <a:pt x="16" y="58"/>
                    <a:pt x="19" y="56"/>
                    <a:pt x="21" y="55"/>
                  </a:cubicBezTo>
                  <a:cubicBezTo>
                    <a:pt x="25" y="57"/>
                    <a:pt x="18" y="58"/>
                    <a:pt x="16" y="58"/>
                  </a:cubicBezTo>
                  <a:cubicBezTo>
                    <a:pt x="9" y="59"/>
                    <a:pt x="5" y="52"/>
                    <a:pt x="3" y="47"/>
                  </a:cubicBezTo>
                  <a:cubicBezTo>
                    <a:pt x="0" y="42"/>
                    <a:pt x="1" y="35"/>
                    <a:pt x="6" y="31"/>
                  </a:cubicBezTo>
                  <a:cubicBezTo>
                    <a:pt x="17" y="20"/>
                    <a:pt x="30" y="32"/>
                    <a:pt x="37" y="39"/>
                  </a:cubicBezTo>
                  <a:cubicBezTo>
                    <a:pt x="29" y="40"/>
                    <a:pt x="31" y="30"/>
                    <a:pt x="30" y="26"/>
                  </a:cubicBezTo>
                  <a:cubicBezTo>
                    <a:pt x="31" y="20"/>
                    <a:pt x="34" y="16"/>
                    <a:pt x="38" y="11"/>
                  </a:cubicBezTo>
                  <a:cubicBezTo>
                    <a:pt x="51" y="3"/>
                    <a:pt x="62" y="17"/>
                    <a:pt x="66" y="26"/>
                  </a:cubicBezTo>
                  <a:cubicBezTo>
                    <a:pt x="65" y="27"/>
                    <a:pt x="71" y="35"/>
                    <a:pt x="63" y="31"/>
                  </a:cubicBezTo>
                  <a:cubicBezTo>
                    <a:pt x="63" y="30"/>
                    <a:pt x="61" y="26"/>
                    <a:pt x="62" y="24"/>
                  </a:cubicBezTo>
                  <a:cubicBezTo>
                    <a:pt x="63" y="18"/>
                    <a:pt x="66" y="14"/>
                    <a:pt x="69" y="10"/>
                  </a:cubicBezTo>
                  <a:cubicBezTo>
                    <a:pt x="77" y="0"/>
                    <a:pt x="91" y="8"/>
                    <a:pt x="90" y="18"/>
                  </a:cubicBezTo>
                  <a:cubicBezTo>
                    <a:pt x="89" y="22"/>
                    <a:pt x="90" y="27"/>
                    <a:pt x="86" y="31"/>
                  </a:cubicBezTo>
                  <a:cubicBezTo>
                    <a:pt x="80" y="26"/>
                    <a:pt x="88" y="25"/>
                    <a:pt x="87" y="21"/>
                  </a:cubicBezTo>
                  <a:cubicBezTo>
                    <a:pt x="93" y="13"/>
                    <a:pt x="101" y="7"/>
                    <a:pt x="109" y="8"/>
                  </a:cubicBezTo>
                  <a:cubicBezTo>
                    <a:pt x="118" y="12"/>
                    <a:pt x="117" y="20"/>
                    <a:pt x="117" y="23"/>
                  </a:cubicBezTo>
                  <a:cubicBezTo>
                    <a:pt x="116" y="27"/>
                    <a:pt x="120" y="25"/>
                    <a:pt x="116" y="29"/>
                  </a:cubicBezTo>
                  <a:cubicBezTo>
                    <a:pt x="118" y="30"/>
                    <a:pt x="112" y="27"/>
                    <a:pt x="112" y="27"/>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grpSp>
      <p:grpSp>
        <p:nvGrpSpPr>
          <p:cNvPr id="267" name="组合 266"/>
          <p:cNvGrpSpPr/>
          <p:nvPr/>
        </p:nvGrpSpPr>
        <p:grpSpPr>
          <a:xfrm>
            <a:off x="974942" y="1969440"/>
            <a:ext cx="3141672" cy="2324046"/>
            <a:chOff x="580479" y="1618700"/>
            <a:chExt cx="3141672" cy="2324046"/>
          </a:xfrm>
        </p:grpSpPr>
        <p:grpSp>
          <p:nvGrpSpPr>
            <p:cNvPr id="268" name="组合 267"/>
            <p:cNvGrpSpPr/>
            <p:nvPr/>
          </p:nvGrpSpPr>
          <p:grpSpPr>
            <a:xfrm>
              <a:off x="580479" y="1618700"/>
              <a:ext cx="3141672" cy="2324046"/>
              <a:chOff x="1348031" y="1217013"/>
              <a:chExt cx="2367922" cy="1751666"/>
            </a:xfrm>
          </p:grpSpPr>
          <p:sp>
            <p:nvSpPr>
              <p:cNvPr id="270" name="Freeform 5"/>
              <p:cNvSpPr/>
              <p:nvPr/>
            </p:nvSpPr>
            <p:spPr bwMode="auto">
              <a:xfrm>
                <a:off x="1348031" y="1217013"/>
                <a:ext cx="2367922" cy="1520103"/>
              </a:xfrm>
              <a:custGeom>
                <a:avLst/>
                <a:gdLst>
                  <a:gd name="T0" fmla="*/ 81 w 268"/>
                  <a:gd name="T1" fmla="*/ 15 h 172"/>
                  <a:gd name="T2" fmla="*/ 97 w 268"/>
                  <a:gd name="T3" fmla="*/ 25 h 172"/>
                  <a:gd name="T4" fmla="*/ 111 w 268"/>
                  <a:gd name="T5" fmla="*/ 46 h 172"/>
                  <a:gd name="T6" fmla="*/ 142 w 268"/>
                  <a:gd name="T7" fmla="*/ 4 h 172"/>
                  <a:gd name="T8" fmla="*/ 172 w 268"/>
                  <a:gd name="T9" fmla="*/ 46 h 172"/>
                  <a:gd name="T10" fmla="*/ 178 w 268"/>
                  <a:gd name="T11" fmla="*/ 33 h 172"/>
                  <a:gd name="T12" fmla="*/ 220 w 268"/>
                  <a:gd name="T13" fmla="*/ 24 h 172"/>
                  <a:gd name="T14" fmla="*/ 236 w 268"/>
                  <a:gd name="T15" fmla="*/ 44 h 172"/>
                  <a:gd name="T16" fmla="*/ 224 w 268"/>
                  <a:gd name="T17" fmla="*/ 60 h 172"/>
                  <a:gd name="T18" fmla="*/ 261 w 268"/>
                  <a:gd name="T19" fmla="*/ 74 h 172"/>
                  <a:gd name="T20" fmla="*/ 219 w 268"/>
                  <a:gd name="T21" fmla="*/ 101 h 172"/>
                  <a:gd name="T22" fmla="*/ 242 w 268"/>
                  <a:gd name="T23" fmla="*/ 134 h 172"/>
                  <a:gd name="T24" fmla="*/ 199 w 268"/>
                  <a:gd name="T25" fmla="*/ 118 h 172"/>
                  <a:gd name="T26" fmla="*/ 198 w 268"/>
                  <a:gd name="T27" fmla="*/ 153 h 172"/>
                  <a:gd name="T28" fmla="*/ 160 w 268"/>
                  <a:gd name="T29" fmla="*/ 136 h 172"/>
                  <a:gd name="T30" fmla="*/ 143 w 268"/>
                  <a:gd name="T31" fmla="*/ 163 h 172"/>
                  <a:gd name="T32" fmla="*/ 125 w 268"/>
                  <a:gd name="T33" fmla="*/ 131 h 172"/>
                  <a:gd name="T34" fmla="*/ 97 w 268"/>
                  <a:gd name="T35" fmla="*/ 170 h 172"/>
                  <a:gd name="T36" fmla="*/ 85 w 268"/>
                  <a:gd name="T37" fmla="*/ 126 h 172"/>
                  <a:gd name="T38" fmla="*/ 24 w 268"/>
                  <a:gd name="T39" fmla="*/ 145 h 172"/>
                  <a:gd name="T40" fmla="*/ 35 w 268"/>
                  <a:gd name="T41" fmla="*/ 92 h 172"/>
                  <a:gd name="T42" fmla="*/ 10 w 268"/>
                  <a:gd name="T43" fmla="*/ 83 h 172"/>
                  <a:gd name="T44" fmla="*/ 6 w 268"/>
                  <a:gd name="T45" fmla="*/ 57 h 172"/>
                  <a:gd name="T46" fmla="*/ 65 w 268"/>
                  <a:gd name="T47" fmla="*/ 59 h 172"/>
                  <a:gd name="T48" fmla="*/ 73 w 268"/>
                  <a:gd name="T49" fmla="*/ 14 h 172"/>
                  <a:gd name="T50" fmla="*/ 81 w 268"/>
                  <a:gd name="T51" fmla="*/ 15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68" h="172">
                    <a:moveTo>
                      <a:pt x="81" y="15"/>
                    </a:moveTo>
                    <a:cubicBezTo>
                      <a:pt x="87" y="18"/>
                      <a:pt x="93" y="21"/>
                      <a:pt x="97" y="25"/>
                    </a:cubicBezTo>
                    <a:cubicBezTo>
                      <a:pt x="105" y="31"/>
                      <a:pt x="106" y="40"/>
                      <a:pt x="111" y="46"/>
                    </a:cubicBezTo>
                    <a:cubicBezTo>
                      <a:pt x="100" y="32"/>
                      <a:pt x="130" y="5"/>
                      <a:pt x="142" y="4"/>
                    </a:cubicBezTo>
                    <a:cubicBezTo>
                      <a:pt x="163" y="0"/>
                      <a:pt x="176" y="29"/>
                      <a:pt x="172" y="46"/>
                    </a:cubicBezTo>
                    <a:cubicBezTo>
                      <a:pt x="169" y="41"/>
                      <a:pt x="175" y="36"/>
                      <a:pt x="178" y="33"/>
                    </a:cubicBezTo>
                    <a:cubicBezTo>
                      <a:pt x="188" y="24"/>
                      <a:pt x="206" y="20"/>
                      <a:pt x="220" y="24"/>
                    </a:cubicBezTo>
                    <a:cubicBezTo>
                      <a:pt x="230" y="27"/>
                      <a:pt x="237" y="33"/>
                      <a:pt x="236" y="44"/>
                    </a:cubicBezTo>
                    <a:cubicBezTo>
                      <a:pt x="236" y="51"/>
                      <a:pt x="232" y="59"/>
                      <a:pt x="224" y="60"/>
                    </a:cubicBezTo>
                    <a:cubicBezTo>
                      <a:pt x="237" y="60"/>
                      <a:pt x="255" y="60"/>
                      <a:pt x="261" y="74"/>
                    </a:cubicBezTo>
                    <a:cubicBezTo>
                      <a:pt x="268" y="92"/>
                      <a:pt x="231" y="115"/>
                      <a:pt x="219" y="101"/>
                    </a:cubicBezTo>
                    <a:cubicBezTo>
                      <a:pt x="227" y="111"/>
                      <a:pt x="254" y="117"/>
                      <a:pt x="242" y="134"/>
                    </a:cubicBezTo>
                    <a:cubicBezTo>
                      <a:pt x="234" y="147"/>
                      <a:pt x="200" y="135"/>
                      <a:pt x="199" y="118"/>
                    </a:cubicBezTo>
                    <a:cubicBezTo>
                      <a:pt x="204" y="123"/>
                      <a:pt x="202" y="147"/>
                      <a:pt x="198" y="153"/>
                    </a:cubicBezTo>
                    <a:cubicBezTo>
                      <a:pt x="188" y="169"/>
                      <a:pt x="157" y="155"/>
                      <a:pt x="160" y="136"/>
                    </a:cubicBezTo>
                    <a:cubicBezTo>
                      <a:pt x="159" y="145"/>
                      <a:pt x="155" y="164"/>
                      <a:pt x="143" y="163"/>
                    </a:cubicBezTo>
                    <a:cubicBezTo>
                      <a:pt x="129" y="162"/>
                      <a:pt x="123" y="141"/>
                      <a:pt x="125" y="131"/>
                    </a:cubicBezTo>
                    <a:cubicBezTo>
                      <a:pt x="124" y="143"/>
                      <a:pt x="110" y="168"/>
                      <a:pt x="97" y="170"/>
                    </a:cubicBezTo>
                    <a:cubicBezTo>
                      <a:pt x="77" y="172"/>
                      <a:pt x="86" y="137"/>
                      <a:pt x="85" y="126"/>
                    </a:cubicBezTo>
                    <a:cubicBezTo>
                      <a:pt x="75" y="144"/>
                      <a:pt x="44" y="161"/>
                      <a:pt x="24" y="145"/>
                    </a:cubicBezTo>
                    <a:cubicBezTo>
                      <a:pt x="2" y="128"/>
                      <a:pt x="18" y="103"/>
                      <a:pt x="35" y="92"/>
                    </a:cubicBezTo>
                    <a:cubicBezTo>
                      <a:pt x="27" y="87"/>
                      <a:pt x="17" y="89"/>
                      <a:pt x="10" y="83"/>
                    </a:cubicBezTo>
                    <a:cubicBezTo>
                      <a:pt x="2" y="77"/>
                      <a:pt x="0" y="64"/>
                      <a:pt x="6" y="57"/>
                    </a:cubicBezTo>
                    <a:cubicBezTo>
                      <a:pt x="18" y="43"/>
                      <a:pt x="52" y="50"/>
                      <a:pt x="65" y="59"/>
                    </a:cubicBezTo>
                    <a:cubicBezTo>
                      <a:pt x="52" y="48"/>
                      <a:pt x="52" y="12"/>
                      <a:pt x="73" y="14"/>
                    </a:cubicBezTo>
                    <a:cubicBezTo>
                      <a:pt x="76" y="14"/>
                      <a:pt x="78" y="15"/>
                      <a:pt x="81" y="15"/>
                    </a:cubicBezTo>
                    <a:close/>
                  </a:path>
                </a:pathLst>
              </a:custGeom>
              <a:solidFill>
                <a:srgbClr val="FFF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71" name="Freeform 6"/>
              <p:cNvSpPr>
                <a:spLocks noEditPoints="1"/>
              </p:cNvSpPr>
              <p:nvPr/>
            </p:nvSpPr>
            <p:spPr bwMode="auto">
              <a:xfrm>
                <a:off x="1400319" y="1217013"/>
                <a:ext cx="2315634" cy="1751666"/>
              </a:xfrm>
              <a:custGeom>
                <a:avLst/>
                <a:gdLst>
                  <a:gd name="T0" fmla="*/ 244 w 262"/>
                  <a:gd name="T1" fmla="*/ 114 h 198"/>
                  <a:gd name="T2" fmla="*/ 237 w 262"/>
                  <a:gd name="T3" fmla="*/ 72 h 198"/>
                  <a:gd name="T4" fmla="*/ 223 w 262"/>
                  <a:gd name="T5" fmla="*/ 75 h 198"/>
                  <a:gd name="T6" fmla="*/ 221 w 262"/>
                  <a:gd name="T7" fmla="*/ 33 h 198"/>
                  <a:gd name="T8" fmla="*/ 192 w 262"/>
                  <a:gd name="T9" fmla="*/ 21 h 198"/>
                  <a:gd name="T10" fmla="*/ 174 w 262"/>
                  <a:gd name="T11" fmla="*/ 26 h 198"/>
                  <a:gd name="T12" fmla="*/ 161 w 262"/>
                  <a:gd name="T13" fmla="*/ 43 h 198"/>
                  <a:gd name="T14" fmla="*/ 137 w 262"/>
                  <a:gd name="T15" fmla="*/ 2 h 198"/>
                  <a:gd name="T16" fmla="*/ 107 w 262"/>
                  <a:gd name="T17" fmla="*/ 43 h 198"/>
                  <a:gd name="T18" fmla="*/ 95 w 262"/>
                  <a:gd name="T19" fmla="*/ 25 h 198"/>
                  <a:gd name="T20" fmla="*/ 76 w 262"/>
                  <a:gd name="T21" fmla="*/ 15 h 198"/>
                  <a:gd name="T22" fmla="*/ 63 w 262"/>
                  <a:gd name="T23" fmla="*/ 34 h 198"/>
                  <a:gd name="T24" fmla="*/ 67 w 262"/>
                  <a:gd name="T25" fmla="*/ 53 h 198"/>
                  <a:gd name="T26" fmla="*/ 14 w 262"/>
                  <a:gd name="T27" fmla="*/ 65 h 198"/>
                  <a:gd name="T28" fmla="*/ 32 w 262"/>
                  <a:gd name="T29" fmla="*/ 85 h 198"/>
                  <a:gd name="T30" fmla="*/ 12 w 262"/>
                  <a:gd name="T31" fmla="*/ 97 h 198"/>
                  <a:gd name="T32" fmla="*/ 34 w 262"/>
                  <a:gd name="T33" fmla="*/ 131 h 198"/>
                  <a:gd name="T34" fmla="*/ 44 w 262"/>
                  <a:gd name="T35" fmla="*/ 129 h 198"/>
                  <a:gd name="T36" fmla="*/ 54 w 262"/>
                  <a:gd name="T37" fmla="*/ 128 h 198"/>
                  <a:gd name="T38" fmla="*/ 51 w 262"/>
                  <a:gd name="T39" fmla="*/ 151 h 198"/>
                  <a:gd name="T40" fmla="*/ 96 w 262"/>
                  <a:gd name="T41" fmla="*/ 159 h 198"/>
                  <a:gd name="T42" fmla="*/ 102 w 262"/>
                  <a:gd name="T43" fmla="*/ 145 h 198"/>
                  <a:gd name="T44" fmla="*/ 148 w 262"/>
                  <a:gd name="T45" fmla="*/ 145 h 198"/>
                  <a:gd name="T46" fmla="*/ 195 w 262"/>
                  <a:gd name="T47" fmla="*/ 147 h 198"/>
                  <a:gd name="T48" fmla="*/ 232 w 262"/>
                  <a:gd name="T49" fmla="*/ 121 h 198"/>
                  <a:gd name="T50" fmla="*/ 244 w 262"/>
                  <a:gd name="T51" fmla="*/ 114 h 198"/>
                  <a:gd name="T52" fmla="*/ 207 w 262"/>
                  <a:gd name="T53" fmla="*/ 70 h 198"/>
                  <a:gd name="T54" fmla="*/ 194 w 262"/>
                  <a:gd name="T55" fmla="*/ 91 h 198"/>
                  <a:gd name="T56" fmla="*/ 180 w 262"/>
                  <a:gd name="T57" fmla="*/ 151 h 198"/>
                  <a:gd name="T58" fmla="*/ 160 w 262"/>
                  <a:gd name="T59" fmla="*/ 113 h 198"/>
                  <a:gd name="T60" fmla="*/ 146 w 262"/>
                  <a:gd name="T61" fmla="*/ 137 h 198"/>
                  <a:gd name="T62" fmla="*/ 127 w 262"/>
                  <a:gd name="T63" fmla="*/ 155 h 198"/>
                  <a:gd name="T64" fmla="*/ 108 w 262"/>
                  <a:gd name="T65" fmla="*/ 142 h 198"/>
                  <a:gd name="T66" fmla="*/ 103 w 262"/>
                  <a:gd name="T67" fmla="*/ 112 h 198"/>
                  <a:gd name="T68" fmla="*/ 80 w 262"/>
                  <a:gd name="T69" fmla="*/ 138 h 198"/>
                  <a:gd name="T70" fmla="*/ 69 w 262"/>
                  <a:gd name="T71" fmla="*/ 123 h 198"/>
                  <a:gd name="T72" fmla="*/ 72 w 262"/>
                  <a:gd name="T73" fmla="*/ 106 h 198"/>
                  <a:gd name="T74" fmla="*/ 75 w 262"/>
                  <a:gd name="T75" fmla="*/ 99 h 198"/>
                  <a:gd name="T76" fmla="*/ 56 w 262"/>
                  <a:gd name="T77" fmla="*/ 112 h 198"/>
                  <a:gd name="T78" fmla="*/ 37 w 262"/>
                  <a:gd name="T79" fmla="*/ 99 h 198"/>
                  <a:gd name="T80" fmla="*/ 58 w 262"/>
                  <a:gd name="T81" fmla="*/ 89 h 198"/>
                  <a:gd name="T82" fmla="*/ 37 w 262"/>
                  <a:gd name="T83" fmla="*/ 80 h 198"/>
                  <a:gd name="T84" fmla="*/ 55 w 262"/>
                  <a:gd name="T85" fmla="*/ 59 h 198"/>
                  <a:gd name="T86" fmla="*/ 65 w 262"/>
                  <a:gd name="T87" fmla="*/ 59 h 198"/>
                  <a:gd name="T88" fmla="*/ 72 w 262"/>
                  <a:gd name="T89" fmla="*/ 62 h 198"/>
                  <a:gd name="T90" fmla="*/ 77 w 262"/>
                  <a:gd name="T91" fmla="*/ 32 h 198"/>
                  <a:gd name="T92" fmla="*/ 106 w 262"/>
                  <a:gd name="T93" fmla="*/ 62 h 198"/>
                  <a:gd name="T94" fmla="*/ 146 w 262"/>
                  <a:gd name="T95" fmla="*/ 19 h 198"/>
                  <a:gd name="T96" fmla="*/ 156 w 262"/>
                  <a:gd name="T97" fmla="*/ 46 h 198"/>
                  <a:gd name="T98" fmla="*/ 156 w 262"/>
                  <a:gd name="T99" fmla="*/ 66 h 198"/>
                  <a:gd name="T100" fmla="*/ 178 w 262"/>
                  <a:gd name="T101" fmla="*/ 38 h 198"/>
                  <a:gd name="T102" fmla="*/ 205 w 262"/>
                  <a:gd name="T103" fmla="*/ 58 h 198"/>
                  <a:gd name="T104" fmla="*/ 207 w 262"/>
                  <a:gd name="T105" fmla="*/ 7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2" h="198">
                    <a:moveTo>
                      <a:pt x="244" y="114"/>
                    </a:moveTo>
                    <a:cubicBezTo>
                      <a:pt x="256" y="102"/>
                      <a:pt x="256" y="78"/>
                      <a:pt x="237" y="72"/>
                    </a:cubicBezTo>
                    <a:cubicBezTo>
                      <a:pt x="233" y="71"/>
                      <a:pt x="225" y="71"/>
                      <a:pt x="223" y="75"/>
                    </a:cubicBezTo>
                    <a:cubicBezTo>
                      <a:pt x="232" y="62"/>
                      <a:pt x="223" y="46"/>
                      <a:pt x="221" y="33"/>
                    </a:cubicBezTo>
                    <a:cubicBezTo>
                      <a:pt x="217" y="17"/>
                      <a:pt x="205" y="21"/>
                      <a:pt x="192" y="21"/>
                    </a:cubicBezTo>
                    <a:cubicBezTo>
                      <a:pt x="185" y="21"/>
                      <a:pt x="180" y="23"/>
                      <a:pt x="174" y="26"/>
                    </a:cubicBezTo>
                    <a:cubicBezTo>
                      <a:pt x="167" y="31"/>
                      <a:pt x="165" y="36"/>
                      <a:pt x="161" y="43"/>
                    </a:cubicBezTo>
                    <a:cubicBezTo>
                      <a:pt x="163" y="28"/>
                      <a:pt x="156" y="0"/>
                      <a:pt x="137" y="2"/>
                    </a:cubicBezTo>
                    <a:cubicBezTo>
                      <a:pt x="116" y="4"/>
                      <a:pt x="105" y="24"/>
                      <a:pt x="107" y="43"/>
                    </a:cubicBezTo>
                    <a:cubicBezTo>
                      <a:pt x="104" y="37"/>
                      <a:pt x="99" y="30"/>
                      <a:pt x="95" y="25"/>
                    </a:cubicBezTo>
                    <a:cubicBezTo>
                      <a:pt x="90" y="18"/>
                      <a:pt x="84" y="13"/>
                      <a:pt x="76" y="15"/>
                    </a:cubicBezTo>
                    <a:cubicBezTo>
                      <a:pt x="67" y="17"/>
                      <a:pt x="64" y="26"/>
                      <a:pt x="63" y="34"/>
                    </a:cubicBezTo>
                    <a:cubicBezTo>
                      <a:pt x="62" y="41"/>
                      <a:pt x="66" y="46"/>
                      <a:pt x="67" y="53"/>
                    </a:cubicBezTo>
                    <a:cubicBezTo>
                      <a:pt x="65" y="30"/>
                      <a:pt x="7" y="33"/>
                      <a:pt x="14" y="65"/>
                    </a:cubicBezTo>
                    <a:cubicBezTo>
                      <a:pt x="15" y="70"/>
                      <a:pt x="25" y="85"/>
                      <a:pt x="32" y="85"/>
                    </a:cubicBezTo>
                    <a:cubicBezTo>
                      <a:pt x="24" y="84"/>
                      <a:pt x="16" y="90"/>
                      <a:pt x="12" y="97"/>
                    </a:cubicBezTo>
                    <a:cubicBezTo>
                      <a:pt x="0" y="116"/>
                      <a:pt x="15" y="129"/>
                      <a:pt x="34" y="131"/>
                    </a:cubicBezTo>
                    <a:cubicBezTo>
                      <a:pt x="38" y="131"/>
                      <a:pt x="40" y="129"/>
                      <a:pt x="44" y="129"/>
                    </a:cubicBezTo>
                    <a:cubicBezTo>
                      <a:pt x="47" y="128"/>
                      <a:pt x="51" y="130"/>
                      <a:pt x="54" y="128"/>
                    </a:cubicBezTo>
                    <a:cubicBezTo>
                      <a:pt x="46" y="133"/>
                      <a:pt x="47" y="144"/>
                      <a:pt x="51" y="151"/>
                    </a:cubicBezTo>
                    <a:cubicBezTo>
                      <a:pt x="60" y="167"/>
                      <a:pt x="82" y="174"/>
                      <a:pt x="96" y="159"/>
                    </a:cubicBezTo>
                    <a:cubicBezTo>
                      <a:pt x="99" y="155"/>
                      <a:pt x="99" y="149"/>
                      <a:pt x="102" y="145"/>
                    </a:cubicBezTo>
                    <a:cubicBezTo>
                      <a:pt x="96" y="156"/>
                      <a:pt x="142" y="191"/>
                      <a:pt x="148" y="145"/>
                    </a:cubicBezTo>
                    <a:cubicBezTo>
                      <a:pt x="141" y="198"/>
                      <a:pt x="213" y="179"/>
                      <a:pt x="195" y="147"/>
                    </a:cubicBezTo>
                    <a:cubicBezTo>
                      <a:pt x="223" y="198"/>
                      <a:pt x="262" y="129"/>
                      <a:pt x="232" y="121"/>
                    </a:cubicBezTo>
                    <a:cubicBezTo>
                      <a:pt x="238" y="123"/>
                      <a:pt x="241" y="118"/>
                      <a:pt x="244" y="114"/>
                    </a:cubicBezTo>
                    <a:close/>
                    <a:moveTo>
                      <a:pt x="207" y="70"/>
                    </a:moveTo>
                    <a:cubicBezTo>
                      <a:pt x="207" y="80"/>
                      <a:pt x="204" y="90"/>
                      <a:pt x="194" y="91"/>
                    </a:cubicBezTo>
                    <a:cubicBezTo>
                      <a:pt x="218" y="88"/>
                      <a:pt x="198" y="147"/>
                      <a:pt x="180" y="151"/>
                    </a:cubicBezTo>
                    <a:cubicBezTo>
                      <a:pt x="157" y="157"/>
                      <a:pt x="159" y="129"/>
                      <a:pt x="160" y="113"/>
                    </a:cubicBezTo>
                    <a:cubicBezTo>
                      <a:pt x="160" y="120"/>
                      <a:pt x="150" y="131"/>
                      <a:pt x="146" y="137"/>
                    </a:cubicBezTo>
                    <a:cubicBezTo>
                      <a:pt x="142" y="143"/>
                      <a:pt x="135" y="153"/>
                      <a:pt x="127" y="155"/>
                    </a:cubicBezTo>
                    <a:cubicBezTo>
                      <a:pt x="119" y="157"/>
                      <a:pt x="111" y="148"/>
                      <a:pt x="108" y="142"/>
                    </a:cubicBezTo>
                    <a:cubicBezTo>
                      <a:pt x="103" y="133"/>
                      <a:pt x="102" y="122"/>
                      <a:pt x="103" y="112"/>
                    </a:cubicBezTo>
                    <a:cubicBezTo>
                      <a:pt x="99" y="120"/>
                      <a:pt x="90" y="138"/>
                      <a:pt x="80" y="138"/>
                    </a:cubicBezTo>
                    <a:cubicBezTo>
                      <a:pt x="73" y="139"/>
                      <a:pt x="69" y="130"/>
                      <a:pt x="69" y="123"/>
                    </a:cubicBezTo>
                    <a:cubicBezTo>
                      <a:pt x="69" y="118"/>
                      <a:pt x="71" y="111"/>
                      <a:pt x="72" y="106"/>
                    </a:cubicBezTo>
                    <a:cubicBezTo>
                      <a:pt x="73" y="103"/>
                      <a:pt x="73" y="101"/>
                      <a:pt x="75" y="99"/>
                    </a:cubicBezTo>
                    <a:cubicBezTo>
                      <a:pt x="71" y="107"/>
                      <a:pt x="63" y="109"/>
                      <a:pt x="56" y="112"/>
                    </a:cubicBezTo>
                    <a:cubicBezTo>
                      <a:pt x="43" y="118"/>
                      <a:pt x="25" y="116"/>
                      <a:pt x="37" y="99"/>
                    </a:cubicBezTo>
                    <a:cubicBezTo>
                      <a:pt x="42" y="92"/>
                      <a:pt x="50" y="89"/>
                      <a:pt x="58" y="89"/>
                    </a:cubicBezTo>
                    <a:cubicBezTo>
                      <a:pt x="51" y="89"/>
                      <a:pt x="40" y="89"/>
                      <a:pt x="37" y="80"/>
                    </a:cubicBezTo>
                    <a:cubicBezTo>
                      <a:pt x="33" y="72"/>
                      <a:pt x="47" y="61"/>
                      <a:pt x="55" y="59"/>
                    </a:cubicBezTo>
                    <a:cubicBezTo>
                      <a:pt x="57" y="59"/>
                      <a:pt x="62" y="58"/>
                      <a:pt x="65" y="59"/>
                    </a:cubicBezTo>
                    <a:cubicBezTo>
                      <a:pt x="68" y="59"/>
                      <a:pt x="69" y="62"/>
                      <a:pt x="72" y="62"/>
                    </a:cubicBezTo>
                    <a:cubicBezTo>
                      <a:pt x="75" y="53"/>
                      <a:pt x="61" y="37"/>
                      <a:pt x="77" y="32"/>
                    </a:cubicBezTo>
                    <a:cubicBezTo>
                      <a:pt x="89" y="28"/>
                      <a:pt x="103" y="52"/>
                      <a:pt x="106" y="62"/>
                    </a:cubicBezTo>
                    <a:cubicBezTo>
                      <a:pt x="109" y="51"/>
                      <a:pt x="132" y="9"/>
                      <a:pt x="146" y="19"/>
                    </a:cubicBezTo>
                    <a:cubicBezTo>
                      <a:pt x="153" y="24"/>
                      <a:pt x="155" y="38"/>
                      <a:pt x="156" y="46"/>
                    </a:cubicBezTo>
                    <a:cubicBezTo>
                      <a:pt x="156" y="52"/>
                      <a:pt x="156" y="59"/>
                      <a:pt x="156" y="66"/>
                    </a:cubicBezTo>
                    <a:cubicBezTo>
                      <a:pt x="160" y="55"/>
                      <a:pt x="167" y="44"/>
                      <a:pt x="178" y="38"/>
                    </a:cubicBezTo>
                    <a:cubicBezTo>
                      <a:pt x="195" y="30"/>
                      <a:pt x="201" y="44"/>
                      <a:pt x="205" y="58"/>
                    </a:cubicBezTo>
                    <a:cubicBezTo>
                      <a:pt x="206" y="61"/>
                      <a:pt x="206" y="65"/>
                      <a:pt x="207" y="7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72" name="Freeform 8"/>
              <p:cNvSpPr/>
              <p:nvPr/>
            </p:nvSpPr>
            <p:spPr bwMode="auto">
              <a:xfrm>
                <a:off x="1463814" y="1287977"/>
                <a:ext cx="2084070" cy="1404320"/>
              </a:xfrm>
              <a:custGeom>
                <a:avLst/>
                <a:gdLst>
                  <a:gd name="T0" fmla="*/ 151 w 236"/>
                  <a:gd name="T1" fmla="*/ 20 h 159"/>
                  <a:gd name="T2" fmla="*/ 110 w 236"/>
                  <a:gd name="T3" fmla="*/ 21 h 159"/>
                  <a:gd name="T4" fmla="*/ 105 w 236"/>
                  <a:gd name="T5" fmla="*/ 43 h 159"/>
                  <a:gd name="T6" fmla="*/ 72 w 236"/>
                  <a:gd name="T7" fmla="*/ 16 h 159"/>
                  <a:gd name="T8" fmla="*/ 54 w 236"/>
                  <a:gd name="T9" fmla="*/ 54 h 159"/>
                  <a:gd name="T10" fmla="*/ 39 w 236"/>
                  <a:gd name="T11" fmla="*/ 45 h 159"/>
                  <a:gd name="T12" fmla="*/ 14 w 236"/>
                  <a:gd name="T13" fmla="*/ 68 h 159"/>
                  <a:gd name="T14" fmla="*/ 24 w 236"/>
                  <a:gd name="T15" fmla="*/ 80 h 159"/>
                  <a:gd name="T16" fmla="*/ 22 w 236"/>
                  <a:gd name="T17" fmla="*/ 84 h 159"/>
                  <a:gd name="T18" fmla="*/ 22 w 236"/>
                  <a:gd name="T19" fmla="*/ 119 h 159"/>
                  <a:gd name="T20" fmla="*/ 59 w 236"/>
                  <a:gd name="T21" fmla="*/ 104 h 159"/>
                  <a:gd name="T22" fmla="*/ 75 w 236"/>
                  <a:gd name="T23" fmla="*/ 140 h 159"/>
                  <a:gd name="T24" fmla="*/ 103 w 236"/>
                  <a:gd name="T25" fmla="*/ 125 h 159"/>
                  <a:gd name="T26" fmla="*/ 108 w 236"/>
                  <a:gd name="T27" fmla="*/ 124 h 159"/>
                  <a:gd name="T28" fmla="*/ 125 w 236"/>
                  <a:gd name="T29" fmla="*/ 152 h 159"/>
                  <a:gd name="T30" fmla="*/ 153 w 236"/>
                  <a:gd name="T31" fmla="*/ 118 h 159"/>
                  <a:gd name="T32" fmla="*/ 153 w 236"/>
                  <a:gd name="T33" fmla="*/ 126 h 159"/>
                  <a:gd name="T34" fmla="*/ 172 w 236"/>
                  <a:gd name="T35" fmla="*/ 145 h 159"/>
                  <a:gd name="T36" fmla="*/ 192 w 236"/>
                  <a:gd name="T37" fmla="*/ 128 h 159"/>
                  <a:gd name="T38" fmla="*/ 196 w 236"/>
                  <a:gd name="T39" fmla="*/ 128 h 159"/>
                  <a:gd name="T40" fmla="*/ 223 w 236"/>
                  <a:gd name="T41" fmla="*/ 122 h 159"/>
                  <a:gd name="T42" fmla="*/ 208 w 236"/>
                  <a:gd name="T43" fmla="*/ 89 h 159"/>
                  <a:gd name="T44" fmla="*/ 225 w 236"/>
                  <a:gd name="T45" fmla="*/ 68 h 159"/>
                  <a:gd name="T46" fmla="*/ 197 w 236"/>
                  <a:gd name="T47" fmla="*/ 52 h 159"/>
                  <a:gd name="T48" fmla="*/ 197 w 236"/>
                  <a:gd name="T49" fmla="*/ 52 h 159"/>
                  <a:gd name="T50" fmla="*/ 204 w 236"/>
                  <a:gd name="T51" fmla="*/ 36 h 159"/>
                  <a:gd name="T52" fmla="*/ 187 w 236"/>
                  <a:gd name="T53" fmla="*/ 15 h 159"/>
                  <a:gd name="T54" fmla="*/ 164 w 236"/>
                  <a:gd name="T55" fmla="*/ 24 h 159"/>
                  <a:gd name="T56" fmla="*/ 153 w 236"/>
                  <a:gd name="T57" fmla="*/ 50 h 159"/>
                  <a:gd name="T58" fmla="*/ 154 w 236"/>
                  <a:gd name="T59" fmla="*/ 30 h 159"/>
                  <a:gd name="T60" fmla="*/ 158 w 236"/>
                  <a:gd name="T61" fmla="*/ 26 h 159"/>
                  <a:gd name="T62" fmla="*/ 159 w 236"/>
                  <a:gd name="T63" fmla="*/ 38 h 159"/>
                  <a:gd name="T64" fmla="*/ 152 w 236"/>
                  <a:gd name="T65" fmla="*/ 56 h 159"/>
                  <a:gd name="T66" fmla="*/ 148 w 236"/>
                  <a:gd name="T67" fmla="*/ 41 h 159"/>
                  <a:gd name="T68" fmla="*/ 173 w 236"/>
                  <a:gd name="T69" fmla="*/ 13 h 159"/>
                  <a:gd name="T70" fmla="*/ 202 w 236"/>
                  <a:gd name="T71" fmla="*/ 20 h 159"/>
                  <a:gd name="T72" fmla="*/ 205 w 236"/>
                  <a:gd name="T73" fmla="*/ 51 h 159"/>
                  <a:gd name="T74" fmla="*/ 193 w 236"/>
                  <a:gd name="T75" fmla="*/ 55 h 159"/>
                  <a:gd name="T76" fmla="*/ 226 w 236"/>
                  <a:gd name="T77" fmla="*/ 51 h 159"/>
                  <a:gd name="T78" fmla="*/ 223 w 236"/>
                  <a:gd name="T79" fmla="*/ 86 h 159"/>
                  <a:gd name="T80" fmla="*/ 223 w 236"/>
                  <a:gd name="T81" fmla="*/ 86 h 159"/>
                  <a:gd name="T82" fmla="*/ 210 w 236"/>
                  <a:gd name="T83" fmla="*/ 137 h 159"/>
                  <a:gd name="T84" fmla="*/ 197 w 236"/>
                  <a:gd name="T85" fmla="*/ 123 h 159"/>
                  <a:gd name="T86" fmla="*/ 191 w 236"/>
                  <a:gd name="T87" fmla="*/ 139 h 159"/>
                  <a:gd name="T88" fmla="*/ 153 w 236"/>
                  <a:gd name="T89" fmla="*/ 120 h 159"/>
                  <a:gd name="T90" fmla="*/ 106 w 236"/>
                  <a:gd name="T91" fmla="*/ 146 h 159"/>
                  <a:gd name="T92" fmla="*/ 108 w 236"/>
                  <a:gd name="T93" fmla="*/ 119 h 159"/>
                  <a:gd name="T94" fmla="*/ 98 w 236"/>
                  <a:gd name="T95" fmla="*/ 135 h 159"/>
                  <a:gd name="T96" fmla="*/ 59 w 236"/>
                  <a:gd name="T97" fmla="*/ 128 h 159"/>
                  <a:gd name="T98" fmla="*/ 44 w 236"/>
                  <a:gd name="T99" fmla="*/ 121 h 159"/>
                  <a:gd name="T100" fmla="*/ 19 w 236"/>
                  <a:gd name="T101" fmla="*/ 81 h 159"/>
                  <a:gd name="T102" fmla="*/ 22 w 236"/>
                  <a:gd name="T103" fmla="*/ 84 h 159"/>
                  <a:gd name="T104" fmla="*/ 17 w 236"/>
                  <a:gd name="T105" fmla="*/ 79 h 159"/>
                  <a:gd name="T106" fmla="*/ 15 w 236"/>
                  <a:gd name="T107" fmla="*/ 46 h 159"/>
                  <a:gd name="T108" fmla="*/ 51 w 236"/>
                  <a:gd name="T109" fmla="*/ 48 h 159"/>
                  <a:gd name="T110" fmla="*/ 56 w 236"/>
                  <a:gd name="T111" fmla="*/ 52 h 159"/>
                  <a:gd name="T112" fmla="*/ 54 w 236"/>
                  <a:gd name="T113" fmla="*/ 55 h 159"/>
                  <a:gd name="T114" fmla="*/ 52 w 236"/>
                  <a:gd name="T115" fmla="*/ 50 h 159"/>
                  <a:gd name="T116" fmla="*/ 102 w 236"/>
                  <a:gd name="T117" fmla="*/ 35 h 159"/>
                  <a:gd name="T118" fmla="*/ 101 w 236"/>
                  <a:gd name="T119" fmla="*/ 34 h 159"/>
                  <a:gd name="T120" fmla="*/ 138 w 236"/>
                  <a:gd name="T121" fmla="*/ 2 h 159"/>
                  <a:gd name="T122" fmla="*/ 158 w 236"/>
                  <a:gd name="T123" fmla="*/ 2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6" h="159">
                    <a:moveTo>
                      <a:pt x="154" y="27"/>
                    </a:moveTo>
                    <a:cubicBezTo>
                      <a:pt x="154" y="27"/>
                      <a:pt x="156" y="23"/>
                      <a:pt x="151" y="20"/>
                    </a:cubicBezTo>
                    <a:cubicBezTo>
                      <a:pt x="150" y="15"/>
                      <a:pt x="145" y="9"/>
                      <a:pt x="136" y="6"/>
                    </a:cubicBezTo>
                    <a:cubicBezTo>
                      <a:pt x="128" y="4"/>
                      <a:pt x="118" y="10"/>
                      <a:pt x="110" y="21"/>
                    </a:cubicBezTo>
                    <a:cubicBezTo>
                      <a:pt x="108" y="25"/>
                      <a:pt x="106" y="30"/>
                      <a:pt x="105" y="35"/>
                    </a:cubicBezTo>
                    <a:cubicBezTo>
                      <a:pt x="105" y="38"/>
                      <a:pt x="105" y="40"/>
                      <a:pt x="105" y="43"/>
                    </a:cubicBezTo>
                    <a:cubicBezTo>
                      <a:pt x="97" y="43"/>
                      <a:pt x="102" y="38"/>
                      <a:pt x="99" y="36"/>
                    </a:cubicBezTo>
                    <a:cubicBezTo>
                      <a:pt x="95" y="26"/>
                      <a:pt x="84" y="15"/>
                      <a:pt x="72" y="16"/>
                    </a:cubicBezTo>
                    <a:cubicBezTo>
                      <a:pt x="57" y="19"/>
                      <a:pt x="54" y="34"/>
                      <a:pt x="56" y="49"/>
                    </a:cubicBezTo>
                    <a:cubicBezTo>
                      <a:pt x="55" y="51"/>
                      <a:pt x="59" y="51"/>
                      <a:pt x="54" y="54"/>
                    </a:cubicBezTo>
                    <a:cubicBezTo>
                      <a:pt x="49" y="51"/>
                      <a:pt x="49" y="51"/>
                      <a:pt x="49" y="51"/>
                    </a:cubicBezTo>
                    <a:cubicBezTo>
                      <a:pt x="46" y="49"/>
                      <a:pt x="43" y="46"/>
                      <a:pt x="39" y="45"/>
                    </a:cubicBezTo>
                    <a:cubicBezTo>
                      <a:pt x="32" y="43"/>
                      <a:pt x="23" y="42"/>
                      <a:pt x="18" y="48"/>
                    </a:cubicBezTo>
                    <a:cubicBezTo>
                      <a:pt x="15" y="54"/>
                      <a:pt x="12" y="62"/>
                      <a:pt x="14" y="68"/>
                    </a:cubicBezTo>
                    <a:cubicBezTo>
                      <a:pt x="15" y="71"/>
                      <a:pt x="17" y="73"/>
                      <a:pt x="20" y="76"/>
                    </a:cubicBezTo>
                    <a:cubicBezTo>
                      <a:pt x="24" y="80"/>
                      <a:pt x="24" y="80"/>
                      <a:pt x="24" y="80"/>
                    </a:cubicBezTo>
                    <a:cubicBezTo>
                      <a:pt x="25" y="81"/>
                      <a:pt x="25" y="81"/>
                      <a:pt x="25" y="81"/>
                    </a:cubicBezTo>
                    <a:cubicBezTo>
                      <a:pt x="20" y="88"/>
                      <a:pt x="23" y="83"/>
                      <a:pt x="22" y="84"/>
                    </a:cubicBezTo>
                    <a:cubicBezTo>
                      <a:pt x="21" y="84"/>
                      <a:pt x="21" y="84"/>
                      <a:pt x="20" y="84"/>
                    </a:cubicBezTo>
                    <a:cubicBezTo>
                      <a:pt x="8" y="90"/>
                      <a:pt x="6" y="115"/>
                      <a:pt x="22" y="119"/>
                    </a:cubicBezTo>
                    <a:cubicBezTo>
                      <a:pt x="28" y="121"/>
                      <a:pt x="36" y="120"/>
                      <a:pt x="42" y="118"/>
                    </a:cubicBezTo>
                    <a:cubicBezTo>
                      <a:pt x="49" y="117"/>
                      <a:pt x="53" y="109"/>
                      <a:pt x="59" y="104"/>
                    </a:cubicBezTo>
                    <a:cubicBezTo>
                      <a:pt x="68" y="114"/>
                      <a:pt x="60" y="119"/>
                      <a:pt x="62" y="127"/>
                    </a:cubicBezTo>
                    <a:cubicBezTo>
                      <a:pt x="63" y="134"/>
                      <a:pt x="68" y="140"/>
                      <a:pt x="75" y="140"/>
                    </a:cubicBezTo>
                    <a:cubicBezTo>
                      <a:pt x="82" y="139"/>
                      <a:pt x="89" y="136"/>
                      <a:pt x="95" y="132"/>
                    </a:cubicBezTo>
                    <a:cubicBezTo>
                      <a:pt x="99" y="130"/>
                      <a:pt x="102" y="128"/>
                      <a:pt x="103" y="125"/>
                    </a:cubicBezTo>
                    <a:cubicBezTo>
                      <a:pt x="105" y="123"/>
                      <a:pt x="104" y="121"/>
                      <a:pt x="104" y="120"/>
                    </a:cubicBezTo>
                    <a:cubicBezTo>
                      <a:pt x="110" y="118"/>
                      <a:pt x="106" y="123"/>
                      <a:pt x="108" y="124"/>
                    </a:cubicBezTo>
                    <a:cubicBezTo>
                      <a:pt x="108" y="131"/>
                      <a:pt x="107" y="139"/>
                      <a:pt x="110" y="145"/>
                    </a:cubicBezTo>
                    <a:cubicBezTo>
                      <a:pt x="112" y="152"/>
                      <a:pt x="118" y="154"/>
                      <a:pt x="125" y="152"/>
                    </a:cubicBezTo>
                    <a:cubicBezTo>
                      <a:pt x="137" y="146"/>
                      <a:pt x="145" y="132"/>
                      <a:pt x="149" y="120"/>
                    </a:cubicBezTo>
                    <a:cubicBezTo>
                      <a:pt x="151" y="119"/>
                      <a:pt x="146" y="117"/>
                      <a:pt x="153" y="118"/>
                    </a:cubicBezTo>
                    <a:cubicBezTo>
                      <a:pt x="153" y="121"/>
                      <a:pt x="153" y="121"/>
                      <a:pt x="153" y="121"/>
                    </a:cubicBezTo>
                    <a:cubicBezTo>
                      <a:pt x="153" y="122"/>
                      <a:pt x="153" y="124"/>
                      <a:pt x="153" y="126"/>
                    </a:cubicBezTo>
                    <a:cubicBezTo>
                      <a:pt x="154" y="129"/>
                      <a:pt x="154" y="133"/>
                      <a:pt x="156" y="136"/>
                    </a:cubicBezTo>
                    <a:cubicBezTo>
                      <a:pt x="159" y="142"/>
                      <a:pt x="166" y="144"/>
                      <a:pt x="172" y="145"/>
                    </a:cubicBezTo>
                    <a:cubicBezTo>
                      <a:pt x="179" y="146"/>
                      <a:pt x="185" y="142"/>
                      <a:pt x="188" y="136"/>
                    </a:cubicBezTo>
                    <a:cubicBezTo>
                      <a:pt x="190" y="134"/>
                      <a:pt x="191" y="131"/>
                      <a:pt x="192" y="128"/>
                    </a:cubicBezTo>
                    <a:cubicBezTo>
                      <a:pt x="192" y="126"/>
                      <a:pt x="192" y="125"/>
                      <a:pt x="192" y="123"/>
                    </a:cubicBezTo>
                    <a:cubicBezTo>
                      <a:pt x="201" y="124"/>
                      <a:pt x="195" y="126"/>
                      <a:pt x="196" y="128"/>
                    </a:cubicBezTo>
                    <a:cubicBezTo>
                      <a:pt x="196" y="134"/>
                      <a:pt x="203" y="135"/>
                      <a:pt x="209" y="133"/>
                    </a:cubicBezTo>
                    <a:cubicBezTo>
                      <a:pt x="214" y="131"/>
                      <a:pt x="220" y="127"/>
                      <a:pt x="223" y="122"/>
                    </a:cubicBezTo>
                    <a:cubicBezTo>
                      <a:pt x="226" y="111"/>
                      <a:pt x="230" y="97"/>
                      <a:pt x="220" y="89"/>
                    </a:cubicBezTo>
                    <a:cubicBezTo>
                      <a:pt x="217" y="85"/>
                      <a:pt x="207" y="85"/>
                      <a:pt x="208" y="89"/>
                    </a:cubicBezTo>
                    <a:cubicBezTo>
                      <a:pt x="208" y="88"/>
                      <a:pt x="218" y="90"/>
                      <a:pt x="219" y="84"/>
                    </a:cubicBezTo>
                    <a:cubicBezTo>
                      <a:pt x="222" y="79"/>
                      <a:pt x="224" y="74"/>
                      <a:pt x="225" y="68"/>
                    </a:cubicBezTo>
                    <a:cubicBezTo>
                      <a:pt x="226" y="63"/>
                      <a:pt x="225" y="58"/>
                      <a:pt x="223" y="53"/>
                    </a:cubicBezTo>
                    <a:cubicBezTo>
                      <a:pt x="218" y="43"/>
                      <a:pt x="202" y="45"/>
                      <a:pt x="197" y="52"/>
                    </a:cubicBezTo>
                    <a:cubicBezTo>
                      <a:pt x="197" y="53"/>
                      <a:pt x="197" y="54"/>
                      <a:pt x="197" y="54"/>
                    </a:cubicBezTo>
                    <a:cubicBezTo>
                      <a:pt x="192" y="51"/>
                      <a:pt x="197" y="53"/>
                      <a:pt x="197" y="52"/>
                    </a:cubicBezTo>
                    <a:cubicBezTo>
                      <a:pt x="199" y="52"/>
                      <a:pt x="200" y="51"/>
                      <a:pt x="201" y="49"/>
                    </a:cubicBezTo>
                    <a:cubicBezTo>
                      <a:pt x="204" y="46"/>
                      <a:pt x="204" y="41"/>
                      <a:pt x="204" y="36"/>
                    </a:cubicBezTo>
                    <a:cubicBezTo>
                      <a:pt x="202" y="32"/>
                      <a:pt x="202" y="26"/>
                      <a:pt x="199" y="23"/>
                    </a:cubicBezTo>
                    <a:cubicBezTo>
                      <a:pt x="195" y="20"/>
                      <a:pt x="193" y="15"/>
                      <a:pt x="187" y="15"/>
                    </a:cubicBezTo>
                    <a:cubicBezTo>
                      <a:pt x="183" y="14"/>
                      <a:pt x="178" y="15"/>
                      <a:pt x="175" y="17"/>
                    </a:cubicBezTo>
                    <a:cubicBezTo>
                      <a:pt x="171" y="19"/>
                      <a:pt x="168" y="22"/>
                      <a:pt x="164" y="24"/>
                    </a:cubicBezTo>
                    <a:cubicBezTo>
                      <a:pt x="158" y="29"/>
                      <a:pt x="155" y="36"/>
                      <a:pt x="152" y="42"/>
                    </a:cubicBezTo>
                    <a:cubicBezTo>
                      <a:pt x="152" y="48"/>
                      <a:pt x="148" y="56"/>
                      <a:pt x="153" y="50"/>
                    </a:cubicBezTo>
                    <a:cubicBezTo>
                      <a:pt x="156" y="47"/>
                      <a:pt x="155" y="41"/>
                      <a:pt x="155" y="38"/>
                    </a:cubicBezTo>
                    <a:cubicBezTo>
                      <a:pt x="154" y="34"/>
                      <a:pt x="156" y="31"/>
                      <a:pt x="154" y="30"/>
                    </a:cubicBezTo>
                    <a:cubicBezTo>
                      <a:pt x="156" y="27"/>
                      <a:pt x="153" y="27"/>
                      <a:pt x="154" y="27"/>
                    </a:cubicBezTo>
                    <a:cubicBezTo>
                      <a:pt x="151" y="28"/>
                      <a:pt x="156" y="26"/>
                      <a:pt x="158" y="26"/>
                    </a:cubicBezTo>
                    <a:cubicBezTo>
                      <a:pt x="158" y="26"/>
                      <a:pt x="156" y="27"/>
                      <a:pt x="158" y="29"/>
                    </a:cubicBezTo>
                    <a:cubicBezTo>
                      <a:pt x="161" y="31"/>
                      <a:pt x="157" y="34"/>
                      <a:pt x="159" y="38"/>
                    </a:cubicBezTo>
                    <a:cubicBezTo>
                      <a:pt x="162" y="42"/>
                      <a:pt x="157" y="46"/>
                      <a:pt x="156" y="53"/>
                    </a:cubicBezTo>
                    <a:cubicBezTo>
                      <a:pt x="155" y="54"/>
                      <a:pt x="154" y="55"/>
                      <a:pt x="152" y="56"/>
                    </a:cubicBezTo>
                    <a:cubicBezTo>
                      <a:pt x="148" y="55"/>
                      <a:pt x="148" y="54"/>
                      <a:pt x="147" y="52"/>
                    </a:cubicBezTo>
                    <a:cubicBezTo>
                      <a:pt x="145" y="48"/>
                      <a:pt x="146" y="44"/>
                      <a:pt x="148" y="41"/>
                    </a:cubicBezTo>
                    <a:cubicBezTo>
                      <a:pt x="150" y="34"/>
                      <a:pt x="154" y="26"/>
                      <a:pt x="162" y="21"/>
                    </a:cubicBezTo>
                    <a:cubicBezTo>
                      <a:pt x="165" y="18"/>
                      <a:pt x="168" y="15"/>
                      <a:pt x="173" y="13"/>
                    </a:cubicBezTo>
                    <a:cubicBezTo>
                      <a:pt x="177" y="11"/>
                      <a:pt x="183" y="10"/>
                      <a:pt x="188" y="11"/>
                    </a:cubicBezTo>
                    <a:cubicBezTo>
                      <a:pt x="193" y="12"/>
                      <a:pt x="200" y="14"/>
                      <a:pt x="202" y="20"/>
                    </a:cubicBezTo>
                    <a:cubicBezTo>
                      <a:pt x="206" y="24"/>
                      <a:pt x="209" y="30"/>
                      <a:pt x="208" y="36"/>
                    </a:cubicBezTo>
                    <a:cubicBezTo>
                      <a:pt x="208" y="41"/>
                      <a:pt x="208" y="46"/>
                      <a:pt x="205" y="51"/>
                    </a:cubicBezTo>
                    <a:cubicBezTo>
                      <a:pt x="204" y="54"/>
                      <a:pt x="201" y="56"/>
                      <a:pt x="198" y="57"/>
                    </a:cubicBezTo>
                    <a:cubicBezTo>
                      <a:pt x="196" y="56"/>
                      <a:pt x="196" y="60"/>
                      <a:pt x="193" y="55"/>
                    </a:cubicBezTo>
                    <a:cubicBezTo>
                      <a:pt x="192" y="53"/>
                      <a:pt x="193" y="51"/>
                      <a:pt x="194" y="50"/>
                    </a:cubicBezTo>
                    <a:cubicBezTo>
                      <a:pt x="202" y="41"/>
                      <a:pt x="219" y="39"/>
                      <a:pt x="226" y="51"/>
                    </a:cubicBezTo>
                    <a:cubicBezTo>
                      <a:pt x="229" y="56"/>
                      <a:pt x="230" y="63"/>
                      <a:pt x="229" y="69"/>
                    </a:cubicBezTo>
                    <a:cubicBezTo>
                      <a:pt x="228" y="75"/>
                      <a:pt x="227" y="81"/>
                      <a:pt x="223" y="86"/>
                    </a:cubicBezTo>
                    <a:cubicBezTo>
                      <a:pt x="220" y="91"/>
                      <a:pt x="211" y="99"/>
                      <a:pt x="204" y="89"/>
                    </a:cubicBezTo>
                    <a:cubicBezTo>
                      <a:pt x="206" y="77"/>
                      <a:pt x="219" y="83"/>
                      <a:pt x="223" y="86"/>
                    </a:cubicBezTo>
                    <a:cubicBezTo>
                      <a:pt x="236" y="95"/>
                      <a:pt x="231" y="112"/>
                      <a:pt x="226" y="124"/>
                    </a:cubicBezTo>
                    <a:cubicBezTo>
                      <a:pt x="222" y="130"/>
                      <a:pt x="216" y="134"/>
                      <a:pt x="210" y="137"/>
                    </a:cubicBezTo>
                    <a:cubicBezTo>
                      <a:pt x="204" y="140"/>
                      <a:pt x="192" y="137"/>
                      <a:pt x="192" y="128"/>
                    </a:cubicBezTo>
                    <a:cubicBezTo>
                      <a:pt x="194" y="127"/>
                      <a:pt x="188" y="124"/>
                      <a:pt x="197" y="123"/>
                    </a:cubicBezTo>
                    <a:cubicBezTo>
                      <a:pt x="196" y="125"/>
                      <a:pt x="197" y="127"/>
                      <a:pt x="196" y="129"/>
                    </a:cubicBezTo>
                    <a:cubicBezTo>
                      <a:pt x="195" y="132"/>
                      <a:pt x="194" y="136"/>
                      <a:pt x="191" y="139"/>
                    </a:cubicBezTo>
                    <a:cubicBezTo>
                      <a:pt x="187" y="144"/>
                      <a:pt x="180" y="149"/>
                      <a:pt x="172" y="149"/>
                    </a:cubicBezTo>
                    <a:cubicBezTo>
                      <a:pt x="156" y="152"/>
                      <a:pt x="143" y="124"/>
                      <a:pt x="153" y="120"/>
                    </a:cubicBezTo>
                    <a:cubicBezTo>
                      <a:pt x="149" y="135"/>
                      <a:pt x="141" y="148"/>
                      <a:pt x="126" y="155"/>
                    </a:cubicBezTo>
                    <a:cubicBezTo>
                      <a:pt x="119" y="159"/>
                      <a:pt x="108" y="155"/>
                      <a:pt x="106" y="146"/>
                    </a:cubicBezTo>
                    <a:cubicBezTo>
                      <a:pt x="104" y="139"/>
                      <a:pt x="105" y="131"/>
                      <a:pt x="104" y="124"/>
                    </a:cubicBezTo>
                    <a:cubicBezTo>
                      <a:pt x="106" y="122"/>
                      <a:pt x="98" y="119"/>
                      <a:pt x="108" y="119"/>
                    </a:cubicBezTo>
                    <a:cubicBezTo>
                      <a:pt x="108" y="122"/>
                      <a:pt x="109" y="125"/>
                      <a:pt x="107" y="126"/>
                    </a:cubicBezTo>
                    <a:cubicBezTo>
                      <a:pt x="105" y="131"/>
                      <a:pt x="101" y="133"/>
                      <a:pt x="98" y="135"/>
                    </a:cubicBezTo>
                    <a:cubicBezTo>
                      <a:pt x="91" y="140"/>
                      <a:pt x="84" y="143"/>
                      <a:pt x="75" y="144"/>
                    </a:cubicBezTo>
                    <a:cubicBezTo>
                      <a:pt x="66" y="143"/>
                      <a:pt x="60" y="136"/>
                      <a:pt x="59" y="128"/>
                    </a:cubicBezTo>
                    <a:cubicBezTo>
                      <a:pt x="58" y="121"/>
                      <a:pt x="57" y="110"/>
                      <a:pt x="61" y="107"/>
                    </a:cubicBezTo>
                    <a:cubicBezTo>
                      <a:pt x="57" y="112"/>
                      <a:pt x="51" y="118"/>
                      <a:pt x="44" y="121"/>
                    </a:cubicBezTo>
                    <a:cubicBezTo>
                      <a:pt x="36" y="125"/>
                      <a:pt x="28" y="124"/>
                      <a:pt x="20" y="123"/>
                    </a:cubicBezTo>
                    <a:cubicBezTo>
                      <a:pt x="0" y="116"/>
                      <a:pt x="4" y="89"/>
                      <a:pt x="19" y="81"/>
                    </a:cubicBezTo>
                    <a:cubicBezTo>
                      <a:pt x="20" y="80"/>
                      <a:pt x="21" y="80"/>
                      <a:pt x="22" y="80"/>
                    </a:cubicBezTo>
                    <a:cubicBezTo>
                      <a:pt x="22" y="82"/>
                      <a:pt x="26" y="78"/>
                      <a:pt x="22" y="84"/>
                    </a:cubicBezTo>
                    <a:cubicBezTo>
                      <a:pt x="21" y="83"/>
                      <a:pt x="21" y="83"/>
                      <a:pt x="21" y="83"/>
                    </a:cubicBezTo>
                    <a:cubicBezTo>
                      <a:pt x="17" y="79"/>
                      <a:pt x="17" y="79"/>
                      <a:pt x="17" y="79"/>
                    </a:cubicBezTo>
                    <a:cubicBezTo>
                      <a:pt x="14" y="76"/>
                      <a:pt x="11" y="73"/>
                      <a:pt x="10" y="69"/>
                    </a:cubicBezTo>
                    <a:cubicBezTo>
                      <a:pt x="9" y="60"/>
                      <a:pt x="12" y="54"/>
                      <a:pt x="15" y="46"/>
                    </a:cubicBezTo>
                    <a:cubicBezTo>
                      <a:pt x="22" y="38"/>
                      <a:pt x="33" y="40"/>
                      <a:pt x="40" y="43"/>
                    </a:cubicBezTo>
                    <a:cubicBezTo>
                      <a:pt x="44" y="44"/>
                      <a:pt x="47" y="46"/>
                      <a:pt x="51" y="48"/>
                    </a:cubicBezTo>
                    <a:cubicBezTo>
                      <a:pt x="56" y="52"/>
                      <a:pt x="56" y="52"/>
                      <a:pt x="56" y="52"/>
                    </a:cubicBezTo>
                    <a:cubicBezTo>
                      <a:pt x="56" y="52"/>
                      <a:pt x="56" y="52"/>
                      <a:pt x="56" y="52"/>
                    </a:cubicBezTo>
                    <a:cubicBezTo>
                      <a:pt x="56" y="53"/>
                      <a:pt x="59" y="49"/>
                      <a:pt x="54" y="55"/>
                    </a:cubicBezTo>
                    <a:cubicBezTo>
                      <a:pt x="54" y="55"/>
                      <a:pt x="54" y="55"/>
                      <a:pt x="54" y="55"/>
                    </a:cubicBezTo>
                    <a:cubicBezTo>
                      <a:pt x="53" y="53"/>
                      <a:pt x="53" y="53"/>
                      <a:pt x="53" y="53"/>
                    </a:cubicBezTo>
                    <a:cubicBezTo>
                      <a:pt x="52" y="50"/>
                      <a:pt x="52" y="50"/>
                      <a:pt x="52" y="50"/>
                    </a:cubicBezTo>
                    <a:cubicBezTo>
                      <a:pt x="49" y="34"/>
                      <a:pt x="55" y="16"/>
                      <a:pt x="71" y="12"/>
                    </a:cubicBezTo>
                    <a:cubicBezTo>
                      <a:pt x="89" y="9"/>
                      <a:pt x="94" y="27"/>
                      <a:pt x="102" y="35"/>
                    </a:cubicBezTo>
                    <a:cubicBezTo>
                      <a:pt x="102" y="38"/>
                      <a:pt x="109" y="40"/>
                      <a:pt x="101" y="44"/>
                    </a:cubicBezTo>
                    <a:cubicBezTo>
                      <a:pt x="101" y="41"/>
                      <a:pt x="100" y="37"/>
                      <a:pt x="101" y="34"/>
                    </a:cubicBezTo>
                    <a:cubicBezTo>
                      <a:pt x="102" y="29"/>
                      <a:pt x="104" y="23"/>
                      <a:pt x="107" y="19"/>
                    </a:cubicBezTo>
                    <a:cubicBezTo>
                      <a:pt x="114" y="7"/>
                      <a:pt x="127" y="0"/>
                      <a:pt x="138" y="2"/>
                    </a:cubicBezTo>
                    <a:cubicBezTo>
                      <a:pt x="149" y="5"/>
                      <a:pt x="152" y="14"/>
                      <a:pt x="155" y="18"/>
                    </a:cubicBezTo>
                    <a:cubicBezTo>
                      <a:pt x="156" y="23"/>
                      <a:pt x="157" y="19"/>
                      <a:pt x="158" y="26"/>
                    </a:cubicBezTo>
                    <a:cubicBezTo>
                      <a:pt x="160" y="26"/>
                      <a:pt x="154" y="27"/>
                      <a:pt x="154" y="27"/>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grpSp>
        <p:sp>
          <p:nvSpPr>
            <p:cNvPr id="269" name="文本框 268"/>
            <p:cNvSpPr txBox="1"/>
            <p:nvPr/>
          </p:nvSpPr>
          <p:spPr>
            <a:xfrm>
              <a:off x="1140874" y="2251085"/>
              <a:ext cx="1801134" cy="954107"/>
            </a:xfrm>
            <a:prstGeom prst="rect">
              <a:avLst/>
            </a:prstGeom>
            <a:noFill/>
          </p:spPr>
          <p:txBody>
            <a:bodyPr wrap="square" rtlCol="0">
              <a:spAutoFit/>
            </a:bodyPr>
            <a:lstStyle>
              <a:defPPr>
                <a:defRPr lang="zh-CN"/>
              </a:defPPr>
              <a:lvl1pPr>
                <a:defRPr sz="3600" b="1">
                  <a:solidFill>
                    <a:srgbClr val="009AA0"/>
                  </a:solidFill>
                  <a:latin typeface="方正静蕾简体" panose="02000000000000000000" pitchFamily="2" charset="-122"/>
                  <a:ea typeface="方正静蕾简体" panose="02000000000000000000" pitchFamily="2" charset="-122"/>
                </a:defRPr>
              </a:lvl1pPr>
            </a:lstStyle>
            <a:p>
              <a:pPr algn="ctr"/>
              <a:r>
                <a:rPr lang="zh-CN" altLang="en-US" sz="2800" dirty="0">
                  <a:latin typeface="方正卡通简体" panose="03000509000000000000" pitchFamily="65" charset="-122"/>
                  <a:ea typeface="方正卡通简体" panose="03000509000000000000" pitchFamily="65" charset="-122"/>
                </a:rPr>
                <a:t>相关标题文字</a:t>
              </a:r>
            </a:p>
          </p:txBody>
        </p:sp>
      </p:grpSp>
      <p:grpSp>
        <p:nvGrpSpPr>
          <p:cNvPr id="273" name="组合 272"/>
          <p:cNvGrpSpPr/>
          <p:nvPr/>
        </p:nvGrpSpPr>
        <p:grpSpPr>
          <a:xfrm>
            <a:off x="8713514" y="1690665"/>
            <a:ext cx="3393086" cy="2285141"/>
            <a:chOff x="8319051" y="1339925"/>
            <a:chExt cx="3393086" cy="2285141"/>
          </a:xfrm>
        </p:grpSpPr>
        <p:grpSp>
          <p:nvGrpSpPr>
            <p:cNvPr id="274" name="组合 273"/>
            <p:cNvGrpSpPr/>
            <p:nvPr/>
          </p:nvGrpSpPr>
          <p:grpSpPr>
            <a:xfrm>
              <a:off x="8319051" y="1339925"/>
              <a:ext cx="3393086" cy="2285141"/>
              <a:chOff x="8480426" y="1901825"/>
              <a:chExt cx="855663" cy="576263"/>
            </a:xfrm>
          </p:grpSpPr>
          <p:sp>
            <p:nvSpPr>
              <p:cNvPr id="276" name="Freeform 9"/>
              <p:cNvSpPr/>
              <p:nvPr/>
            </p:nvSpPr>
            <p:spPr bwMode="auto">
              <a:xfrm>
                <a:off x="8573411" y="1972126"/>
                <a:ext cx="717550" cy="428625"/>
              </a:xfrm>
              <a:custGeom>
                <a:avLst/>
                <a:gdLst>
                  <a:gd name="T0" fmla="*/ 145 w 191"/>
                  <a:gd name="T1" fmla="*/ 36 h 114"/>
                  <a:gd name="T2" fmla="*/ 16 w 191"/>
                  <a:gd name="T3" fmla="*/ 45 h 114"/>
                  <a:gd name="T4" fmla="*/ 145 w 191"/>
                  <a:gd name="T5" fmla="*/ 36 h 114"/>
                </a:gdLst>
                <a:ahLst/>
                <a:cxnLst>
                  <a:cxn ang="0">
                    <a:pos x="T0" y="T1"/>
                  </a:cxn>
                  <a:cxn ang="0">
                    <a:pos x="T2" y="T3"/>
                  </a:cxn>
                  <a:cxn ang="0">
                    <a:pos x="T4" y="T5"/>
                  </a:cxn>
                </a:cxnLst>
                <a:rect l="0" t="0" r="r" b="b"/>
                <a:pathLst>
                  <a:path w="191" h="114">
                    <a:moveTo>
                      <a:pt x="145" y="36"/>
                    </a:moveTo>
                    <a:cubicBezTo>
                      <a:pt x="191" y="82"/>
                      <a:pt x="0" y="114"/>
                      <a:pt x="16" y="45"/>
                    </a:cubicBezTo>
                    <a:cubicBezTo>
                      <a:pt x="26" y="0"/>
                      <a:pt x="121" y="12"/>
                      <a:pt x="145" y="36"/>
                    </a:cubicBezTo>
                    <a:close/>
                  </a:path>
                </a:pathLst>
              </a:custGeom>
              <a:solidFill>
                <a:srgbClr val="FFF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77" name="Freeform 10"/>
              <p:cNvSpPr>
                <a:spLocks noEditPoints="1"/>
              </p:cNvSpPr>
              <p:nvPr/>
            </p:nvSpPr>
            <p:spPr bwMode="auto">
              <a:xfrm>
                <a:off x="8480426" y="1901825"/>
                <a:ext cx="855663" cy="576263"/>
              </a:xfrm>
              <a:custGeom>
                <a:avLst/>
                <a:gdLst>
                  <a:gd name="T0" fmla="*/ 199 w 228"/>
                  <a:gd name="T1" fmla="*/ 64 h 153"/>
                  <a:gd name="T2" fmla="*/ 204 w 228"/>
                  <a:gd name="T3" fmla="*/ 34 h 153"/>
                  <a:gd name="T4" fmla="*/ 156 w 228"/>
                  <a:gd name="T5" fmla="*/ 44 h 153"/>
                  <a:gd name="T6" fmla="*/ 155 w 228"/>
                  <a:gd name="T7" fmla="*/ 6 h 153"/>
                  <a:gd name="T8" fmla="*/ 115 w 228"/>
                  <a:gd name="T9" fmla="*/ 28 h 153"/>
                  <a:gd name="T10" fmla="*/ 75 w 228"/>
                  <a:gd name="T11" fmla="*/ 2 h 153"/>
                  <a:gd name="T12" fmla="*/ 46 w 228"/>
                  <a:gd name="T13" fmla="*/ 30 h 153"/>
                  <a:gd name="T14" fmla="*/ 22 w 228"/>
                  <a:gd name="T15" fmla="*/ 8 h 153"/>
                  <a:gd name="T16" fmla="*/ 3 w 228"/>
                  <a:gd name="T17" fmla="*/ 27 h 153"/>
                  <a:gd name="T18" fmla="*/ 13 w 228"/>
                  <a:gd name="T19" fmla="*/ 46 h 153"/>
                  <a:gd name="T20" fmla="*/ 28 w 228"/>
                  <a:gd name="T21" fmla="*/ 64 h 153"/>
                  <a:gd name="T22" fmla="*/ 7 w 228"/>
                  <a:gd name="T23" fmla="*/ 97 h 153"/>
                  <a:gd name="T24" fmla="*/ 49 w 228"/>
                  <a:gd name="T25" fmla="*/ 92 h 153"/>
                  <a:gd name="T26" fmla="*/ 48 w 228"/>
                  <a:gd name="T27" fmla="*/ 134 h 153"/>
                  <a:gd name="T28" fmla="*/ 84 w 228"/>
                  <a:gd name="T29" fmla="*/ 113 h 153"/>
                  <a:gd name="T30" fmla="*/ 94 w 228"/>
                  <a:gd name="T31" fmla="*/ 139 h 153"/>
                  <a:gd name="T32" fmla="*/ 125 w 228"/>
                  <a:gd name="T33" fmla="*/ 120 h 153"/>
                  <a:gd name="T34" fmla="*/ 130 w 228"/>
                  <a:gd name="T35" fmla="*/ 136 h 153"/>
                  <a:gd name="T36" fmla="*/ 156 w 228"/>
                  <a:gd name="T37" fmla="*/ 149 h 153"/>
                  <a:gd name="T38" fmla="*/ 169 w 228"/>
                  <a:gd name="T39" fmla="*/ 108 h 153"/>
                  <a:gd name="T40" fmla="*/ 217 w 228"/>
                  <a:gd name="T41" fmla="*/ 103 h 153"/>
                  <a:gd name="T42" fmla="*/ 199 w 228"/>
                  <a:gd name="T43" fmla="*/ 64 h 153"/>
                  <a:gd name="T44" fmla="*/ 158 w 228"/>
                  <a:gd name="T45" fmla="*/ 89 h 153"/>
                  <a:gd name="T46" fmla="*/ 128 w 228"/>
                  <a:gd name="T47" fmla="*/ 85 h 153"/>
                  <a:gd name="T48" fmla="*/ 120 w 228"/>
                  <a:gd name="T49" fmla="*/ 102 h 153"/>
                  <a:gd name="T50" fmla="*/ 101 w 228"/>
                  <a:gd name="T51" fmla="*/ 87 h 153"/>
                  <a:gd name="T52" fmla="*/ 84 w 228"/>
                  <a:gd name="T53" fmla="*/ 103 h 153"/>
                  <a:gd name="T54" fmla="*/ 75 w 228"/>
                  <a:gd name="T55" fmla="*/ 80 h 153"/>
                  <a:gd name="T56" fmla="*/ 42 w 228"/>
                  <a:gd name="T57" fmla="*/ 66 h 153"/>
                  <a:gd name="T58" fmla="*/ 71 w 228"/>
                  <a:gd name="T59" fmla="*/ 61 h 153"/>
                  <a:gd name="T60" fmla="*/ 84 w 228"/>
                  <a:gd name="T61" fmla="*/ 35 h 153"/>
                  <a:gd name="T62" fmla="*/ 98 w 228"/>
                  <a:gd name="T63" fmla="*/ 47 h 153"/>
                  <a:gd name="T64" fmla="*/ 102 w 228"/>
                  <a:gd name="T65" fmla="*/ 65 h 153"/>
                  <a:gd name="T66" fmla="*/ 115 w 228"/>
                  <a:gd name="T67" fmla="*/ 53 h 153"/>
                  <a:gd name="T68" fmla="*/ 146 w 228"/>
                  <a:gd name="T69" fmla="*/ 46 h 153"/>
                  <a:gd name="T70" fmla="*/ 138 w 228"/>
                  <a:gd name="T71" fmla="*/ 73 h 153"/>
                  <a:gd name="T72" fmla="*/ 159 w 228"/>
                  <a:gd name="T73" fmla="*/ 79 h 153"/>
                  <a:gd name="T74" fmla="*/ 158 w 228"/>
                  <a:gd name="T75" fmla="*/ 89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8" h="153">
                    <a:moveTo>
                      <a:pt x="199" y="64"/>
                    </a:moveTo>
                    <a:cubicBezTo>
                      <a:pt x="209" y="61"/>
                      <a:pt x="214" y="40"/>
                      <a:pt x="204" y="34"/>
                    </a:cubicBezTo>
                    <a:cubicBezTo>
                      <a:pt x="189" y="26"/>
                      <a:pt x="168" y="36"/>
                      <a:pt x="156" y="44"/>
                    </a:cubicBezTo>
                    <a:cubicBezTo>
                      <a:pt x="168" y="35"/>
                      <a:pt x="172" y="11"/>
                      <a:pt x="155" y="6"/>
                    </a:cubicBezTo>
                    <a:cubicBezTo>
                      <a:pt x="143" y="3"/>
                      <a:pt x="118" y="13"/>
                      <a:pt x="115" y="28"/>
                    </a:cubicBezTo>
                    <a:cubicBezTo>
                      <a:pt x="114" y="6"/>
                      <a:pt x="97" y="0"/>
                      <a:pt x="75" y="2"/>
                    </a:cubicBezTo>
                    <a:cubicBezTo>
                      <a:pt x="62" y="3"/>
                      <a:pt x="43" y="13"/>
                      <a:pt x="46" y="30"/>
                    </a:cubicBezTo>
                    <a:cubicBezTo>
                      <a:pt x="39" y="22"/>
                      <a:pt x="35" y="8"/>
                      <a:pt x="22" y="8"/>
                    </a:cubicBezTo>
                    <a:cubicBezTo>
                      <a:pt x="13" y="8"/>
                      <a:pt x="2" y="18"/>
                      <a:pt x="3" y="27"/>
                    </a:cubicBezTo>
                    <a:cubicBezTo>
                      <a:pt x="4" y="34"/>
                      <a:pt x="9" y="41"/>
                      <a:pt x="13" y="46"/>
                    </a:cubicBezTo>
                    <a:cubicBezTo>
                      <a:pt x="15" y="49"/>
                      <a:pt x="25" y="63"/>
                      <a:pt x="28" y="64"/>
                    </a:cubicBezTo>
                    <a:cubicBezTo>
                      <a:pt x="13" y="63"/>
                      <a:pt x="0" y="83"/>
                      <a:pt x="7" y="97"/>
                    </a:cubicBezTo>
                    <a:cubicBezTo>
                      <a:pt x="17" y="116"/>
                      <a:pt x="38" y="103"/>
                      <a:pt x="49" y="92"/>
                    </a:cubicBezTo>
                    <a:cubicBezTo>
                      <a:pt x="42" y="102"/>
                      <a:pt x="39" y="126"/>
                      <a:pt x="48" y="134"/>
                    </a:cubicBezTo>
                    <a:cubicBezTo>
                      <a:pt x="62" y="146"/>
                      <a:pt x="76" y="119"/>
                      <a:pt x="84" y="113"/>
                    </a:cubicBezTo>
                    <a:cubicBezTo>
                      <a:pt x="89" y="120"/>
                      <a:pt x="86" y="133"/>
                      <a:pt x="94" y="139"/>
                    </a:cubicBezTo>
                    <a:cubicBezTo>
                      <a:pt x="106" y="148"/>
                      <a:pt x="121" y="134"/>
                      <a:pt x="125" y="120"/>
                    </a:cubicBezTo>
                    <a:cubicBezTo>
                      <a:pt x="126" y="126"/>
                      <a:pt x="129" y="133"/>
                      <a:pt x="130" y="136"/>
                    </a:cubicBezTo>
                    <a:cubicBezTo>
                      <a:pt x="135" y="147"/>
                      <a:pt x="143" y="153"/>
                      <a:pt x="156" y="149"/>
                    </a:cubicBezTo>
                    <a:cubicBezTo>
                      <a:pt x="173" y="143"/>
                      <a:pt x="173" y="123"/>
                      <a:pt x="169" y="108"/>
                    </a:cubicBezTo>
                    <a:cubicBezTo>
                      <a:pt x="182" y="117"/>
                      <a:pt x="207" y="116"/>
                      <a:pt x="217" y="103"/>
                    </a:cubicBezTo>
                    <a:cubicBezTo>
                      <a:pt x="228" y="88"/>
                      <a:pt x="223" y="58"/>
                      <a:pt x="199" y="64"/>
                    </a:cubicBezTo>
                    <a:close/>
                    <a:moveTo>
                      <a:pt x="158" y="89"/>
                    </a:moveTo>
                    <a:cubicBezTo>
                      <a:pt x="151" y="101"/>
                      <a:pt x="136" y="89"/>
                      <a:pt x="128" y="85"/>
                    </a:cubicBezTo>
                    <a:cubicBezTo>
                      <a:pt x="137" y="89"/>
                      <a:pt x="125" y="102"/>
                      <a:pt x="120" y="102"/>
                    </a:cubicBezTo>
                    <a:cubicBezTo>
                      <a:pt x="111" y="103"/>
                      <a:pt x="105" y="95"/>
                      <a:pt x="101" y="87"/>
                    </a:cubicBezTo>
                    <a:cubicBezTo>
                      <a:pt x="94" y="91"/>
                      <a:pt x="92" y="102"/>
                      <a:pt x="84" y="103"/>
                    </a:cubicBezTo>
                    <a:cubicBezTo>
                      <a:pt x="71" y="105"/>
                      <a:pt x="67" y="88"/>
                      <a:pt x="75" y="80"/>
                    </a:cubicBezTo>
                    <a:cubicBezTo>
                      <a:pt x="62" y="78"/>
                      <a:pt x="42" y="85"/>
                      <a:pt x="42" y="66"/>
                    </a:cubicBezTo>
                    <a:cubicBezTo>
                      <a:pt x="41" y="50"/>
                      <a:pt x="62" y="52"/>
                      <a:pt x="71" y="61"/>
                    </a:cubicBezTo>
                    <a:cubicBezTo>
                      <a:pt x="63" y="50"/>
                      <a:pt x="70" y="33"/>
                      <a:pt x="84" y="35"/>
                    </a:cubicBezTo>
                    <a:cubicBezTo>
                      <a:pt x="91" y="36"/>
                      <a:pt x="95" y="41"/>
                      <a:pt x="98" y="47"/>
                    </a:cubicBezTo>
                    <a:cubicBezTo>
                      <a:pt x="100" y="51"/>
                      <a:pt x="100" y="63"/>
                      <a:pt x="102" y="65"/>
                    </a:cubicBezTo>
                    <a:cubicBezTo>
                      <a:pt x="107" y="69"/>
                      <a:pt x="111" y="58"/>
                      <a:pt x="115" y="53"/>
                    </a:cubicBezTo>
                    <a:cubicBezTo>
                      <a:pt x="122" y="44"/>
                      <a:pt x="137" y="32"/>
                      <a:pt x="146" y="46"/>
                    </a:cubicBezTo>
                    <a:cubicBezTo>
                      <a:pt x="151" y="54"/>
                      <a:pt x="150" y="72"/>
                      <a:pt x="138" y="73"/>
                    </a:cubicBezTo>
                    <a:cubicBezTo>
                      <a:pt x="144" y="73"/>
                      <a:pt x="155" y="74"/>
                      <a:pt x="159" y="79"/>
                    </a:cubicBezTo>
                    <a:cubicBezTo>
                      <a:pt x="161" y="82"/>
                      <a:pt x="161" y="85"/>
                      <a:pt x="158" y="89"/>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78" name="Freeform 11"/>
              <p:cNvSpPr/>
              <p:nvPr/>
            </p:nvSpPr>
            <p:spPr bwMode="auto">
              <a:xfrm>
                <a:off x="8577264" y="1962150"/>
                <a:ext cx="657225" cy="392113"/>
              </a:xfrm>
              <a:custGeom>
                <a:avLst/>
                <a:gdLst>
                  <a:gd name="T0" fmla="*/ 122 w 175"/>
                  <a:gd name="T1" fmla="*/ 17 h 104"/>
                  <a:gd name="T2" fmla="*/ 90 w 175"/>
                  <a:gd name="T3" fmla="*/ 39 h 104"/>
                  <a:gd name="T4" fmla="*/ 87 w 175"/>
                  <a:gd name="T5" fmla="*/ 38 h 104"/>
                  <a:gd name="T6" fmla="*/ 86 w 175"/>
                  <a:gd name="T7" fmla="*/ 18 h 104"/>
                  <a:gd name="T8" fmla="*/ 54 w 175"/>
                  <a:gd name="T9" fmla="*/ 20 h 104"/>
                  <a:gd name="T10" fmla="*/ 34 w 175"/>
                  <a:gd name="T11" fmla="*/ 38 h 104"/>
                  <a:gd name="T12" fmla="*/ 25 w 175"/>
                  <a:gd name="T13" fmla="*/ 34 h 104"/>
                  <a:gd name="T14" fmla="*/ 8 w 175"/>
                  <a:gd name="T15" fmla="*/ 47 h 104"/>
                  <a:gd name="T16" fmla="*/ 7 w 175"/>
                  <a:gd name="T17" fmla="*/ 74 h 104"/>
                  <a:gd name="T18" fmla="*/ 35 w 175"/>
                  <a:gd name="T19" fmla="*/ 72 h 104"/>
                  <a:gd name="T20" fmla="*/ 66 w 175"/>
                  <a:gd name="T21" fmla="*/ 96 h 104"/>
                  <a:gd name="T22" fmla="*/ 80 w 175"/>
                  <a:gd name="T23" fmla="*/ 78 h 104"/>
                  <a:gd name="T24" fmla="*/ 95 w 175"/>
                  <a:gd name="T25" fmla="*/ 99 h 104"/>
                  <a:gd name="T26" fmla="*/ 131 w 175"/>
                  <a:gd name="T27" fmla="*/ 95 h 104"/>
                  <a:gd name="T28" fmla="*/ 144 w 175"/>
                  <a:gd name="T29" fmla="*/ 67 h 104"/>
                  <a:gd name="T30" fmla="*/ 144 w 175"/>
                  <a:gd name="T31" fmla="*/ 61 h 104"/>
                  <a:gd name="T32" fmla="*/ 149 w 175"/>
                  <a:gd name="T33" fmla="*/ 64 h 104"/>
                  <a:gd name="T34" fmla="*/ 170 w 175"/>
                  <a:gd name="T35" fmla="*/ 52 h 104"/>
                  <a:gd name="T36" fmla="*/ 151 w 175"/>
                  <a:gd name="T37" fmla="*/ 30 h 104"/>
                  <a:gd name="T38" fmla="*/ 125 w 175"/>
                  <a:gd name="T39" fmla="*/ 36 h 104"/>
                  <a:gd name="T40" fmla="*/ 124 w 175"/>
                  <a:gd name="T41" fmla="*/ 37 h 104"/>
                  <a:gd name="T42" fmla="*/ 121 w 175"/>
                  <a:gd name="T43" fmla="*/ 35 h 104"/>
                  <a:gd name="T44" fmla="*/ 121 w 175"/>
                  <a:gd name="T45" fmla="*/ 35 h 104"/>
                  <a:gd name="T46" fmla="*/ 124 w 175"/>
                  <a:gd name="T47" fmla="*/ 37 h 104"/>
                  <a:gd name="T48" fmla="*/ 121 w 175"/>
                  <a:gd name="T49" fmla="*/ 35 h 104"/>
                  <a:gd name="T50" fmla="*/ 121 w 175"/>
                  <a:gd name="T51" fmla="*/ 35 h 104"/>
                  <a:gd name="T52" fmla="*/ 137 w 175"/>
                  <a:gd name="T53" fmla="*/ 25 h 104"/>
                  <a:gd name="T54" fmla="*/ 173 w 175"/>
                  <a:gd name="T55" fmla="*/ 41 h 104"/>
                  <a:gd name="T56" fmla="*/ 159 w 175"/>
                  <a:gd name="T57" fmla="*/ 70 h 104"/>
                  <a:gd name="T58" fmla="*/ 141 w 175"/>
                  <a:gd name="T59" fmla="*/ 65 h 104"/>
                  <a:gd name="T60" fmla="*/ 144 w 175"/>
                  <a:gd name="T61" fmla="*/ 62 h 104"/>
                  <a:gd name="T62" fmla="*/ 144 w 175"/>
                  <a:gd name="T63" fmla="*/ 96 h 104"/>
                  <a:gd name="T64" fmla="*/ 115 w 175"/>
                  <a:gd name="T65" fmla="*/ 84 h 104"/>
                  <a:gd name="T66" fmla="*/ 79 w 175"/>
                  <a:gd name="T67" fmla="*/ 80 h 104"/>
                  <a:gd name="T68" fmla="*/ 79 w 175"/>
                  <a:gd name="T69" fmla="*/ 89 h 104"/>
                  <a:gd name="T70" fmla="*/ 32 w 175"/>
                  <a:gd name="T71" fmla="*/ 78 h 104"/>
                  <a:gd name="T72" fmla="*/ 18 w 175"/>
                  <a:gd name="T73" fmla="*/ 85 h 104"/>
                  <a:gd name="T74" fmla="*/ 11 w 175"/>
                  <a:gd name="T75" fmla="*/ 56 h 104"/>
                  <a:gd name="T76" fmla="*/ 13 w 175"/>
                  <a:gd name="T77" fmla="*/ 22 h 104"/>
                  <a:gd name="T78" fmla="*/ 34 w 175"/>
                  <a:gd name="T79" fmla="*/ 39 h 104"/>
                  <a:gd name="T80" fmla="*/ 26 w 175"/>
                  <a:gd name="T81" fmla="*/ 19 h 104"/>
                  <a:gd name="T82" fmla="*/ 60 w 175"/>
                  <a:gd name="T83" fmla="*/ 35 h 104"/>
                  <a:gd name="T84" fmla="*/ 52 w 175"/>
                  <a:gd name="T85" fmla="*/ 32 h 104"/>
                  <a:gd name="T86" fmla="*/ 90 w 175"/>
                  <a:gd name="T87" fmla="*/ 16 h 104"/>
                  <a:gd name="T88" fmla="*/ 100 w 175"/>
                  <a:gd name="T89" fmla="*/ 13 h 104"/>
                  <a:gd name="T90" fmla="*/ 124 w 175"/>
                  <a:gd name="T91" fmla="*/ 3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5" h="104">
                    <a:moveTo>
                      <a:pt x="121" y="35"/>
                    </a:moveTo>
                    <a:cubicBezTo>
                      <a:pt x="121" y="35"/>
                      <a:pt x="124" y="34"/>
                      <a:pt x="124" y="30"/>
                    </a:cubicBezTo>
                    <a:cubicBezTo>
                      <a:pt x="126" y="28"/>
                      <a:pt x="126" y="22"/>
                      <a:pt x="122" y="17"/>
                    </a:cubicBezTo>
                    <a:cubicBezTo>
                      <a:pt x="118" y="13"/>
                      <a:pt x="110" y="11"/>
                      <a:pt x="102" y="16"/>
                    </a:cubicBezTo>
                    <a:cubicBezTo>
                      <a:pt x="96" y="19"/>
                      <a:pt x="95" y="27"/>
                      <a:pt x="92" y="36"/>
                    </a:cubicBezTo>
                    <a:cubicBezTo>
                      <a:pt x="90" y="39"/>
                      <a:pt x="90" y="39"/>
                      <a:pt x="90" y="39"/>
                    </a:cubicBezTo>
                    <a:cubicBezTo>
                      <a:pt x="89" y="40"/>
                      <a:pt x="89" y="40"/>
                      <a:pt x="89" y="40"/>
                    </a:cubicBezTo>
                    <a:cubicBezTo>
                      <a:pt x="88" y="39"/>
                      <a:pt x="92" y="42"/>
                      <a:pt x="87" y="38"/>
                    </a:cubicBezTo>
                    <a:cubicBezTo>
                      <a:pt x="87" y="38"/>
                      <a:pt x="87" y="38"/>
                      <a:pt x="87" y="38"/>
                    </a:cubicBezTo>
                    <a:cubicBezTo>
                      <a:pt x="87" y="36"/>
                      <a:pt x="87" y="36"/>
                      <a:pt x="87" y="36"/>
                    </a:cubicBezTo>
                    <a:cubicBezTo>
                      <a:pt x="89" y="35"/>
                      <a:pt x="89" y="33"/>
                      <a:pt x="89" y="30"/>
                    </a:cubicBezTo>
                    <a:cubicBezTo>
                      <a:pt x="90" y="26"/>
                      <a:pt x="88" y="22"/>
                      <a:pt x="86" y="18"/>
                    </a:cubicBezTo>
                    <a:cubicBezTo>
                      <a:pt x="82" y="10"/>
                      <a:pt x="70" y="6"/>
                      <a:pt x="62" y="10"/>
                    </a:cubicBezTo>
                    <a:cubicBezTo>
                      <a:pt x="52" y="13"/>
                      <a:pt x="56" y="35"/>
                      <a:pt x="56" y="34"/>
                    </a:cubicBezTo>
                    <a:cubicBezTo>
                      <a:pt x="56" y="30"/>
                      <a:pt x="55" y="24"/>
                      <a:pt x="54" y="20"/>
                    </a:cubicBezTo>
                    <a:cubicBezTo>
                      <a:pt x="51" y="16"/>
                      <a:pt x="46" y="14"/>
                      <a:pt x="41" y="14"/>
                    </a:cubicBezTo>
                    <a:cubicBezTo>
                      <a:pt x="30" y="13"/>
                      <a:pt x="24" y="25"/>
                      <a:pt x="31" y="35"/>
                    </a:cubicBezTo>
                    <a:cubicBezTo>
                      <a:pt x="34" y="38"/>
                      <a:pt x="34" y="38"/>
                      <a:pt x="34" y="38"/>
                    </a:cubicBezTo>
                    <a:cubicBezTo>
                      <a:pt x="32" y="39"/>
                      <a:pt x="38" y="37"/>
                      <a:pt x="31" y="42"/>
                    </a:cubicBezTo>
                    <a:cubicBezTo>
                      <a:pt x="29" y="40"/>
                      <a:pt x="29" y="40"/>
                      <a:pt x="29" y="40"/>
                    </a:cubicBezTo>
                    <a:cubicBezTo>
                      <a:pt x="25" y="34"/>
                      <a:pt x="25" y="34"/>
                      <a:pt x="25" y="34"/>
                    </a:cubicBezTo>
                    <a:cubicBezTo>
                      <a:pt x="23" y="29"/>
                      <a:pt x="17" y="25"/>
                      <a:pt x="12" y="26"/>
                    </a:cubicBezTo>
                    <a:cubicBezTo>
                      <a:pt x="8" y="28"/>
                      <a:pt x="5" y="28"/>
                      <a:pt x="4" y="34"/>
                    </a:cubicBezTo>
                    <a:cubicBezTo>
                      <a:pt x="3" y="38"/>
                      <a:pt x="4" y="43"/>
                      <a:pt x="8" y="47"/>
                    </a:cubicBezTo>
                    <a:cubicBezTo>
                      <a:pt x="14" y="52"/>
                      <a:pt x="14" y="52"/>
                      <a:pt x="14" y="52"/>
                    </a:cubicBezTo>
                    <a:cubicBezTo>
                      <a:pt x="13" y="62"/>
                      <a:pt x="10" y="56"/>
                      <a:pt x="8" y="60"/>
                    </a:cubicBezTo>
                    <a:cubicBezTo>
                      <a:pt x="5" y="63"/>
                      <a:pt x="4" y="70"/>
                      <a:pt x="7" y="74"/>
                    </a:cubicBezTo>
                    <a:cubicBezTo>
                      <a:pt x="10" y="77"/>
                      <a:pt x="13" y="81"/>
                      <a:pt x="18" y="81"/>
                    </a:cubicBezTo>
                    <a:cubicBezTo>
                      <a:pt x="23" y="81"/>
                      <a:pt x="28" y="79"/>
                      <a:pt x="32" y="77"/>
                    </a:cubicBezTo>
                    <a:cubicBezTo>
                      <a:pt x="34" y="76"/>
                      <a:pt x="35" y="74"/>
                      <a:pt x="35" y="72"/>
                    </a:cubicBezTo>
                    <a:cubicBezTo>
                      <a:pt x="42" y="78"/>
                      <a:pt x="34" y="76"/>
                      <a:pt x="36" y="79"/>
                    </a:cubicBezTo>
                    <a:cubicBezTo>
                      <a:pt x="35" y="82"/>
                      <a:pt x="37" y="87"/>
                      <a:pt x="39" y="91"/>
                    </a:cubicBezTo>
                    <a:cubicBezTo>
                      <a:pt x="46" y="99"/>
                      <a:pt x="57" y="99"/>
                      <a:pt x="66" y="96"/>
                    </a:cubicBezTo>
                    <a:cubicBezTo>
                      <a:pt x="70" y="95"/>
                      <a:pt x="74" y="91"/>
                      <a:pt x="76" y="87"/>
                    </a:cubicBezTo>
                    <a:cubicBezTo>
                      <a:pt x="77" y="85"/>
                      <a:pt x="78" y="83"/>
                      <a:pt x="79" y="81"/>
                    </a:cubicBezTo>
                    <a:cubicBezTo>
                      <a:pt x="80" y="78"/>
                      <a:pt x="80" y="78"/>
                      <a:pt x="80" y="78"/>
                    </a:cubicBezTo>
                    <a:cubicBezTo>
                      <a:pt x="88" y="81"/>
                      <a:pt x="82" y="80"/>
                      <a:pt x="83" y="82"/>
                    </a:cubicBezTo>
                    <a:cubicBezTo>
                      <a:pt x="81" y="85"/>
                      <a:pt x="81" y="90"/>
                      <a:pt x="84" y="93"/>
                    </a:cubicBezTo>
                    <a:cubicBezTo>
                      <a:pt x="87" y="97"/>
                      <a:pt x="91" y="99"/>
                      <a:pt x="95" y="99"/>
                    </a:cubicBezTo>
                    <a:cubicBezTo>
                      <a:pt x="103" y="98"/>
                      <a:pt x="110" y="92"/>
                      <a:pt x="111" y="83"/>
                    </a:cubicBezTo>
                    <a:cubicBezTo>
                      <a:pt x="117" y="84"/>
                      <a:pt x="115" y="90"/>
                      <a:pt x="120" y="91"/>
                    </a:cubicBezTo>
                    <a:cubicBezTo>
                      <a:pt x="123" y="92"/>
                      <a:pt x="127" y="96"/>
                      <a:pt x="131" y="95"/>
                    </a:cubicBezTo>
                    <a:cubicBezTo>
                      <a:pt x="135" y="96"/>
                      <a:pt x="138" y="95"/>
                      <a:pt x="142" y="93"/>
                    </a:cubicBezTo>
                    <a:cubicBezTo>
                      <a:pt x="145" y="91"/>
                      <a:pt x="148" y="89"/>
                      <a:pt x="149" y="86"/>
                    </a:cubicBezTo>
                    <a:cubicBezTo>
                      <a:pt x="154" y="79"/>
                      <a:pt x="149" y="70"/>
                      <a:pt x="144" y="67"/>
                    </a:cubicBezTo>
                    <a:cubicBezTo>
                      <a:pt x="142" y="66"/>
                      <a:pt x="142" y="66"/>
                      <a:pt x="142" y="66"/>
                    </a:cubicBezTo>
                    <a:cubicBezTo>
                      <a:pt x="141" y="65"/>
                      <a:pt x="141" y="65"/>
                      <a:pt x="141" y="65"/>
                    </a:cubicBezTo>
                    <a:cubicBezTo>
                      <a:pt x="142" y="64"/>
                      <a:pt x="138" y="69"/>
                      <a:pt x="144" y="61"/>
                    </a:cubicBezTo>
                    <a:cubicBezTo>
                      <a:pt x="144" y="61"/>
                      <a:pt x="144" y="61"/>
                      <a:pt x="144" y="61"/>
                    </a:cubicBezTo>
                    <a:cubicBezTo>
                      <a:pt x="145" y="62"/>
                      <a:pt x="145" y="62"/>
                      <a:pt x="145" y="62"/>
                    </a:cubicBezTo>
                    <a:cubicBezTo>
                      <a:pt x="146" y="63"/>
                      <a:pt x="148" y="64"/>
                      <a:pt x="149" y="64"/>
                    </a:cubicBezTo>
                    <a:cubicBezTo>
                      <a:pt x="152" y="66"/>
                      <a:pt x="155" y="66"/>
                      <a:pt x="158" y="66"/>
                    </a:cubicBezTo>
                    <a:cubicBezTo>
                      <a:pt x="160" y="63"/>
                      <a:pt x="165" y="64"/>
                      <a:pt x="167" y="61"/>
                    </a:cubicBezTo>
                    <a:cubicBezTo>
                      <a:pt x="168" y="57"/>
                      <a:pt x="172" y="56"/>
                      <a:pt x="170" y="52"/>
                    </a:cubicBezTo>
                    <a:cubicBezTo>
                      <a:pt x="171" y="49"/>
                      <a:pt x="171" y="46"/>
                      <a:pt x="169" y="43"/>
                    </a:cubicBezTo>
                    <a:cubicBezTo>
                      <a:pt x="168" y="40"/>
                      <a:pt x="167" y="38"/>
                      <a:pt x="165" y="36"/>
                    </a:cubicBezTo>
                    <a:cubicBezTo>
                      <a:pt x="161" y="32"/>
                      <a:pt x="155" y="31"/>
                      <a:pt x="151" y="30"/>
                    </a:cubicBezTo>
                    <a:cubicBezTo>
                      <a:pt x="146" y="30"/>
                      <a:pt x="142" y="29"/>
                      <a:pt x="138" y="29"/>
                    </a:cubicBezTo>
                    <a:cubicBezTo>
                      <a:pt x="134" y="29"/>
                      <a:pt x="132" y="31"/>
                      <a:pt x="129" y="32"/>
                    </a:cubicBezTo>
                    <a:cubicBezTo>
                      <a:pt x="128" y="34"/>
                      <a:pt x="125" y="35"/>
                      <a:pt x="125" y="36"/>
                    </a:cubicBezTo>
                    <a:cubicBezTo>
                      <a:pt x="124" y="36"/>
                      <a:pt x="123" y="36"/>
                      <a:pt x="123" y="37"/>
                    </a:cubicBezTo>
                    <a:cubicBezTo>
                      <a:pt x="124" y="37"/>
                      <a:pt x="124" y="37"/>
                      <a:pt x="124" y="37"/>
                    </a:cubicBezTo>
                    <a:cubicBezTo>
                      <a:pt x="124" y="37"/>
                      <a:pt x="124" y="37"/>
                      <a:pt x="124" y="37"/>
                    </a:cubicBezTo>
                    <a:cubicBezTo>
                      <a:pt x="124" y="37"/>
                      <a:pt x="124" y="37"/>
                      <a:pt x="124" y="37"/>
                    </a:cubicBezTo>
                    <a:cubicBezTo>
                      <a:pt x="122" y="36"/>
                      <a:pt x="126" y="39"/>
                      <a:pt x="121" y="35"/>
                    </a:cubicBezTo>
                    <a:cubicBezTo>
                      <a:pt x="121" y="35"/>
                      <a:pt x="121" y="35"/>
                      <a:pt x="121" y="35"/>
                    </a:cubicBezTo>
                    <a:cubicBezTo>
                      <a:pt x="121" y="35"/>
                      <a:pt x="121" y="35"/>
                      <a:pt x="121" y="35"/>
                    </a:cubicBezTo>
                    <a:cubicBezTo>
                      <a:pt x="121" y="35"/>
                      <a:pt x="121" y="35"/>
                      <a:pt x="121" y="35"/>
                    </a:cubicBezTo>
                    <a:cubicBezTo>
                      <a:pt x="121" y="35"/>
                      <a:pt x="121" y="35"/>
                      <a:pt x="121" y="35"/>
                    </a:cubicBezTo>
                    <a:cubicBezTo>
                      <a:pt x="119" y="33"/>
                      <a:pt x="123" y="36"/>
                      <a:pt x="124" y="37"/>
                    </a:cubicBezTo>
                    <a:cubicBezTo>
                      <a:pt x="124" y="37"/>
                      <a:pt x="124" y="37"/>
                      <a:pt x="124" y="37"/>
                    </a:cubicBezTo>
                    <a:cubicBezTo>
                      <a:pt x="124" y="37"/>
                      <a:pt x="124" y="37"/>
                      <a:pt x="124" y="37"/>
                    </a:cubicBezTo>
                    <a:cubicBezTo>
                      <a:pt x="124" y="37"/>
                      <a:pt x="124" y="37"/>
                      <a:pt x="124" y="37"/>
                    </a:cubicBezTo>
                    <a:cubicBezTo>
                      <a:pt x="124" y="37"/>
                      <a:pt x="124" y="37"/>
                      <a:pt x="124" y="37"/>
                    </a:cubicBezTo>
                    <a:cubicBezTo>
                      <a:pt x="118" y="32"/>
                      <a:pt x="122" y="36"/>
                      <a:pt x="121" y="35"/>
                    </a:cubicBezTo>
                    <a:cubicBezTo>
                      <a:pt x="121" y="35"/>
                      <a:pt x="121" y="35"/>
                      <a:pt x="121" y="35"/>
                    </a:cubicBezTo>
                    <a:cubicBezTo>
                      <a:pt x="121" y="35"/>
                      <a:pt x="121" y="35"/>
                      <a:pt x="121" y="35"/>
                    </a:cubicBezTo>
                    <a:cubicBezTo>
                      <a:pt x="121" y="35"/>
                      <a:pt x="121" y="35"/>
                      <a:pt x="121" y="35"/>
                    </a:cubicBezTo>
                    <a:cubicBezTo>
                      <a:pt x="122" y="35"/>
                      <a:pt x="122" y="34"/>
                      <a:pt x="122" y="33"/>
                    </a:cubicBezTo>
                    <a:cubicBezTo>
                      <a:pt x="122" y="31"/>
                      <a:pt x="126" y="32"/>
                      <a:pt x="127" y="29"/>
                    </a:cubicBezTo>
                    <a:cubicBezTo>
                      <a:pt x="129" y="25"/>
                      <a:pt x="134" y="29"/>
                      <a:pt x="137" y="25"/>
                    </a:cubicBezTo>
                    <a:cubicBezTo>
                      <a:pt x="141" y="27"/>
                      <a:pt x="146" y="22"/>
                      <a:pt x="151" y="26"/>
                    </a:cubicBezTo>
                    <a:cubicBezTo>
                      <a:pt x="157" y="27"/>
                      <a:pt x="163" y="27"/>
                      <a:pt x="167" y="33"/>
                    </a:cubicBezTo>
                    <a:cubicBezTo>
                      <a:pt x="170" y="35"/>
                      <a:pt x="172" y="38"/>
                      <a:pt x="173" y="41"/>
                    </a:cubicBezTo>
                    <a:cubicBezTo>
                      <a:pt x="175" y="45"/>
                      <a:pt x="175" y="49"/>
                      <a:pt x="174" y="52"/>
                    </a:cubicBezTo>
                    <a:cubicBezTo>
                      <a:pt x="174" y="56"/>
                      <a:pt x="174" y="61"/>
                      <a:pt x="170" y="63"/>
                    </a:cubicBezTo>
                    <a:cubicBezTo>
                      <a:pt x="168" y="67"/>
                      <a:pt x="164" y="70"/>
                      <a:pt x="159" y="70"/>
                    </a:cubicBezTo>
                    <a:cubicBezTo>
                      <a:pt x="155" y="70"/>
                      <a:pt x="151" y="70"/>
                      <a:pt x="147" y="68"/>
                    </a:cubicBezTo>
                    <a:cubicBezTo>
                      <a:pt x="145" y="68"/>
                      <a:pt x="144" y="67"/>
                      <a:pt x="142" y="65"/>
                    </a:cubicBezTo>
                    <a:cubicBezTo>
                      <a:pt x="141" y="65"/>
                      <a:pt x="141" y="65"/>
                      <a:pt x="141" y="65"/>
                    </a:cubicBezTo>
                    <a:cubicBezTo>
                      <a:pt x="141" y="64"/>
                      <a:pt x="141" y="64"/>
                      <a:pt x="141" y="64"/>
                    </a:cubicBezTo>
                    <a:cubicBezTo>
                      <a:pt x="145" y="59"/>
                      <a:pt x="142" y="63"/>
                      <a:pt x="143" y="62"/>
                    </a:cubicBezTo>
                    <a:cubicBezTo>
                      <a:pt x="144" y="62"/>
                      <a:pt x="144" y="62"/>
                      <a:pt x="144" y="62"/>
                    </a:cubicBezTo>
                    <a:cubicBezTo>
                      <a:pt x="146" y="64"/>
                      <a:pt x="146" y="64"/>
                      <a:pt x="146" y="64"/>
                    </a:cubicBezTo>
                    <a:cubicBezTo>
                      <a:pt x="153" y="69"/>
                      <a:pt x="158" y="78"/>
                      <a:pt x="153" y="87"/>
                    </a:cubicBezTo>
                    <a:cubicBezTo>
                      <a:pt x="151" y="91"/>
                      <a:pt x="147" y="94"/>
                      <a:pt x="144" y="96"/>
                    </a:cubicBezTo>
                    <a:cubicBezTo>
                      <a:pt x="140" y="99"/>
                      <a:pt x="135" y="101"/>
                      <a:pt x="130" y="99"/>
                    </a:cubicBezTo>
                    <a:cubicBezTo>
                      <a:pt x="126" y="99"/>
                      <a:pt x="121" y="99"/>
                      <a:pt x="118" y="94"/>
                    </a:cubicBezTo>
                    <a:cubicBezTo>
                      <a:pt x="114" y="94"/>
                      <a:pt x="106" y="84"/>
                      <a:pt x="115" y="84"/>
                    </a:cubicBezTo>
                    <a:cubicBezTo>
                      <a:pt x="116" y="94"/>
                      <a:pt x="105" y="104"/>
                      <a:pt x="95" y="103"/>
                    </a:cubicBezTo>
                    <a:cubicBezTo>
                      <a:pt x="89" y="102"/>
                      <a:pt x="84" y="100"/>
                      <a:pt x="81" y="96"/>
                    </a:cubicBezTo>
                    <a:cubicBezTo>
                      <a:pt x="78" y="91"/>
                      <a:pt x="77" y="85"/>
                      <a:pt x="79" y="80"/>
                    </a:cubicBezTo>
                    <a:cubicBezTo>
                      <a:pt x="81" y="80"/>
                      <a:pt x="77" y="75"/>
                      <a:pt x="84" y="79"/>
                    </a:cubicBezTo>
                    <a:cubicBezTo>
                      <a:pt x="83" y="83"/>
                      <a:pt x="83" y="83"/>
                      <a:pt x="83" y="83"/>
                    </a:cubicBezTo>
                    <a:cubicBezTo>
                      <a:pt x="82" y="85"/>
                      <a:pt x="81" y="87"/>
                      <a:pt x="79" y="89"/>
                    </a:cubicBezTo>
                    <a:cubicBezTo>
                      <a:pt x="76" y="93"/>
                      <a:pt x="72" y="98"/>
                      <a:pt x="67" y="99"/>
                    </a:cubicBezTo>
                    <a:cubicBezTo>
                      <a:pt x="57" y="104"/>
                      <a:pt x="44" y="102"/>
                      <a:pt x="37" y="93"/>
                    </a:cubicBezTo>
                    <a:cubicBezTo>
                      <a:pt x="33" y="89"/>
                      <a:pt x="30" y="84"/>
                      <a:pt x="32" y="78"/>
                    </a:cubicBezTo>
                    <a:cubicBezTo>
                      <a:pt x="33" y="75"/>
                      <a:pt x="33" y="70"/>
                      <a:pt x="39" y="73"/>
                    </a:cubicBezTo>
                    <a:cubicBezTo>
                      <a:pt x="39" y="76"/>
                      <a:pt x="36" y="79"/>
                      <a:pt x="34" y="80"/>
                    </a:cubicBezTo>
                    <a:cubicBezTo>
                      <a:pt x="29" y="83"/>
                      <a:pt x="24" y="85"/>
                      <a:pt x="18" y="85"/>
                    </a:cubicBezTo>
                    <a:cubicBezTo>
                      <a:pt x="12" y="83"/>
                      <a:pt x="7" y="80"/>
                      <a:pt x="3" y="75"/>
                    </a:cubicBezTo>
                    <a:cubicBezTo>
                      <a:pt x="0" y="70"/>
                      <a:pt x="0" y="62"/>
                      <a:pt x="5" y="57"/>
                    </a:cubicBezTo>
                    <a:cubicBezTo>
                      <a:pt x="6" y="56"/>
                      <a:pt x="12" y="51"/>
                      <a:pt x="11" y="56"/>
                    </a:cubicBezTo>
                    <a:cubicBezTo>
                      <a:pt x="9" y="54"/>
                      <a:pt x="7" y="52"/>
                      <a:pt x="5" y="50"/>
                    </a:cubicBezTo>
                    <a:cubicBezTo>
                      <a:pt x="2" y="45"/>
                      <a:pt x="0" y="39"/>
                      <a:pt x="0" y="33"/>
                    </a:cubicBezTo>
                    <a:cubicBezTo>
                      <a:pt x="0" y="27"/>
                      <a:pt x="7" y="23"/>
                      <a:pt x="13" y="22"/>
                    </a:cubicBezTo>
                    <a:cubicBezTo>
                      <a:pt x="20" y="21"/>
                      <a:pt x="24" y="27"/>
                      <a:pt x="28" y="31"/>
                    </a:cubicBezTo>
                    <a:cubicBezTo>
                      <a:pt x="29" y="33"/>
                      <a:pt x="31" y="35"/>
                      <a:pt x="33" y="38"/>
                    </a:cubicBezTo>
                    <a:cubicBezTo>
                      <a:pt x="34" y="39"/>
                      <a:pt x="34" y="39"/>
                      <a:pt x="34" y="39"/>
                    </a:cubicBezTo>
                    <a:cubicBezTo>
                      <a:pt x="29" y="44"/>
                      <a:pt x="32" y="40"/>
                      <a:pt x="30" y="40"/>
                    </a:cubicBezTo>
                    <a:cubicBezTo>
                      <a:pt x="28" y="37"/>
                      <a:pt x="28" y="37"/>
                      <a:pt x="28" y="37"/>
                    </a:cubicBezTo>
                    <a:cubicBezTo>
                      <a:pt x="25" y="32"/>
                      <a:pt x="23" y="25"/>
                      <a:pt x="26" y="19"/>
                    </a:cubicBezTo>
                    <a:cubicBezTo>
                      <a:pt x="29" y="13"/>
                      <a:pt x="36" y="11"/>
                      <a:pt x="42" y="10"/>
                    </a:cubicBezTo>
                    <a:cubicBezTo>
                      <a:pt x="47" y="11"/>
                      <a:pt x="53" y="13"/>
                      <a:pt x="57" y="18"/>
                    </a:cubicBezTo>
                    <a:cubicBezTo>
                      <a:pt x="59" y="24"/>
                      <a:pt x="59" y="29"/>
                      <a:pt x="60" y="35"/>
                    </a:cubicBezTo>
                    <a:cubicBezTo>
                      <a:pt x="59" y="36"/>
                      <a:pt x="62" y="35"/>
                      <a:pt x="58" y="39"/>
                    </a:cubicBezTo>
                    <a:cubicBezTo>
                      <a:pt x="56" y="39"/>
                      <a:pt x="55" y="38"/>
                      <a:pt x="54" y="37"/>
                    </a:cubicBezTo>
                    <a:cubicBezTo>
                      <a:pt x="52" y="35"/>
                      <a:pt x="52" y="34"/>
                      <a:pt x="52" y="32"/>
                    </a:cubicBezTo>
                    <a:cubicBezTo>
                      <a:pt x="52" y="29"/>
                      <a:pt x="52" y="26"/>
                      <a:pt x="52" y="23"/>
                    </a:cubicBezTo>
                    <a:cubicBezTo>
                      <a:pt x="53" y="17"/>
                      <a:pt x="55" y="11"/>
                      <a:pt x="60" y="7"/>
                    </a:cubicBezTo>
                    <a:cubicBezTo>
                      <a:pt x="72" y="0"/>
                      <a:pt x="83" y="9"/>
                      <a:pt x="90" y="16"/>
                    </a:cubicBezTo>
                    <a:cubicBezTo>
                      <a:pt x="93" y="20"/>
                      <a:pt x="94" y="26"/>
                      <a:pt x="92" y="31"/>
                    </a:cubicBezTo>
                    <a:cubicBezTo>
                      <a:pt x="92" y="36"/>
                      <a:pt x="86" y="42"/>
                      <a:pt x="88" y="34"/>
                    </a:cubicBezTo>
                    <a:cubicBezTo>
                      <a:pt x="91" y="27"/>
                      <a:pt x="92" y="17"/>
                      <a:pt x="100" y="13"/>
                    </a:cubicBezTo>
                    <a:cubicBezTo>
                      <a:pt x="109" y="7"/>
                      <a:pt x="120" y="9"/>
                      <a:pt x="125" y="15"/>
                    </a:cubicBezTo>
                    <a:cubicBezTo>
                      <a:pt x="132" y="21"/>
                      <a:pt x="129" y="29"/>
                      <a:pt x="127" y="32"/>
                    </a:cubicBezTo>
                    <a:cubicBezTo>
                      <a:pt x="124" y="35"/>
                      <a:pt x="129" y="34"/>
                      <a:pt x="124" y="37"/>
                    </a:cubicBezTo>
                    <a:cubicBezTo>
                      <a:pt x="126" y="38"/>
                      <a:pt x="121" y="34"/>
                      <a:pt x="121" y="35"/>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grpSp>
        <p:sp>
          <p:nvSpPr>
            <p:cNvPr id="275" name="文本框 274"/>
            <p:cNvSpPr txBox="1"/>
            <p:nvPr/>
          </p:nvSpPr>
          <p:spPr>
            <a:xfrm>
              <a:off x="8959125" y="2067961"/>
              <a:ext cx="1801134" cy="954107"/>
            </a:xfrm>
            <a:prstGeom prst="rect">
              <a:avLst/>
            </a:prstGeom>
            <a:noFill/>
          </p:spPr>
          <p:txBody>
            <a:bodyPr wrap="square" rtlCol="0">
              <a:spAutoFit/>
            </a:bodyPr>
            <a:lstStyle>
              <a:defPPr>
                <a:defRPr lang="zh-CN"/>
              </a:defPPr>
              <a:lvl1pPr>
                <a:defRPr sz="3600" b="1">
                  <a:solidFill>
                    <a:srgbClr val="009AA0"/>
                  </a:solidFill>
                  <a:latin typeface="方正静蕾简体" panose="02000000000000000000" pitchFamily="2" charset="-122"/>
                  <a:ea typeface="方正静蕾简体" panose="02000000000000000000" pitchFamily="2" charset="-122"/>
                </a:defRPr>
              </a:lvl1pPr>
            </a:lstStyle>
            <a:p>
              <a:pPr algn="ctr"/>
              <a:r>
                <a:rPr lang="zh-CN" altLang="en-US" sz="2800" dirty="0">
                  <a:latin typeface="方正卡通简体" panose="03000509000000000000" pitchFamily="65" charset="-122"/>
                  <a:ea typeface="方正卡通简体" panose="03000509000000000000" pitchFamily="65" charset="-122"/>
                </a:rPr>
                <a:t>相关标题文字</a:t>
              </a:r>
            </a:p>
          </p:txBody>
        </p:sp>
      </p:grpSp>
      <p:grpSp>
        <p:nvGrpSpPr>
          <p:cNvPr id="279" name="组合 278"/>
          <p:cNvGrpSpPr/>
          <p:nvPr/>
        </p:nvGrpSpPr>
        <p:grpSpPr>
          <a:xfrm>
            <a:off x="8382843" y="4105320"/>
            <a:ext cx="2438405" cy="1704926"/>
            <a:chOff x="7988380" y="3754580"/>
            <a:chExt cx="2438405" cy="1704926"/>
          </a:xfrm>
        </p:grpSpPr>
        <p:grpSp>
          <p:nvGrpSpPr>
            <p:cNvPr id="280" name="组合 279"/>
            <p:cNvGrpSpPr/>
            <p:nvPr/>
          </p:nvGrpSpPr>
          <p:grpSpPr>
            <a:xfrm>
              <a:off x="7988380" y="3754580"/>
              <a:ext cx="2438405" cy="1704926"/>
              <a:chOff x="9563629" y="4214588"/>
              <a:chExt cx="1457636" cy="1019175"/>
            </a:xfrm>
          </p:grpSpPr>
          <p:sp>
            <p:nvSpPr>
              <p:cNvPr id="282" name="Freeform 19"/>
              <p:cNvSpPr/>
              <p:nvPr/>
            </p:nvSpPr>
            <p:spPr bwMode="auto">
              <a:xfrm>
                <a:off x="9687765" y="4214588"/>
                <a:ext cx="1333500" cy="1019175"/>
              </a:xfrm>
              <a:custGeom>
                <a:avLst/>
                <a:gdLst>
                  <a:gd name="T0" fmla="*/ 44 w 355"/>
                  <a:gd name="T1" fmla="*/ 158 h 271"/>
                  <a:gd name="T2" fmla="*/ 4 w 355"/>
                  <a:gd name="T3" fmla="*/ 119 h 271"/>
                  <a:gd name="T4" fmla="*/ 43 w 355"/>
                  <a:gd name="T5" fmla="*/ 67 h 271"/>
                  <a:gd name="T6" fmla="*/ 81 w 355"/>
                  <a:gd name="T7" fmla="*/ 93 h 271"/>
                  <a:gd name="T8" fmla="*/ 100 w 355"/>
                  <a:gd name="T9" fmla="*/ 17 h 271"/>
                  <a:gd name="T10" fmla="*/ 158 w 355"/>
                  <a:gd name="T11" fmla="*/ 80 h 271"/>
                  <a:gd name="T12" fmla="*/ 214 w 355"/>
                  <a:gd name="T13" fmla="*/ 14 h 271"/>
                  <a:gd name="T14" fmla="*/ 241 w 355"/>
                  <a:gd name="T15" fmla="*/ 89 h 271"/>
                  <a:gd name="T16" fmla="*/ 301 w 355"/>
                  <a:gd name="T17" fmla="*/ 55 h 271"/>
                  <a:gd name="T18" fmla="*/ 286 w 355"/>
                  <a:gd name="T19" fmla="*/ 108 h 271"/>
                  <a:gd name="T20" fmla="*/ 343 w 355"/>
                  <a:gd name="T21" fmla="*/ 119 h 271"/>
                  <a:gd name="T22" fmla="*/ 302 w 355"/>
                  <a:gd name="T23" fmla="*/ 161 h 271"/>
                  <a:gd name="T24" fmla="*/ 341 w 355"/>
                  <a:gd name="T25" fmla="*/ 196 h 271"/>
                  <a:gd name="T26" fmla="*/ 299 w 355"/>
                  <a:gd name="T27" fmla="*/ 213 h 271"/>
                  <a:gd name="T28" fmla="*/ 269 w 355"/>
                  <a:gd name="T29" fmla="*/ 212 h 271"/>
                  <a:gd name="T30" fmla="*/ 255 w 355"/>
                  <a:gd name="T31" fmla="*/ 207 h 271"/>
                  <a:gd name="T32" fmla="*/ 240 w 355"/>
                  <a:gd name="T33" fmla="*/ 251 h 271"/>
                  <a:gd name="T34" fmla="*/ 200 w 355"/>
                  <a:gd name="T35" fmla="*/ 257 h 271"/>
                  <a:gd name="T36" fmla="*/ 191 w 355"/>
                  <a:gd name="T37" fmla="*/ 217 h 271"/>
                  <a:gd name="T38" fmla="*/ 144 w 355"/>
                  <a:gd name="T39" fmla="*/ 268 h 271"/>
                  <a:gd name="T40" fmla="*/ 106 w 355"/>
                  <a:gd name="T41" fmla="*/ 241 h 271"/>
                  <a:gd name="T42" fmla="*/ 111 w 355"/>
                  <a:gd name="T43" fmla="*/ 211 h 271"/>
                  <a:gd name="T44" fmla="*/ 19 w 355"/>
                  <a:gd name="T45" fmla="*/ 217 h 271"/>
                  <a:gd name="T46" fmla="*/ 44 w 355"/>
                  <a:gd name="T47" fmla="*/ 158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5" h="271">
                    <a:moveTo>
                      <a:pt x="44" y="158"/>
                    </a:moveTo>
                    <a:cubicBezTo>
                      <a:pt x="24" y="161"/>
                      <a:pt x="8" y="136"/>
                      <a:pt x="4" y="119"/>
                    </a:cubicBezTo>
                    <a:cubicBezTo>
                      <a:pt x="0" y="99"/>
                      <a:pt x="18" y="62"/>
                      <a:pt x="43" y="67"/>
                    </a:cubicBezTo>
                    <a:cubicBezTo>
                      <a:pt x="51" y="69"/>
                      <a:pt x="81" y="83"/>
                      <a:pt x="81" y="93"/>
                    </a:cubicBezTo>
                    <a:cubicBezTo>
                      <a:pt x="80" y="70"/>
                      <a:pt x="75" y="29"/>
                      <a:pt x="100" y="17"/>
                    </a:cubicBezTo>
                    <a:cubicBezTo>
                      <a:pt x="133" y="0"/>
                      <a:pt x="164" y="52"/>
                      <a:pt x="158" y="80"/>
                    </a:cubicBezTo>
                    <a:cubicBezTo>
                      <a:pt x="139" y="63"/>
                      <a:pt x="194" y="14"/>
                      <a:pt x="214" y="14"/>
                    </a:cubicBezTo>
                    <a:cubicBezTo>
                      <a:pt x="243" y="14"/>
                      <a:pt x="265" y="71"/>
                      <a:pt x="241" y="89"/>
                    </a:cubicBezTo>
                    <a:cubicBezTo>
                      <a:pt x="242" y="71"/>
                      <a:pt x="285" y="45"/>
                      <a:pt x="301" y="55"/>
                    </a:cubicBezTo>
                    <a:cubicBezTo>
                      <a:pt x="323" y="69"/>
                      <a:pt x="305" y="103"/>
                      <a:pt x="286" y="108"/>
                    </a:cubicBezTo>
                    <a:cubicBezTo>
                      <a:pt x="300" y="94"/>
                      <a:pt x="338" y="98"/>
                      <a:pt x="343" y="119"/>
                    </a:cubicBezTo>
                    <a:cubicBezTo>
                      <a:pt x="348" y="144"/>
                      <a:pt x="324" y="161"/>
                      <a:pt x="302" y="161"/>
                    </a:cubicBezTo>
                    <a:cubicBezTo>
                      <a:pt x="326" y="148"/>
                      <a:pt x="355" y="171"/>
                      <a:pt x="341" y="196"/>
                    </a:cubicBezTo>
                    <a:cubicBezTo>
                      <a:pt x="333" y="209"/>
                      <a:pt x="312" y="212"/>
                      <a:pt x="299" y="213"/>
                    </a:cubicBezTo>
                    <a:cubicBezTo>
                      <a:pt x="290" y="214"/>
                      <a:pt x="278" y="214"/>
                      <a:pt x="269" y="212"/>
                    </a:cubicBezTo>
                    <a:cubicBezTo>
                      <a:pt x="266" y="212"/>
                      <a:pt x="258" y="206"/>
                      <a:pt x="255" y="207"/>
                    </a:cubicBezTo>
                    <a:cubicBezTo>
                      <a:pt x="245" y="210"/>
                      <a:pt x="247" y="242"/>
                      <a:pt x="240" y="251"/>
                    </a:cubicBezTo>
                    <a:cubicBezTo>
                      <a:pt x="230" y="262"/>
                      <a:pt x="211" y="271"/>
                      <a:pt x="200" y="257"/>
                    </a:cubicBezTo>
                    <a:cubicBezTo>
                      <a:pt x="191" y="245"/>
                      <a:pt x="191" y="231"/>
                      <a:pt x="191" y="217"/>
                    </a:cubicBezTo>
                    <a:cubicBezTo>
                      <a:pt x="191" y="244"/>
                      <a:pt x="174" y="268"/>
                      <a:pt x="144" y="268"/>
                    </a:cubicBezTo>
                    <a:cubicBezTo>
                      <a:pt x="124" y="269"/>
                      <a:pt x="110" y="260"/>
                      <a:pt x="106" y="241"/>
                    </a:cubicBezTo>
                    <a:cubicBezTo>
                      <a:pt x="105" y="231"/>
                      <a:pt x="104" y="218"/>
                      <a:pt x="111" y="211"/>
                    </a:cubicBezTo>
                    <a:cubicBezTo>
                      <a:pt x="86" y="245"/>
                      <a:pt x="43" y="259"/>
                      <a:pt x="19" y="217"/>
                    </a:cubicBezTo>
                    <a:cubicBezTo>
                      <a:pt x="4" y="190"/>
                      <a:pt x="15" y="163"/>
                      <a:pt x="44" y="158"/>
                    </a:cubicBezTo>
                    <a:close/>
                  </a:path>
                </a:pathLst>
              </a:custGeom>
              <a:solidFill>
                <a:srgbClr val="FFF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83" name="Freeform 20"/>
              <p:cNvSpPr/>
              <p:nvPr/>
            </p:nvSpPr>
            <p:spPr bwMode="auto">
              <a:xfrm>
                <a:off x="9563629" y="4479140"/>
                <a:ext cx="7938" cy="11113"/>
              </a:xfrm>
              <a:custGeom>
                <a:avLst/>
                <a:gdLst>
                  <a:gd name="T0" fmla="*/ 0 w 2"/>
                  <a:gd name="T1" fmla="*/ 3 h 3"/>
                  <a:gd name="T2" fmla="*/ 2 w 2"/>
                  <a:gd name="T3" fmla="*/ 0 h 3"/>
                  <a:gd name="T4" fmla="*/ 0 w 2"/>
                  <a:gd name="T5" fmla="*/ 3 h 3"/>
                </a:gdLst>
                <a:ahLst/>
                <a:cxnLst>
                  <a:cxn ang="0">
                    <a:pos x="T0" y="T1"/>
                  </a:cxn>
                  <a:cxn ang="0">
                    <a:pos x="T2" y="T3"/>
                  </a:cxn>
                  <a:cxn ang="0">
                    <a:pos x="T4" y="T5"/>
                  </a:cxn>
                </a:cxnLst>
                <a:rect l="0" t="0" r="r" b="b"/>
                <a:pathLst>
                  <a:path w="2" h="3">
                    <a:moveTo>
                      <a:pt x="0" y="3"/>
                    </a:moveTo>
                    <a:cubicBezTo>
                      <a:pt x="1" y="2"/>
                      <a:pt x="1" y="1"/>
                      <a:pt x="2" y="0"/>
                    </a:cubicBezTo>
                    <a:cubicBezTo>
                      <a:pt x="1" y="1"/>
                      <a:pt x="1" y="2"/>
                      <a:pt x="0" y="3"/>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84" name="Freeform 24"/>
              <p:cNvSpPr/>
              <p:nvPr/>
            </p:nvSpPr>
            <p:spPr bwMode="auto">
              <a:xfrm>
                <a:off x="9687765" y="4391827"/>
                <a:ext cx="1322388" cy="752475"/>
              </a:xfrm>
              <a:custGeom>
                <a:avLst/>
                <a:gdLst>
                  <a:gd name="T0" fmla="*/ 226 w 352"/>
                  <a:gd name="T1" fmla="*/ 16 h 200"/>
                  <a:gd name="T2" fmla="*/ 173 w 352"/>
                  <a:gd name="T3" fmla="*/ 55 h 200"/>
                  <a:gd name="T4" fmla="*/ 177 w 352"/>
                  <a:gd name="T5" fmla="*/ 33 h 200"/>
                  <a:gd name="T6" fmla="*/ 131 w 352"/>
                  <a:gd name="T7" fmla="*/ 36 h 200"/>
                  <a:gd name="T8" fmla="*/ 129 w 352"/>
                  <a:gd name="T9" fmla="*/ 51 h 200"/>
                  <a:gd name="T10" fmla="*/ 71 w 352"/>
                  <a:gd name="T11" fmla="*/ 74 h 200"/>
                  <a:gd name="T12" fmla="*/ 30 w 352"/>
                  <a:gd name="T13" fmla="*/ 107 h 200"/>
                  <a:gd name="T14" fmla="*/ 42 w 352"/>
                  <a:gd name="T15" fmla="*/ 105 h 200"/>
                  <a:gd name="T16" fmla="*/ 44 w 352"/>
                  <a:gd name="T17" fmla="*/ 104 h 200"/>
                  <a:gd name="T18" fmla="*/ 47 w 352"/>
                  <a:gd name="T19" fmla="*/ 110 h 200"/>
                  <a:gd name="T20" fmla="*/ 47 w 352"/>
                  <a:gd name="T21" fmla="*/ 110 h 200"/>
                  <a:gd name="T22" fmla="*/ 41 w 352"/>
                  <a:gd name="T23" fmla="*/ 175 h 200"/>
                  <a:gd name="T24" fmla="*/ 111 w 352"/>
                  <a:gd name="T25" fmla="*/ 152 h 200"/>
                  <a:gd name="T26" fmla="*/ 138 w 352"/>
                  <a:gd name="T27" fmla="*/ 191 h 200"/>
                  <a:gd name="T28" fmla="*/ 167 w 352"/>
                  <a:gd name="T29" fmla="*/ 150 h 200"/>
                  <a:gd name="T30" fmla="*/ 202 w 352"/>
                  <a:gd name="T31" fmla="*/ 186 h 200"/>
                  <a:gd name="T32" fmla="*/ 261 w 352"/>
                  <a:gd name="T33" fmla="*/ 187 h 200"/>
                  <a:gd name="T34" fmla="*/ 304 w 352"/>
                  <a:gd name="T35" fmla="*/ 141 h 200"/>
                  <a:gd name="T36" fmla="*/ 306 w 352"/>
                  <a:gd name="T37" fmla="*/ 130 h 200"/>
                  <a:gd name="T38" fmla="*/ 316 w 352"/>
                  <a:gd name="T39" fmla="*/ 73 h 200"/>
                  <a:gd name="T40" fmla="*/ 302 w 352"/>
                  <a:gd name="T41" fmla="*/ 65 h 200"/>
                  <a:gd name="T42" fmla="*/ 254 w 352"/>
                  <a:gd name="T43" fmla="*/ 29 h 200"/>
                  <a:gd name="T44" fmla="*/ 229 w 352"/>
                  <a:gd name="T45" fmla="*/ 52 h 200"/>
                  <a:gd name="T46" fmla="*/ 235 w 352"/>
                  <a:gd name="T47" fmla="*/ 37 h 200"/>
                  <a:gd name="T48" fmla="*/ 305 w 352"/>
                  <a:gd name="T49" fmla="*/ 46 h 200"/>
                  <a:gd name="T50" fmla="*/ 291 w 352"/>
                  <a:gd name="T51" fmla="*/ 88 h 200"/>
                  <a:gd name="T52" fmla="*/ 293 w 352"/>
                  <a:gd name="T53" fmla="*/ 74 h 200"/>
                  <a:gd name="T54" fmla="*/ 318 w 352"/>
                  <a:gd name="T55" fmla="*/ 135 h 200"/>
                  <a:gd name="T56" fmla="*/ 305 w 352"/>
                  <a:gd name="T57" fmla="*/ 134 h 200"/>
                  <a:gd name="T58" fmla="*/ 287 w 352"/>
                  <a:gd name="T59" fmla="*/ 186 h 200"/>
                  <a:gd name="T60" fmla="*/ 227 w 352"/>
                  <a:gd name="T61" fmla="*/ 173 h 200"/>
                  <a:gd name="T62" fmla="*/ 163 w 352"/>
                  <a:gd name="T63" fmla="*/ 158 h 200"/>
                  <a:gd name="T64" fmla="*/ 162 w 352"/>
                  <a:gd name="T65" fmla="*/ 172 h 200"/>
                  <a:gd name="T66" fmla="*/ 100 w 352"/>
                  <a:gd name="T67" fmla="*/ 164 h 200"/>
                  <a:gd name="T68" fmla="*/ 74 w 352"/>
                  <a:gd name="T69" fmla="*/ 179 h 200"/>
                  <a:gd name="T70" fmla="*/ 31 w 352"/>
                  <a:gd name="T71" fmla="*/ 117 h 200"/>
                  <a:gd name="T72" fmla="*/ 4 w 352"/>
                  <a:gd name="T73" fmla="*/ 88 h 200"/>
                  <a:gd name="T74" fmla="*/ 62 w 352"/>
                  <a:gd name="T75" fmla="*/ 43 h 200"/>
                  <a:gd name="T76" fmla="*/ 133 w 352"/>
                  <a:gd name="T77" fmla="*/ 50 h 200"/>
                  <a:gd name="T78" fmla="*/ 128 w 352"/>
                  <a:gd name="T79" fmla="*/ 35 h 200"/>
                  <a:gd name="T80" fmla="*/ 181 w 352"/>
                  <a:gd name="T81" fmla="*/ 33 h 200"/>
                  <a:gd name="T82" fmla="*/ 170 w 352"/>
                  <a:gd name="T83" fmla="*/ 52 h 200"/>
                  <a:gd name="T84" fmla="*/ 229 w 352"/>
                  <a:gd name="T85" fmla="*/ 13 h 200"/>
                  <a:gd name="T86" fmla="*/ 228 w 352"/>
                  <a:gd name="T87" fmla="*/ 5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2" h="200">
                    <a:moveTo>
                      <a:pt x="228" y="53"/>
                    </a:moveTo>
                    <a:cubicBezTo>
                      <a:pt x="228" y="53"/>
                      <a:pt x="234" y="52"/>
                      <a:pt x="234" y="44"/>
                    </a:cubicBezTo>
                    <a:cubicBezTo>
                      <a:pt x="237" y="38"/>
                      <a:pt x="236" y="25"/>
                      <a:pt x="226" y="16"/>
                    </a:cubicBezTo>
                    <a:cubicBezTo>
                      <a:pt x="216" y="7"/>
                      <a:pt x="199" y="17"/>
                      <a:pt x="187" y="32"/>
                    </a:cubicBezTo>
                    <a:cubicBezTo>
                      <a:pt x="183" y="38"/>
                      <a:pt x="181" y="45"/>
                      <a:pt x="175" y="52"/>
                    </a:cubicBezTo>
                    <a:cubicBezTo>
                      <a:pt x="175" y="53"/>
                      <a:pt x="174" y="54"/>
                      <a:pt x="173" y="55"/>
                    </a:cubicBezTo>
                    <a:cubicBezTo>
                      <a:pt x="168" y="49"/>
                      <a:pt x="173" y="52"/>
                      <a:pt x="172" y="50"/>
                    </a:cubicBezTo>
                    <a:cubicBezTo>
                      <a:pt x="173" y="49"/>
                      <a:pt x="174" y="47"/>
                      <a:pt x="174" y="45"/>
                    </a:cubicBezTo>
                    <a:cubicBezTo>
                      <a:pt x="176" y="41"/>
                      <a:pt x="177" y="37"/>
                      <a:pt x="177" y="33"/>
                    </a:cubicBezTo>
                    <a:cubicBezTo>
                      <a:pt x="179" y="25"/>
                      <a:pt x="179" y="14"/>
                      <a:pt x="173" y="9"/>
                    </a:cubicBezTo>
                    <a:cubicBezTo>
                      <a:pt x="166" y="5"/>
                      <a:pt x="156" y="6"/>
                      <a:pt x="148" y="12"/>
                    </a:cubicBezTo>
                    <a:cubicBezTo>
                      <a:pt x="141" y="18"/>
                      <a:pt x="135" y="27"/>
                      <a:pt x="131" y="36"/>
                    </a:cubicBezTo>
                    <a:cubicBezTo>
                      <a:pt x="130" y="41"/>
                      <a:pt x="130" y="46"/>
                      <a:pt x="133" y="50"/>
                    </a:cubicBezTo>
                    <a:cubicBezTo>
                      <a:pt x="132" y="53"/>
                      <a:pt x="139" y="56"/>
                      <a:pt x="130" y="59"/>
                    </a:cubicBezTo>
                    <a:cubicBezTo>
                      <a:pt x="130" y="57"/>
                      <a:pt x="130" y="54"/>
                      <a:pt x="129" y="51"/>
                    </a:cubicBezTo>
                    <a:cubicBezTo>
                      <a:pt x="126" y="32"/>
                      <a:pt x="103" y="6"/>
                      <a:pt x="82" y="18"/>
                    </a:cubicBezTo>
                    <a:cubicBezTo>
                      <a:pt x="73" y="24"/>
                      <a:pt x="67" y="33"/>
                      <a:pt x="65" y="43"/>
                    </a:cubicBezTo>
                    <a:cubicBezTo>
                      <a:pt x="64" y="53"/>
                      <a:pt x="66" y="64"/>
                      <a:pt x="71" y="74"/>
                    </a:cubicBezTo>
                    <a:cubicBezTo>
                      <a:pt x="60" y="70"/>
                      <a:pt x="35" y="42"/>
                      <a:pt x="16" y="59"/>
                    </a:cubicBezTo>
                    <a:cubicBezTo>
                      <a:pt x="8" y="66"/>
                      <a:pt x="5" y="76"/>
                      <a:pt x="8" y="86"/>
                    </a:cubicBezTo>
                    <a:cubicBezTo>
                      <a:pt x="10" y="97"/>
                      <a:pt x="19" y="106"/>
                      <a:pt x="30" y="107"/>
                    </a:cubicBezTo>
                    <a:cubicBezTo>
                      <a:pt x="33" y="107"/>
                      <a:pt x="35" y="107"/>
                      <a:pt x="37" y="106"/>
                    </a:cubicBezTo>
                    <a:cubicBezTo>
                      <a:pt x="39" y="106"/>
                      <a:pt x="40" y="106"/>
                      <a:pt x="41" y="106"/>
                    </a:cubicBezTo>
                    <a:cubicBezTo>
                      <a:pt x="42" y="105"/>
                      <a:pt x="42" y="105"/>
                      <a:pt x="42" y="105"/>
                    </a:cubicBezTo>
                    <a:cubicBezTo>
                      <a:pt x="43" y="105"/>
                      <a:pt x="43" y="105"/>
                      <a:pt x="43" y="105"/>
                    </a:cubicBezTo>
                    <a:cubicBezTo>
                      <a:pt x="44" y="105"/>
                      <a:pt x="44" y="105"/>
                      <a:pt x="44" y="105"/>
                    </a:cubicBezTo>
                    <a:cubicBezTo>
                      <a:pt x="44" y="104"/>
                      <a:pt x="44" y="104"/>
                      <a:pt x="44" y="104"/>
                    </a:cubicBezTo>
                    <a:cubicBezTo>
                      <a:pt x="44" y="104"/>
                      <a:pt x="44" y="104"/>
                      <a:pt x="44" y="104"/>
                    </a:cubicBezTo>
                    <a:cubicBezTo>
                      <a:pt x="43" y="103"/>
                      <a:pt x="50" y="115"/>
                      <a:pt x="47" y="110"/>
                    </a:cubicBezTo>
                    <a:cubicBezTo>
                      <a:pt x="47" y="110"/>
                      <a:pt x="47" y="110"/>
                      <a:pt x="47" y="110"/>
                    </a:cubicBezTo>
                    <a:cubicBezTo>
                      <a:pt x="47" y="110"/>
                      <a:pt x="47" y="110"/>
                      <a:pt x="47" y="110"/>
                    </a:cubicBezTo>
                    <a:cubicBezTo>
                      <a:pt x="47" y="110"/>
                      <a:pt x="47" y="110"/>
                      <a:pt x="47" y="110"/>
                    </a:cubicBezTo>
                    <a:cubicBezTo>
                      <a:pt x="47" y="110"/>
                      <a:pt x="47" y="110"/>
                      <a:pt x="47" y="110"/>
                    </a:cubicBezTo>
                    <a:cubicBezTo>
                      <a:pt x="42" y="113"/>
                      <a:pt x="38" y="115"/>
                      <a:pt x="34" y="119"/>
                    </a:cubicBezTo>
                    <a:cubicBezTo>
                      <a:pt x="28" y="127"/>
                      <a:pt x="24" y="138"/>
                      <a:pt x="25" y="149"/>
                    </a:cubicBezTo>
                    <a:cubicBezTo>
                      <a:pt x="27" y="159"/>
                      <a:pt x="32" y="170"/>
                      <a:pt x="41" y="175"/>
                    </a:cubicBezTo>
                    <a:cubicBezTo>
                      <a:pt x="51" y="178"/>
                      <a:pt x="63" y="179"/>
                      <a:pt x="73" y="175"/>
                    </a:cubicBezTo>
                    <a:cubicBezTo>
                      <a:pt x="83" y="171"/>
                      <a:pt x="92" y="167"/>
                      <a:pt x="98" y="158"/>
                    </a:cubicBezTo>
                    <a:cubicBezTo>
                      <a:pt x="102" y="156"/>
                      <a:pt x="106" y="146"/>
                      <a:pt x="111" y="152"/>
                    </a:cubicBezTo>
                    <a:cubicBezTo>
                      <a:pt x="109" y="157"/>
                      <a:pt x="105" y="161"/>
                      <a:pt x="104" y="166"/>
                    </a:cubicBezTo>
                    <a:cubicBezTo>
                      <a:pt x="100" y="175"/>
                      <a:pt x="101" y="186"/>
                      <a:pt x="109" y="191"/>
                    </a:cubicBezTo>
                    <a:cubicBezTo>
                      <a:pt x="117" y="195"/>
                      <a:pt x="128" y="194"/>
                      <a:pt x="138" y="191"/>
                    </a:cubicBezTo>
                    <a:cubicBezTo>
                      <a:pt x="147" y="187"/>
                      <a:pt x="155" y="179"/>
                      <a:pt x="159" y="170"/>
                    </a:cubicBezTo>
                    <a:cubicBezTo>
                      <a:pt x="160" y="165"/>
                      <a:pt x="163" y="160"/>
                      <a:pt x="163" y="155"/>
                    </a:cubicBezTo>
                    <a:cubicBezTo>
                      <a:pt x="165" y="154"/>
                      <a:pt x="159" y="149"/>
                      <a:pt x="167" y="150"/>
                    </a:cubicBezTo>
                    <a:cubicBezTo>
                      <a:pt x="167" y="157"/>
                      <a:pt x="167" y="157"/>
                      <a:pt x="167" y="157"/>
                    </a:cubicBezTo>
                    <a:cubicBezTo>
                      <a:pt x="167" y="167"/>
                      <a:pt x="169" y="178"/>
                      <a:pt x="176" y="183"/>
                    </a:cubicBezTo>
                    <a:cubicBezTo>
                      <a:pt x="183" y="189"/>
                      <a:pt x="194" y="188"/>
                      <a:pt x="202" y="186"/>
                    </a:cubicBezTo>
                    <a:cubicBezTo>
                      <a:pt x="211" y="183"/>
                      <a:pt x="219" y="177"/>
                      <a:pt x="225" y="170"/>
                    </a:cubicBezTo>
                    <a:cubicBezTo>
                      <a:pt x="232" y="164"/>
                      <a:pt x="231" y="153"/>
                      <a:pt x="236" y="147"/>
                    </a:cubicBezTo>
                    <a:cubicBezTo>
                      <a:pt x="236" y="164"/>
                      <a:pt x="241" y="185"/>
                      <a:pt x="261" y="187"/>
                    </a:cubicBezTo>
                    <a:cubicBezTo>
                      <a:pt x="269" y="189"/>
                      <a:pt x="278" y="187"/>
                      <a:pt x="285" y="182"/>
                    </a:cubicBezTo>
                    <a:cubicBezTo>
                      <a:pt x="292" y="178"/>
                      <a:pt x="301" y="173"/>
                      <a:pt x="302" y="165"/>
                    </a:cubicBezTo>
                    <a:cubicBezTo>
                      <a:pt x="306" y="157"/>
                      <a:pt x="305" y="149"/>
                      <a:pt x="304" y="141"/>
                    </a:cubicBezTo>
                    <a:cubicBezTo>
                      <a:pt x="302" y="135"/>
                      <a:pt x="302" y="135"/>
                      <a:pt x="302" y="135"/>
                    </a:cubicBezTo>
                    <a:cubicBezTo>
                      <a:pt x="301" y="132"/>
                      <a:pt x="301" y="132"/>
                      <a:pt x="301" y="132"/>
                    </a:cubicBezTo>
                    <a:cubicBezTo>
                      <a:pt x="307" y="126"/>
                      <a:pt x="304" y="131"/>
                      <a:pt x="306" y="130"/>
                    </a:cubicBezTo>
                    <a:cubicBezTo>
                      <a:pt x="310" y="131"/>
                      <a:pt x="314" y="131"/>
                      <a:pt x="318" y="131"/>
                    </a:cubicBezTo>
                    <a:cubicBezTo>
                      <a:pt x="333" y="131"/>
                      <a:pt x="349" y="115"/>
                      <a:pt x="344" y="101"/>
                    </a:cubicBezTo>
                    <a:cubicBezTo>
                      <a:pt x="340" y="87"/>
                      <a:pt x="329" y="76"/>
                      <a:pt x="316" y="73"/>
                    </a:cubicBezTo>
                    <a:cubicBezTo>
                      <a:pt x="309" y="73"/>
                      <a:pt x="301" y="73"/>
                      <a:pt x="296" y="77"/>
                    </a:cubicBezTo>
                    <a:cubicBezTo>
                      <a:pt x="291" y="82"/>
                      <a:pt x="285" y="90"/>
                      <a:pt x="293" y="82"/>
                    </a:cubicBezTo>
                    <a:cubicBezTo>
                      <a:pt x="298" y="78"/>
                      <a:pt x="302" y="71"/>
                      <a:pt x="302" y="65"/>
                    </a:cubicBezTo>
                    <a:cubicBezTo>
                      <a:pt x="303" y="59"/>
                      <a:pt x="303" y="53"/>
                      <a:pt x="301" y="47"/>
                    </a:cubicBezTo>
                    <a:cubicBezTo>
                      <a:pt x="298" y="35"/>
                      <a:pt x="288" y="29"/>
                      <a:pt x="279" y="26"/>
                    </a:cubicBezTo>
                    <a:cubicBezTo>
                      <a:pt x="270" y="26"/>
                      <a:pt x="261" y="26"/>
                      <a:pt x="254" y="29"/>
                    </a:cubicBezTo>
                    <a:cubicBezTo>
                      <a:pt x="246" y="31"/>
                      <a:pt x="242" y="36"/>
                      <a:pt x="238" y="39"/>
                    </a:cubicBezTo>
                    <a:cubicBezTo>
                      <a:pt x="234" y="43"/>
                      <a:pt x="231" y="46"/>
                      <a:pt x="230" y="49"/>
                    </a:cubicBezTo>
                    <a:cubicBezTo>
                      <a:pt x="227" y="50"/>
                      <a:pt x="229" y="53"/>
                      <a:pt x="229" y="52"/>
                    </a:cubicBezTo>
                    <a:cubicBezTo>
                      <a:pt x="231" y="54"/>
                      <a:pt x="227" y="52"/>
                      <a:pt x="225" y="51"/>
                    </a:cubicBezTo>
                    <a:cubicBezTo>
                      <a:pt x="224" y="51"/>
                      <a:pt x="227" y="50"/>
                      <a:pt x="227" y="47"/>
                    </a:cubicBezTo>
                    <a:cubicBezTo>
                      <a:pt x="227" y="43"/>
                      <a:pt x="232" y="41"/>
                      <a:pt x="235" y="37"/>
                    </a:cubicBezTo>
                    <a:cubicBezTo>
                      <a:pt x="237" y="30"/>
                      <a:pt x="246" y="31"/>
                      <a:pt x="252" y="25"/>
                    </a:cubicBezTo>
                    <a:cubicBezTo>
                      <a:pt x="260" y="24"/>
                      <a:pt x="270" y="18"/>
                      <a:pt x="280" y="23"/>
                    </a:cubicBezTo>
                    <a:cubicBezTo>
                      <a:pt x="290" y="25"/>
                      <a:pt x="303" y="32"/>
                      <a:pt x="305" y="46"/>
                    </a:cubicBezTo>
                    <a:cubicBezTo>
                      <a:pt x="307" y="52"/>
                      <a:pt x="308" y="59"/>
                      <a:pt x="306" y="66"/>
                    </a:cubicBezTo>
                    <a:cubicBezTo>
                      <a:pt x="305" y="73"/>
                      <a:pt x="302" y="80"/>
                      <a:pt x="296" y="85"/>
                    </a:cubicBezTo>
                    <a:cubicBezTo>
                      <a:pt x="291" y="88"/>
                      <a:pt x="291" y="88"/>
                      <a:pt x="291" y="88"/>
                    </a:cubicBezTo>
                    <a:cubicBezTo>
                      <a:pt x="289" y="88"/>
                      <a:pt x="293" y="92"/>
                      <a:pt x="285" y="88"/>
                    </a:cubicBezTo>
                    <a:cubicBezTo>
                      <a:pt x="285" y="84"/>
                      <a:pt x="285" y="84"/>
                      <a:pt x="285" y="84"/>
                    </a:cubicBezTo>
                    <a:cubicBezTo>
                      <a:pt x="286" y="78"/>
                      <a:pt x="290" y="75"/>
                      <a:pt x="293" y="74"/>
                    </a:cubicBezTo>
                    <a:cubicBezTo>
                      <a:pt x="299" y="69"/>
                      <a:pt x="309" y="65"/>
                      <a:pt x="317" y="69"/>
                    </a:cubicBezTo>
                    <a:cubicBezTo>
                      <a:pt x="331" y="73"/>
                      <a:pt x="344" y="84"/>
                      <a:pt x="348" y="100"/>
                    </a:cubicBezTo>
                    <a:cubicBezTo>
                      <a:pt x="352" y="117"/>
                      <a:pt x="335" y="134"/>
                      <a:pt x="318" y="135"/>
                    </a:cubicBezTo>
                    <a:cubicBezTo>
                      <a:pt x="314" y="135"/>
                      <a:pt x="310" y="135"/>
                      <a:pt x="305" y="134"/>
                    </a:cubicBezTo>
                    <a:cubicBezTo>
                      <a:pt x="305" y="132"/>
                      <a:pt x="301" y="135"/>
                      <a:pt x="304" y="131"/>
                    </a:cubicBezTo>
                    <a:cubicBezTo>
                      <a:pt x="305" y="134"/>
                      <a:pt x="305" y="134"/>
                      <a:pt x="305" y="134"/>
                    </a:cubicBezTo>
                    <a:cubicBezTo>
                      <a:pt x="307" y="140"/>
                      <a:pt x="307" y="140"/>
                      <a:pt x="307" y="140"/>
                    </a:cubicBezTo>
                    <a:cubicBezTo>
                      <a:pt x="309" y="148"/>
                      <a:pt x="311" y="158"/>
                      <a:pt x="306" y="166"/>
                    </a:cubicBezTo>
                    <a:cubicBezTo>
                      <a:pt x="303" y="175"/>
                      <a:pt x="297" y="183"/>
                      <a:pt x="287" y="186"/>
                    </a:cubicBezTo>
                    <a:cubicBezTo>
                      <a:pt x="280" y="192"/>
                      <a:pt x="269" y="193"/>
                      <a:pt x="260" y="191"/>
                    </a:cubicBezTo>
                    <a:cubicBezTo>
                      <a:pt x="238" y="190"/>
                      <a:pt x="229" y="165"/>
                      <a:pt x="232" y="147"/>
                    </a:cubicBezTo>
                    <a:cubicBezTo>
                      <a:pt x="243" y="153"/>
                      <a:pt x="232" y="166"/>
                      <a:pt x="227" y="173"/>
                    </a:cubicBezTo>
                    <a:cubicBezTo>
                      <a:pt x="221" y="180"/>
                      <a:pt x="213" y="186"/>
                      <a:pt x="204" y="190"/>
                    </a:cubicBezTo>
                    <a:cubicBezTo>
                      <a:pt x="194" y="193"/>
                      <a:pt x="182" y="194"/>
                      <a:pt x="174" y="186"/>
                    </a:cubicBezTo>
                    <a:cubicBezTo>
                      <a:pt x="166" y="178"/>
                      <a:pt x="164" y="167"/>
                      <a:pt x="163" y="158"/>
                    </a:cubicBezTo>
                    <a:cubicBezTo>
                      <a:pt x="163" y="150"/>
                      <a:pt x="163" y="150"/>
                      <a:pt x="163" y="150"/>
                    </a:cubicBezTo>
                    <a:cubicBezTo>
                      <a:pt x="172" y="149"/>
                      <a:pt x="165" y="154"/>
                      <a:pt x="167" y="156"/>
                    </a:cubicBezTo>
                    <a:cubicBezTo>
                      <a:pt x="167" y="161"/>
                      <a:pt x="164" y="167"/>
                      <a:pt x="162" y="172"/>
                    </a:cubicBezTo>
                    <a:cubicBezTo>
                      <a:pt x="158" y="182"/>
                      <a:pt x="149" y="189"/>
                      <a:pt x="139" y="194"/>
                    </a:cubicBezTo>
                    <a:cubicBezTo>
                      <a:pt x="129" y="198"/>
                      <a:pt x="117" y="200"/>
                      <a:pt x="107" y="195"/>
                    </a:cubicBezTo>
                    <a:cubicBezTo>
                      <a:pt x="96" y="189"/>
                      <a:pt x="96" y="174"/>
                      <a:pt x="100" y="164"/>
                    </a:cubicBezTo>
                    <a:cubicBezTo>
                      <a:pt x="102" y="159"/>
                      <a:pt x="105" y="155"/>
                      <a:pt x="108" y="150"/>
                    </a:cubicBezTo>
                    <a:cubicBezTo>
                      <a:pt x="113" y="155"/>
                      <a:pt x="103" y="157"/>
                      <a:pt x="101" y="161"/>
                    </a:cubicBezTo>
                    <a:cubicBezTo>
                      <a:pt x="94" y="169"/>
                      <a:pt x="84" y="175"/>
                      <a:pt x="74" y="179"/>
                    </a:cubicBezTo>
                    <a:cubicBezTo>
                      <a:pt x="63" y="183"/>
                      <a:pt x="51" y="183"/>
                      <a:pt x="39" y="179"/>
                    </a:cubicBezTo>
                    <a:cubicBezTo>
                      <a:pt x="28" y="173"/>
                      <a:pt x="23" y="160"/>
                      <a:pt x="21" y="149"/>
                    </a:cubicBezTo>
                    <a:cubicBezTo>
                      <a:pt x="21" y="137"/>
                      <a:pt x="25" y="126"/>
                      <a:pt x="31" y="117"/>
                    </a:cubicBezTo>
                    <a:cubicBezTo>
                      <a:pt x="35" y="112"/>
                      <a:pt x="40" y="109"/>
                      <a:pt x="45" y="107"/>
                    </a:cubicBezTo>
                    <a:cubicBezTo>
                      <a:pt x="42" y="112"/>
                      <a:pt x="34" y="111"/>
                      <a:pt x="29" y="111"/>
                    </a:cubicBezTo>
                    <a:cubicBezTo>
                      <a:pt x="16" y="109"/>
                      <a:pt x="8" y="98"/>
                      <a:pt x="4" y="88"/>
                    </a:cubicBezTo>
                    <a:cubicBezTo>
                      <a:pt x="0" y="77"/>
                      <a:pt x="4" y="64"/>
                      <a:pt x="13" y="56"/>
                    </a:cubicBezTo>
                    <a:cubicBezTo>
                      <a:pt x="34" y="39"/>
                      <a:pt x="68" y="64"/>
                      <a:pt x="68" y="76"/>
                    </a:cubicBezTo>
                    <a:cubicBezTo>
                      <a:pt x="63" y="65"/>
                      <a:pt x="60" y="54"/>
                      <a:pt x="62" y="43"/>
                    </a:cubicBezTo>
                    <a:cubicBezTo>
                      <a:pt x="63" y="31"/>
                      <a:pt x="71" y="22"/>
                      <a:pt x="80" y="15"/>
                    </a:cubicBezTo>
                    <a:cubicBezTo>
                      <a:pt x="91" y="8"/>
                      <a:pt x="106" y="13"/>
                      <a:pt x="114" y="21"/>
                    </a:cubicBezTo>
                    <a:cubicBezTo>
                      <a:pt x="123" y="29"/>
                      <a:pt x="129" y="39"/>
                      <a:pt x="133" y="50"/>
                    </a:cubicBezTo>
                    <a:cubicBezTo>
                      <a:pt x="134" y="53"/>
                      <a:pt x="134" y="56"/>
                      <a:pt x="134" y="59"/>
                    </a:cubicBezTo>
                    <a:cubicBezTo>
                      <a:pt x="127" y="57"/>
                      <a:pt x="132" y="54"/>
                      <a:pt x="129" y="52"/>
                    </a:cubicBezTo>
                    <a:cubicBezTo>
                      <a:pt x="127" y="47"/>
                      <a:pt x="126" y="40"/>
                      <a:pt x="128" y="35"/>
                    </a:cubicBezTo>
                    <a:cubicBezTo>
                      <a:pt x="133" y="25"/>
                      <a:pt x="138" y="16"/>
                      <a:pt x="146" y="9"/>
                    </a:cubicBezTo>
                    <a:cubicBezTo>
                      <a:pt x="154" y="1"/>
                      <a:pt x="167" y="0"/>
                      <a:pt x="174" y="7"/>
                    </a:cubicBezTo>
                    <a:cubicBezTo>
                      <a:pt x="182" y="14"/>
                      <a:pt x="180" y="25"/>
                      <a:pt x="181" y="33"/>
                    </a:cubicBezTo>
                    <a:cubicBezTo>
                      <a:pt x="180" y="38"/>
                      <a:pt x="180" y="42"/>
                      <a:pt x="178" y="47"/>
                    </a:cubicBezTo>
                    <a:cubicBezTo>
                      <a:pt x="178" y="49"/>
                      <a:pt x="176" y="51"/>
                      <a:pt x="175" y="53"/>
                    </a:cubicBezTo>
                    <a:cubicBezTo>
                      <a:pt x="173" y="52"/>
                      <a:pt x="175" y="58"/>
                      <a:pt x="170" y="52"/>
                    </a:cubicBezTo>
                    <a:cubicBezTo>
                      <a:pt x="171" y="51"/>
                      <a:pt x="172" y="50"/>
                      <a:pt x="172" y="50"/>
                    </a:cubicBezTo>
                    <a:cubicBezTo>
                      <a:pt x="177" y="44"/>
                      <a:pt x="179" y="36"/>
                      <a:pt x="184" y="30"/>
                    </a:cubicBezTo>
                    <a:cubicBezTo>
                      <a:pt x="196" y="15"/>
                      <a:pt x="215" y="1"/>
                      <a:pt x="229" y="13"/>
                    </a:cubicBezTo>
                    <a:cubicBezTo>
                      <a:pt x="241" y="24"/>
                      <a:pt x="239" y="38"/>
                      <a:pt x="237" y="45"/>
                    </a:cubicBezTo>
                    <a:cubicBezTo>
                      <a:pt x="233" y="52"/>
                      <a:pt x="240" y="48"/>
                      <a:pt x="231" y="56"/>
                    </a:cubicBezTo>
                    <a:cubicBezTo>
                      <a:pt x="233" y="57"/>
                      <a:pt x="228" y="53"/>
                      <a:pt x="228" y="53"/>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grpSp>
        <p:sp>
          <p:nvSpPr>
            <p:cNvPr id="281" name="文本框 280"/>
            <p:cNvSpPr txBox="1"/>
            <p:nvPr/>
          </p:nvSpPr>
          <p:spPr>
            <a:xfrm>
              <a:off x="8401552" y="4418852"/>
              <a:ext cx="1801134" cy="523220"/>
            </a:xfrm>
            <a:prstGeom prst="rect">
              <a:avLst/>
            </a:prstGeom>
            <a:noFill/>
          </p:spPr>
          <p:txBody>
            <a:bodyPr wrap="square" rtlCol="0">
              <a:spAutoFit/>
            </a:bodyPr>
            <a:lstStyle>
              <a:defPPr>
                <a:defRPr lang="zh-CN"/>
              </a:defPPr>
              <a:lvl1pPr>
                <a:defRPr sz="3600" b="1">
                  <a:solidFill>
                    <a:srgbClr val="009AA0"/>
                  </a:solidFill>
                  <a:latin typeface="方正静蕾简体" panose="02000000000000000000" pitchFamily="2" charset="-122"/>
                  <a:ea typeface="方正静蕾简体" panose="02000000000000000000" pitchFamily="2" charset="-122"/>
                </a:defRPr>
              </a:lvl1pPr>
            </a:lstStyle>
            <a:p>
              <a:pPr algn="ctr"/>
              <a:r>
                <a:rPr lang="zh-CN" altLang="en-US" sz="2800" dirty="0">
                  <a:latin typeface="方正卡通简体" panose="03000509000000000000" pitchFamily="65" charset="-122"/>
                  <a:ea typeface="方正卡通简体" panose="03000509000000000000" pitchFamily="65" charset="-122"/>
                </a:rPr>
                <a:t>标题文字</a:t>
              </a:r>
            </a:p>
          </p:txBody>
        </p:sp>
      </p:grpSp>
      <p:sp>
        <p:nvSpPr>
          <p:cNvPr id="285" name="Freeform 5"/>
          <p:cNvSpPr/>
          <p:nvPr/>
        </p:nvSpPr>
        <p:spPr bwMode="auto">
          <a:xfrm>
            <a:off x="3994913" y="761903"/>
            <a:ext cx="236538" cy="220663"/>
          </a:xfrm>
          <a:custGeom>
            <a:avLst/>
            <a:gdLst>
              <a:gd name="T0" fmla="*/ 59 w 63"/>
              <a:gd name="T1" fmla="*/ 31 h 59"/>
              <a:gd name="T2" fmla="*/ 42 w 63"/>
              <a:gd name="T3" fmla="*/ 36 h 59"/>
              <a:gd name="T4" fmla="*/ 21 w 63"/>
              <a:gd name="T5" fmla="*/ 44 h 59"/>
              <a:gd name="T6" fmla="*/ 3 w 63"/>
              <a:gd name="T7" fmla="*/ 50 h 59"/>
              <a:gd name="T8" fmla="*/ 14 w 63"/>
              <a:gd name="T9" fmla="*/ 41 h 59"/>
              <a:gd name="T10" fmla="*/ 28 w 63"/>
              <a:gd name="T11" fmla="*/ 24 h 59"/>
              <a:gd name="T12" fmla="*/ 36 w 63"/>
              <a:gd name="T13" fmla="*/ 13 h 59"/>
              <a:gd name="T14" fmla="*/ 43 w 63"/>
              <a:gd name="T15" fmla="*/ 4 h 59"/>
              <a:gd name="T16" fmla="*/ 40 w 63"/>
              <a:gd name="T17" fmla="*/ 4 h 59"/>
              <a:gd name="T18" fmla="*/ 39 w 63"/>
              <a:gd name="T19" fmla="*/ 25 h 59"/>
              <a:gd name="T20" fmla="*/ 40 w 63"/>
              <a:gd name="T21" fmla="*/ 46 h 59"/>
              <a:gd name="T22" fmla="*/ 37 w 63"/>
              <a:gd name="T23" fmla="*/ 50 h 59"/>
              <a:gd name="T24" fmla="*/ 29 w 63"/>
              <a:gd name="T25" fmla="*/ 42 h 59"/>
              <a:gd name="T26" fmla="*/ 18 w 63"/>
              <a:gd name="T27" fmla="*/ 28 h 59"/>
              <a:gd name="T28" fmla="*/ 10 w 63"/>
              <a:gd name="T29" fmla="*/ 19 h 59"/>
              <a:gd name="T30" fmla="*/ 3 w 63"/>
              <a:gd name="T31" fmla="*/ 17 h 59"/>
              <a:gd name="T32" fmla="*/ 15 w 63"/>
              <a:gd name="T33" fmla="*/ 20 h 59"/>
              <a:gd name="T34" fmla="*/ 29 w 63"/>
              <a:gd name="T35" fmla="*/ 23 h 59"/>
              <a:gd name="T36" fmla="*/ 38 w 63"/>
              <a:gd name="T37" fmla="*/ 25 h 59"/>
              <a:gd name="T38" fmla="*/ 49 w 63"/>
              <a:gd name="T39" fmla="*/ 29 h 59"/>
              <a:gd name="T40" fmla="*/ 57 w 63"/>
              <a:gd name="T41" fmla="*/ 33 h 59"/>
              <a:gd name="T42" fmla="*/ 61 w 63"/>
              <a:gd name="T43" fmla="*/ 34 h 59"/>
              <a:gd name="T44" fmla="*/ 62 w 63"/>
              <a:gd name="T45" fmla="*/ 30 h 59"/>
              <a:gd name="T46" fmla="*/ 55 w 63"/>
              <a:gd name="T47" fmla="*/ 27 h 59"/>
              <a:gd name="T48" fmla="*/ 43 w 63"/>
              <a:gd name="T49" fmla="*/ 23 h 59"/>
              <a:gd name="T50" fmla="*/ 35 w 63"/>
              <a:gd name="T51" fmla="*/ 20 h 59"/>
              <a:gd name="T52" fmla="*/ 25 w 63"/>
              <a:gd name="T53" fmla="*/ 18 h 59"/>
              <a:gd name="T54" fmla="*/ 7 w 63"/>
              <a:gd name="T55" fmla="*/ 14 h 59"/>
              <a:gd name="T56" fmla="*/ 4 w 63"/>
              <a:gd name="T57" fmla="*/ 18 h 59"/>
              <a:gd name="T58" fmla="*/ 11 w 63"/>
              <a:gd name="T59" fmla="*/ 26 h 59"/>
              <a:gd name="T60" fmla="*/ 22 w 63"/>
              <a:gd name="T61" fmla="*/ 39 h 59"/>
              <a:gd name="T62" fmla="*/ 30 w 63"/>
              <a:gd name="T63" fmla="*/ 49 h 59"/>
              <a:gd name="T64" fmla="*/ 39 w 63"/>
              <a:gd name="T65" fmla="*/ 57 h 59"/>
              <a:gd name="T66" fmla="*/ 43 w 63"/>
              <a:gd name="T67" fmla="*/ 32 h 59"/>
              <a:gd name="T68" fmla="*/ 43 w 63"/>
              <a:gd name="T69" fmla="*/ 18 h 59"/>
              <a:gd name="T70" fmla="*/ 43 w 63"/>
              <a:gd name="T71" fmla="*/ 3 h 59"/>
              <a:gd name="T72" fmla="*/ 38 w 63"/>
              <a:gd name="T73" fmla="*/ 5 h 59"/>
              <a:gd name="T74" fmla="*/ 29 w 63"/>
              <a:gd name="T75" fmla="*/ 16 h 59"/>
              <a:gd name="T76" fmla="*/ 16 w 63"/>
              <a:gd name="T77" fmla="*/ 33 h 59"/>
              <a:gd name="T78" fmla="*/ 6 w 63"/>
              <a:gd name="T79" fmla="*/ 43 h 59"/>
              <a:gd name="T80" fmla="*/ 9 w 63"/>
              <a:gd name="T81" fmla="*/ 51 h 59"/>
              <a:gd name="T82" fmla="*/ 34 w 63"/>
              <a:gd name="T83" fmla="*/ 44 h 59"/>
              <a:gd name="T84" fmla="*/ 53 w 63"/>
              <a:gd name="T85" fmla="*/ 36 h 59"/>
              <a:gd name="T86" fmla="*/ 61 w 63"/>
              <a:gd name="T87" fmla="*/ 3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 h="59">
                <a:moveTo>
                  <a:pt x="63" y="31"/>
                </a:moveTo>
                <a:cubicBezTo>
                  <a:pt x="62" y="31"/>
                  <a:pt x="61" y="33"/>
                  <a:pt x="59" y="31"/>
                </a:cubicBezTo>
                <a:cubicBezTo>
                  <a:pt x="57" y="32"/>
                  <a:pt x="55" y="32"/>
                  <a:pt x="52" y="33"/>
                </a:cubicBezTo>
                <a:cubicBezTo>
                  <a:pt x="49" y="32"/>
                  <a:pt x="46" y="35"/>
                  <a:pt x="42" y="36"/>
                </a:cubicBezTo>
                <a:cubicBezTo>
                  <a:pt x="39" y="38"/>
                  <a:pt x="36" y="39"/>
                  <a:pt x="32" y="40"/>
                </a:cubicBezTo>
                <a:cubicBezTo>
                  <a:pt x="29" y="43"/>
                  <a:pt x="24" y="42"/>
                  <a:pt x="21" y="44"/>
                </a:cubicBezTo>
                <a:cubicBezTo>
                  <a:pt x="17" y="47"/>
                  <a:pt x="13" y="46"/>
                  <a:pt x="8" y="47"/>
                </a:cubicBezTo>
                <a:cubicBezTo>
                  <a:pt x="7" y="49"/>
                  <a:pt x="2" y="49"/>
                  <a:pt x="3" y="50"/>
                </a:cubicBezTo>
                <a:cubicBezTo>
                  <a:pt x="5" y="49"/>
                  <a:pt x="7" y="47"/>
                  <a:pt x="9" y="46"/>
                </a:cubicBezTo>
                <a:cubicBezTo>
                  <a:pt x="14" y="41"/>
                  <a:pt x="14" y="41"/>
                  <a:pt x="14" y="41"/>
                </a:cubicBezTo>
                <a:cubicBezTo>
                  <a:pt x="16" y="39"/>
                  <a:pt x="17" y="37"/>
                  <a:pt x="19" y="35"/>
                </a:cubicBezTo>
                <a:cubicBezTo>
                  <a:pt x="22" y="32"/>
                  <a:pt x="24" y="27"/>
                  <a:pt x="28" y="24"/>
                </a:cubicBezTo>
                <a:cubicBezTo>
                  <a:pt x="30" y="22"/>
                  <a:pt x="31" y="20"/>
                  <a:pt x="32" y="18"/>
                </a:cubicBezTo>
                <a:cubicBezTo>
                  <a:pt x="32" y="15"/>
                  <a:pt x="34" y="13"/>
                  <a:pt x="36" y="13"/>
                </a:cubicBezTo>
                <a:cubicBezTo>
                  <a:pt x="40" y="12"/>
                  <a:pt x="40" y="9"/>
                  <a:pt x="41" y="7"/>
                </a:cubicBezTo>
                <a:cubicBezTo>
                  <a:pt x="43" y="4"/>
                  <a:pt x="43" y="4"/>
                  <a:pt x="43" y="4"/>
                </a:cubicBezTo>
                <a:cubicBezTo>
                  <a:pt x="42" y="3"/>
                  <a:pt x="47" y="4"/>
                  <a:pt x="40" y="2"/>
                </a:cubicBezTo>
                <a:cubicBezTo>
                  <a:pt x="40" y="4"/>
                  <a:pt x="40" y="4"/>
                  <a:pt x="40" y="4"/>
                </a:cubicBezTo>
                <a:cubicBezTo>
                  <a:pt x="38" y="8"/>
                  <a:pt x="41" y="14"/>
                  <a:pt x="39" y="18"/>
                </a:cubicBezTo>
                <a:cubicBezTo>
                  <a:pt x="37" y="21"/>
                  <a:pt x="39" y="23"/>
                  <a:pt x="39" y="25"/>
                </a:cubicBezTo>
                <a:cubicBezTo>
                  <a:pt x="39" y="32"/>
                  <a:pt x="39" y="32"/>
                  <a:pt x="39" y="32"/>
                </a:cubicBezTo>
                <a:cubicBezTo>
                  <a:pt x="38" y="37"/>
                  <a:pt x="38" y="41"/>
                  <a:pt x="40" y="46"/>
                </a:cubicBezTo>
                <a:cubicBezTo>
                  <a:pt x="41" y="48"/>
                  <a:pt x="38" y="59"/>
                  <a:pt x="42" y="54"/>
                </a:cubicBezTo>
                <a:cubicBezTo>
                  <a:pt x="39" y="54"/>
                  <a:pt x="38" y="52"/>
                  <a:pt x="37" y="50"/>
                </a:cubicBezTo>
                <a:cubicBezTo>
                  <a:pt x="36" y="48"/>
                  <a:pt x="34" y="47"/>
                  <a:pt x="33" y="46"/>
                </a:cubicBezTo>
                <a:cubicBezTo>
                  <a:pt x="29" y="42"/>
                  <a:pt x="29" y="42"/>
                  <a:pt x="29" y="42"/>
                </a:cubicBezTo>
                <a:cubicBezTo>
                  <a:pt x="27" y="40"/>
                  <a:pt x="26" y="38"/>
                  <a:pt x="25" y="37"/>
                </a:cubicBezTo>
                <a:cubicBezTo>
                  <a:pt x="24" y="32"/>
                  <a:pt x="19" y="31"/>
                  <a:pt x="18" y="28"/>
                </a:cubicBezTo>
                <a:cubicBezTo>
                  <a:pt x="16" y="27"/>
                  <a:pt x="15" y="25"/>
                  <a:pt x="14" y="23"/>
                </a:cubicBezTo>
                <a:cubicBezTo>
                  <a:pt x="13" y="21"/>
                  <a:pt x="10" y="22"/>
                  <a:pt x="10" y="19"/>
                </a:cubicBezTo>
                <a:cubicBezTo>
                  <a:pt x="9" y="18"/>
                  <a:pt x="8" y="16"/>
                  <a:pt x="6" y="15"/>
                </a:cubicBezTo>
                <a:cubicBezTo>
                  <a:pt x="5" y="16"/>
                  <a:pt x="6" y="9"/>
                  <a:pt x="3" y="17"/>
                </a:cubicBezTo>
                <a:cubicBezTo>
                  <a:pt x="5" y="18"/>
                  <a:pt x="5" y="18"/>
                  <a:pt x="5" y="18"/>
                </a:cubicBezTo>
                <a:cubicBezTo>
                  <a:pt x="9" y="17"/>
                  <a:pt x="12" y="19"/>
                  <a:pt x="15" y="20"/>
                </a:cubicBezTo>
                <a:cubicBezTo>
                  <a:pt x="18" y="22"/>
                  <a:pt x="21" y="23"/>
                  <a:pt x="25" y="22"/>
                </a:cubicBezTo>
                <a:cubicBezTo>
                  <a:pt x="26" y="24"/>
                  <a:pt x="28" y="22"/>
                  <a:pt x="29" y="23"/>
                </a:cubicBezTo>
                <a:cubicBezTo>
                  <a:pt x="31" y="25"/>
                  <a:pt x="33" y="23"/>
                  <a:pt x="34" y="24"/>
                </a:cubicBezTo>
                <a:cubicBezTo>
                  <a:pt x="35" y="24"/>
                  <a:pt x="37" y="25"/>
                  <a:pt x="38" y="25"/>
                </a:cubicBezTo>
                <a:cubicBezTo>
                  <a:pt x="39" y="26"/>
                  <a:pt x="41" y="26"/>
                  <a:pt x="42" y="26"/>
                </a:cubicBezTo>
                <a:cubicBezTo>
                  <a:pt x="44" y="27"/>
                  <a:pt x="46" y="29"/>
                  <a:pt x="49" y="29"/>
                </a:cubicBezTo>
                <a:cubicBezTo>
                  <a:pt x="50" y="31"/>
                  <a:pt x="53" y="29"/>
                  <a:pt x="54" y="31"/>
                </a:cubicBezTo>
                <a:cubicBezTo>
                  <a:pt x="56" y="30"/>
                  <a:pt x="56" y="32"/>
                  <a:pt x="57" y="33"/>
                </a:cubicBezTo>
                <a:cubicBezTo>
                  <a:pt x="58" y="34"/>
                  <a:pt x="60" y="33"/>
                  <a:pt x="60" y="34"/>
                </a:cubicBezTo>
                <a:cubicBezTo>
                  <a:pt x="61" y="32"/>
                  <a:pt x="60" y="35"/>
                  <a:pt x="61" y="34"/>
                </a:cubicBezTo>
                <a:cubicBezTo>
                  <a:pt x="59" y="37"/>
                  <a:pt x="62" y="32"/>
                  <a:pt x="63" y="31"/>
                </a:cubicBezTo>
                <a:cubicBezTo>
                  <a:pt x="63" y="30"/>
                  <a:pt x="61" y="32"/>
                  <a:pt x="62" y="30"/>
                </a:cubicBezTo>
                <a:cubicBezTo>
                  <a:pt x="62" y="28"/>
                  <a:pt x="60" y="31"/>
                  <a:pt x="59" y="29"/>
                </a:cubicBezTo>
                <a:cubicBezTo>
                  <a:pt x="60" y="26"/>
                  <a:pt x="56" y="30"/>
                  <a:pt x="55" y="27"/>
                </a:cubicBezTo>
                <a:cubicBezTo>
                  <a:pt x="53" y="28"/>
                  <a:pt x="53" y="24"/>
                  <a:pt x="50" y="25"/>
                </a:cubicBezTo>
                <a:cubicBezTo>
                  <a:pt x="48" y="24"/>
                  <a:pt x="46" y="22"/>
                  <a:pt x="43" y="23"/>
                </a:cubicBezTo>
                <a:cubicBezTo>
                  <a:pt x="39" y="21"/>
                  <a:pt x="39" y="21"/>
                  <a:pt x="39" y="21"/>
                </a:cubicBezTo>
                <a:cubicBezTo>
                  <a:pt x="38" y="21"/>
                  <a:pt x="36" y="20"/>
                  <a:pt x="35" y="20"/>
                </a:cubicBezTo>
                <a:cubicBezTo>
                  <a:pt x="33" y="20"/>
                  <a:pt x="32" y="18"/>
                  <a:pt x="30" y="19"/>
                </a:cubicBezTo>
                <a:cubicBezTo>
                  <a:pt x="29" y="18"/>
                  <a:pt x="27" y="17"/>
                  <a:pt x="25" y="18"/>
                </a:cubicBezTo>
                <a:cubicBezTo>
                  <a:pt x="22" y="19"/>
                  <a:pt x="19" y="18"/>
                  <a:pt x="16" y="17"/>
                </a:cubicBezTo>
                <a:cubicBezTo>
                  <a:pt x="13" y="16"/>
                  <a:pt x="10" y="13"/>
                  <a:pt x="7" y="14"/>
                </a:cubicBezTo>
                <a:cubicBezTo>
                  <a:pt x="4" y="14"/>
                  <a:pt x="4" y="14"/>
                  <a:pt x="4" y="14"/>
                </a:cubicBezTo>
                <a:cubicBezTo>
                  <a:pt x="0" y="19"/>
                  <a:pt x="4" y="16"/>
                  <a:pt x="4" y="18"/>
                </a:cubicBezTo>
                <a:cubicBezTo>
                  <a:pt x="5" y="19"/>
                  <a:pt x="5" y="21"/>
                  <a:pt x="7" y="22"/>
                </a:cubicBezTo>
                <a:cubicBezTo>
                  <a:pt x="8" y="24"/>
                  <a:pt x="8" y="26"/>
                  <a:pt x="11" y="26"/>
                </a:cubicBezTo>
                <a:cubicBezTo>
                  <a:pt x="11" y="28"/>
                  <a:pt x="13" y="29"/>
                  <a:pt x="14" y="30"/>
                </a:cubicBezTo>
                <a:cubicBezTo>
                  <a:pt x="15" y="34"/>
                  <a:pt x="20" y="36"/>
                  <a:pt x="22" y="39"/>
                </a:cubicBezTo>
                <a:cubicBezTo>
                  <a:pt x="26" y="44"/>
                  <a:pt x="26" y="44"/>
                  <a:pt x="26" y="44"/>
                </a:cubicBezTo>
                <a:cubicBezTo>
                  <a:pt x="30" y="49"/>
                  <a:pt x="30" y="49"/>
                  <a:pt x="30" y="49"/>
                </a:cubicBezTo>
                <a:cubicBezTo>
                  <a:pt x="31" y="50"/>
                  <a:pt x="32" y="52"/>
                  <a:pt x="34" y="53"/>
                </a:cubicBezTo>
                <a:cubicBezTo>
                  <a:pt x="36" y="55"/>
                  <a:pt x="37" y="56"/>
                  <a:pt x="39" y="57"/>
                </a:cubicBezTo>
                <a:cubicBezTo>
                  <a:pt x="49" y="56"/>
                  <a:pt x="42" y="49"/>
                  <a:pt x="44" y="45"/>
                </a:cubicBezTo>
                <a:cubicBezTo>
                  <a:pt x="42" y="41"/>
                  <a:pt x="42" y="36"/>
                  <a:pt x="43" y="32"/>
                </a:cubicBezTo>
                <a:cubicBezTo>
                  <a:pt x="43" y="30"/>
                  <a:pt x="43" y="27"/>
                  <a:pt x="43" y="25"/>
                </a:cubicBezTo>
                <a:cubicBezTo>
                  <a:pt x="42" y="23"/>
                  <a:pt x="41" y="21"/>
                  <a:pt x="43" y="18"/>
                </a:cubicBezTo>
                <a:cubicBezTo>
                  <a:pt x="44" y="14"/>
                  <a:pt x="43" y="9"/>
                  <a:pt x="44" y="5"/>
                </a:cubicBezTo>
                <a:cubicBezTo>
                  <a:pt x="43" y="3"/>
                  <a:pt x="43" y="3"/>
                  <a:pt x="43" y="3"/>
                </a:cubicBezTo>
                <a:cubicBezTo>
                  <a:pt x="39" y="0"/>
                  <a:pt x="42" y="3"/>
                  <a:pt x="40" y="2"/>
                </a:cubicBezTo>
                <a:cubicBezTo>
                  <a:pt x="38" y="5"/>
                  <a:pt x="38" y="5"/>
                  <a:pt x="38" y="5"/>
                </a:cubicBezTo>
                <a:cubicBezTo>
                  <a:pt x="36" y="7"/>
                  <a:pt x="36" y="10"/>
                  <a:pt x="33" y="10"/>
                </a:cubicBezTo>
                <a:cubicBezTo>
                  <a:pt x="30" y="11"/>
                  <a:pt x="30" y="14"/>
                  <a:pt x="29" y="16"/>
                </a:cubicBezTo>
                <a:cubicBezTo>
                  <a:pt x="27" y="18"/>
                  <a:pt x="27" y="20"/>
                  <a:pt x="25" y="21"/>
                </a:cubicBezTo>
                <a:cubicBezTo>
                  <a:pt x="21" y="24"/>
                  <a:pt x="20" y="30"/>
                  <a:pt x="16" y="33"/>
                </a:cubicBezTo>
                <a:cubicBezTo>
                  <a:pt x="15" y="35"/>
                  <a:pt x="13" y="37"/>
                  <a:pt x="12" y="38"/>
                </a:cubicBezTo>
                <a:cubicBezTo>
                  <a:pt x="10" y="40"/>
                  <a:pt x="9" y="42"/>
                  <a:pt x="6" y="43"/>
                </a:cubicBezTo>
                <a:cubicBezTo>
                  <a:pt x="4" y="44"/>
                  <a:pt x="3" y="46"/>
                  <a:pt x="1" y="48"/>
                </a:cubicBezTo>
                <a:cubicBezTo>
                  <a:pt x="4" y="55"/>
                  <a:pt x="6" y="49"/>
                  <a:pt x="9" y="51"/>
                </a:cubicBezTo>
                <a:cubicBezTo>
                  <a:pt x="14" y="50"/>
                  <a:pt x="18" y="48"/>
                  <a:pt x="22" y="48"/>
                </a:cubicBezTo>
                <a:cubicBezTo>
                  <a:pt x="27" y="47"/>
                  <a:pt x="29" y="42"/>
                  <a:pt x="34" y="44"/>
                </a:cubicBezTo>
                <a:cubicBezTo>
                  <a:pt x="37" y="43"/>
                  <a:pt x="40" y="41"/>
                  <a:pt x="43" y="40"/>
                </a:cubicBezTo>
                <a:cubicBezTo>
                  <a:pt x="47" y="39"/>
                  <a:pt x="50" y="36"/>
                  <a:pt x="53" y="36"/>
                </a:cubicBezTo>
                <a:cubicBezTo>
                  <a:pt x="56" y="37"/>
                  <a:pt x="58" y="35"/>
                  <a:pt x="59" y="35"/>
                </a:cubicBezTo>
                <a:cubicBezTo>
                  <a:pt x="61" y="33"/>
                  <a:pt x="59" y="38"/>
                  <a:pt x="61" y="33"/>
                </a:cubicBezTo>
                <a:cubicBezTo>
                  <a:pt x="60" y="34"/>
                  <a:pt x="62" y="32"/>
                  <a:pt x="63" y="31"/>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86" name="Freeform 6"/>
          <p:cNvSpPr/>
          <p:nvPr/>
        </p:nvSpPr>
        <p:spPr bwMode="auto">
          <a:xfrm>
            <a:off x="8868538" y="5784753"/>
            <a:ext cx="203200" cy="206375"/>
          </a:xfrm>
          <a:custGeom>
            <a:avLst/>
            <a:gdLst>
              <a:gd name="T0" fmla="*/ 35 w 54"/>
              <a:gd name="T1" fmla="*/ 3 h 55"/>
              <a:gd name="T2" fmla="*/ 34 w 54"/>
              <a:gd name="T3" fmla="*/ 17 h 55"/>
              <a:gd name="T4" fmla="*/ 34 w 54"/>
              <a:gd name="T5" fmla="*/ 36 h 55"/>
              <a:gd name="T6" fmla="*/ 31 w 54"/>
              <a:gd name="T7" fmla="*/ 43 h 55"/>
              <a:gd name="T8" fmla="*/ 24 w 54"/>
              <a:gd name="T9" fmla="*/ 34 h 55"/>
              <a:gd name="T10" fmla="*/ 14 w 54"/>
              <a:gd name="T11" fmla="*/ 19 h 55"/>
              <a:gd name="T12" fmla="*/ 7 w 54"/>
              <a:gd name="T13" fmla="*/ 13 h 55"/>
              <a:gd name="T14" fmla="*/ 24 w 54"/>
              <a:gd name="T15" fmla="*/ 17 h 55"/>
              <a:gd name="T16" fmla="*/ 35 w 54"/>
              <a:gd name="T17" fmla="*/ 20 h 55"/>
              <a:gd name="T18" fmla="*/ 52 w 54"/>
              <a:gd name="T19" fmla="*/ 24 h 55"/>
              <a:gd name="T20" fmla="*/ 43 w 54"/>
              <a:gd name="T21" fmla="*/ 24 h 55"/>
              <a:gd name="T22" fmla="*/ 33 w 54"/>
              <a:gd name="T23" fmla="*/ 27 h 55"/>
              <a:gd name="T24" fmla="*/ 19 w 54"/>
              <a:gd name="T25" fmla="*/ 31 h 55"/>
              <a:gd name="T26" fmla="*/ 10 w 54"/>
              <a:gd name="T27" fmla="*/ 33 h 55"/>
              <a:gd name="T28" fmla="*/ 3 w 54"/>
              <a:gd name="T29" fmla="*/ 35 h 55"/>
              <a:gd name="T30" fmla="*/ 5 w 54"/>
              <a:gd name="T31" fmla="*/ 37 h 55"/>
              <a:gd name="T32" fmla="*/ 16 w 54"/>
              <a:gd name="T33" fmla="*/ 25 h 55"/>
              <a:gd name="T34" fmla="*/ 21 w 54"/>
              <a:gd name="T35" fmla="*/ 19 h 55"/>
              <a:gd name="T36" fmla="*/ 26 w 54"/>
              <a:gd name="T37" fmla="*/ 14 h 55"/>
              <a:gd name="T38" fmla="*/ 34 w 54"/>
              <a:gd name="T39" fmla="*/ 7 h 55"/>
              <a:gd name="T40" fmla="*/ 39 w 54"/>
              <a:gd name="T41" fmla="*/ 2 h 55"/>
              <a:gd name="T42" fmla="*/ 36 w 54"/>
              <a:gd name="T43" fmla="*/ 1 h 55"/>
              <a:gd name="T44" fmla="*/ 34 w 54"/>
              <a:gd name="T45" fmla="*/ 2 h 55"/>
              <a:gd name="T46" fmla="*/ 28 w 54"/>
              <a:gd name="T47" fmla="*/ 7 h 55"/>
              <a:gd name="T48" fmla="*/ 21 w 54"/>
              <a:gd name="T49" fmla="*/ 14 h 55"/>
              <a:gd name="T50" fmla="*/ 16 w 54"/>
              <a:gd name="T51" fmla="*/ 19 h 55"/>
              <a:gd name="T52" fmla="*/ 8 w 54"/>
              <a:gd name="T53" fmla="*/ 28 h 55"/>
              <a:gd name="T54" fmla="*/ 1 w 54"/>
              <a:gd name="T55" fmla="*/ 35 h 55"/>
              <a:gd name="T56" fmla="*/ 6 w 54"/>
              <a:gd name="T57" fmla="*/ 38 h 55"/>
              <a:gd name="T58" fmla="*/ 15 w 54"/>
              <a:gd name="T59" fmla="*/ 36 h 55"/>
              <a:gd name="T60" fmla="*/ 29 w 54"/>
              <a:gd name="T61" fmla="*/ 32 h 55"/>
              <a:gd name="T62" fmla="*/ 39 w 54"/>
              <a:gd name="T63" fmla="*/ 29 h 55"/>
              <a:gd name="T64" fmla="*/ 49 w 54"/>
              <a:gd name="T65" fmla="*/ 26 h 55"/>
              <a:gd name="T66" fmla="*/ 47 w 54"/>
              <a:gd name="T67" fmla="*/ 19 h 55"/>
              <a:gd name="T68" fmla="*/ 31 w 54"/>
              <a:gd name="T69" fmla="*/ 14 h 55"/>
              <a:gd name="T70" fmla="*/ 14 w 54"/>
              <a:gd name="T71" fmla="*/ 10 h 55"/>
              <a:gd name="T72" fmla="*/ 8 w 54"/>
              <a:gd name="T73" fmla="*/ 16 h 55"/>
              <a:gd name="T74" fmla="*/ 14 w 54"/>
              <a:gd name="T75" fmla="*/ 26 h 55"/>
              <a:gd name="T76" fmla="*/ 25 w 54"/>
              <a:gd name="T77" fmla="*/ 41 h 55"/>
              <a:gd name="T78" fmla="*/ 33 w 54"/>
              <a:gd name="T79" fmla="*/ 50 h 55"/>
              <a:gd name="T80" fmla="*/ 38 w 54"/>
              <a:gd name="T81" fmla="*/ 48 h 55"/>
              <a:gd name="T82" fmla="*/ 38 w 54"/>
              <a:gd name="T83" fmla="*/ 26 h 55"/>
              <a:gd name="T84" fmla="*/ 39 w 54"/>
              <a:gd name="T85" fmla="*/ 9 h 55"/>
              <a:gd name="T86" fmla="*/ 39 w 54"/>
              <a:gd name="T87"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4" h="55">
                <a:moveTo>
                  <a:pt x="35" y="1"/>
                </a:moveTo>
                <a:cubicBezTo>
                  <a:pt x="35" y="1"/>
                  <a:pt x="38" y="2"/>
                  <a:pt x="35" y="3"/>
                </a:cubicBezTo>
                <a:cubicBezTo>
                  <a:pt x="36" y="4"/>
                  <a:pt x="35" y="6"/>
                  <a:pt x="35" y="8"/>
                </a:cubicBezTo>
                <a:cubicBezTo>
                  <a:pt x="33" y="11"/>
                  <a:pt x="35" y="14"/>
                  <a:pt x="34" y="17"/>
                </a:cubicBezTo>
                <a:cubicBezTo>
                  <a:pt x="34" y="20"/>
                  <a:pt x="34" y="23"/>
                  <a:pt x="34" y="26"/>
                </a:cubicBezTo>
                <a:cubicBezTo>
                  <a:pt x="35" y="29"/>
                  <a:pt x="32" y="33"/>
                  <a:pt x="34" y="36"/>
                </a:cubicBezTo>
                <a:cubicBezTo>
                  <a:pt x="34" y="40"/>
                  <a:pt x="33" y="44"/>
                  <a:pt x="34" y="48"/>
                </a:cubicBezTo>
                <a:cubicBezTo>
                  <a:pt x="36" y="55"/>
                  <a:pt x="34" y="45"/>
                  <a:pt x="31" y="43"/>
                </a:cubicBezTo>
                <a:cubicBezTo>
                  <a:pt x="28" y="39"/>
                  <a:pt x="28" y="39"/>
                  <a:pt x="28" y="39"/>
                </a:cubicBezTo>
                <a:cubicBezTo>
                  <a:pt x="27" y="37"/>
                  <a:pt x="26" y="35"/>
                  <a:pt x="24" y="34"/>
                </a:cubicBezTo>
                <a:cubicBezTo>
                  <a:pt x="22" y="31"/>
                  <a:pt x="18" y="28"/>
                  <a:pt x="17" y="24"/>
                </a:cubicBezTo>
                <a:cubicBezTo>
                  <a:pt x="17" y="22"/>
                  <a:pt x="16" y="21"/>
                  <a:pt x="14" y="19"/>
                </a:cubicBezTo>
                <a:cubicBezTo>
                  <a:pt x="12" y="19"/>
                  <a:pt x="11" y="17"/>
                  <a:pt x="11" y="14"/>
                </a:cubicBezTo>
                <a:cubicBezTo>
                  <a:pt x="12" y="13"/>
                  <a:pt x="13" y="7"/>
                  <a:pt x="7" y="13"/>
                </a:cubicBezTo>
                <a:cubicBezTo>
                  <a:pt x="13" y="14"/>
                  <a:pt x="13" y="14"/>
                  <a:pt x="13" y="14"/>
                </a:cubicBezTo>
                <a:cubicBezTo>
                  <a:pt x="16" y="16"/>
                  <a:pt x="21" y="14"/>
                  <a:pt x="24" y="17"/>
                </a:cubicBezTo>
                <a:cubicBezTo>
                  <a:pt x="26" y="18"/>
                  <a:pt x="28" y="17"/>
                  <a:pt x="30" y="18"/>
                </a:cubicBezTo>
                <a:cubicBezTo>
                  <a:pt x="35" y="20"/>
                  <a:pt x="35" y="20"/>
                  <a:pt x="35" y="20"/>
                </a:cubicBezTo>
                <a:cubicBezTo>
                  <a:pt x="39" y="22"/>
                  <a:pt x="42" y="23"/>
                  <a:pt x="46" y="23"/>
                </a:cubicBezTo>
                <a:cubicBezTo>
                  <a:pt x="48" y="23"/>
                  <a:pt x="50" y="24"/>
                  <a:pt x="52" y="24"/>
                </a:cubicBezTo>
                <a:cubicBezTo>
                  <a:pt x="53" y="18"/>
                  <a:pt x="49" y="23"/>
                  <a:pt x="48" y="22"/>
                </a:cubicBezTo>
                <a:cubicBezTo>
                  <a:pt x="46" y="24"/>
                  <a:pt x="45" y="24"/>
                  <a:pt x="43" y="24"/>
                </a:cubicBezTo>
                <a:cubicBezTo>
                  <a:pt x="41" y="24"/>
                  <a:pt x="39" y="25"/>
                  <a:pt x="38" y="26"/>
                </a:cubicBezTo>
                <a:cubicBezTo>
                  <a:pt x="33" y="27"/>
                  <a:pt x="33" y="27"/>
                  <a:pt x="33" y="27"/>
                </a:cubicBezTo>
                <a:cubicBezTo>
                  <a:pt x="31" y="28"/>
                  <a:pt x="30" y="28"/>
                  <a:pt x="28" y="28"/>
                </a:cubicBezTo>
                <a:cubicBezTo>
                  <a:pt x="24" y="27"/>
                  <a:pt x="22" y="31"/>
                  <a:pt x="19" y="31"/>
                </a:cubicBezTo>
                <a:cubicBezTo>
                  <a:pt x="17" y="32"/>
                  <a:pt x="16" y="32"/>
                  <a:pt x="14" y="32"/>
                </a:cubicBezTo>
                <a:cubicBezTo>
                  <a:pt x="12" y="32"/>
                  <a:pt x="12" y="35"/>
                  <a:pt x="10" y="33"/>
                </a:cubicBezTo>
                <a:cubicBezTo>
                  <a:pt x="8" y="33"/>
                  <a:pt x="6" y="33"/>
                  <a:pt x="5" y="34"/>
                </a:cubicBezTo>
                <a:cubicBezTo>
                  <a:pt x="3" y="35"/>
                  <a:pt x="3" y="35"/>
                  <a:pt x="3" y="35"/>
                </a:cubicBezTo>
                <a:cubicBezTo>
                  <a:pt x="4" y="36"/>
                  <a:pt x="0" y="31"/>
                  <a:pt x="4" y="38"/>
                </a:cubicBezTo>
                <a:cubicBezTo>
                  <a:pt x="5" y="37"/>
                  <a:pt x="5" y="37"/>
                  <a:pt x="5" y="37"/>
                </a:cubicBezTo>
                <a:cubicBezTo>
                  <a:pt x="5" y="34"/>
                  <a:pt x="8" y="33"/>
                  <a:pt x="11" y="31"/>
                </a:cubicBezTo>
                <a:cubicBezTo>
                  <a:pt x="13" y="30"/>
                  <a:pt x="15" y="28"/>
                  <a:pt x="16" y="25"/>
                </a:cubicBezTo>
                <a:cubicBezTo>
                  <a:pt x="18" y="25"/>
                  <a:pt x="17" y="23"/>
                  <a:pt x="19" y="22"/>
                </a:cubicBezTo>
                <a:cubicBezTo>
                  <a:pt x="21" y="22"/>
                  <a:pt x="19" y="19"/>
                  <a:pt x="21" y="19"/>
                </a:cubicBezTo>
                <a:cubicBezTo>
                  <a:pt x="22" y="18"/>
                  <a:pt x="23" y="17"/>
                  <a:pt x="24" y="17"/>
                </a:cubicBezTo>
                <a:cubicBezTo>
                  <a:pt x="25" y="16"/>
                  <a:pt x="26" y="15"/>
                  <a:pt x="26" y="14"/>
                </a:cubicBezTo>
                <a:cubicBezTo>
                  <a:pt x="28" y="13"/>
                  <a:pt x="30" y="12"/>
                  <a:pt x="31" y="10"/>
                </a:cubicBezTo>
                <a:cubicBezTo>
                  <a:pt x="33" y="11"/>
                  <a:pt x="33" y="8"/>
                  <a:pt x="34" y="7"/>
                </a:cubicBezTo>
                <a:cubicBezTo>
                  <a:pt x="34" y="5"/>
                  <a:pt x="36" y="6"/>
                  <a:pt x="37" y="5"/>
                </a:cubicBezTo>
                <a:cubicBezTo>
                  <a:pt x="38" y="4"/>
                  <a:pt x="37" y="2"/>
                  <a:pt x="39" y="2"/>
                </a:cubicBezTo>
                <a:cubicBezTo>
                  <a:pt x="37" y="1"/>
                  <a:pt x="39" y="1"/>
                  <a:pt x="39" y="1"/>
                </a:cubicBezTo>
                <a:cubicBezTo>
                  <a:pt x="42" y="1"/>
                  <a:pt x="36" y="1"/>
                  <a:pt x="36" y="1"/>
                </a:cubicBezTo>
                <a:cubicBezTo>
                  <a:pt x="35" y="1"/>
                  <a:pt x="36" y="1"/>
                  <a:pt x="35" y="1"/>
                </a:cubicBezTo>
                <a:cubicBezTo>
                  <a:pt x="32" y="0"/>
                  <a:pt x="36" y="2"/>
                  <a:pt x="34" y="2"/>
                </a:cubicBezTo>
                <a:cubicBezTo>
                  <a:pt x="31" y="1"/>
                  <a:pt x="34" y="5"/>
                  <a:pt x="31" y="4"/>
                </a:cubicBezTo>
                <a:cubicBezTo>
                  <a:pt x="32" y="7"/>
                  <a:pt x="28" y="5"/>
                  <a:pt x="28" y="7"/>
                </a:cubicBezTo>
                <a:cubicBezTo>
                  <a:pt x="26" y="9"/>
                  <a:pt x="24" y="9"/>
                  <a:pt x="23" y="12"/>
                </a:cubicBezTo>
                <a:cubicBezTo>
                  <a:pt x="21" y="14"/>
                  <a:pt x="21" y="14"/>
                  <a:pt x="21" y="14"/>
                </a:cubicBezTo>
                <a:cubicBezTo>
                  <a:pt x="20" y="15"/>
                  <a:pt x="19" y="15"/>
                  <a:pt x="19" y="17"/>
                </a:cubicBezTo>
                <a:cubicBezTo>
                  <a:pt x="18" y="18"/>
                  <a:pt x="15" y="17"/>
                  <a:pt x="16" y="19"/>
                </a:cubicBezTo>
                <a:cubicBezTo>
                  <a:pt x="14" y="20"/>
                  <a:pt x="12" y="20"/>
                  <a:pt x="13" y="22"/>
                </a:cubicBezTo>
                <a:cubicBezTo>
                  <a:pt x="12" y="25"/>
                  <a:pt x="10" y="26"/>
                  <a:pt x="8" y="28"/>
                </a:cubicBezTo>
                <a:cubicBezTo>
                  <a:pt x="6" y="30"/>
                  <a:pt x="3" y="31"/>
                  <a:pt x="2" y="34"/>
                </a:cubicBezTo>
                <a:cubicBezTo>
                  <a:pt x="1" y="35"/>
                  <a:pt x="1" y="35"/>
                  <a:pt x="1" y="35"/>
                </a:cubicBezTo>
                <a:cubicBezTo>
                  <a:pt x="4" y="42"/>
                  <a:pt x="3" y="37"/>
                  <a:pt x="4" y="38"/>
                </a:cubicBezTo>
                <a:cubicBezTo>
                  <a:pt x="6" y="38"/>
                  <a:pt x="6" y="38"/>
                  <a:pt x="6" y="38"/>
                </a:cubicBezTo>
                <a:cubicBezTo>
                  <a:pt x="7" y="38"/>
                  <a:pt x="9" y="38"/>
                  <a:pt x="10" y="37"/>
                </a:cubicBezTo>
                <a:cubicBezTo>
                  <a:pt x="12" y="38"/>
                  <a:pt x="14" y="38"/>
                  <a:pt x="15" y="36"/>
                </a:cubicBezTo>
                <a:cubicBezTo>
                  <a:pt x="17" y="37"/>
                  <a:pt x="18" y="35"/>
                  <a:pt x="20" y="35"/>
                </a:cubicBezTo>
                <a:cubicBezTo>
                  <a:pt x="23" y="36"/>
                  <a:pt x="26" y="32"/>
                  <a:pt x="29" y="32"/>
                </a:cubicBezTo>
                <a:cubicBezTo>
                  <a:pt x="34" y="31"/>
                  <a:pt x="34" y="31"/>
                  <a:pt x="34" y="31"/>
                </a:cubicBezTo>
                <a:cubicBezTo>
                  <a:pt x="39" y="29"/>
                  <a:pt x="39" y="29"/>
                  <a:pt x="39" y="29"/>
                </a:cubicBezTo>
                <a:cubicBezTo>
                  <a:pt x="41" y="29"/>
                  <a:pt x="43" y="29"/>
                  <a:pt x="44" y="28"/>
                </a:cubicBezTo>
                <a:cubicBezTo>
                  <a:pt x="46" y="27"/>
                  <a:pt x="47" y="27"/>
                  <a:pt x="49" y="26"/>
                </a:cubicBezTo>
                <a:cubicBezTo>
                  <a:pt x="50" y="24"/>
                  <a:pt x="54" y="29"/>
                  <a:pt x="53" y="21"/>
                </a:cubicBezTo>
                <a:cubicBezTo>
                  <a:pt x="47" y="19"/>
                  <a:pt x="47" y="19"/>
                  <a:pt x="47" y="19"/>
                </a:cubicBezTo>
                <a:cubicBezTo>
                  <a:pt x="43" y="19"/>
                  <a:pt x="40" y="18"/>
                  <a:pt x="36" y="16"/>
                </a:cubicBezTo>
                <a:cubicBezTo>
                  <a:pt x="31" y="14"/>
                  <a:pt x="31" y="14"/>
                  <a:pt x="31" y="14"/>
                </a:cubicBezTo>
                <a:cubicBezTo>
                  <a:pt x="29" y="15"/>
                  <a:pt x="27" y="15"/>
                  <a:pt x="25" y="13"/>
                </a:cubicBezTo>
                <a:cubicBezTo>
                  <a:pt x="22" y="10"/>
                  <a:pt x="17" y="12"/>
                  <a:pt x="14" y="10"/>
                </a:cubicBezTo>
                <a:cubicBezTo>
                  <a:pt x="12" y="11"/>
                  <a:pt x="10" y="10"/>
                  <a:pt x="8" y="9"/>
                </a:cubicBezTo>
                <a:cubicBezTo>
                  <a:pt x="5" y="14"/>
                  <a:pt x="10" y="13"/>
                  <a:pt x="8" y="16"/>
                </a:cubicBezTo>
                <a:cubicBezTo>
                  <a:pt x="7" y="19"/>
                  <a:pt x="10" y="20"/>
                  <a:pt x="11" y="21"/>
                </a:cubicBezTo>
                <a:cubicBezTo>
                  <a:pt x="12" y="23"/>
                  <a:pt x="13" y="24"/>
                  <a:pt x="14" y="26"/>
                </a:cubicBezTo>
                <a:cubicBezTo>
                  <a:pt x="15" y="31"/>
                  <a:pt x="20" y="32"/>
                  <a:pt x="21" y="37"/>
                </a:cubicBezTo>
                <a:cubicBezTo>
                  <a:pt x="23" y="38"/>
                  <a:pt x="24" y="39"/>
                  <a:pt x="25" y="41"/>
                </a:cubicBezTo>
                <a:cubicBezTo>
                  <a:pt x="26" y="43"/>
                  <a:pt x="28" y="43"/>
                  <a:pt x="28" y="46"/>
                </a:cubicBezTo>
                <a:cubicBezTo>
                  <a:pt x="29" y="48"/>
                  <a:pt x="31" y="49"/>
                  <a:pt x="33" y="50"/>
                </a:cubicBezTo>
                <a:cubicBezTo>
                  <a:pt x="34" y="50"/>
                  <a:pt x="31" y="54"/>
                  <a:pt x="37" y="51"/>
                </a:cubicBezTo>
                <a:cubicBezTo>
                  <a:pt x="38" y="48"/>
                  <a:pt x="38" y="48"/>
                  <a:pt x="38" y="48"/>
                </a:cubicBezTo>
                <a:cubicBezTo>
                  <a:pt x="37" y="44"/>
                  <a:pt x="36" y="40"/>
                  <a:pt x="38" y="36"/>
                </a:cubicBezTo>
                <a:cubicBezTo>
                  <a:pt x="38" y="33"/>
                  <a:pt x="34" y="29"/>
                  <a:pt x="38" y="26"/>
                </a:cubicBezTo>
                <a:cubicBezTo>
                  <a:pt x="38" y="23"/>
                  <a:pt x="38" y="20"/>
                  <a:pt x="38" y="18"/>
                </a:cubicBezTo>
                <a:cubicBezTo>
                  <a:pt x="39" y="14"/>
                  <a:pt x="37" y="11"/>
                  <a:pt x="39" y="9"/>
                </a:cubicBezTo>
                <a:cubicBezTo>
                  <a:pt x="40" y="6"/>
                  <a:pt x="39" y="4"/>
                  <a:pt x="39" y="3"/>
                </a:cubicBezTo>
                <a:cubicBezTo>
                  <a:pt x="38" y="2"/>
                  <a:pt x="41" y="3"/>
                  <a:pt x="39" y="1"/>
                </a:cubicBezTo>
                <a:cubicBezTo>
                  <a:pt x="41" y="1"/>
                  <a:pt x="35" y="1"/>
                  <a:pt x="35" y="1"/>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87" name="Freeform 7"/>
          <p:cNvSpPr/>
          <p:nvPr/>
        </p:nvSpPr>
        <p:spPr bwMode="auto">
          <a:xfrm>
            <a:off x="4907726" y="5171978"/>
            <a:ext cx="200025" cy="203200"/>
          </a:xfrm>
          <a:custGeom>
            <a:avLst/>
            <a:gdLst>
              <a:gd name="T0" fmla="*/ 3 w 53"/>
              <a:gd name="T1" fmla="*/ 12 h 54"/>
              <a:gd name="T2" fmla="*/ 17 w 53"/>
              <a:gd name="T3" fmla="*/ 17 h 54"/>
              <a:gd name="T4" fmla="*/ 35 w 53"/>
              <a:gd name="T5" fmla="*/ 24 h 54"/>
              <a:gd name="T6" fmla="*/ 40 w 53"/>
              <a:gd name="T7" fmla="*/ 28 h 54"/>
              <a:gd name="T8" fmla="*/ 30 w 53"/>
              <a:gd name="T9" fmla="*/ 32 h 54"/>
              <a:gd name="T10" fmla="*/ 13 w 53"/>
              <a:gd name="T11" fmla="*/ 37 h 54"/>
              <a:gd name="T12" fmla="*/ 4 w 53"/>
              <a:gd name="T13" fmla="*/ 42 h 54"/>
              <a:gd name="T14" fmla="*/ 13 w 53"/>
              <a:gd name="T15" fmla="*/ 27 h 54"/>
              <a:gd name="T16" fmla="*/ 19 w 53"/>
              <a:gd name="T17" fmla="*/ 17 h 54"/>
              <a:gd name="T18" fmla="*/ 29 w 53"/>
              <a:gd name="T19" fmla="*/ 3 h 54"/>
              <a:gd name="T20" fmla="*/ 26 w 53"/>
              <a:gd name="T21" fmla="*/ 11 h 54"/>
              <a:gd name="T22" fmla="*/ 26 w 53"/>
              <a:gd name="T23" fmla="*/ 22 h 54"/>
              <a:gd name="T24" fmla="*/ 25 w 53"/>
              <a:gd name="T25" fmla="*/ 36 h 54"/>
              <a:gd name="T26" fmla="*/ 24 w 53"/>
              <a:gd name="T27" fmla="*/ 46 h 54"/>
              <a:gd name="T28" fmla="*/ 23 w 53"/>
              <a:gd name="T29" fmla="*/ 53 h 54"/>
              <a:gd name="T30" fmla="*/ 27 w 53"/>
              <a:gd name="T31" fmla="*/ 52 h 54"/>
              <a:gd name="T32" fmla="*/ 19 w 53"/>
              <a:gd name="T33" fmla="*/ 37 h 54"/>
              <a:gd name="T34" fmla="*/ 15 w 53"/>
              <a:gd name="T35" fmla="*/ 30 h 54"/>
              <a:gd name="T36" fmla="*/ 12 w 53"/>
              <a:gd name="T37" fmla="*/ 24 h 54"/>
              <a:gd name="T38" fmla="*/ 7 w 53"/>
              <a:gd name="T39" fmla="*/ 14 h 54"/>
              <a:gd name="T40" fmla="*/ 3 w 53"/>
              <a:gd name="T41" fmla="*/ 9 h 54"/>
              <a:gd name="T42" fmla="*/ 1 w 53"/>
              <a:gd name="T43" fmla="*/ 12 h 54"/>
              <a:gd name="T44" fmla="*/ 2 w 53"/>
              <a:gd name="T45" fmla="*/ 13 h 54"/>
              <a:gd name="T46" fmla="*/ 5 w 53"/>
              <a:gd name="T47" fmla="*/ 20 h 54"/>
              <a:gd name="T48" fmla="*/ 9 w 53"/>
              <a:gd name="T49" fmla="*/ 29 h 54"/>
              <a:gd name="T50" fmla="*/ 13 w 53"/>
              <a:gd name="T51" fmla="*/ 36 h 54"/>
              <a:gd name="T52" fmla="*/ 19 w 53"/>
              <a:gd name="T53" fmla="*/ 46 h 54"/>
              <a:gd name="T54" fmla="*/ 24 w 53"/>
              <a:gd name="T55" fmla="*/ 54 h 54"/>
              <a:gd name="T56" fmla="*/ 27 w 53"/>
              <a:gd name="T57" fmla="*/ 51 h 54"/>
              <a:gd name="T58" fmla="*/ 29 w 53"/>
              <a:gd name="T59" fmla="*/ 41 h 54"/>
              <a:gd name="T60" fmla="*/ 29 w 53"/>
              <a:gd name="T61" fmla="*/ 27 h 54"/>
              <a:gd name="T62" fmla="*/ 30 w 53"/>
              <a:gd name="T63" fmla="*/ 17 h 54"/>
              <a:gd name="T64" fmla="*/ 30 w 53"/>
              <a:gd name="T65" fmla="*/ 6 h 54"/>
              <a:gd name="T66" fmla="*/ 22 w 53"/>
              <a:gd name="T67" fmla="*/ 6 h 54"/>
              <a:gd name="T68" fmla="*/ 13 w 53"/>
              <a:gd name="T69" fmla="*/ 20 h 54"/>
              <a:gd name="T70" fmla="*/ 3 w 53"/>
              <a:gd name="T71" fmla="*/ 34 h 54"/>
              <a:gd name="T72" fmla="*/ 8 w 53"/>
              <a:gd name="T73" fmla="*/ 42 h 54"/>
              <a:gd name="T74" fmla="*/ 19 w 53"/>
              <a:gd name="T75" fmla="*/ 40 h 54"/>
              <a:gd name="T76" fmla="*/ 36 w 53"/>
              <a:gd name="T77" fmla="*/ 33 h 54"/>
              <a:gd name="T78" fmla="*/ 48 w 53"/>
              <a:gd name="T79" fmla="*/ 29 h 54"/>
              <a:gd name="T80" fmla="*/ 47 w 53"/>
              <a:gd name="T81" fmla="*/ 23 h 54"/>
              <a:gd name="T82" fmla="*/ 26 w 53"/>
              <a:gd name="T83" fmla="*/ 17 h 54"/>
              <a:gd name="T84" fmla="*/ 10 w 53"/>
              <a:gd name="T85" fmla="*/ 10 h 54"/>
              <a:gd name="T86" fmla="*/ 3 w 53"/>
              <a:gd name="T87" fmla="*/ 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3" h="54">
                <a:moveTo>
                  <a:pt x="1" y="11"/>
                </a:moveTo>
                <a:cubicBezTo>
                  <a:pt x="1" y="11"/>
                  <a:pt x="3" y="9"/>
                  <a:pt x="3" y="12"/>
                </a:cubicBezTo>
                <a:cubicBezTo>
                  <a:pt x="5" y="11"/>
                  <a:pt x="6" y="13"/>
                  <a:pt x="8" y="14"/>
                </a:cubicBezTo>
                <a:cubicBezTo>
                  <a:pt x="10" y="16"/>
                  <a:pt x="14" y="16"/>
                  <a:pt x="17" y="17"/>
                </a:cubicBezTo>
                <a:cubicBezTo>
                  <a:pt x="19" y="18"/>
                  <a:pt x="22" y="19"/>
                  <a:pt x="25" y="20"/>
                </a:cubicBezTo>
                <a:cubicBezTo>
                  <a:pt x="28" y="21"/>
                  <a:pt x="31" y="24"/>
                  <a:pt x="35" y="24"/>
                </a:cubicBezTo>
                <a:cubicBezTo>
                  <a:pt x="38" y="24"/>
                  <a:pt x="41" y="27"/>
                  <a:pt x="45" y="27"/>
                </a:cubicBezTo>
                <a:cubicBezTo>
                  <a:pt x="53" y="27"/>
                  <a:pt x="43" y="27"/>
                  <a:pt x="40" y="28"/>
                </a:cubicBezTo>
                <a:cubicBezTo>
                  <a:pt x="35" y="30"/>
                  <a:pt x="35" y="30"/>
                  <a:pt x="35" y="30"/>
                </a:cubicBezTo>
                <a:cubicBezTo>
                  <a:pt x="33" y="30"/>
                  <a:pt x="31" y="31"/>
                  <a:pt x="30" y="32"/>
                </a:cubicBezTo>
                <a:cubicBezTo>
                  <a:pt x="26" y="33"/>
                  <a:pt x="22" y="36"/>
                  <a:pt x="18" y="36"/>
                </a:cubicBezTo>
                <a:cubicBezTo>
                  <a:pt x="16" y="36"/>
                  <a:pt x="14" y="36"/>
                  <a:pt x="13" y="37"/>
                </a:cubicBezTo>
                <a:cubicBezTo>
                  <a:pt x="11" y="39"/>
                  <a:pt x="9" y="40"/>
                  <a:pt x="7" y="38"/>
                </a:cubicBezTo>
                <a:cubicBezTo>
                  <a:pt x="6" y="37"/>
                  <a:pt x="0" y="35"/>
                  <a:pt x="4" y="42"/>
                </a:cubicBezTo>
                <a:cubicBezTo>
                  <a:pt x="7" y="37"/>
                  <a:pt x="7" y="37"/>
                  <a:pt x="7" y="37"/>
                </a:cubicBezTo>
                <a:cubicBezTo>
                  <a:pt x="10" y="34"/>
                  <a:pt x="9" y="29"/>
                  <a:pt x="13" y="27"/>
                </a:cubicBezTo>
                <a:cubicBezTo>
                  <a:pt x="15" y="26"/>
                  <a:pt x="15" y="23"/>
                  <a:pt x="16" y="22"/>
                </a:cubicBezTo>
                <a:cubicBezTo>
                  <a:pt x="19" y="17"/>
                  <a:pt x="19" y="17"/>
                  <a:pt x="19" y="17"/>
                </a:cubicBezTo>
                <a:cubicBezTo>
                  <a:pt x="22" y="14"/>
                  <a:pt x="25" y="12"/>
                  <a:pt x="26" y="8"/>
                </a:cubicBezTo>
                <a:cubicBezTo>
                  <a:pt x="26" y="6"/>
                  <a:pt x="28" y="5"/>
                  <a:pt x="29" y="3"/>
                </a:cubicBezTo>
                <a:cubicBezTo>
                  <a:pt x="23" y="0"/>
                  <a:pt x="27" y="5"/>
                  <a:pt x="26" y="6"/>
                </a:cubicBezTo>
                <a:cubicBezTo>
                  <a:pt x="27" y="8"/>
                  <a:pt x="27" y="10"/>
                  <a:pt x="26" y="11"/>
                </a:cubicBezTo>
                <a:cubicBezTo>
                  <a:pt x="25" y="13"/>
                  <a:pt x="25" y="15"/>
                  <a:pt x="26" y="17"/>
                </a:cubicBezTo>
                <a:cubicBezTo>
                  <a:pt x="26" y="22"/>
                  <a:pt x="26" y="22"/>
                  <a:pt x="26" y="22"/>
                </a:cubicBezTo>
                <a:cubicBezTo>
                  <a:pt x="26" y="23"/>
                  <a:pt x="26" y="25"/>
                  <a:pt x="25" y="27"/>
                </a:cubicBezTo>
                <a:cubicBezTo>
                  <a:pt x="23" y="30"/>
                  <a:pt x="26" y="33"/>
                  <a:pt x="25" y="36"/>
                </a:cubicBezTo>
                <a:cubicBezTo>
                  <a:pt x="26" y="38"/>
                  <a:pt x="25" y="40"/>
                  <a:pt x="25" y="41"/>
                </a:cubicBezTo>
                <a:cubicBezTo>
                  <a:pt x="24" y="43"/>
                  <a:pt x="27" y="44"/>
                  <a:pt x="24" y="46"/>
                </a:cubicBezTo>
                <a:cubicBezTo>
                  <a:pt x="24" y="47"/>
                  <a:pt x="23" y="49"/>
                  <a:pt x="24" y="50"/>
                </a:cubicBezTo>
                <a:cubicBezTo>
                  <a:pt x="23" y="53"/>
                  <a:pt x="23" y="53"/>
                  <a:pt x="23" y="53"/>
                </a:cubicBezTo>
                <a:cubicBezTo>
                  <a:pt x="25" y="52"/>
                  <a:pt x="20" y="54"/>
                  <a:pt x="27" y="52"/>
                </a:cubicBezTo>
                <a:cubicBezTo>
                  <a:pt x="27" y="52"/>
                  <a:pt x="27" y="52"/>
                  <a:pt x="27" y="52"/>
                </a:cubicBezTo>
                <a:cubicBezTo>
                  <a:pt x="23" y="50"/>
                  <a:pt x="23" y="47"/>
                  <a:pt x="22" y="44"/>
                </a:cubicBezTo>
                <a:cubicBezTo>
                  <a:pt x="22" y="41"/>
                  <a:pt x="21" y="39"/>
                  <a:pt x="19" y="37"/>
                </a:cubicBezTo>
                <a:cubicBezTo>
                  <a:pt x="19" y="35"/>
                  <a:pt x="16" y="35"/>
                  <a:pt x="17" y="34"/>
                </a:cubicBezTo>
                <a:cubicBezTo>
                  <a:pt x="17" y="32"/>
                  <a:pt x="14" y="32"/>
                  <a:pt x="15" y="30"/>
                </a:cubicBezTo>
                <a:cubicBezTo>
                  <a:pt x="14" y="30"/>
                  <a:pt x="13" y="28"/>
                  <a:pt x="13" y="27"/>
                </a:cubicBezTo>
                <a:cubicBezTo>
                  <a:pt x="13" y="26"/>
                  <a:pt x="12" y="25"/>
                  <a:pt x="12" y="24"/>
                </a:cubicBezTo>
                <a:cubicBezTo>
                  <a:pt x="10" y="22"/>
                  <a:pt x="10" y="20"/>
                  <a:pt x="9" y="19"/>
                </a:cubicBezTo>
                <a:cubicBezTo>
                  <a:pt x="10" y="16"/>
                  <a:pt x="7" y="16"/>
                  <a:pt x="7" y="14"/>
                </a:cubicBezTo>
                <a:cubicBezTo>
                  <a:pt x="5" y="14"/>
                  <a:pt x="6" y="12"/>
                  <a:pt x="5" y="11"/>
                </a:cubicBezTo>
                <a:cubicBezTo>
                  <a:pt x="5" y="10"/>
                  <a:pt x="3" y="10"/>
                  <a:pt x="3" y="9"/>
                </a:cubicBezTo>
                <a:cubicBezTo>
                  <a:pt x="2" y="10"/>
                  <a:pt x="3" y="8"/>
                  <a:pt x="3" y="8"/>
                </a:cubicBezTo>
                <a:cubicBezTo>
                  <a:pt x="4" y="5"/>
                  <a:pt x="2" y="10"/>
                  <a:pt x="1" y="12"/>
                </a:cubicBezTo>
                <a:cubicBezTo>
                  <a:pt x="1" y="11"/>
                  <a:pt x="2" y="11"/>
                  <a:pt x="1" y="12"/>
                </a:cubicBezTo>
                <a:cubicBezTo>
                  <a:pt x="0" y="14"/>
                  <a:pt x="3" y="11"/>
                  <a:pt x="2" y="13"/>
                </a:cubicBezTo>
                <a:cubicBezTo>
                  <a:pt x="0" y="15"/>
                  <a:pt x="5" y="14"/>
                  <a:pt x="3" y="16"/>
                </a:cubicBezTo>
                <a:cubicBezTo>
                  <a:pt x="6" y="17"/>
                  <a:pt x="3" y="19"/>
                  <a:pt x="5" y="20"/>
                </a:cubicBezTo>
                <a:cubicBezTo>
                  <a:pt x="6" y="22"/>
                  <a:pt x="6" y="24"/>
                  <a:pt x="8" y="26"/>
                </a:cubicBezTo>
                <a:cubicBezTo>
                  <a:pt x="9" y="29"/>
                  <a:pt x="9" y="29"/>
                  <a:pt x="9" y="29"/>
                </a:cubicBezTo>
                <a:cubicBezTo>
                  <a:pt x="10" y="30"/>
                  <a:pt x="10" y="31"/>
                  <a:pt x="11" y="32"/>
                </a:cubicBezTo>
                <a:cubicBezTo>
                  <a:pt x="12" y="33"/>
                  <a:pt x="11" y="35"/>
                  <a:pt x="13" y="36"/>
                </a:cubicBezTo>
                <a:cubicBezTo>
                  <a:pt x="13" y="37"/>
                  <a:pt x="13" y="39"/>
                  <a:pt x="15" y="39"/>
                </a:cubicBezTo>
                <a:cubicBezTo>
                  <a:pt x="17" y="41"/>
                  <a:pt x="18" y="44"/>
                  <a:pt x="19" y="46"/>
                </a:cubicBezTo>
                <a:cubicBezTo>
                  <a:pt x="20" y="49"/>
                  <a:pt x="20" y="52"/>
                  <a:pt x="23" y="53"/>
                </a:cubicBezTo>
                <a:cubicBezTo>
                  <a:pt x="24" y="54"/>
                  <a:pt x="24" y="54"/>
                  <a:pt x="24" y="54"/>
                </a:cubicBezTo>
                <a:cubicBezTo>
                  <a:pt x="31" y="53"/>
                  <a:pt x="26" y="53"/>
                  <a:pt x="27" y="53"/>
                </a:cubicBezTo>
                <a:cubicBezTo>
                  <a:pt x="27" y="51"/>
                  <a:pt x="27" y="51"/>
                  <a:pt x="27" y="51"/>
                </a:cubicBezTo>
                <a:cubicBezTo>
                  <a:pt x="28" y="49"/>
                  <a:pt x="29" y="48"/>
                  <a:pt x="28" y="46"/>
                </a:cubicBezTo>
                <a:cubicBezTo>
                  <a:pt x="29" y="45"/>
                  <a:pt x="30" y="43"/>
                  <a:pt x="29" y="41"/>
                </a:cubicBezTo>
                <a:cubicBezTo>
                  <a:pt x="30" y="40"/>
                  <a:pt x="29" y="38"/>
                  <a:pt x="29" y="37"/>
                </a:cubicBezTo>
                <a:cubicBezTo>
                  <a:pt x="31" y="34"/>
                  <a:pt x="29" y="30"/>
                  <a:pt x="29" y="27"/>
                </a:cubicBezTo>
                <a:cubicBezTo>
                  <a:pt x="30" y="22"/>
                  <a:pt x="30" y="22"/>
                  <a:pt x="30" y="22"/>
                </a:cubicBezTo>
                <a:cubicBezTo>
                  <a:pt x="30" y="17"/>
                  <a:pt x="30" y="17"/>
                  <a:pt x="30" y="17"/>
                </a:cubicBezTo>
                <a:cubicBezTo>
                  <a:pt x="30" y="15"/>
                  <a:pt x="30" y="13"/>
                  <a:pt x="30" y="11"/>
                </a:cubicBezTo>
                <a:cubicBezTo>
                  <a:pt x="30" y="10"/>
                  <a:pt x="30" y="8"/>
                  <a:pt x="30" y="6"/>
                </a:cubicBezTo>
                <a:cubicBezTo>
                  <a:pt x="28" y="4"/>
                  <a:pt x="34" y="2"/>
                  <a:pt x="25" y="1"/>
                </a:cubicBezTo>
                <a:cubicBezTo>
                  <a:pt x="22" y="6"/>
                  <a:pt x="22" y="6"/>
                  <a:pt x="22" y="6"/>
                </a:cubicBezTo>
                <a:cubicBezTo>
                  <a:pt x="21" y="9"/>
                  <a:pt x="19" y="12"/>
                  <a:pt x="16" y="15"/>
                </a:cubicBezTo>
                <a:cubicBezTo>
                  <a:pt x="13" y="20"/>
                  <a:pt x="13" y="20"/>
                  <a:pt x="13" y="20"/>
                </a:cubicBezTo>
                <a:cubicBezTo>
                  <a:pt x="13" y="22"/>
                  <a:pt x="12" y="24"/>
                  <a:pt x="10" y="24"/>
                </a:cubicBezTo>
                <a:cubicBezTo>
                  <a:pt x="6" y="27"/>
                  <a:pt x="6" y="32"/>
                  <a:pt x="3" y="34"/>
                </a:cubicBezTo>
                <a:cubicBezTo>
                  <a:pt x="3" y="37"/>
                  <a:pt x="2" y="39"/>
                  <a:pt x="1" y="40"/>
                </a:cubicBezTo>
                <a:cubicBezTo>
                  <a:pt x="4" y="44"/>
                  <a:pt x="5" y="39"/>
                  <a:pt x="8" y="42"/>
                </a:cubicBezTo>
                <a:cubicBezTo>
                  <a:pt x="10" y="44"/>
                  <a:pt x="11" y="41"/>
                  <a:pt x="13" y="41"/>
                </a:cubicBezTo>
                <a:cubicBezTo>
                  <a:pt x="15" y="41"/>
                  <a:pt x="17" y="40"/>
                  <a:pt x="19" y="40"/>
                </a:cubicBezTo>
                <a:cubicBezTo>
                  <a:pt x="24" y="40"/>
                  <a:pt x="27" y="36"/>
                  <a:pt x="31" y="36"/>
                </a:cubicBezTo>
                <a:cubicBezTo>
                  <a:pt x="33" y="34"/>
                  <a:pt x="34" y="34"/>
                  <a:pt x="36" y="33"/>
                </a:cubicBezTo>
                <a:cubicBezTo>
                  <a:pt x="38" y="33"/>
                  <a:pt x="40" y="31"/>
                  <a:pt x="42" y="32"/>
                </a:cubicBezTo>
                <a:cubicBezTo>
                  <a:pt x="44" y="31"/>
                  <a:pt x="46" y="30"/>
                  <a:pt x="48" y="29"/>
                </a:cubicBezTo>
                <a:cubicBezTo>
                  <a:pt x="48" y="27"/>
                  <a:pt x="51" y="31"/>
                  <a:pt x="49" y="25"/>
                </a:cubicBezTo>
                <a:cubicBezTo>
                  <a:pt x="47" y="23"/>
                  <a:pt x="47" y="23"/>
                  <a:pt x="47" y="23"/>
                </a:cubicBezTo>
                <a:cubicBezTo>
                  <a:pt x="43" y="22"/>
                  <a:pt x="39" y="23"/>
                  <a:pt x="36" y="20"/>
                </a:cubicBezTo>
                <a:cubicBezTo>
                  <a:pt x="33" y="18"/>
                  <a:pt x="28" y="21"/>
                  <a:pt x="26" y="17"/>
                </a:cubicBezTo>
                <a:cubicBezTo>
                  <a:pt x="23" y="16"/>
                  <a:pt x="21" y="15"/>
                  <a:pt x="18" y="14"/>
                </a:cubicBezTo>
                <a:cubicBezTo>
                  <a:pt x="15" y="12"/>
                  <a:pt x="12" y="13"/>
                  <a:pt x="10" y="10"/>
                </a:cubicBezTo>
                <a:cubicBezTo>
                  <a:pt x="8" y="8"/>
                  <a:pt x="6" y="9"/>
                  <a:pt x="5" y="8"/>
                </a:cubicBezTo>
                <a:cubicBezTo>
                  <a:pt x="3" y="9"/>
                  <a:pt x="5" y="6"/>
                  <a:pt x="3" y="8"/>
                </a:cubicBezTo>
                <a:cubicBezTo>
                  <a:pt x="3" y="6"/>
                  <a:pt x="1" y="11"/>
                  <a:pt x="1" y="11"/>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88" name="Freeform 8"/>
          <p:cNvSpPr/>
          <p:nvPr/>
        </p:nvSpPr>
        <p:spPr bwMode="auto">
          <a:xfrm>
            <a:off x="9076501" y="3913091"/>
            <a:ext cx="280988" cy="266700"/>
          </a:xfrm>
          <a:custGeom>
            <a:avLst/>
            <a:gdLst>
              <a:gd name="T0" fmla="*/ 57 w 75"/>
              <a:gd name="T1" fmla="*/ 9 h 71"/>
              <a:gd name="T2" fmla="*/ 54 w 75"/>
              <a:gd name="T3" fmla="*/ 30 h 71"/>
              <a:gd name="T4" fmla="*/ 50 w 75"/>
              <a:gd name="T5" fmla="*/ 55 h 71"/>
              <a:gd name="T6" fmla="*/ 37 w 75"/>
              <a:gd name="T7" fmla="*/ 58 h 71"/>
              <a:gd name="T8" fmla="*/ 30 w 75"/>
              <a:gd name="T9" fmla="*/ 43 h 71"/>
              <a:gd name="T10" fmla="*/ 20 w 75"/>
              <a:gd name="T11" fmla="*/ 20 h 71"/>
              <a:gd name="T12" fmla="*/ 13 w 75"/>
              <a:gd name="T13" fmla="*/ 5 h 71"/>
              <a:gd name="T14" fmla="*/ 37 w 75"/>
              <a:gd name="T15" fmla="*/ 15 h 71"/>
              <a:gd name="T16" fmla="*/ 50 w 75"/>
              <a:gd name="T17" fmla="*/ 24 h 71"/>
              <a:gd name="T18" fmla="*/ 75 w 75"/>
              <a:gd name="T19" fmla="*/ 45 h 71"/>
              <a:gd name="T20" fmla="*/ 60 w 75"/>
              <a:gd name="T21" fmla="*/ 45 h 71"/>
              <a:gd name="T22" fmla="*/ 46 w 75"/>
              <a:gd name="T23" fmla="*/ 46 h 71"/>
              <a:gd name="T24" fmla="*/ 26 w 75"/>
              <a:gd name="T25" fmla="*/ 48 h 71"/>
              <a:gd name="T26" fmla="*/ 13 w 75"/>
              <a:gd name="T27" fmla="*/ 48 h 71"/>
              <a:gd name="T28" fmla="*/ 7 w 75"/>
              <a:gd name="T29" fmla="*/ 39 h 71"/>
              <a:gd name="T30" fmla="*/ 19 w 75"/>
              <a:gd name="T31" fmla="*/ 28 h 71"/>
              <a:gd name="T32" fmla="*/ 27 w 75"/>
              <a:gd name="T33" fmla="*/ 22 h 71"/>
              <a:gd name="T34" fmla="*/ 37 w 75"/>
              <a:gd name="T35" fmla="*/ 13 h 71"/>
              <a:gd name="T36" fmla="*/ 45 w 75"/>
              <a:gd name="T37" fmla="*/ 5 h 71"/>
              <a:gd name="T38" fmla="*/ 48 w 75"/>
              <a:gd name="T39" fmla="*/ 2 h 71"/>
              <a:gd name="T40" fmla="*/ 50 w 75"/>
              <a:gd name="T41" fmla="*/ 5 h 71"/>
              <a:gd name="T42" fmla="*/ 45 w 75"/>
              <a:gd name="T43" fmla="*/ 11 h 71"/>
              <a:gd name="T44" fmla="*/ 33 w 75"/>
              <a:gd name="T45" fmla="*/ 21 h 71"/>
              <a:gd name="T46" fmla="*/ 26 w 75"/>
              <a:gd name="T47" fmla="*/ 28 h 71"/>
              <a:gd name="T48" fmla="*/ 18 w 75"/>
              <a:gd name="T49" fmla="*/ 35 h 71"/>
              <a:gd name="T50" fmla="*/ 5 w 75"/>
              <a:gd name="T51" fmla="*/ 47 h 71"/>
              <a:gd name="T52" fmla="*/ 4 w 75"/>
              <a:gd name="T53" fmla="*/ 43 h 71"/>
              <a:gd name="T54" fmla="*/ 13 w 75"/>
              <a:gd name="T55" fmla="*/ 44 h 71"/>
              <a:gd name="T56" fmla="*/ 26 w 75"/>
              <a:gd name="T57" fmla="*/ 44 h 71"/>
              <a:gd name="T58" fmla="*/ 46 w 75"/>
              <a:gd name="T59" fmla="*/ 42 h 71"/>
              <a:gd name="T60" fmla="*/ 60 w 75"/>
              <a:gd name="T61" fmla="*/ 41 h 71"/>
              <a:gd name="T62" fmla="*/ 75 w 75"/>
              <a:gd name="T63" fmla="*/ 41 h 71"/>
              <a:gd name="T64" fmla="*/ 48 w 75"/>
              <a:gd name="T65" fmla="*/ 27 h 71"/>
              <a:gd name="T66" fmla="*/ 34 w 75"/>
              <a:gd name="T67" fmla="*/ 19 h 71"/>
              <a:gd name="T68" fmla="*/ 17 w 75"/>
              <a:gd name="T69" fmla="*/ 3 h 71"/>
              <a:gd name="T70" fmla="*/ 24 w 75"/>
              <a:gd name="T71" fmla="*/ 18 h 71"/>
              <a:gd name="T72" fmla="*/ 34 w 75"/>
              <a:gd name="T73" fmla="*/ 41 h 71"/>
              <a:gd name="T74" fmla="*/ 40 w 75"/>
              <a:gd name="T75" fmla="*/ 56 h 71"/>
              <a:gd name="T76" fmla="*/ 46 w 75"/>
              <a:gd name="T77" fmla="*/ 55 h 71"/>
              <a:gd name="T78" fmla="*/ 50 w 75"/>
              <a:gd name="T79" fmla="*/ 29 h 71"/>
              <a:gd name="T80" fmla="*/ 53 w 75"/>
              <a:gd name="T81" fmla="*/ 9 h 71"/>
              <a:gd name="T82" fmla="*/ 57 w 75"/>
              <a:gd name="T83" fmla="*/ 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5" h="71">
                <a:moveTo>
                  <a:pt x="57" y="7"/>
                </a:moveTo>
                <a:cubicBezTo>
                  <a:pt x="57" y="7"/>
                  <a:pt x="54" y="7"/>
                  <a:pt x="57" y="9"/>
                </a:cubicBezTo>
                <a:cubicBezTo>
                  <a:pt x="55" y="11"/>
                  <a:pt x="56" y="14"/>
                  <a:pt x="56" y="17"/>
                </a:cubicBezTo>
                <a:cubicBezTo>
                  <a:pt x="57" y="21"/>
                  <a:pt x="54" y="25"/>
                  <a:pt x="54" y="30"/>
                </a:cubicBezTo>
                <a:cubicBezTo>
                  <a:pt x="53" y="33"/>
                  <a:pt x="53" y="37"/>
                  <a:pt x="52" y="42"/>
                </a:cubicBezTo>
                <a:cubicBezTo>
                  <a:pt x="50" y="46"/>
                  <a:pt x="52" y="51"/>
                  <a:pt x="50" y="55"/>
                </a:cubicBezTo>
                <a:cubicBezTo>
                  <a:pt x="48" y="60"/>
                  <a:pt x="49" y="66"/>
                  <a:pt x="46" y="71"/>
                </a:cubicBezTo>
                <a:cubicBezTo>
                  <a:pt x="39" y="70"/>
                  <a:pt x="41" y="62"/>
                  <a:pt x="37" y="58"/>
                </a:cubicBezTo>
                <a:cubicBezTo>
                  <a:pt x="33" y="50"/>
                  <a:pt x="33" y="50"/>
                  <a:pt x="33" y="50"/>
                </a:cubicBezTo>
                <a:cubicBezTo>
                  <a:pt x="32" y="48"/>
                  <a:pt x="31" y="45"/>
                  <a:pt x="30" y="43"/>
                </a:cubicBezTo>
                <a:cubicBezTo>
                  <a:pt x="28" y="38"/>
                  <a:pt x="27" y="32"/>
                  <a:pt x="23" y="27"/>
                </a:cubicBezTo>
                <a:cubicBezTo>
                  <a:pt x="22" y="25"/>
                  <a:pt x="21" y="22"/>
                  <a:pt x="20" y="20"/>
                </a:cubicBezTo>
                <a:cubicBezTo>
                  <a:pt x="21" y="16"/>
                  <a:pt x="20" y="14"/>
                  <a:pt x="17" y="12"/>
                </a:cubicBezTo>
                <a:cubicBezTo>
                  <a:pt x="14" y="10"/>
                  <a:pt x="14" y="7"/>
                  <a:pt x="13" y="5"/>
                </a:cubicBezTo>
                <a:cubicBezTo>
                  <a:pt x="22" y="0"/>
                  <a:pt x="19" y="6"/>
                  <a:pt x="23" y="6"/>
                </a:cubicBezTo>
                <a:cubicBezTo>
                  <a:pt x="28" y="8"/>
                  <a:pt x="31" y="14"/>
                  <a:pt x="37" y="15"/>
                </a:cubicBezTo>
                <a:cubicBezTo>
                  <a:pt x="39" y="16"/>
                  <a:pt x="40" y="19"/>
                  <a:pt x="43" y="20"/>
                </a:cubicBezTo>
                <a:cubicBezTo>
                  <a:pt x="50" y="24"/>
                  <a:pt x="50" y="24"/>
                  <a:pt x="50" y="24"/>
                </a:cubicBezTo>
                <a:cubicBezTo>
                  <a:pt x="55" y="26"/>
                  <a:pt x="59" y="28"/>
                  <a:pt x="63" y="33"/>
                </a:cubicBezTo>
                <a:cubicBezTo>
                  <a:pt x="66" y="38"/>
                  <a:pt x="73" y="35"/>
                  <a:pt x="75" y="45"/>
                </a:cubicBezTo>
                <a:cubicBezTo>
                  <a:pt x="72" y="43"/>
                  <a:pt x="70" y="44"/>
                  <a:pt x="67" y="44"/>
                </a:cubicBezTo>
                <a:cubicBezTo>
                  <a:pt x="65" y="45"/>
                  <a:pt x="63" y="45"/>
                  <a:pt x="60" y="45"/>
                </a:cubicBezTo>
                <a:cubicBezTo>
                  <a:pt x="53" y="45"/>
                  <a:pt x="53" y="45"/>
                  <a:pt x="53" y="45"/>
                </a:cubicBezTo>
                <a:cubicBezTo>
                  <a:pt x="51" y="45"/>
                  <a:pt x="48" y="45"/>
                  <a:pt x="46" y="46"/>
                </a:cubicBezTo>
                <a:cubicBezTo>
                  <a:pt x="42" y="49"/>
                  <a:pt x="37" y="46"/>
                  <a:pt x="32" y="47"/>
                </a:cubicBezTo>
                <a:cubicBezTo>
                  <a:pt x="30" y="47"/>
                  <a:pt x="28" y="47"/>
                  <a:pt x="26" y="48"/>
                </a:cubicBezTo>
                <a:cubicBezTo>
                  <a:pt x="24" y="49"/>
                  <a:pt x="21" y="46"/>
                  <a:pt x="19" y="48"/>
                </a:cubicBezTo>
                <a:cubicBezTo>
                  <a:pt x="17" y="48"/>
                  <a:pt x="15" y="49"/>
                  <a:pt x="13" y="48"/>
                </a:cubicBezTo>
                <a:cubicBezTo>
                  <a:pt x="11" y="48"/>
                  <a:pt x="9" y="48"/>
                  <a:pt x="7" y="47"/>
                </a:cubicBezTo>
                <a:cubicBezTo>
                  <a:pt x="0" y="47"/>
                  <a:pt x="4" y="41"/>
                  <a:pt x="7" y="39"/>
                </a:cubicBezTo>
                <a:cubicBezTo>
                  <a:pt x="9" y="36"/>
                  <a:pt x="11" y="34"/>
                  <a:pt x="15" y="32"/>
                </a:cubicBezTo>
                <a:cubicBezTo>
                  <a:pt x="15" y="30"/>
                  <a:pt x="19" y="30"/>
                  <a:pt x="19" y="28"/>
                </a:cubicBezTo>
                <a:cubicBezTo>
                  <a:pt x="20" y="26"/>
                  <a:pt x="23" y="27"/>
                  <a:pt x="23" y="25"/>
                </a:cubicBezTo>
                <a:cubicBezTo>
                  <a:pt x="25" y="24"/>
                  <a:pt x="26" y="23"/>
                  <a:pt x="27" y="22"/>
                </a:cubicBezTo>
                <a:cubicBezTo>
                  <a:pt x="28" y="20"/>
                  <a:pt x="29" y="19"/>
                  <a:pt x="31" y="18"/>
                </a:cubicBezTo>
                <a:cubicBezTo>
                  <a:pt x="33" y="17"/>
                  <a:pt x="34" y="14"/>
                  <a:pt x="37" y="13"/>
                </a:cubicBezTo>
                <a:cubicBezTo>
                  <a:pt x="37" y="9"/>
                  <a:pt x="41" y="10"/>
                  <a:pt x="42" y="8"/>
                </a:cubicBezTo>
                <a:cubicBezTo>
                  <a:pt x="44" y="8"/>
                  <a:pt x="44" y="5"/>
                  <a:pt x="45" y="5"/>
                </a:cubicBezTo>
                <a:cubicBezTo>
                  <a:pt x="46" y="3"/>
                  <a:pt x="48" y="4"/>
                  <a:pt x="48" y="3"/>
                </a:cubicBezTo>
                <a:cubicBezTo>
                  <a:pt x="50" y="4"/>
                  <a:pt x="48" y="2"/>
                  <a:pt x="48" y="2"/>
                </a:cubicBezTo>
                <a:cubicBezTo>
                  <a:pt x="47" y="0"/>
                  <a:pt x="50" y="3"/>
                  <a:pt x="51" y="5"/>
                </a:cubicBezTo>
                <a:cubicBezTo>
                  <a:pt x="52" y="5"/>
                  <a:pt x="49" y="3"/>
                  <a:pt x="50" y="5"/>
                </a:cubicBezTo>
                <a:cubicBezTo>
                  <a:pt x="51" y="7"/>
                  <a:pt x="48" y="5"/>
                  <a:pt x="48" y="8"/>
                </a:cubicBezTo>
                <a:cubicBezTo>
                  <a:pt x="49" y="11"/>
                  <a:pt x="44" y="8"/>
                  <a:pt x="45" y="11"/>
                </a:cubicBezTo>
                <a:cubicBezTo>
                  <a:pt x="42" y="11"/>
                  <a:pt x="43" y="15"/>
                  <a:pt x="40" y="16"/>
                </a:cubicBezTo>
                <a:cubicBezTo>
                  <a:pt x="38" y="17"/>
                  <a:pt x="36" y="20"/>
                  <a:pt x="33" y="21"/>
                </a:cubicBezTo>
                <a:cubicBezTo>
                  <a:pt x="30" y="25"/>
                  <a:pt x="30" y="25"/>
                  <a:pt x="30" y="25"/>
                </a:cubicBezTo>
                <a:cubicBezTo>
                  <a:pt x="29" y="26"/>
                  <a:pt x="28" y="27"/>
                  <a:pt x="26" y="28"/>
                </a:cubicBezTo>
                <a:cubicBezTo>
                  <a:pt x="25" y="29"/>
                  <a:pt x="25" y="32"/>
                  <a:pt x="22" y="31"/>
                </a:cubicBezTo>
                <a:cubicBezTo>
                  <a:pt x="21" y="33"/>
                  <a:pt x="20" y="35"/>
                  <a:pt x="18" y="35"/>
                </a:cubicBezTo>
                <a:cubicBezTo>
                  <a:pt x="14" y="37"/>
                  <a:pt x="12" y="40"/>
                  <a:pt x="9" y="42"/>
                </a:cubicBezTo>
                <a:cubicBezTo>
                  <a:pt x="8" y="44"/>
                  <a:pt x="6" y="45"/>
                  <a:pt x="5" y="47"/>
                </a:cubicBezTo>
                <a:cubicBezTo>
                  <a:pt x="4" y="48"/>
                  <a:pt x="4" y="48"/>
                  <a:pt x="4" y="48"/>
                </a:cubicBezTo>
                <a:cubicBezTo>
                  <a:pt x="1" y="37"/>
                  <a:pt x="4" y="45"/>
                  <a:pt x="4" y="43"/>
                </a:cubicBezTo>
                <a:cubicBezTo>
                  <a:pt x="5" y="43"/>
                  <a:pt x="6" y="43"/>
                  <a:pt x="7" y="43"/>
                </a:cubicBezTo>
                <a:cubicBezTo>
                  <a:pt x="13" y="44"/>
                  <a:pt x="13" y="44"/>
                  <a:pt x="13" y="44"/>
                </a:cubicBezTo>
                <a:cubicBezTo>
                  <a:pt x="15" y="44"/>
                  <a:pt x="17" y="43"/>
                  <a:pt x="19" y="44"/>
                </a:cubicBezTo>
                <a:cubicBezTo>
                  <a:pt x="21" y="43"/>
                  <a:pt x="23" y="42"/>
                  <a:pt x="26" y="44"/>
                </a:cubicBezTo>
                <a:cubicBezTo>
                  <a:pt x="28" y="42"/>
                  <a:pt x="30" y="44"/>
                  <a:pt x="32" y="43"/>
                </a:cubicBezTo>
                <a:cubicBezTo>
                  <a:pt x="36" y="40"/>
                  <a:pt x="41" y="43"/>
                  <a:pt x="46" y="42"/>
                </a:cubicBezTo>
                <a:cubicBezTo>
                  <a:pt x="53" y="41"/>
                  <a:pt x="53" y="41"/>
                  <a:pt x="53" y="41"/>
                </a:cubicBezTo>
                <a:cubicBezTo>
                  <a:pt x="55" y="41"/>
                  <a:pt x="58" y="41"/>
                  <a:pt x="60" y="41"/>
                </a:cubicBezTo>
                <a:cubicBezTo>
                  <a:pt x="62" y="40"/>
                  <a:pt x="65" y="40"/>
                  <a:pt x="67" y="40"/>
                </a:cubicBezTo>
                <a:cubicBezTo>
                  <a:pt x="70" y="41"/>
                  <a:pt x="72" y="40"/>
                  <a:pt x="75" y="41"/>
                </a:cubicBezTo>
                <a:cubicBezTo>
                  <a:pt x="68" y="46"/>
                  <a:pt x="66" y="37"/>
                  <a:pt x="61" y="36"/>
                </a:cubicBezTo>
                <a:cubicBezTo>
                  <a:pt x="57" y="32"/>
                  <a:pt x="52" y="30"/>
                  <a:pt x="48" y="27"/>
                </a:cubicBezTo>
                <a:cubicBezTo>
                  <a:pt x="41" y="23"/>
                  <a:pt x="41" y="23"/>
                  <a:pt x="41" y="23"/>
                </a:cubicBezTo>
                <a:cubicBezTo>
                  <a:pt x="39" y="21"/>
                  <a:pt x="37" y="19"/>
                  <a:pt x="34" y="19"/>
                </a:cubicBezTo>
                <a:cubicBezTo>
                  <a:pt x="29" y="17"/>
                  <a:pt x="25" y="12"/>
                  <a:pt x="20" y="9"/>
                </a:cubicBezTo>
                <a:cubicBezTo>
                  <a:pt x="20" y="7"/>
                  <a:pt x="13" y="5"/>
                  <a:pt x="17" y="3"/>
                </a:cubicBezTo>
                <a:cubicBezTo>
                  <a:pt x="18" y="6"/>
                  <a:pt x="17" y="9"/>
                  <a:pt x="21" y="11"/>
                </a:cubicBezTo>
                <a:cubicBezTo>
                  <a:pt x="24" y="12"/>
                  <a:pt x="23" y="16"/>
                  <a:pt x="24" y="18"/>
                </a:cubicBezTo>
                <a:cubicBezTo>
                  <a:pt x="25" y="21"/>
                  <a:pt x="25" y="23"/>
                  <a:pt x="27" y="25"/>
                </a:cubicBezTo>
                <a:cubicBezTo>
                  <a:pt x="30" y="30"/>
                  <a:pt x="30" y="37"/>
                  <a:pt x="34" y="41"/>
                </a:cubicBezTo>
                <a:cubicBezTo>
                  <a:pt x="34" y="44"/>
                  <a:pt x="35" y="46"/>
                  <a:pt x="37" y="49"/>
                </a:cubicBezTo>
                <a:cubicBezTo>
                  <a:pt x="38" y="51"/>
                  <a:pt x="38" y="54"/>
                  <a:pt x="40" y="56"/>
                </a:cubicBezTo>
                <a:cubicBezTo>
                  <a:pt x="41" y="61"/>
                  <a:pt x="48" y="69"/>
                  <a:pt x="43" y="70"/>
                </a:cubicBezTo>
                <a:cubicBezTo>
                  <a:pt x="44" y="65"/>
                  <a:pt x="47" y="60"/>
                  <a:pt x="46" y="55"/>
                </a:cubicBezTo>
                <a:cubicBezTo>
                  <a:pt x="46" y="50"/>
                  <a:pt x="51" y="46"/>
                  <a:pt x="48" y="41"/>
                </a:cubicBezTo>
                <a:cubicBezTo>
                  <a:pt x="49" y="37"/>
                  <a:pt x="49" y="33"/>
                  <a:pt x="50" y="29"/>
                </a:cubicBezTo>
                <a:cubicBezTo>
                  <a:pt x="51" y="24"/>
                  <a:pt x="53" y="20"/>
                  <a:pt x="52" y="17"/>
                </a:cubicBezTo>
                <a:cubicBezTo>
                  <a:pt x="51" y="13"/>
                  <a:pt x="53" y="10"/>
                  <a:pt x="53" y="9"/>
                </a:cubicBezTo>
                <a:cubicBezTo>
                  <a:pt x="54" y="7"/>
                  <a:pt x="51" y="8"/>
                  <a:pt x="53" y="6"/>
                </a:cubicBezTo>
                <a:cubicBezTo>
                  <a:pt x="52" y="6"/>
                  <a:pt x="58" y="7"/>
                  <a:pt x="57" y="7"/>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89" name="Freeform 9"/>
          <p:cNvSpPr/>
          <p:nvPr/>
        </p:nvSpPr>
        <p:spPr bwMode="auto">
          <a:xfrm>
            <a:off x="5136984" y="4163121"/>
            <a:ext cx="263525" cy="244475"/>
          </a:xfrm>
          <a:custGeom>
            <a:avLst/>
            <a:gdLst>
              <a:gd name="T0" fmla="*/ 22 w 70"/>
              <a:gd name="T1" fmla="*/ 8 h 65"/>
              <a:gd name="T2" fmla="*/ 25 w 70"/>
              <a:gd name="T3" fmla="*/ 26 h 65"/>
              <a:gd name="T4" fmla="*/ 28 w 70"/>
              <a:gd name="T5" fmla="*/ 50 h 65"/>
              <a:gd name="T6" fmla="*/ 34 w 70"/>
              <a:gd name="T7" fmla="*/ 50 h 65"/>
              <a:gd name="T8" fmla="*/ 40 w 70"/>
              <a:gd name="T9" fmla="*/ 37 h 65"/>
              <a:gd name="T10" fmla="*/ 49 w 70"/>
              <a:gd name="T11" fmla="*/ 15 h 65"/>
              <a:gd name="T12" fmla="*/ 54 w 70"/>
              <a:gd name="T13" fmla="*/ 1 h 65"/>
              <a:gd name="T14" fmla="*/ 39 w 70"/>
              <a:gd name="T15" fmla="*/ 16 h 65"/>
              <a:gd name="T16" fmla="*/ 27 w 70"/>
              <a:gd name="T17" fmla="*/ 24 h 65"/>
              <a:gd name="T18" fmla="*/ 3 w 70"/>
              <a:gd name="T19" fmla="*/ 40 h 65"/>
              <a:gd name="T20" fmla="*/ 15 w 70"/>
              <a:gd name="T21" fmla="*/ 37 h 65"/>
              <a:gd name="T22" fmla="*/ 28 w 70"/>
              <a:gd name="T23" fmla="*/ 38 h 65"/>
              <a:gd name="T24" fmla="*/ 47 w 70"/>
              <a:gd name="T25" fmla="*/ 39 h 65"/>
              <a:gd name="T26" fmla="*/ 58 w 70"/>
              <a:gd name="T27" fmla="*/ 39 h 65"/>
              <a:gd name="T28" fmla="*/ 68 w 70"/>
              <a:gd name="T29" fmla="*/ 41 h 65"/>
              <a:gd name="T30" fmla="*/ 55 w 70"/>
              <a:gd name="T31" fmla="*/ 32 h 65"/>
              <a:gd name="T32" fmla="*/ 47 w 70"/>
              <a:gd name="T33" fmla="*/ 25 h 65"/>
              <a:gd name="T34" fmla="*/ 40 w 70"/>
              <a:gd name="T35" fmla="*/ 19 h 65"/>
              <a:gd name="T36" fmla="*/ 30 w 70"/>
              <a:gd name="T37" fmla="*/ 10 h 65"/>
              <a:gd name="T38" fmla="*/ 25 w 70"/>
              <a:gd name="T39" fmla="*/ 4 h 65"/>
              <a:gd name="T40" fmla="*/ 27 w 70"/>
              <a:gd name="T41" fmla="*/ 1 h 65"/>
              <a:gd name="T42" fmla="*/ 30 w 70"/>
              <a:gd name="T43" fmla="*/ 3 h 65"/>
              <a:gd name="T44" fmla="*/ 37 w 70"/>
              <a:gd name="T45" fmla="*/ 11 h 65"/>
              <a:gd name="T46" fmla="*/ 47 w 70"/>
              <a:gd name="T47" fmla="*/ 19 h 65"/>
              <a:gd name="T48" fmla="*/ 54 w 70"/>
              <a:gd name="T49" fmla="*/ 25 h 65"/>
              <a:gd name="T50" fmla="*/ 65 w 70"/>
              <a:gd name="T51" fmla="*/ 35 h 65"/>
              <a:gd name="T52" fmla="*/ 64 w 70"/>
              <a:gd name="T53" fmla="*/ 43 h 65"/>
              <a:gd name="T54" fmla="*/ 53 w 70"/>
              <a:gd name="T55" fmla="*/ 43 h 65"/>
              <a:gd name="T56" fmla="*/ 40 w 70"/>
              <a:gd name="T57" fmla="*/ 43 h 65"/>
              <a:gd name="T58" fmla="*/ 21 w 70"/>
              <a:gd name="T59" fmla="*/ 41 h 65"/>
              <a:gd name="T60" fmla="*/ 8 w 70"/>
              <a:gd name="T61" fmla="*/ 40 h 65"/>
              <a:gd name="T62" fmla="*/ 12 w 70"/>
              <a:gd name="T63" fmla="*/ 29 h 65"/>
              <a:gd name="T64" fmla="*/ 31 w 70"/>
              <a:gd name="T65" fmla="*/ 17 h 65"/>
              <a:gd name="T66" fmla="*/ 50 w 70"/>
              <a:gd name="T67" fmla="*/ 4 h 65"/>
              <a:gd name="T68" fmla="*/ 56 w 70"/>
              <a:gd name="T69" fmla="*/ 10 h 65"/>
              <a:gd name="T70" fmla="*/ 50 w 70"/>
              <a:gd name="T71" fmla="*/ 24 h 65"/>
              <a:gd name="T72" fmla="*/ 40 w 70"/>
              <a:gd name="T73" fmla="*/ 45 h 65"/>
              <a:gd name="T74" fmla="*/ 27 w 70"/>
              <a:gd name="T75" fmla="*/ 65 h 65"/>
              <a:gd name="T76" fmla="*/ 22 w 70"/>
              <a:gd name="T77" fmla="*/ 38 h 65"/>
              <a:gd name="T78" fmla="*/ 19 w 70"/>
              <a:gd name="T79" fmla="*/ 16 h 65"/>
              <a:gd name="T80" fmla="*/ 17 w 70"/>
              <a:gd name="T81" fmla="*/ 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0" h="65">
                <a:moveTo>
                  <a:pt x="21" y="5"/>
                </a:moveTo>
                <a:cubicBezTo>
                  <a:pt x="21" y="5"/>
                  <a:pt x="19" y="6"/>
                  <a:pt x="22" y="8"/>
                </a:cubicBezTo>
                <a:cubicBezTo>
                  <a:pt x="21" y="10"/>
                  <a:pt x="22" y="12"/>
                  <a:pt x="23" y="15"/>
                </a:cubicBezTo>
                <a:cubicBezTo>
                  <a:pt x="25" y="18"/>
                  <a:pt x="24" y="22"/>
                  <a:pt x="25" y="26"/>
                </a:cubicBezTo>
                <a:cubicBezTo>
                  <a:pt x="25" y="30"/>
                  <a:pt x="26" y="33"/>
                  <a:pt x="26" y="37"/>
                </a:cubicBezTo>
                <a:cubicBezTo>
                  <a:pt x="26" y="42"/>
                  <a:pt x="29" y="45"/>
                  <a:pt x="28" y="50"/>
                </a:cubicBezTo>
                <a:cubicBezTo>
                  <a:pt x="29" y="55"/>
                  <a:pt x="31" y="59"/>
                  <a:pt x="31" y="64"/>
                </a:cubicBezTo>
                <a:cubicBezTo>
                  <a:pt x="28" y="62"/>
                  <a:pt x="34" y="55"/>
                  <a:pt x="34" y="50"/>
                </a:cubicBezTo>
                <a:cubicBezTo>
                  <a:pt x="34" y="48"/>
                  <a:pt x="35" y="46"/>
                  <a:pt x="36" y="43"/>
                </a:cubicBezTo>
                <a:cubicBezTo>
                  <a:pt x="37" y="41"/>
                  <a:pt x="38" y="39"/>
                  <a:pt x="40" y="37"/>
                </a:cubicBezTo>
                <a:cubicBezTo>
                  <a:pt x="42" y="32"/>
                  <a:pt x="45" y="28"/>
                  <a:pt x="46" y="22"/>
                </a:cubicBezTo>
                <a:cubicBezTo>
                  <a:pt x="47" y="20"/>
                  <a:pt x="48" y="17"/>
                  <a:pt x="49" y="15"/>
                </a:cubicBezTo>
                <a:cubicBezTo>
                  <a:pt x="52" y="14"/>
                  <a:pt x="53" y="11"/>
                  <a:pt x="52" y="8"/>
                </a:cubicBezTo>
                <a:cubicBezTo>
                  <a:pt x="50" y="5"/>
                  <a:pt x="53" y="4"/>
                  <a:pt x="54" y="1"/>
                </a:cubicBezTo>
                <a:cubicBezTo>
                  <a:pt x="61" y="6"/>
                  <a:pt x="52" y="6"/>
                  <a:pt x="52" y="8"/>
                </a:cubicBezTo>
                <a:cubicBezTo>
                  <a:pt x="49" y="12"/>
                  <a:pt x="42" y="11"/>
                  <a:pt x="39" y="16"/>
                </a:cubicBezTo>
                <a:cubicBezTo>
                  <a:pt x="37" y="18"/>
                  <a:pt x="34" y="18"/>
                  <a:pt x="33" y="20"/>
                </a:cubicBezTo>
                <a:cubicBezTo>
                  <a:pt x="27" y="24"/>
                  <a:pt x="27" y="24"/>
                  <a:pt x="27" y="24"/>
                </a:cubicBezTo>
                <a:cubicBezTo>
                  <a:pt x="23" y="27"/>
                  <a:pt x="19" y="31"/>
                  <a:pt x="15" y="32"/>
                </a:cubicBezTo>
                <a:cubicBezTo>
                  <a:pt x="10" y="34"/>
                  <a:pt x="7" y="38"/>
                  <a:pt x="3" y="40"/>
                </a:cubicBezTo>
                <a:cubicBezTo>
                  <a:pt x="2" y="34"/>
                  <a:pt x="6" y="39"/>
                  <a:pt x="8" y="36"/>
                </a:cubicBezTo>
                <a:cubicBezTo>
                  <a:pt x="10" y="36"/>
                  <a:pt x="13" y="36"/>
                  <a:pt x="15" y="37"/>
                </a:cubicBezTo>
                <a:cubicBezTo>
                  <a:pt x="22" y="37"/>
                  <a:pt x="22" y="37"/>
                  <a:pt x="22" y="37"/>
                </a:cubicBezTo>
                <a:cubicBezTo>
                  <a:pt x="24" y="38"/>
                  <a:pt x="26" y="38"/>
                  <a:pt x="28" y="38"/>
                </a:cubicBezTo>
                <a:cubicBezTo>
                  <a:pt x="33" y="36"/>
                  <a:pt x="36" y="39"/>
                  <a:pt x="41" y="39"/>
                </a:cubicBezTo>
                <a:cubicBezTo>
                  <a:pt x="43" y="40"/>
                  <a:pt x="45" y="40"/>
                  <a:pt x="47" y="39"/>
                </a:cubicBezTo>
                <a:cubicBezTo>
                  <a:pt x="49" y="39"/>
                  <a:pt x="51" y="42"/>
                  <a:pt x="53" y="39"/>
                </a:cubicBezTo>
                <a:cubicBezTo>
                  <a:pt x="55" y="39"/>
                  <a:pt x="57" y="39"/>
                  <a:pt x="58" y="39"/>
                </a:cubicBezTo>
                <a:cubicBezTo>
                  <a:pt x="60" y="39"/>
                  <a:pt x="62" y="39"/>
                  <a:pt x="64" y="39"/>
                </a:cubicBezTo>
                <a:cubicBezTo>
                  <a:pt x="65" y="41"/>
                  <a:pt x="70" y="39"/>
                  <a:pt x="68" y="41"/>
                </a:cubicBezTo>
                <a:cubicBezTo>
                  <a:pt x="63" y="38"/>
                  <a:pt x="63" y="38"/>
                  <a:pt x="63" y="38"/>
                </a:cubicBezTo>
                <a:cubicBezTo>
                  <a:pt x="59" y="37"/>
                  <a:pt x="57" y="35"/>
                  <a:pt x="55" y="32"/>
                </a:cubicBezTo>
                <a:cubicBezTo>
                  <a:pt x="53" y="32"/>
                  <a:pt x="53" y="29"/>
                  <a:pt x="51" y="28"/>
                </a:cubicBezTo>
                <a:cubicBezTo>
                  <a:pt x="49" y="28"/>
                  <a:pt x="50" y="25"/>
                  <a:pt x="47" y="25"/>
                </a:cubicBezTo>
                <a:cubicBezTo>
                  <a:pt x="46" y="23"/>
                  <a:pt x="45" y="23"/>
                  <a:pt x="44" y="22"/>
                </a:cubicBezTo>
                <a:cubicBezTo>
                  <a:pt x="43" y="21"/>
                  <a:pt x="41" y="20"/>
                  <a:pt x="40" y="19"/>
                </a:cubicBezTo>
                <a:cubicBezTo>
                  <a:pt x="38" y="17"/>
                  <a:pt x="36" y="16"/>
                  <a:pt x="35" y="14"/>
                </a:cubicBezTo>
                <a:cubicBezTo>
                  <a:pt x="31" y="14"/>
                  <a:pt x="32" y="10"/>
                  <a:pt x="30" y="10"/>
                </a:cubicBezTo>
                <a:cubicBezTo>
                  <a:pt x="30" y="7"/>
                  <a:pt x="27" y="8"/>
                  <a:pt x="27" y="6"/>
                </a:cubicBezTo>
                <a:cubicBezTo>
                  <a:pt x="25" y="6"/>
                  <a:pt x="26" y="4"/>
                  <a:pt x="25" y="4"/>
                </a:cubicBezTo>
                <a:cubicBezTo>
                  <a:pt x="26" y="2"/>
                  <a:pt x="24" y="4"/>
                  <a:pt x="24" y="4"/>
                </a:cubicBezTo>
                <a:cubicBezTo>
                  <a:pt x="22" y="6"/>
                  <a:pt x="26" y="2"/>
                  <a:pt x="27" y="1"/>
                </a:cubicBezTo>
                <a:cubicBezTo>
                  <a:pt x="27" y="0"/>
                  <a:pt x="26" y="3"/>
                  <a:pt x="27" y="2"/>
                </a:cubicBezTo>
                <a:cubicBezTo>
                  <a:pt x="29" y="0"/>
                  <a:pt x="27" y="4"/>
                  <a:pt x="30" y="3"/>
                </a:cubicBezTo>
                <a:cubicBezTo>
                  <a:pt x="32" y="2"/>
                  <a:pt x="30" y="7"/>
                  <a:pt x="33" y="7"/>
                </a:cubicBezTo>
                <a:cubicBezTo>
                  <a:pt x="33" y="9"/>
                  <a:pt x="37" y="8"/>
                  <a:pt x="37" y="11"/>
                </a:cubicBezTo>
                <a:cubicBezTo>
                  <a:pt x="39" y="13"/>
                  <a:pt x="42" y="13"/>
                  <a:pt x="43" y="16"/>
                </a:cubicBezTo>
                <a:cubicBezTo>
                  <a:pt x="47" y="19"/>
                  <a:pt x="47" y="19"/>
                  <a:pt x="47" y="19"/>
                </a:cubicBezTo>
                <a:cubicBezTo>
                  <a:pt x="48" y="20"/>
                  <a:pt x="49" y="21"/>
                  <a:pt x="50" y="22"/>
                </a:cubicBezTo>
                <a:cubicBezTo>
                  <a:pt x="51" y="23"/>
                  <a:pt x="54" y="23"/>
                  <a:pt x="54" y="25"/>
                </a:cubicBezTo>
                <a:cubicBezTo>
                  <a:pt x="55" y="26"/>
                  <a:pt x="58" y="26"/>
                  <a:pt x="58" y="29"/>
                </a:cubicBezTo>
                <a:cubicBezTo>
                  <a:pt x="59" y="32"/>
                  <a:pt x="62" y="33"/>
                  <a:pt x="65" y="35"/>
                </a:cubicBezTo>
                <a:cubicBezTo>
                  <a:pt x="67" y="36"/>
                  <a:pt x="68" y="37"/>
                  <a:pt x="70" y="38"/>
                </a:cubicBezTo>
                <a:cubicBezTo>
                  <a:pt x="68" y="49"/>
                  <a:pt x="66" y="42"/>
                  <a:pt x="64" y="43"/>
                </a:cubicBezTo>
                <a:cubicBezTo>
                  <a:pt x="59" y="43"/>
                  <a:pt x="59" y="43"/>
                  <a:pt x="59" y="43"/>
                </a:cubicBezTo>
                <a:cubicBezTo>
                  <a:pt x="57" y="43"/>
                  <a:pt x="55" y="44"/>
                  <a:pt x="53" y="43"/>
                </a:cubicBezTo>
                <a:cubicBezTo>
                  <a:pt x="51" y="44"/>
                  <a:pt x="48" y="45"/>
                  <a:pt x="47" y="43"/>
                </a:cubicBezTo>
                <a:cubicBezTo>
                  <a:pt x="44" y="45"/>
                  <a:pt x="42" y="43"/>
                  <a:pt x="40" y="43"/>
                </a:cubicBezTo>
                <a:cubicBezTo>
                  <a:pt x="36" y="45"/>
                  <a:pt x="32" y="41"/>
                  <a:pt x="28" y="42"/>
                </a:cubicBezTo>
                <a:cubicBezTo>
                  <a:pt x="21" y="41"/>
                  <a:pt x="21" y="41"/>
                  <a:pt x="21" y="41"/>
                </a:cubicBezTo>
                <a:cubicBezTo>
                  <a:pt x="15" y="41"/>
                  <a:pt x="15" y="41"/>
                  <a:pt x="15" y="41"/>
                </a:cubicBezTo>
                <a:cubicBezTo>
                  <a:pt x="13" y="41"/>
                  <a:pt x="10" y="41"/>
                  <a:pt x="8" y="40"/>
                </a:cubicBezTo>
                <a:cubicBezTo>
                  <a:pt x="5" y="39"/>
                  <a:pt x="5" y="45"/>
                  <a:pt x="0" y="37"/>
                </a:cubicBezTo>
                <a:cubicBezTo>
                  <a:pt x="12" y="29"/>
                  <a:pt x="12" y="29"/>
                  <a:pt x="12" y="29"/>
                </a:cubicBezTo>
                <a:cubicBezTo>
                  <a:pt x="17" y="27"/>
                  <a:pt x="21" y="24"/>
                  <a:pt x="24" y="21"/>
                </a:cubicBezTo>
                <a:cubicBezTo>
                  <a:pt x="31" y="17"/>
                  <a:pt x="31" y="17"/>
                  <a:pt x="31" y="17"/>
                </a:cubicBezTo>
                <a:cubicBezTo>
                  <a:pt x="33" y="16"/>
                  <a:pt x="35" y="15"/>
                  <a:pt x="37" y="13"/>
                </a:cubicBezTo>
                <a:cubicBezTo>
                  <a:pt x="40" y="8"/>
                  <a:pt x="46" y="8"/>
                  <a:pt x="50" y="4"/>
                </a:cubicBezTo>
                <a:cubicBezTo>
                  <a:pt x="53" y="5"/>
                  <a:pt x="53" y="1"/>
                  <a:pt x="58" y="3"/>
                </a:cubicBezTo>
                <a:cubicBezTo>
                  <a:pt x="57" y="5"/>
                  <a:pt x="54" y="7"/>
                  <a:pt x="56" y="10"/>
                </a:cubicBezTo>
                <a:cubicBezTo>
                  <a:pt x="57" y="13"/>
                  <a:pt x="54" y="15"/>
                  <a:pt x="53" y="17"/>
                </a:cubicBezTo>
                <a:cubicBezTo>
                  <a:pt x="52" y="19"/>
                  <a:pt x="50" y="21"/>
                  <a:pt x="50" y="24"/>
                </a:cubicBezTo>
                <a:cubicBezTo>
                  <a:pt x="49" y="29"/>
                  <a:pt x="44" y="33"/>
                  <a:pt x="43" y="38"/>
                </a:cubicBezTo>
                <a:cubicBezTo>
                  <a:pt x="42" y="40"/>
                  <a:pt x="41" y="43"/>
                  <a:pt x="40" y="45"/>
                </a:cubicBezTo>
                <a:cubicBezTo>
                  <a:pt x="39" y="47"/>
                  <a:pt x="37" y="49"/>
                  <a:pt x="37" y="52"/>
                </a:cubicBezTo>
                <a:cubicBezTo>
                  <a:pt x="34" y="57"/>
                  <a:pt x="36" y="63"/>
                  <a:pt x="27" y="65"/>
                </a:cubicBezTo>
                <a:cubicBezTo>
                  <a:pt x="27" y="60"/>
                  <a:pt x="27" y="55"/>
                  <a:pt x="24" y="51"/>
                </a:cubicBezTo>
                <a:cubicBezTo>
                  <a:pt x="23" y="46"/>
                  <a:pt x="27" y="41"/>
                  <a:pt x="22" y="38"/>
                </a:cubicBezTo>
                <a:cubicBezTo>
                  <a:pt x="22" y="34"/>
                  <a:pt x="21" y="30"/>
                  <a:pt x="21" y="27"/>
                </a:cubicBezTo>
                <a:cubicBezTo>
                  <a:pt x="20" y="23"/>
                  <a:pt x="21" y="18"/>
                  <a:pt x="19" y="16"/>
                </a:cubicBezTo>
                <a:cubicBezTo>
                  <a:pt x="17" y="13"/>
                  <a:pt x="18" y="10"/>
                  <a:pt x="18" y="8"/>
                </a:cubicBezTo>
                <a:cubicBezTo>
                  <a:pt x="18" y="6"/>
                  <a:pt x="16" y="8"/>
                  <a:pt x="17" y="6"/>
                </a:cubicBezTo>
                <a:cubicBezTo>
                  <a:pt x="15" y="6"/>
                  <a:pt x="21" y="5"/>
                  <a:pt x="21" y="5"/>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grpSp>
        <p:nvGrpSpPr>
          <p:cNvPr id="290" name="组合 289"/>
          <p:cNvGrpSpPr/>
          <p:nvPr/>
        </p:nvGrpSpPr>
        <p:grpSpPr>
          <a:xfrm>
            <a:off x="3623438" y="3962303"/>
            <a:ext cx="623888" cy="566738"/>
            <a:chOff x="3228975" y="3611563"/>
            <a:chExt cx="623888" cy="566738"/>
          </a:xfrm>
        </p:grpSpPr>
        <p:sp>
          <p:nvSpPr>
            <p:cNvPr id="291" name="Freeform 10"/>
            <p:cNvSpPr/>
            <p:nvPr/>
          </p:nvSpPr>
          <p:spPr bwMode="auto">
            <a:xfrm>
              <a:off x="3306763" y="3649663"/>
              <a:ext cx="546100" cy="495300"/>
            </a:xfrm>
            <a:custGeom>
              <a:avLst/>
              <a:gdLst>
                <a:gd name="T0" fmla="*/ 94 w 145"/>
                <a:gd name="T1" fmla="*/ 118 h 132"/>
                <a:gd name="T2" fmla="*/ 131 w 145"/>
                <a:gd name="T3" fmla="*/ 43 h 132"/>
                <a:gd name="T4" fmla="*/ 91 w 145"/>
                <a:gd name="T5" fmla="*/ 10 h 132"/>
                <a:gd name="T6" fmla="*/ 3 w 145"/>
                <a:gd name="T7" fmla="*/ 71 h 132"/>
                <a:gd name="T8" fmla="*/ 94 w 145"/>
                <a:gd name="T9" fmla="*/ 118 h 132"/>
              </a:gdLst>
              <a:ahLst/>
              <a:cxnLst>
                <a:cxn ang="0">
                  <a:pos x="T0" y="T1"/>
                </a:cxn>
                <a:cxn ang="0">
                  <a:pos x="T2" y="T3"/>
                </a:cxn>
                <a:cxn ang="0">
                  <a:pos x="T4" y="T5"/>
                </a:cxn>
                <a:cxn ang="0">
                  <a:pos x="T6" y="T7"/>
                </a:cxn>
                <a:cxn ang="0">
                  <a:pos x="T8" y="T9"/>
                </a:cxn>
              </a:cxnLst>
              <a:rect l="0" t="0" r="r" b="b"/>
              <a:pathLst>
                <a:path w="145" h="132">
                  <a:moveTo>
                    <a:pt x="94" y="118"/>
                  </a:moveTo>
                  <a:cubicBezTo>
                    <a:pt x="126" y="106"/>
                    <a:pt x="145" y="78"/>
                    <a:pt x="131" y="43"/>
                  </a:cubicBezTo>
                  <a:cubicBezTo>
                    <a:pt x="123" y="23"/>
                    <a:pt x="114" y="15"/>
                    <a:pt x="91" y="10"/>
                  </a:cubicBezTo>
                  <a:cubicBezTo>
                    <a:pt x="50" y="0"/>
                    <a:pt x="0" y="24"/>
                    <a:pt x="3" y="71"/>
                  </a:cubicBezTo>
                  <a:cubicBezTo>
                    <a:pt x="7" y="114"/>
                    <a:pt x="58" y="132"/>
                    <a:pt x="94" y="118"/>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92" name="Freeform 11"/>
            <p:cNvSpPr/>
            <p:nvPr/>
          </p:nvSpPr>
          <p:spPr bwMode="auto">
            <a:xfrm>
              <a:off x="3413125" y="3773488"/>
              <a:ext cx="225425" cy="231775"/>
            </a:xfrm>
            <a:custGeom>
              <a:avLst/>
              <a:gdLst>
                <a:gd name="T0" fmla="*/ 39 w 60"/>
                <a:gd name="T1" fmla="*/ 3 h 62"/>
                <a:gd name="T2" fmla="*/ 38 w 60"/>
                <a:gd name="T3" fmla="*/ 20 h 62"/>
                <a:gd name="T4" fmla="*/ 38 w 60"/>
                <a:gd name="T5" fmla="*/ 41 h 62"/>
                <a:gd name="T6" fmla="*/ 35 w 60"/>
                <a:gd name="T7" fmla="*/ 49 h 62"/>
                <a:gd name="T8" fmla="*/ 27 w 60"/>
                <a:gd name="T9" fmla="*/ 39 h 62"/>
                <a:gd name="T10" fmla="*/ 15 w 60"/>
                <a:gd name="T11" fmla="*/ 22 h 62"/>
                <a:gd name="T12" fmla="*/ 8 w 60"/>
                <a:gd name="T13" fmla="*/ 14 h 62"/>
                <a:gd name="T14" fmla="*/ 27 w 60"/>
                <a:gd name="T15" fmla="*/ 19 h 62"/>
                <a:gd name="T16" fmla="*/ 39 w 60"/>
                <a:gd name="T17" fmla="*/ 22 h 62"/>
                <a:gd name="T18" fmla="*/ 58 w 60"/>
                <a:gd name="T19" fmla="*/ 27 h 62"/>
                <a:gd name="T20" fmla="*/ 48 w 60"/>
                <a:gd name="T21" fmla="*/ 27 h 62"/>
                <a:gd name="T22" fmla="*/ 37 w 60"/>
                <a:gd name="T23" fmla="*/ 31 h 62"/>
                <a:gd name="T24" fmla="*/ 21 w 60"/>
                <a:gd name="T25" fmla="*/ 35 h 62"/>
                <a:gd name="T26" fmla="*/ 10 w 60"/>
                <a:gd name="T27" fmla="*/ 38 h 62"/>
                <a:gd name="T28" fmla="*/ 3 w 60"/>
                <a:gd name="T29" fmla="*/ 39 h 62"/>
                <a:gd name="T30" fmla="*/ 5 w 60"/>
                <a:gd name="T31" fmla="*/ 42 h 62"/>
                <a:gd name="T32" fmla="*/ 17 w 60"/>
                <a:gd name="T33" fmla="*/ 28 h 62"/>
                <a:gd name="T34" fmla="*/ 24 w 60"/>
                <a:gd name="T35" fmla="*/ 22 h 62"/>
                <a:gd name="T36" fmla="*/ 29 w 60"/>
                <a:gd name="T37" fmla="*/ 16 h 62"/>
                <a:gd name="T38" fmla="*/ 38 w 60"/>
                <a:gd name="T39" fmla="*/ 8 h 62"/>
                <a:gd name="T40" fmla="*/ 43 w 60"/>
                <a:gd name="T41" fmla="*/ 2 h 62"/>
                <a:gd name="T42" fmla="*/ 40 w 60"/>
                <a:gd name="T43" fmla="*/ 1 h 62"/>
                <a:gd name="T44" fmla="*/ 38 w 60"/>
                <a:gd name="T45" fmla="*/ 2 h 62"/>
                <a:gd name="T46" fmla="*/ 31 w 60"/>
                <a:gd name="T47" fmla="*/ 9 h 62"/>
                <a:gd name="T48" fmla="*/ 23 w 60"/>
                <a:gd name="T49" fmla="*/ 16 h 62"/>
                <a:gd name="T50" fmla="*/ 18 w 60"/>
                <a:gd name="T51" fmla="*/ 22 h 62"/>
                <a:gd name="T52" fmla="*/ 8 w 60"/>
                <a:gd name="T53" fmla="*/ 32 h 62"/>
                <a:gd name="T54" fmla="*/ 1 w 60"/>
                <a:gd name="T55" fmla="*/ 40 h 62"/>
                <a:gd name="T56" fmla="*/ 6 w 60"/>
                <a:gd name="T57" fmla="*/ 42 h 62"/>
                <a:gd name="T58" fmla="*/ 17 w 60"/>
                <a:gd name="T59" fmla="*/ 40 h 62"/>
                <a:gd name="T60" fmla="*/ 32 w 60"/>
                <a:gd name="T61" fmla="*/ 36 h 62"/>
                <a:gd name="T62" fmla="*/ 43 w 60"/>
                <a:gd name="T63" fmla="*/ 33 h 62"/>
                <a:gd name="T64" fmla="*/ 55 w 60"/>
                <a:gd name="T65" fmla="*/ 29 h 62"/>
                <a:gd name="T66" fmla="*/ 53 w 60"/>
                <a:gd name="T67" fmla="*/ 22 h 62"/>
                <a:gd name="T68" fmla="*/ 34 w 60"/>
                <a:gd name="T69" fmla="*/ 17 h 62"/>
                <a:gd name="T70" fmla="*/ 15 w 60"/>
                <a:gd name="T71" fmla="*/ 11 h 62"/>
                <a:gd name="T72" fmla="*/ 9 w 60"/>
                <a:gd name="T73" fmla="*/ 18 h 62"/>
                <a:gd name="T74" fmla="*/ 15 w 60"/>
                <a:gd name="T75" fmla="*/ 30 h 62"/>
                <a:gd name="T76" fmla="*/ 28 w 60"/>
                <a:gd name="T77" fmla="*/ 46 h 62"/>
                <a:gd name="T78" fmla="*/ 36 w 60"/>
                <a:gd name="T79" fmla="*/ 57 h 62"/>
                <a:gd name="T80" fmla="*/ 42 w 60"/>
                <a:gd name="T81" fmla="*/ 53 h 62"/>
                <a:gd name="T82" fmla="*/ 42 w 60"/>
                <a:gd name="T83" fmla="*/ 30 h 62"/>
                <a:gd name="T84" fmla="*/ 43 w 60"/>
                <a:gd name="T85" fmla="*/ 10 h 62"/>
                <a:gd name="T86" fmla="*/ 43 w 60"/>
                <a:gd name="T87"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 h="62">
                  <a:moveTo>
                    <a:pt x="39" y="1"/>
                  </a:moveTo>
                  <a:cubicBezTo>
                    <a:pt x="39" y="1"/>
                    <a:pt x="42" y="2"/>
                    <a:pt x="39" y="3"/>
                  </a:cubicBezTo>
                  <a:cubicBezTo>
                    <a:pt x="41" y="5"/>
                    <a:pt x="39" y="7"/>
                    <a:pt x="39" y="10"/>
                  </a:cubicBezTo>
                  <a:cubicBezTo>
                    <a:pt x="37" y="12"/>
                    <a:pt x="39" y="16"/>
                    <a:pt x="38" y="20"/>
                  </a:cubicBezTo>
                  <a:cubicBezTo>
                    <a:pt x="38" y="23"/>
                    <a:pt x="38" y="26"/>
                    <a:pt x="38" y="29"/>
                  </a:cubicBezTo>
                  <a:cubicBezTo>
                    <a:pt x="39" y="33"/>
                    <a:pt x="36" y="37"/>
                    <a:pt x="38" y="41"/>
                  </a:cubicBezTo>
                  <a:cubicBezTo>
                    <a:pt x="38" y="45"/>
                    <a:pt x="37" y="49"/>
                    <a:pt x="38" y="53"/>
                  </a:cubicBezTo>
                  <a:cubicBezTo>
                    <a:pt x="41" y="62"/>
                    <a:pt x="37" y="51"/>
                    <a:pt x="35" y="49"/>
                  </a:cubicBezTo>
                  <a:cubicBezTo>
                    <a:pt x="31" y="44"/>
                    <a:pt x="31" y="44"/>
                    <a:pt x="31" y="44"/>
                  </a:cubicBezTo>
                  <a:cubicBezTo>
                    <a:pt x="30" y="42"/>
                    <a:pt x="28" y="40"/>
                    <a:pt x="27" y="39"/>
                  </a:cubicBezTo>
                  <a:cubicBezTo>
                    <a:pt x="24" y="35"/>
                    <a:pt x="20" y="32"/>
                    <a:pt x="19" y="27"/>
                  </a:cubicBezTo>
                  <a:cubicBezTo>
                    <a:pt x="18" y="25"/>
                    <a:pt x="17" y="24"/>
                    <a:pt x="15" y="22"/>
                  </a:cubicBezTo>
                  <a:cubicBezTo>
                    <a:pt x="13" y="21"/>
                    <a:pt x="12" y="19"/>
                    <a:pt x="12" y="16"/>
                  </a:cubicBezTo>
                  <a:cubicBezTo>
                    <a:pt x="13" y="15"/>
                    <a:pt x="13" y="8"/>
                    <a:pt x="8" y="14"/>
                  </a:cubicBezTo>
                  <a:cubicBezTo>
                    <a:pt x="14" y="15"/>
                    <a:pt x="14" y="15"/>
                    <a:pt x="14" y="15"/>
                  </a:cubicBezTo>
                  <a:cubicBezTo>
                    <a:pt x="18" y="18"/>
                    <a:pt x="23" y="16"/>
                    <a:pt x="27" y="19"/>
                  </a:cubicBezTo>
                  <a:cubicBezTo>
                    <a:pt x="29" y="20"/>
                    <a:pt x="31" y="19"/>
                    <a:pt x="33" y="20"/>
                  </a:cubicBezTo>
                  <a:cubicBezTo>
                    <a:pt x="39" y="22"/>
                    <a:pt x="39" y="22"/>
                    <a:pt x="39" y="22"/>
                  </a:cubicBezTo>
                  <a:cubicBezTo>
                    <a:pt x="43" y="24"/>
                    <a:pt x="47" y="26"/>
                    <a:pt x="52" y="26"/>
                  </a:cubicBezTo>
                  <a:cubicBezTo>
                    <a:pt x="54" y="26"/>
                    <a:pt x="56" y="26"/>
                    <a:pt x="58" y="27"/>
                  </a:cubicBezTo>
                  <a:cubicBezTo>
                    <a:pt x="59" y="21"/>
                    <a:pt x="55" y="26"/>
                    <a:pt x="53" y="26"/>
                  </a:cubicBezTo>
                  <a:cubicBezTo>
                    <a:pt x="52" y="27"/>
                    <a:pt x="50" y="28"/>
                    <a:pt x="48" y="27"/>
                  </a:cubicBezTo>
                  <a:cubicBezTo>
                    <a:pt x="46" y="28"/>
                    <a:pt x="44" y="28"/>
                    <a:pt x="42" y="29"/>
                  </a:cubicBezTo>
                  <a:cubicBezTo>
                    <a:pt x="37" y="31"/>
                    <a:pt x="37" y="31"/>
                    <a:pt x="37" y="31"/>
                  </a:cubicBezTo>
                  <a:cubicBezTo>
                    <a:pt x="35" y="31"/>
                    <a:pt x="33" y="32"/>
                    <a:pt x="31" y="32"/>
                  </a:cubicBezTo>
                  <a:cubicBezTo>
                    <a:pt x="27" y="31"/>
                    <a:pt x="24" y="35"/>
                    <a:pt x="21" y="35"/>
                  </a:cubicBezTo>
                  <a:cubicBezTo>
                    <a:pt x="19" y="36"/>
                    <a:pt x="17" y="36"/>
                    <a:pt x="16" y="36"/>
                  </a:cubicBezTo>
                  <a:cubicBezTo>
                    <a:pt x="14" y="36"/>
                    <a:pt x="13" y="39"/>
                    <a:pt x="10" y="38"/>
                  </a:cubicBezTo>
                  <a:cubicBezTo>
                    <a:pt x="9" y="38"/>
                    <a:pt x="7" y="38"/>
                    <a:pt x="5" y="39"/>
                  </a:cubicBezTo>
                  <a:cubicBezTo>
                    <a:pt x="3" y="39"/>
                    <a:pt x="3" y="39"/>
                    <a:pt x="3" y="39"/>
                  </a:cubicBezTo>
                  <a:cubicBezTo>
                    <a:pt x="4" y="41"/>
                    <a:pt x="0" y="36"/>
                    <a:pt x="4" y="43"/>
                  </a:cubicBezTo>
                  <a:cubicBezTo>
                    <a:pt x="5" y="42"/>
                    <a:pt x="5" y="42"/>
                    <a:pt x="5" y="42"/>
                  </a:cubicBezTo>
                  <a:cubicBezTo>
                    <a:pt x="6" y="38"/>
                    <a:pt x="9" y="37"/>
                    <a:pt x="11" y="35"/>
                  </a:cubicBezTo>
                  <a:cubicBezTo>
                    <a:pt x="14" y="33"/>
                    <a:pt x="16" y="31"/>
                    <a:pt x="17" y="28"/>
                  </a:cubicBezTo>
                  <a:cubicBezTo>
                    <a:pt x="20" y="28"/>
                    <a:pt x="19" y="25"/>
                    <a:pt x="20" y="25"/>
                  </a:cubicBezTo>
                  <a:cubicBezTo>
                    <a:pt x="23" y="25"/>
                    <a:pt x="21" y="22"/>
                    <a:pt x="24" y="22"/>
                  </a:cubicBezTo>
                  <a:cubicBezTo>
                    <a:pt x="24" y="20"/>
                    <a:pt x="25" y="19"/>
                    <a:pt x="26" y="19"/>
                  </a:cubicBezTo>
                  <a:cubicBezTo>
                    <a:pt x="27" y="18"/>
                    <a:pt x="28" y="17"/>
                    <a:pt x="29" y="16"/>
                  </a:cubicBezTo>
                  <a:cubicBezTo>
                    <a:pt x="31" y="14"/>
                    <a:pt x="33" y="13"/>
                    <a:pt x="34" y="11"/>
                  </a:cubicBezTo>
                  <a:cubicBezTo>
                    <a:pt x="37" y="12"/>
                    <a:pt x="36" y="9"/>
                    <a:pt x="38" y="8"/>
                  </a:cubicBezTo>
                  <a:cubicBezTo>
                    <a:pt x="38" y="6"/>
                    <a:pt x="40" y="6"/>
                    <a:pt x="41" y="5"/>
                  </a:cubicBezTo>
                  <a:cubicBezTo>
                    <a:pt x="42" y="5"/>
                    <a:pt x="42" y="2"/>
                    <a:pt x="43" y="2"/>
                  </a:cubicBezTo>
                  <a:cubicBezTo>
                    <a:pt x="41" y="1"/>
                    <a:pt x="44" y="1"/>
                    <a:pt x="43" y="1"/>
                  </a:cubicBezTo>
                  <a:cubicBezTo>
                    <a:pt x="46" y="1"/>
                    <a:pt x="40" y="1"/>
                    <a:pt x="40" y="1"/>
                  </a:cubicBezTo>
                  <a:cubicBezTo>
                    <a:pt x="39" y="1"/>
                    <a:pt x="41" y="1"/>
                    <a:pt x="39" y="1"/>
                  </a:cubicBezTo>
                  <a:cubicBezTo>
                    <a:pt x="37" y="0"/>
                    <a:pt x="40" y="3"/>
                    <a:pt x="38" y="2"/>
                  </a:cubicBezTo>
                  <a:cubicBezTo>
                    <a:pt x="35" y="1"/>
                    <a:pt x="38" y="6"/>
                    <a:pt x="35" y="5"/>
                  </a:cubicBezTo>
                  <a:cubicBezTo>
                    <a:pt x="35" y="7"/>
                    <a:pt x="32" y="6"/>
                    <a:pt x="31" y="9"/>
                  </a:cubicBezTo>
                  <a:cubicBezTo>
                    <a:pt x="29" y="10"/>
                    <a:pt x="27" y="11"/>
                    <a:pt x="26" y="13"/>
                  </a:cubicBezTo>
                  <a:cubicBezTo>
                    <a:pt x="23" y="16"/>
                    <a:pt x="23" y="16"/>
                    <a:pt x="23" y="16"/>
                  </a:cubicBezTo>
                  <a:cubicBezTo>
                    <a:pt x="22" y="17"/>
                    <a:pt x="21" y="18"/>
                    <a:pt x="21" y="19"/>
                  </a:cubicBezTo>
                  <a:cubicBezTo>
                    <a:pt x="20" y="20"/>
                    <a:pt x="17" y="20"/>
                    <a:pt x="18" y="22"/>
                  </a:cubicBezTo>
                  <a:cubicBezTo>
                    <a:pt x="16" y="23"/>
                    <a:pt x="14" y="23"/>
                    <a:pt x="14" y="25"/>
                  </a:cubicBezTo>
                  <a:cubicBezTo>
                    <a:pt x="13" y="28"/>
                    <a:pt x="11" y="30"/>
                    <a:pt x="8" y="32"/>
                  </a:cubicBezTo>
                  <a:cubicBezTo>
                    <a:pt x="6" y="34"/>
                    <a:pt x="3" y="35"/>
                    <a:pt x="2" y="39"/>
                  </a:cubicBezTo>
                  <a:cubicBezTo>
                    <a:pt x="1" y="40"/>
                    <a:pt x="1" y="40"/>
                    <a:pt x="1" y="40"/>
                  </a:cubicBezTo>
                  <a:cubicBezTo>
                    <a:pt x="4" y="47"/>
                    <a:pt x="3" y="42"/>
                    <a:pt x="4" y="43"/>
                  </a:cubicBezTo>
                  <a:cubicBezTo>
                    <a:pt x="6" y="42"/>
                    <a:pt x="6" y="42"/>
                    <a:pt x="6" y="42"/>
                  </a:cubicBezTo>
                  <a:cubicBezTo>
                    <a:pt x="8" y="42"/>
                    <a:pt x="10" y="43"/>
                    <a:pt x="11" y="42"/>
                  </a:cubicBezTo>
                  <a:cubicBezTo>
                    <a:pt x="13" y="42"/>
                    <a:pt x="15" y="43"/>
                    <a:pt x="17" y="40"/>
                  </a:cubicBezTo>
                  <a:cubicBezTo>
                    <a:pt x="19" y="41"/>
                    <a:pt x="20" y="39"/>
                    <a:pt x="22" y="39"/>
                  </a:cubicBezTo>
                  <a:cubicBezTo>
                    <a:pt x="26" y="40"/>
                    <a:pt x="29" y="36"/>
                    <a:pt x="32" y="36"/>
                  </a:cubicBezTo>
                  <a:cubicBezTo>
                    <a:pt x="38" y="34"/>
                    <a:pt x="38" y="34"/>
                    <a:pt x="38" y="34"/>
                  </a:cubicBezTo>
                  <a:cubicBezTo>
                    <a:pt x="43" y="33"/>
                    <a:pt x="43" y="33"/>
                    <a:pt x="43" y="33"/>
                  </a:cubicBezTo>
                  <a:cubicBezTo>
                    <a:pt x="45" y="32"/>
                    <a:pt x="47" y="32"/>
                    <a:pt x="49" y="31"/>
                  </a:cubicBezTo>
                  <a:cubicBezTo>
                    <a:pt x="51" y="30"/>
                    <a:pt x="53" y="30"/>
                    <a:pt x="55" y="29"/>
                  </a:cubicBezTo>
                  <a:cubicBezTo>
                    <a:pt x="56" y="27"/>
                    <a:pt x="60" y="32"/>
                    <a:pt x="59" y="23"/>
                  </a:cubicBezTo>
                  <a:cubicBezTo>
                    <a:pt x="53" y="22"/>
                    <a:pt x="53" y="22"/>
                    <a:pt x="53" y="22"/>
                  </a:cubicBezTo>
                  <a:cubicBezTo>
                    <a:pt x="48" y="22"/>
                    <a:pt x="44" y="20"/>
                    <a:pt x="40" y="18"/>
                  </a:cubicBezTo>
                  <a:cubicBezTo>
                    <a:pt x="34" y="17"/>
                    <a:pt x="34" y="17"/>
                    <a:pt x="34" y="17"/>
                  </a:cubicBezTo>
                  <a:cubicBezTo>
                    <a:pt x="32" y="17"/>
                    <a:pt x="30" y="17"/>
                    <a:pt x="28" y="15"/>
                  </a:cubicBezTo>
                  <a:cubicBezTo>
                    <a:pt x="24" y="12"/>
                    <a:pt x="19" y="13"/>
                    <a:pt x="15" y="11"/>
                  </a:cubicBezTo>
                  <a:cubicBezTo>
                    <a:pt x="13" y="12"/>
                    <a:pt x="11" y="11"/>
                    <a:pt x="9" y="10"/>
                  </a:cubicBezTo>
                  <a:cubicBezTo>
                    <a:pt x="5" y="15"/>
                    <a:pt x="11" y="14"/>
                    <a:pt x="9" y="18"/>
                  </a:cubicBezTo>
                  <a:cubicBezTo>
                    <a:pt x="8" y="21"/>
                    <a:pt x="11" y="22"/>
                    <a:pt x="12" y="24"/>
                  </a:cubicBezTo>
                  <a:cubicBezTo>
                    <a:pt x="13" y="26"/>
                    <a:pt x="15" y="27"/>
                    <a:pt x="15" y="30"/>
                  </a:cubicBezTo>
                  <a:cubicBezTo>
                    <a:pt x="17" y="34"/>
                    <a:pt x="22" y="36"/>
                    <a:pt x="23" y="41"/>
                  </a:cubicBezTo>
                  <a:cubicBezTo>
                    <a:pt x="25" y="42"/>
                    <a:pt x="27" y="44"/>
                    <a:pt x="28" y="46"/>
                  </a:cubicBezTo>
                  <a:cubicBezTo>
                    <a:pt x="29" y="48"/>
                    <a:pt x="32" y="49"/>
                    <a:pt x="32" y="51"/>
                  </a:cubicBezTo>
                  <a:cubicBezTo>
                    <a:pt x="33" y="53"/>
                    <a:pt x="35" y="55"/>
                    <a:pt x="36" y="57"/>
                  </a:cubicBezTo>
                  <a:cubicBezTo>
                    <a:pt x="38" y="56"/>
                    <a:pt x="35" y="60"/>
                    <a:pt x="41" y="57"/>
                  </a:cubicBezTo>
                  <a:cubicBezTo>
                    <a:pt x="42" y="53"/>
                    <a:pt x="42" y="53"/>
                    <a:pt x="42" y="53"/>
                  </a:cubicBezTo>
                  <a:cubicBezTo>
                    <a:pt x="42" y="49"/>
                    <a:pt x="40" y="45"/>
                    <a:pt x="42" y="41"/>
                  </a:cubicBezTo>
                  <a:cubicBezTo>
                    <a:pt x="42" y="37"/>
                    <a:pt x="38" y="33"/>
                    <a:pt x="42" y="30"/>
                  </a:cubicBezTo>
                  <a:cubicBezTo>
                    <a:pt x="42" y="26"/>
                    <a:pt x="42" y="23"/>
                    <a:pt x="42" y="20"/>
                  </a:cubicBezTo>
                  <a:cubicBezTo>
                    <a:pt x="43" y="16"/>
                    <a:pt x="41" y="12"/>
                    <a:pt x="43" y="10"/>
                  </a:cubicBezTo>
                  <a:cubicBezTo>
                    <a:pt x="45" y="7"/>
                    <a:pt x="43" y="5"/>
                    <a:pt x="43" y="3"/>
                  </a:cubicBezTo>
                  <a:cubicBezTo>
                    <a:pt x="43" y="2"/>
                    <a:pt x="45" y="3"/>
                    <a:pt x="43" y="1"/>
                  </a:cubicBezTo>
                  <a:cubicBezTo>
                    <a:pt x="45" y="1"/>
                    <a:pt x="39" y="1"/>
                    <a:pt x="39" y="1"/>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93" name="Freeform 12"/>
            <p:cNvSpPr/>
            <p:nvPr/>
          </p:nvSpPr>
          <p:spPr bwMode="auto">
            <a:xfrm>
              <a:off x="3284538" y="4005263"/>
              <a:ext cx="57150" cy="60325"/>
            </a:xfrm>
            <a:custGeom>
              <a:avLst/>
              <a:gdLst>
                <a:gd name="T0" fmla="*/ 2 w 15"/>
                <a:gd name="T1" fmla="*/ 13 h 16"/>
                <a:gd name="T2" fmla="*/ 2 w 15"/>
                <a:gd name="T3" fmla="*/ 12 h 16"/>
                <a:gd name="T4" fmla="*/ 3 w 15"/>
                <a:gd name="T5" fmla="*/ 11 h 16"/>
                <a:gd name="T6" fmla="*/ 4 w 15"/>
                <a:gd name="T7" fmla="*/ 10 h 16"/>
                <a:gd name="T8" fmla="*/ 4 w 15"/>
                <a:gd name="T9" fmla="*/ 10 h 16"/>
                <a:gd name="T10" fmla="*/ 5 w 15"/>
                <a:gd name="T11" fmla="*/ 9 h 16"/>
                <a:gd name="T12" fmla="*/ 4 w 15"/>
                <a:gd name="T13" fmla="*/ 8 h 16"/>
                <a:gd name="T14" fmla="*/ 6 w 15"/>
                <a:gd name="T15" fmla="*/ 7 h 16"/>
                <a:gd name="T16" fmla="*/ 6 w 15"/>
                <a:gd name="T17" fmla="*/ 7 h 16"/>
                <a:gd name="T18" fmla="*/ 7 w 15"/>
                <a:gd name="T19" fmla="*/ 6 h 16"/>
                <a:gd name="T20" fmla="*/ 7 w 15"/>
                <a:gd name="T21" fmla="*/ 5 h 16"/>
                <a:gd name="T22" fmla="*/ 7 w 15"/>
                <a:gd name="T23" fmla="*/ 5 h 16"/>
                <a:gd name="T24" fmla="*/ 8 w 15"/>
                <a:gd name="T25" fmla="*/ 4 h 16"/>
                <a:gd name="T26" fmla="*/ 8 w 15"/>
                <a:gd name="T27" fmla="*/ 3 h 16"/>
                <a:gd name="T28" fmla="*/ 8 w 15"/>
                <a:gd name="T29" fmla="*/ 3 h 16"/>
                <a:gd name="T30" fmla="*/ 9 w 15"/>
                <a:gd name="T31" fmla="*/ 2 h 16"/>
                <a:gd name="T32" fmla="*/ 9 w 15"/>
                <a:gd name="T33" fmla="*/ 2 h 16"/>
                <a:gd name="T34" fmla="*/ 9 w 15"/>
                <a:gd name="T35" fmla="*/ 2 h 16"/>
                <a:gd name="T36" fmla="*/ 9 w 15"/>
                <a:gd name="T37" fmla="*/ 1 h 16"/>
                <a:gd name="T38" fmla="*/ 10 w 15"/>
                <a:gd name="T39" fmla="*/ 1 h 16"/>
                <a:gd name="T40" fmla="*/ 13 w 15"/>
                <a:gd name="T41" fmla="*/ 3 h 16"/>
                <a:gd name="T42" fmla="*/ 13 w 15"/>
                <a:gd name="T43" fmla="*/ 3 h 16"/>
                <a:gd name="T44" fmla="*/ 13 w 15"/>
                <a:gd name="T45" fmla="*/ 4 h 16"/>
                <a:gd name="T46" fmla="*/ 12 w 15"/>
                <a:gd name="T47" fmla="*/ 4 h 16"/>
                <a:gd name="T48" fmla="*/ 12 w 15"/>
                <a:gd name="T49" fmla="*/ 4 h 16"/>
                <a:gd name="T50" fmla="*/ 12 w 15"/>
                <a:gd name="T51" fmla="*/ 5 h 16"/>
                <a:gd name="T52" fmla="*/ 11 w 15"/>
                <a:gd name="T53" fmla="*/ 6 h 16"/>
                <a:gd name="T54" fmla="*/ 11 w 15"/>
                <a:gd name="T55" fmla="*/ 6 h 16"/>
                <a:gd name="T56" fmla="*/ 10 w 15"/>
                <a:gd name="T57" fmla="*/ 7 h 16"/>
                <a:gd name="T58" fmla="*/ 10 w 15"/>
                <a:gd name="T59" fmla="*/ 8 h 16"/>
                <a:gd name="T60" fmla="*/ 9 w 15"/>
                <a:gd name="T61" fmla="*/ 8 h 16"/>
                <a:gd name="T62" fmla="*/ 9 w 15"/>
                <a:gd name="T63" fmla="*/ 9 h 16"/>
                <a:gd name="T64" fmla="*/ 8 w 15"/>
                <a:gd name="T65" fmla="*/ 10 h 16"/>
                <a:gd name="T66" fmla="*/ 8 w 15"/>
                <a:gd name="T67" fmla="*/ 11 h 16"/>
                <a:gd name="T68" fmla="*/ 8 w 15"/>
                <a:gd name="T69" fmla="*/ 11 h 16"/>
                <a:gd name="T70" fmla="*/ 7 w 15"/>
                <a:gd name="T71" fmla="*/ 12 h 16"/>
                <a:gd name="T72" fmla="*/ 7 w 15"/>
                <a:gd name="T73" fmla="*/ 13 h 16"/>
                <a:gd name="T74" fmla="*/ 6 w 15"/>
                <a:gd name="T75" fmla="*/ 14 h 16"/>
                <a:gd name="T76" fmla="*/ 5 w 15"/>
                <a:gd name="T77" fmla="*/ 15 h 16"/>
                <a:gd name="T78" fmla="*/ 5 w 15"/>
                <a:gd name="T79"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 h="16">
                  <a:moveTo>
                    <a:pt x="2" y="13"/>
                  </a:moveTo>
                  <a:cubicBezTo>
                    <a:pt x="2" y="13"/>
                    <a:pt x="4" y="14"/>
                    <a:pt x="2" y="13"/>
                  </a:cubicBezTo>
                  <a:cubicBezTo>
                    <a:pt x="3" y="14"/>
                    <a:pt x="2" y="13"/>
                    <a:pt x="2" y="13"/>
                  </a:cubicBezTo>
                  <a:cubicBezTo>
                    <a:pt x="0" y="12"/>
                    <a:pt x="2" y="12"/>
                    <a:pt x="2" y="12"/>
                  </a:cubicBezTo>
                  <a:cubicBezTo>
                    <a:pt x="2" y="12"/>
                    <a:pt x="2" y="12"/>
                    <a:pt x="2" y="12"/>
                  </a:cubicBezTo>
                  <a:cubicBezTo>
                    <a:pt x="3" y="12"/>
                    <a:pt x="1" y="11"/>
                    <a:pt x="3" y="11"/>
                  </a:cubicBezTo>
                  <a:cubicBezTo>
                    <a:pt x="3" y="11"/>
                    <a:pt x="2" y="10"/>
                    <a:pt x="3" y="11"/>
                  </a:cubicBezTo>
                  <a:cubicBezTo>
                    <a:pt x="5" y="12"/>
                    <a:pt x="4" y="11"/>
                    <a:pt x="4" y="10"/>
                  </a:cubicBezTo>
                  <a:cubicBezTo>
                    <a:pt x="3" y="10"/>
                    <a:pt x="3" y="10"/>
                    <a:pt x="3" y="10"/>
                  </a:cubicBezTo>
                  <a:cubicBezTo>
                    <a:pt x="3" y="9"/>
                    <a:pt x="3" y="9"/>
                    <a:pt x="4" y="10"/>
                  </a:cubicBezTo>
                  <a:cubicBezTo>
                    <a:pt x="4" y="9"/>
                    <a:pt x="5" y="10"/>
                    <a:pt x="4" y="9"/>
                  </a:cubicBezTo>
                  <a:cubicBezTo>
                    <a:pt x="4" y="9"/>
                    <a:pt x="4" y="8"/>
                    <a:pt x="5" y="9"/>
                  </a:cubicBezTo>
                  <a:cubicBezTo>
                    <a:pt x="6" y="10"/>
                    <a:pt x="6" y="9"/>
                    <a:pt x="5" y="8"/>
                  </a:cubicBezTo>
                  <a:cubicBezTo>
                    <a:pt x="3" y="7"/>
                    <a:pt x="4" y="8"/>
                    <a:pt x="4" y="8"/>
                  </a:cubicBezTo>
                  <a:cubicBezTo>
                    <a:pt x="5" y="8"/>
                    <a:pt x="5" y="8"/>
                    <a:pt x="5" y="8"/>
                  </a:cubicBezTo>
                  <a:cubicBezTo>
                    <a:pt x="4" y="6"/>
                    <a:pt x="7" y="9"/>
                    <a:pt x="6" y="7"/>
                  </a:cubicBezTo>
                  <a:cubicBezTo>
                    <a:pt x="5" y="6"/>
                    <a:pt x="6" y="7"/>
                    <a:pt x="6" y="7"/>
                  </a:cubicBezTo>
                  <a:cubicBezTo>
                    <a:pt x="6" y="7"/>
                    <a:pt x="6" y="7"/>
                    <a:pt x="6" y="7"/>
                  </a:cubicBezTo>
                  <a:cubicBezTo>
                    <a:pt x="5" y="6"/>
                    <a:pt x="5" y="5"/>
                    <a:pt x="6" y="6"/>
                  </a:cubicBezTo>
                  <a:cubicBezTo>
                    <a:pt x="7" y="6"/>
                    <a:pt x="6" y="5"/>
                    <a:pt x="7" y="6"/>
                  </a:cubicBezTo>
                  <a:cubicBezTo>
                    <a:pt x="8" y="6"/>
                    <a:pt x="7" y="6"/>
                    <a:pt x="7" y="5"/>
                  </a:cubicBezTo>
                  <a:cubicBezTo>
                    <a:pt x="6" y="5"/>
                    <a:pt x="6" y="5"/>
                    <a:pt x="7" y="5"/>
                  </a:cubicBezTo>
                  <a:cubicBezTo>
                    <a:pt x="7" y="5"/>
                    <a:pt x="7" y="5"/>
                    <a:pt x="7" y="5"/>
                  </a:cubicBezTo>
                  <a:cubicBezTo>
                    <a:pt x="7" y="5"/>
                    <a:pt x="7" y="5"/>
                    <a:pt x="7" y="5"/>
                  </a:cubicBezTo>
                  <a:cubicBezTo>
                    <a:pt x="5" y="3"/>
                    <a:pt x="8" y="5"/>
                    <a:pt x="7" y="4"/>
                  </a:cubicBezTo>
                  <a:cubicBezTo>
                    <a:pt x="8" y="4"/>
                    <a:pt x="8" y="4"/>
                    <a:pt x="8" y="4"/>
                  </a:cubicBezTo>
                  <a:cubicBezTo>
                    <a:pt x="7" y="3"/>
                    <a:pt x="10" y="5"/>
                    <a:pt x="8" y="4"/>
                  </a:cubicBezTo>
                  <a:cubicBezTo>
                    <a:pt x="8" y="4"/>
                    <a:pt x="7" y="3"/>
                    <a:pt x="8" y="3"/>
                  </a:cubicBezTo>
                  <a:cubicBezTo>
                    <a:pt x="8" y="3"/>
                    <a:pt x="8" y="3"/>
                    <a:pt x="8" y="3"/>
                  </a:cubicBezTo>
                  <a:cubicBezTo>
                    <a:pt x="10" y="4"/>
                    <a:pt x="9" y="3"/>
                    <a:pt x="8" y="3"/>
                  </a:cubicBezTo>
                  <a:cubicBezTo>
                    <a:pt x="7" y="2"/>
                    <a:pt x="7" y="2"/>
                    <a:pt x="9" y="3"/>
                  </a:cubicBezTo>
                  <a:cubicBezTo>
                    <a:pt x="7" y="2"/>
                    <a:pt x="10" y="3"/>
                    <a:pt x="9" y="2"/>
                  </a:cubicBezTo>
                  <a:cubicBezTo>
                    <a:pt x="8" y="2"/>
                    <a:pt x="10" y="3"/>
                    <a:pt x="9" y="2"/>
                  </a:cubicBezTo>
                  <a:cubicBezTo>
                    <a:pt x="9" y="2"/>
                    <a:pt x="9" y="2"/>
                    <a:pt x="9" y="2"/>
                  </a:cubicBezTo>
                  <a:cubicBezTo>
                    <a:pt x="9" y="2"/>
                    <a:pt x="9" y="2"/>
                    <a:pt x="9" y="2"/>
                  </a:cubicBezTo>
                  <a:cubicBezTo>
                    <a:pt x="9" y="2"/>
                    <a:pt x="8" y="1"/>
                    <a:pt x="9" y="2"/>
                  </a:cubicBezTo>
                  <a:cubicBezTo>
                    <a:pt x="7" y="0"/>
                    <a:pt x="10" y="2"/>
                    <a:pt x="9" y="1"/>
                  </a:cubicBezTo>
                  <a:cubicBezTo>
                    <a:pt x="10" y="2"/>
                    <a:pt x="9" y="1"/>
                    <a:pt x="9" y="1"/>
                  </a:cubicBezTo>
                  <a:cubicBezTo>
                    <a:pt x="9" y="1"/>
                    <a:pt x="10" y="2"/>
                    <a:pt x="10" y="1"/>
                  </a:cubicBezTo>
                  <a:cubicBezTo>
                    <a:pt x="12" y="2"/>
                    <a:pt x="9" y="1"/>
                    <a:pt x="10" y="1"/>
                  </a:cubicBezTo>
                  <a:cubicBezTo>
                    <a:pt x="7" y="0"/>
                    <a:pt x="12" y="2"/>
                    <a:pt x="13" y="3"/>
                  </a:cubicBezTo>
                  <a:cubicBezTo>
                    <a:pt x="14" y="3"/>
                    <a:pt x="11" y="2"/>
                    <a:pt x="13" y="3"/>
                  </a:cubicBezTo>
                  <a:cubicBezTo>
                    <a:pt x="15" y="4"/>
                    <a:pt x="11" y="2"/>
                    <a:pt x="13" y="3"/>
                  </a:cubicBezTo>
                  <a:cubicBezTo>
                    <a:pt x="15" y="4"/>
                    <a:pt x="11" y="2"/>
                    <a:pt x="13" y="3"/>
                  </a:cubicBezTo>
                  <a:cubicBezTo>
                    <a:pt x="11" y="2"/>
                    <a:pt x="14" y="4"/>
                    <a:pt x="13" y="3"/>
                  </a:cubicBezTo>
                  <a:cubicBezTo>
                    <a:pt x="13" y="3"/>
                    <a:pt x="14" y="4"/>
                    <a:pt x="13" y="4"/>
                  </a:cubicBezTo>
                  <a:cubicBezTo>
                    <a:pt x="13" y="4"/>
                    <a:pt x="13" y="4"/>
                    <a:pt x="13" y="4"/>
                  </a:cubicBezTo>
                  <a:cubicBezTo>
                    <a:pt x="13" y="4"/>
                    <a:pt x="13" y="4"/>
                    <a:pt x="12" y="4"/>
                  </a:cubicBezTo>
                  <a:cubicBezTo>
                    <a:pt x="12" y="4"/>
                    <a:pt x="14" y="5"/>
                    <a:pt x="12" y="4"/>
                  </a:cubicBezTo>
                  <a:cubicBezTo>
                    <a:pt x="13" y="5"/>
                    <a:pt x="14" y="5"/>
                    <a:pt x="12" y="4"/>
                  </a:cubicBezTo>
                  <a:cubicBezTo>
                    <a:pt x="11" y="4"/>
                    <a:pt x="12" y="5"/>
                    <a:pt x="12" y="5"/>
                  </a:cubicBezTo>
                  <a:cubicBezTo>
                    <a:pt x="12" y="5"/>
                    <a:pt x="13" y="6"/>
                    <a:pt x="12" y="5"/>
                  </a:cubicBezTo>
                  <a:cubicBezTo>
                    <a:pt x="11" y="5"/>
                    <a:pt x="11" y="5"/>
                    <a:pt x="11" y="5"/>
                  </a:cubicBezTo>
                  <a:cubicBezTo>
                    <a:pt x="11" y="5"/>
                    <a:pt x="12" y="6"/>
                    <a:pt x="11" y="6"/>
                  </a:cubicBezTo>
                  <a:cubicBezTo>
                    <a:pt x="12" y="6"/>
                    <a:pt x="13" y="7"/>
                    <a:pt x="11" y="6"/>
                  </a:cubicBezTo>
                  <a:cubicBezTo>
                    <a:pt x="12" y="7"/>
                    <a:pt x="11" y="6"/>
                    <a:pt x="11" y="6"/>
                  </a:cubicBezTo>
                  <a:cubicBezTo>
                    <a:pt x="13" y="8"/>
                    <a:pt x="10" y="6"/>
                    <a:pt x="11" y="7"/>
                  </a:cubicBezTo>
                  <a:cubicBezTo>
                    <a:pt x="10" y="7"/>
                    <a:pt x="10" y="7"/>
                    <a:pt x="10" y="7"/>
                  </a:cubicBezTo>
                  <a:cubicBezTo>
                    <a:pt x="10" y="7"/>
                    <a:pt x="10" y="7"/>
                    <a:pt x="10" y="7"/>
                  </a:cubicBezTo>
                  <a:cubicBezTo>
                    <a:pt x="10" y="7"/>
                    <a:pt x="11" y="8"/>
                    <a:pt x="10" y="8"/>
                  </a:cubicBezTo>
                  <a:cubicBezTo>
                    <a:pt x="10" y="8"/>
                    <a:pt x="10" y="8"/>
                    <a:pt x="10" y="8"/>
                  </a:cubicBezTo>
                  <a:cubicBezTo>
                    <a:pt x="9" y="8"/>
                    <a:pt x="9" y="8"/>
                    <a:pt x="9" y="8"/>
                  </a:cubicBezTo>
                  <a:cubicBezTo>
                    <a:pt x="8" y="8"/>
                    <a:pt x="9" y="8"/>
                    <a:pt x="9" y="9"/>
                  </a:cubicBezTo>
                  <a:cubicBezTo>
                    <a:pt x="9" y="9"/>
                    <a:pt x="9" y="9"/>
                    <a:pt x="9" y="9"/>
                  </a:cubicBezTo>
                  <a:cubicBezTo>
                    <a:pt x="8" y="9"/>
                    <a:pt x="8" y="9"/>
                    <a:pt x="9" y="9"/>
                  </a:cubicBezTo>
                  <a:cubicBezTo>
                    <a:pt x="10" y="11"/>
                    <a:pt x="8" y="9"/>
                    <a:pt x="8" y="10"/>
                  </a:cubicBezTo>
                  <a:cubicBezTo>
                    <a:pt x="7" y="9"/>
                    <a:pt x="7" y="9"/>
                    <a:pt x="7" y="10"/>
                  </a:cubicBezTo>
                  <a:cubicBezTo>
                    <a:pt x="8" y="10"/>
                    <a:pt x="6" y="9"/>
                    <a:pt x="8" y="11"/>
                  </a:cubicBezTo>
                  <a:cubicBezTo>
                    <a:pt x="10" y="12"/>
                    <a:pt x="8" y="11"/>
                    <a:pt x="8" y="11"/>
                  </a:cubicBezTo>
                  <a:cubicBezTo>
                    <a:pt x="8" y="11"/>
                    <a:pt x="7" y="11"/>
                    <a:pt x="8" y="11"/>
                  </a:cubicBezTo>
                  <a:cubicBezTo>
                    <a:pt x="9" y="12"/>
                    <a:pt x="6" y="10"/>
                    <a:pt x="7" y="12"/>
                  </a:cubicBezTo>
                  <a:cubicBezTo>
                    <a:pt x="6" y="11"/>
                    <a:pt x="6" y="11"/>
                    <a:pt x="7" y="12"/>
                  </a:cubicBezTo>
                  <a:cubicBezTo>
                    <a:pt x="7" y="12"/>
                    <a:pt x="5" y="11"/>
                    <a:pt x="7" y="12"/>
                  </a:cubicBezTo>
                  <a:cubicBezTo>
                    <a:pt x="7" y="13"/>
                    <a:pt x="6" y="12"/>
                    <a:pt x="7" y="13"/>
                  </a:cubicBezTo>
                  <a:cubicBezTo>
                    <a:pt x="6" y="13"/>
                    <a:pt x="5" y="12"/>
                    <a:pt x="6" y="13"/>
                  </a:cubicBezTo>
                  <a:cubicBezTo>
                    <a:pt x="7" y="14"/>
                    <a:pt x="2" y="12"/>
                    <a:pt x="6" y="14"/>
                  </a:cubicBezTo>
                  <a:cubicBezTo>
                    <a:pt x="6" y="14"/>
                    <a:pt x="6" y="14"/>
                    <a:pt x="6" y="14"/>
                  </a:cubicBezTo>
                  <a:cubicBezTo>
                    <a:pt x="6" y="14"/>
                    <a:pt x="4" y="14"/>
                    <a:pt x="5" y="15"/>
                  </a:cubicBezTo>
                  <a:cubicBezTo>
                    <a:pt x="7" y="15"/>
                    <a:pt x="5" y="15"/>
                    <a:pt x="5" y="15"/>
                  </a:cubicBezTo>
                  <a:cubicBezTo>
                    <a:pt x="4" y="14"/>
                    <a:pt x="7" y="16"/>
                    <a:pt x="5" y="15"/>
                  </a:cubicBezTo>
                  <a:cubicBezTo>
                    <a:pt x="7" y="16"/>
                    <a:pt x="1" y="13"/>
                    <a:pt x="2" y="13"/>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94" name="Freeform 13"/>
            <p:cNvSpPr/>
            <p:nvPr/>
          </p:nvSpPr>
          <p:spPr bwMode="auto">
            <a:xfrm>
              <a:off x="3430588" y="4043363"/>
              <a:ext cx="38100" cy="57150"/>
            </a:xfrm>
            <a:custGeom>
              <a:avLst/>
              <a:gdLst>
                <a:gd name="T0" fmla="*/ 1 w 10"/>
                <a:gd name="T1" fmla="*/ 11 h 15"/>
                <a:gd name="T2" fmla="*/ 1 w 10"/>
                <a:gd name="T3" fmla="*/ 10 h 15"/>
                <a:gd name="T4" fmla="*/ 2 w 10"/>
                <a:gd name="T5" fmla="*/ 10 h 15"/>
                <a:gd name="T6" fmla="*/ 2 w 10"/>
                <a:gd name="T7" fmla="*/ 9 h 15"/>
                <a:gd name="T8" fmla="*/ 3 w 10"/>
                <a:gd name="T9" fmla="*/ 9 h 15"/>
                <a:gd name="T10" fmla="*/ 3 w 10"/>
                <a:gd name="T11" fmla="*/ 8 h 15"/>
                <a:gd name="T12" fmla="*/ 2 w 10"/>
                <a:gd name="T13" fmla="*/ 8 h 15"/>
                <a:gd name="T14" fmla="*/ 3 w 10"/>
                <a:gd name="T15" fmla="*/ 7 h 15"/>
                <a:gd name="T16" fmla="*/ 3 w 10"/>
                <a:gd name="T17" fmla="*/ 7 h 15"/>
                <a:gd name="T18" fmla="*/ 3 w 10"/>
                <a:gd name="T19" fmla="*/ 6 h 15"/>
                <a:gd name="T20" fmla="*/ 3 w 10"/>
                <a:gd name="T21" fmla="*/ 6 h 15"/>
                <a:gd name="T22" fmla="*/ 3 w 10"/>
                <a:gd name="T23" fmla="*/ 5 h 15"/>
                <a:gd name="T24" fmla="*/ 3 w 10"/>
                <a:gd name="T25" fmla="*/ 5 h 15"/>
                <a:gd name="T26" fmla="*/ 3 w 10"/>
                <a:gd name="T27" fmla="*/ 5 h 15"/>
                <a:gd name="T28" fmla="*/ 3 w 10"/>
                <a:gd name="T29" fmla="*/ 4 h 15"/>
                <a:gd name="T30" fmla="*/ 3 w 10"/>
                <a:gd name="T31" fmla="*/ 4 h 15"/>
                <a:gd name="T32" fmla="*/ 3 w 10"/>
                <a:gd name="T33" fmla="*/ 3 h 15"/>
                <a:gd name="T34" fmla="*/ 3 w 10"/>
                <a:gd name="T35" fmla="*/ 3 h 15"/>
                <a:gd name="T36" fmla="*/ 3 w 10"/>
                <a:gd name="T37" fmla="*/ 3 h 15"/>
                <a:gd name="T38" fmla="*/ 3 w 10"/>
                <a:gd name="T39" fmla="*/ 3 h 15"/>
                <a:gd name="T40" fmla="*/ 6 w 10"/>
                <a:gd name="T41" fmla="*/ 1 h 15"/>
                <a:gd name="T42" fmla="*/ 6 w 10"/>
                <a:gd name="T43" fmla="*/ 1 h 15"/>
                <a:gd name="T44" fmla="*/ 7 w 10"/>
                <a:gd name="T45" fmla="*/ 2 h 15"/>
                <a:gd name="T46" fmla="*/ 7 w 10"/>
                <a:gd name="T47" fmla="*/ 2 h 15"/>
                <a:gd name="T48" fmla="*/ 7 w 10"/>
                <a:gd name="T49" fmla="*/ 3 h 15"/>
                <a:gd name="T50" fmla="*/ 7 w 10"/>
                <a:gd name="T51" fmla="*/ 4 h 15"/>
                <a:gd name="T52" fmla="*/ 7 w 10"/>
                <a:gd name="T53" fmla="*/ 4 h 15"/>
                <a:gd name="T54" fmla="*/ 7 w 10"/>
                <a:gd name="T55" fmla="*/ 5 h 15"/>
                <a:gd name="T56" fmla="*/ 7 w 10"/>
                <a:gd name="T57" fmla="*/ 5 h 15"/>
                <a:gd name="T58" fmla="*/ 7 w 10"/>
                <a:gd name="T59" fmla="*/ 6 h 15"/>
                <a:gd name="T60" fmla="*/ 7 w 10"/>
                <a:gd name="T61" fmla="*/ 7 h 15"/>
                <a:gd name="T62" fmla="*/ 7 w 10"/>
                <a:gd name="T63" fmla="*/ 8 h 15"/>
                <a:gd name="T64" fmla="*/ 7 w 10"/>
                <a:gd name="T65" fmla="*/ 9 h 15"/>
                <a:gd name="T66" fmla="*/ 7 w 10"/>
                <a:gd name="T67" fmla="*/ 9 h 15"/>
                <a:gd name="T68" fmla="*/ 6 w 10"/>
                <a:gd name="T69" fmla="*/ 10 h 15"/>
                <a:gd name="T70" fmla="*/ 5 w 10"/>
                <a:gd name="T71" fmla="*/ 10 h 15"/>
                <a:gd name="T72" fmla="*/ 5 w 10"/>
                <a:gd name="T73" fmla="*/ 12 h 15"/>
                <a:gd name="T74" fmla="*/ 5 w 10"/>
                <a:gd name="T75" fmla="*/ 12 h 15"/>
                <a:gd name="T76" fmla="*/ 4 w 10"/>
                <a:gd name="T77" fmla="*/ 13 h 15"/>
                <a:gd name="T78" fmla="*/ 4 w 10"/>
                <a:gd name="T79"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 h="15">
                  <a:moveTo>
                    <a:pt x="1" y="11"/>
                  </a:moveTo>
                  <a:cubicBezTo>
                    <a:pt x="1" y="11"/>
                    <a:pt x="3" y="13"/>
                    <a:pt x="1" y="11"/>
                  </a:cubicBezTo>
                  <a:cubicBezTo>
                    <a:pt x="2" y="12"/>
                    <a:pt x="1" y="11"/>
                    <a:pt x="1" y="10"/>
                  </a:cubicBezTo>
                  <a:cubicBezTo>
                    <a:pt x="0" y="9"/>
                    <a:pt x="1" y="10"/>
                    <a:pt x="1" y="10"/>
                  </a:cubicBezTo>
                  <a:cubicBezTo>
                    <a:pt x="2" y="10"/>
                    <a:pt x="2" y="10"/>
                    <a:pt x="2" y="10"/>
                  </a:cubicBezTo>
                  <a:cubicBezTo>
                    <a:pt x="2" y="10"/>
                    <a:pt x="1" y="9"/>
                    <a:pt x="2" y="10"/>
                  </a:cubicBezTo>
                  <a:cubicBezTo>
                    <a:pt x="2" y="10"/>
                    <a:pt x="1" y="9"/>
                    <a:pt x="2" y="9"/>
                  </a:cubicBezTo>
                  <a:cubicBezTo>
                    <a:pt x="4" y="10"/>
                    <a:pt x="3" y="10"/>
                    <a:pt x="2" y="9"/>
                  </a:cubicBezTo>
                  <a:cubicBezTo>
                    <a:pt x="2" y="9"/>
                    <a:pt x="2" y="9"/>
                    <a:pt x="2" y="9"/>
                  </a:cubicBezTo>
                  <a:cubicBezTo>
                    <a:pt x="2" y="9"/>
                    <a:pt x="2" y="8"/>
                    <a:pt x="3" y="9"/>
                  </a:cubicBezTo>
                  <a:cubicBezTo>
                    <a:pt x="2" y="8"/>
                    <a:pt x="4" y="9"/>
                    <a:pt x="3" y="8"/>
                  </a:cubicBezTo>
                  <a:cubicBezTo>
                    <a:pt x="2" y="8"/>
                    <a:pt x="2" y="8"/>
                    <a:pt x="3" y="8"/>
                  </a:cubicBezTo>
                  <a:cubicBezTo>
                    <a:pt x="4" y="9"/>
                    <a:pt x="4" y="9"/>
                    <a:pt x="3" y="8"/>
                  </a:cubicBezTo>
                  <a:cubicBezTo>
                    <a:pt x="0" y="7"/>
                    <a:pt x="2" y="8"/>
                    <a:pt x="2" y="8"/>
                  </a:cubicBezTo>
                  <a:cubicBezTo>
                    <a:pt x="3" y="7"/>
                    <a:pt x="3" y="7"/>
                    <a:pt x="3" y="7"/>
                  </a:cubicBezTo>
                  <a:cubicBezTo>
                    <a:pt x="1" y="7"/>
                    <a:pt x="5" y="8"/>
                    <a:pt x="3" y="7"/>
                  </a:cubicBezTo>
                  <a:cubicBezTo>
                    <a:pt x="2" y="7"/>
                    <a:pt x="4" y="7"/>
                    <a:pt x="3" y="7"/>
                  </a:cubicBezTo>
                  <a:cubicBezTo>
                    <a:pt x="3" y="7"/>
                    <a:pt x="3" y="7"/>
                    <a:pt x="3" y="7"/>
                  </a:cubicBezTo>
                  <a:cubicBezTo>
                    <a:pt x="3" y="6"/>
                    <a:pt x="2" y="6"/>
                    <a:pt x="3" y="6"/>
                  </a:cubicBezTo>
                  <a:cubicBezTo>
                    <a:pt x="4" y="6"/>
                    <a:pt x="3" y="6"/>
                    <a:pt x="3" y="6"/>
                  </a:cubicBezTo>
                  <a:cubicBezTo>
                    <a:pt x="4" y="6"/>
                    <a:pt x="4" y="6"/>
                    <a:pt x="3" y="6"/>
                  </a:cubicBezTo>
                  <a:cubicBezTo>
                    <a:pt x="3" y="6"/>
                    <a:pt x="3" y="6"/>
                    <a:pt x="3" y="6"/>
                  </a:cubicBezTo>
                  <a:cubicBezTo>
                    <a:pt x="4" y="5"/>
                    <a:pt x="4" y="5"/>
                    <a:pt x="4" y="5"/>
                  </a:cubicBezTo>
                  <a:cubicBezTo>
                    <a:pt x="3" y="5"/>
                    <a:pt x="3" y="5"/>
                    <a:pt x="3" y="5"/>
                  </a:cubicBezTo>
                  <a:cubicBezTo>
                    <a:pt x="1" y="5"/>
                    <a:pt x="4" y="5"/>
                    <a:pt x="3" y="5"/>
                  </a:cubicBezTo>
                  <a:cubicBezTo>
                    <a:pt x="4" y="5"/>
                    <a:pt x="4" y="5"/>
                    <a:pt x="3" y="5"/>
                  </a:cubicBezTo>
                  <a:cubicBezTo>
                    <a:pt x="2" y="5"/>
                    <a:pt x="5" y="4"/>
                    <a:pt x="3" y="5"/>
                  </a:cubicBezTo>
                  <a:cubicBezTo>
                    <a:pt x="3" y="5"/>
                    <a:pt x="2" y="5"/>
                    <a:pt x="3" y="5"/>
                  </a:cubicBezTo>
                  <a:cubicBezTo>
                    <a:pt x="3" y="5"/>
                    <a:pt x="3" y="4"/>
                    <a:pt x="3" y="4"/>
                  </a:cubicBezTo>
                  <a:cubicBezTo>
                    <a:pt x="5" y="4"/>
                    <a:pt x="4" y="4"/>
                    <a:pt x="3" y="4"/>
                  </a:cubicBezTo>
                  <a:cubicBezTo>
                    <a:pt x="2" y="4"/>
                    <a:pt x="2" y="4"/>
                    <a:pt x="3" y="4"/>
                  </a:cubicBezTo>
                  <a:cubicBezTo>
                    <a:pt x="1" y="4"/>
                    <a:pt x="4" y="3"/>
                    <a:pt x="3" y="4"/>
                  </a:cubicBezTo>
                  <a:cubicBezTo>
                    <a:pt x="2" y="4"/>
                    <a:pt x="4" y="3"/>
                    <a:pt x="3" y="4"/>
                  </a:cubicBezTo>
                  <a:cubicBezTo>
                    <a:pt x="4" y="3"/>
                    <a:pt x="3" y="3"/>
                    <a:pt x="3" y="3"/>
                  </a:cubicBezTo>
                  <a:cubicBezTo>
                    <a:pt x="3" y="3"/>
                    <a:pt x="3" y="3"/>
                    <a:pt x="3" y="3"/>
                  </a:cubicBezTo>
                  <a:cubicBezTo>
                    <a:pt x="3" y="3"/>
                    <a:pt x="2" y="4"/>
                    <a:pt x="3" y="3"/>
                  </a:cubicBezTo>
                  <a:cubicBezTo>
                    <a:pt x="1" y="4"/>
                    <a:pt x="3" y="3"/>
                    <a:pt x="3" y="3"/>
                  </a:cubicBezTo>
                  <a:cubicBezTo>
                    <a:pt x="4" y="2"/>
                    <a:pt x="2" y="3"/>
                    <a:pt x="3" y="3"/>
                  </a:cubicBezTo>
                  <a:cubicBezTo>
                    <a:pt x="2" y="3"/>
                    <a:pt x="4" y="2"/>
                    <a:pt x="3" y="3"/>
                  </a:cubicBezTo>
                  <a:cubicBezTo>
                    <a:pt x="5" y="2"/>
                    <a:pt x="2" y="3"/>
                    <a:pt x="3" y="3"/>
                  </a:cubicBezTo>
                  <a:cubicBezTo>
                    <a:pt x="0" y="4"/>
                    <a:pt x="5" y="2"/>
                    <a:pt x="6" y="1"/>
                  </a:cubicBezTo>
                  <a:cubicBezTo>
                    <a:pt x="7" y="1"/>
                    <a:pt x="5" y="2"/>
                    <a:pt x="6" y="1"/>
                  </a:cubicBezTo>
                  <a:cubicBezTo>
                    <a:pt x="8" y="0"/>
                    <a:pt x="5" y="2"/>
                    <a:pt x="6" y="1"/>
                  </a:cubicBezTo>
                  <a:cubicBezTo>
                    <a:pt x="9" y="0"/>
                    <a:pt x="4" y="2"/>
                    <a:pt x="6" y="1"/>
                  </a:cubicBezTo>
                  <a:cubicBezTo>
                    <a:pt x="5" y="2"/>
                    <a:pt x="8" y="1"/>
                    <a:pt x="7" y="2"/>
                  </a:cubicBezTo>
                  <a:cubicBezTo>
                    <a:pt x="6" y="2"/>
                    <a:pt x="8" y="1"/>
                    <a:pt x="7" y="2"/>
                  </a:cubicBezTo>
                  <a:cubicBezTo>
                    <a:pt x="7" y="2"/>
                    <a:pt x="7" y="2"/>
                    <a:pt x="7" y="2"/>
                  </a:cubicBezTo>
                  <a:cubicBezTo>
                    <a:pt x="7" y="2"/>
                    <a:pt x="7" y="2"/>
                    <a:pt x="7" y="2"/>
                  </a:cubicBezTo>
                  <a:cubicBezTo>
                    <a:pt x="7" y="2"/>
                    <a:pt x="9" y="2"/>
                    <a:pt x="7" y="3"/>
                  </a:cubicBezTo>
                  <a:cubicBezTo>
                    <a:pt x="8" y="2"/>
                    <a:pt x="9" y="2"/>
                    <a:pt x="7" y="3"/>
                  </a:cubicBezTo>
                  <a:cubicBezTo>
                    <a:pt x="6" y="3"/>
                    <a:pt x="7" y="3"/>
                    <a:pt x="7" y="3"/>
                  </a:cubicBezTo>
                  <a:cubicBezTo>
                    <a:pt x="7" y="3"/>
                    <a:pt x="9" y="3"/>
                    <a:pt x="7" y="4"/>
                  </a:cubicBezTo>
                  <a:cubicBezTo>
                    <a:pt x="7" y="4"/>
                    <a:pt x="7" y="4"/>
                    <a:pt x="7" y="4"/>
                  </a:cubicBezTo>
                  <a:cubicBezTo>
                    <a:pt x="7" y="4"/>
                    <a:pt x="8" y="4"/>
                    <a:pt x="7" y="4"/>
                  </a:cubicBezTo>
                  <a:cubicBezTo>
                    <a:pt x="8" y="4"/>
                    <a:pt x="9" y="4"/>
                    <a:pt x="7" y="4"/>
                  </a:cubicBezTo>
                  <a:cubicBezTo>
                    <a:pt x="9" y="4"/>
                    <a:pt x="7" y="5"/>
                    <a:pt x="7" y="5"/>
                  </a:cubicBezTo>
                  <a:cubicBezTo>
                    <a:pt x="10" y="5"/>
                    <a:pt x="7" y="5"/>
                    <a:pt x="7" y="5"/>
                  </a:cubicBezTo>
                  <a:cubicBezTo>
                    <a:pt x="7" y="5"/>
                    <a:pt x="7" y="5"/>
                    <a:pt x="7" y="5"/>
                  </a:cubicBezTo>
                  <a:cubicBezTo>
                    <a:pt x="7" y="6"/>
                    <a:pt x="7" y="6"/>
                    <a:pt x="7" y="6"/>
                  </a:cubicBezTo>
                  <a:cubicBezTo>
                    <a:pt x="7" y="6"/>
                    <a:pt x="8" y="6"/>
                    <a:pt x="7" y="6"/>
                  </a:cubicBezTo>
                  <a:cubicBezTo>
                    <a:pt x="7" y="6"/>
                    <a:pt x="7" y="6"/>
                    <a:pt x="7" y="6"/>
                  </a:cubicBezTo>
                  <a:cubicBezTo>
                    <a:pt x="7" y="7"/>
                    <a:pt x="7" y="7"/>
                    <a:pt x="7" y="7"/>
                  </a:cubicBezTo>
                  <a:cubicBezTo>
                    <a:pt x="6" y="7"/>
                    <a:pt x="7" y="7"/>
                    <a:pt x="7" y="7"/>
                  </a:cubicBezTo>
                  <a:cubicBezTo>
                    <a:pt x="7" y="8"/>
                    <a:pt x="7" y="8"/>
                    <a:pt x="7" y="8"/>
                  </a:cubicBezTo>
                  <a:cubicBezTo>
                    <a:pt x="6" y="8"/>
                    <a:pt x="6" y="8"/>
                    <a:pt x="7" y="8"/>
                  </a:cubicBezTo>
                  <a:cubicBezTo>
                    <a:pt x="9" y="9"/>
                    <a:pt x="6" y="8"/>
                    <a:pt x="7" y="9"/>
                  </a:cubicBezTo>
                  <a:cubicBezTo>
                    <a:pt x="6" y="8"/>
                    <a:pt x="6" y="8"/>
                    <a:pt x="6" y="9"/>
                  </a:cubicBezTo>
                  <a:cubicBezTo>
                    <a:pt x="6" y="9"/>
                    <a:pt x="4" y="8"/>
                    <a:pt x="7" y="9"/>
                  </a:cubicBezTo>
                  <a:cubicBezTo>
                    <a:pt x="9" y="10"/>
                    <a:pt x="7" y="10"/>
                    <a:pt x="6" y="10"/>
                  </a:cubicBezTo>
                  <a:cubicBezTo>
                    <a:pt x="6" y="10"/>
                    <a:pt x="6" y="10"/>
                    <a:pt x="6" y="10"/>
                  </a:cubicBezTo>
                  <a:cubicBezTo>
                    <a:pt x="7" y="11"/>
                    <a:pt x="5" y="9"/>
                    <a:pt x="6" y="10"/>
                  </a:cubicBezTo>
                  <a:cubicBezTo>
                    <a:pt x="5" y="10"/>
                    <a:pt x="5" y="10"/>
                    <a:pt x="5" y="10"/>
                  </a:cubicBezTo>
                  <a:cubicBezTo>
                    <a:pt x="6" y="11"/>
                    <a:pt x="4" y="10"/>
                    <a:pt x="6" y="11"/>
                  </a:cubicBezTo>
                  <a:cubicBezTo>
                    <a:pt x="6" y="11"/>
                    <a:pt x="5" y="11"/>
                    <a:pt x="5" y="12"/>
                  </a:cubicBezTo>
                  <a:cubicBezTo>
                    <a:pt x="5" y="12"/>
                    <a:pt x="4" y="11"/>
                    <a:pt x="5" y="12"/>
                  </a:cubicBezTo>
                  <a:cubicBezTo>
                    <a:pt x="5" y="13"/>
                    <a:pt x="2" y="10"/>
                    <a:pt x="5" y="12"/>
                  </a:cubicBezTo>
                  <a:cubicBezTo>
                    <a:pt x="5" y="13"/>
                    <a:pt x="5" y="13"/>
                    <a:pt x="5" y="13"/>
                  </a:cubicBezTo>
                  <a:cubicBezTo>
                    <a:pt x="4" y="13"/>
                    <a:pt x="3" y="12"/>
                    <a:pt x="4" y="13"/>
                  </a:cubicBezTo>
                  <a:cubicBezTo>
                    <a:pt x="5" y="14"/>
                    <a:pt x="4" y="13"/>
                    <a:pt x="4" y="13"/>
                  </a:cubicBezTo>
                  <a:cubicBezTo>
                    <a:pt x="3" y="13"/>
                    <a:pt x="5" y="15"/>
                    <a:pt x="4" y="14"/>
                  </a:cubicBezTo>
                  <a:cubicBezTo>
                    <a:pt x="5" y="15"/>
                    <a:pt x="1" y="11"/>
                    <a:pt x="1" y="11"/>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95" name="Freeform 14"/>
            <p:cNvSpPr/>
            <p:nvPr/>
          </p:nvSpPr>
          <p:spPr bwMode="auto">
            <a:xfrm>
              <a:off x="3328988" y="4125913"/>
              <a:ext cx="46038" cy="52388"/>
            </a:xfrm>
            <a:custGeom>
              <a:avLst/>
              <a:gdLst>
                <a:gd name="T0" fmla="*/ 1 w 12"/>
                <a:gd name="T1" fmla="*/ 14 h 14"/>
                <a:gd name="T2" fmla="*/ 2 w 12"/>
                <a:gd name="T3" fmla="*/ 13 h 14"/>
                <a:gd name="T4" fmla="*/ 2 w 12"/>
                <a:gd name="T5" fmla="*/ 12 h 14"/>
                <a:gd name="T6" fmla="*/ 2 w 12"/>
                <a:gd name="T7" fmla="*/ 11 h 14"/>
                <a:gd name="T8" fmla="*/ 2 w 12"/>
                <a:gd name="T9" fmla="*/ 10 h 14"/>
                <a:gd name="T10" fmla="*/ 2 w 12"/>
                <a:gd name="T11" fmla="*/ 9 h 14"/>
                <a:gd name="T12" fmla="*/ 2 w 12"/>
                <a:gd name="T13" fmla="*/ 8 h 14"/>
                <a:gd name="T14" fmla="*/ 3 w 12"/>
                <a:gd name="T15" fmla="*/ 8 h 14"/>
                <a:gd name="T16" fmla="*/ 3 w 12"/>
                <a:gd name="T17" fmla="*/ 7 h 14"/>
                <a:gd name="T18" fmla="*/ 3 w 12"/>
                <a:gd name="T19" fmla="*/ 6 h 14"/>
                <a:gd name="T20" fmla="*/ 4 w 12"/>
                <a:gd name="T21" fmla="*/ 5 h 14"/>
                <a:gd name="T22" fmla="*/ 4 w 12"/>
                <a:gd name="T23" fmla="*/ 5 h 14"/>
                <a:gd name="T24" fmla="*/ 4 w 12"/>
                <a:gd name="T25" fmla="*/ 4 h 14"/>
                <a:gd name="T26" fmla="*/ 4 w 12"/>
                <a:gd name="T27" fmla="*/ 4 h 14"/>
                <a:gd name="T28" fmla="*/ 5 w 12"/>
                <a:gd name="T29" fmla="*/ 3 h 14"/>
                <a:gd name="T30" fmla="*/ 5 w 12"/>
                <a:gd name="T31" fmla="*/ 3 h 14"/>
                <a:gd name="T32" fmla="*/ 5 w 12"/>
                <a:gd name="T33" fmla="*/ 2 h 14"/>
                <a:gd name="T34" fmla="*/ 5 w 12"/>
                <a:gd name="T35" fmla="*/ 2 h 14"/>
                <a:gd name="T36" fmla="*/ 6 w 12"/>
                <a:gd name="T37" fmla="*/ 1 h 14"/>
                <a:gd name="T38" fmla="*/ 6 w 12"/>
                <a:gd name="T39" fmla="*/ 1 h 14"/>
                <a:gd name="T40" fmla="*/ 9 w 12"/>
                <a:gd name="T41" fmla="*/ 3 h 14"/>
                <a:gd name="T42" fmla="*/ 9 w 12"/>
                <a:gd name="T43" fmla="*/ 3 h 14"/>
                <a:gd name="T44" fmla="*/ 9 w 12"/>
                <a:gd name="T45" fmla="*/ 4 h 14"/>
                <a:gd name="T46" fmla="*/ 9 w 12"/>
                <a:gd name="T47" fmla="*/ 4 h 14"/>
                <a:gd name="T48" fmla="*/ 9 w 12"/>
                <a:gd name="T49" fmla="*/ 5 h 14"/>
                <a:gd name="T50" fmla="*/ 8 w 12"/>
                <a:gd name="T51" fmla="*/ 5 h 14"/>
                <a:gd name="T52" fmla="*/ 8 w 12"/>
                <a:gd name="T53" fmla="*/ 6 h 14"/>
                <a:gd name="T54" fmla="*/ 8 w 12"/>
                <a:gd name="T55" fmla="*/ 6 h 14"/>
                <a:gd name="T56" fmla="*/ 8 w 12"/>
                <a:gd name="T57" fmla="*/ 7 h 14"/>
                <a:gd name="T58" fmla="*/ 7 w 12"/>
                <a:gd name="T59" fmla="*/ 7 h 14"/>
                <a:gd name="T60" fmla="*/ 7 w 12"/>
                <a:gd name="T61" fmla="*/ 8 h 14"/>
                <a:gd name="T62" fmla="*/ 7 w 12"/>
                <a:gd name="T63" fmla="*/ 9 h 14"/>
                <a:gd name="T64" fmla="*/ 6 w 12"/>
                <a:gd name="T65" fmla="*/ 9 h 14"/>
                <a:gd name="T66" fmla="*/ 6 w 12"/>
                <a:gd name="T67" fmla="*/ 10 h 14"/>
                <a:gd name="T68" fmla="*/ 6 w 12"/>
                <a:gd name="T69" fmla="*/ 11 h 14"/>
                <a:gd name="T70" fmla="*/ 5 w 12"/>
                <a:gd name="T71" fmla="*/ 11 h 14"/>
                <a:gd name="T72" fmla="*/ 6 w 12"/>
                <a:gd name="T73" fmla="*/ 12 h 14"/>
                <a:gd name="T74" fmla="*/ 6 w 12"/>
                <a:gd name="T75" fmla="*/ 13 h 14"/>
                <a:gd name="T76" fmla="*/ 5 w 12"/>
                <a:gd name="T77" fmla="*/ 14 h 14"/>
                <a:gd name="T78" fmla="*/ 5 w 12"/>
                <a:gd name="T7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 h="14">
                  <a:moveTo>
                    <a:pt x="1" y="14"/>
                  </a:moveTo>
                  <a:cubicBezTo>
                    <a:pt x="1" y="14"/>
                    <a:pt x="4" y="14"/>
                    <a:pt x="1" y="14"/>
                  </a:cubicBezTo>
                  <a:cubicBezTo>
                    <a:pt x="3" y="14"/>
                    <a:pt x="1" y="14"/>
                    <a:pt x="1" y="14"/>
                  </a:cubicBezTo>
                  <a:cubicBezTo>
                    <a:pt x="0" y="14"/>
                    <a:pt x="2" y="13"/>
                    <a:pt x="2" y="13"/>
                  </a:cubicBezTo>
                  <a:cubicBezTo>
                    <a:pt x="2" y="13"/>
                    <a:pt x="2" y="13"/>
                    <a:pt x="2" y="13"/>
                  </a:cubicBezTo>
                  <a:cubicBezTo>
                    <a:pt x="3" y="13"/>
                    <a:pt x="0" y="12"/>
                    <a:pt x="2" y="12"/>
                  </a:cubicBezTo>
                  <a:cubicBezTo>
                    <a:pt x="2" y="12"/>
                    <a:pt x="1" y="12"/>
                    <a:pt x="2" y="12"/>
                  </a:cubicBezTo>
                  <a:cubicBezTo>
                    <a:pt x="4" y="12"/>
                    <a:pt x="3" y="11"/>
                    <a:pt x="2" y="11"/>
                  </a:cubicBezTo>
                  <a:cubicBezTo>
                    <a:pt x="2" y="10"/>
                    <a:pt x="2" y="10"/>
                    <a:pt x="2" y="10"/>
                  </a:cubicBezTo>
                  <a:cubicBezTo>
                    <a:pt x="2" y="10"/>
                    <a:pt x="2" y="10"/>
                    <a:pt x="2" y="10"/>
                  </a:cubicBezTo>
                  <a:cubicBezTo>
                    <a:pt x="2" y="10"/>
                    <a:pt x="3" y="10"/>
                    <a:pt x="2" y="10"/>
                  </a:cubicBezTo>
                  <a:cubicBezTo>
                    <a:pt x="2" y="9"/>
                    <a:pt x="2" y="9"/>
                    <a:pt x="2" y="9"/>
                  </a:cubicBezTo>
                  <a:cubicBezTo>
                    <a:pt x="4" y="10"/>
                    <a:pt x="4" y="10"/>
                    <a:pt x="2" y="9"/>
                  </a:cubicBezTo>
                  <a:cubicBezTo>
                    <a:pt x="0" y="8"/>
                    <a:pt x="2" y="8"/>
                    <a:pt x="2" y="8"/>
                  </a:cubicBezTo>
                  <a:cubicBezTo>
                    <a:pt x="3" y="8"/>
                    <a:pt x="3" y="8"/>
                    <a:pt x="3" y="8"/>
                  </a:cubicBezTo>
                  <a:cubicBezTo>
                    <a:pt x="1" y="7"/>
                    <a:pt x="5" y="9"/>
                    <a:pt x="3" y="8"/>
                  </a:cubicBezTo>
                  <a:cubicBezTo>
                    <a:pt x="2" y="7"/>
                    <a:pt x="4" y="8"/>
                    <a:pt x="3" y="7"/>
                  </a:cubicBezTo>
                  <a:cubicBezTo>
                    <a:pt x="3" y="7"/>
                    <a:pt x="3" y="7"/>
                    <a:pt x="3" y="7"/>
                  </a:cubicBezTo>
                  <a:cubicBezTo>
                    <a:pt x="2" y="7"/>
                    <a:pt x="2" y="6"/>
                    <a:pt x="3" y="6"/>
                  </a:cubicBezTo>
                  <a:cubicBezTo>
                    <a:pt x="4" y="7"/>
                    <a:pt x="3" y="6"/>
                    <a:pt x="3" y="6"/>
                  </a:cubicBezTo>
                  <a:cubicBezTo>
                    <a:pt x="5" y="6"/>
                    <a:pt x="4" y="6"/>
                    <a:pt x="4" y="6"/>
                  </a:cubicBezTo>
                  <a:cubicBezTo>
                    <a:pt x="3" y="5"/>
                    <a:pt x="3" y="5"/>
                    <a:pt x="4" y="5"/>
                  </a:cubicBezTo>
                  <a:cubicBezTo>
                    <a:pt x="4" y="5"/>
                    <a:pt x="4" y="5"/>
                    <a:pt x="4" y="5"/>
                  </a:cubicBezTo>
                  <a:cubicBezTo>
                    <a:pt x="4" y="5"/>
                    <a:pt x="4" y="5"/>
                    <a:pt x="4" y="5"/>
                  </a:cubicBezTo>
                  <a:cubicBezTo>
                    <a:pt x="2" y="4"/>
                    <a:pt x="5" y="5"/>
                    <a:pt x="4" y="4"/>
                  </a:cubicBezTo>
                  <a:cubicBezTo>
                    <a:pt x="5" y="5"/>
                    <a:pt x="5" y="4"/>
                    <a:pt x="4" y="4"/>
                  </a:cubicBezTo>
                  <a:cubicBezTo>
                    <a:pt x="3" y="4"/>
                    <a:pt x="6" y="5"/>
                    <a:pt x="4" y="4"/>
                  </a:cubicBezTo>
                  <a:cubicBezTo>
                    <a:pt x="4" y="4"/>
                    <a:pt x="4" y="4"/>
                    <a:pt x="4" y="4"/>
                  </a:cubicBezTo>
                  <a:cubicBezTo>
                    <a:pt x="4" y="4"/>
                    <a:pt x="4" y="4"/>
                    <a:pt x="5" y="4"/>
                  </a:cubicBezTo>
                  <a:cubicBezTo>
                    <a:pt x="6" y="4"/>
                    <a:pt x="5" y="4"/>
                    <a:pt x="5" y="3"/>
                  </a:cubicBezTo>
                  <a:cubicBezTo>
                    <a:pt x="4" y="3"/>
                    <a:pt x="4" y="2"/>
                    <a:pt x="5" y="3"/>
                  </a:cubicBezTo>
                  <a:cubicBezTo>
                    <a:pt x="3" y="2"/>
                    <a:pt x="6" y="3"/>
                    <a:pt x="5" y="3"/>
                  </a:cubicBezTo>
                  <a:cubicBezTo>
                    <a:pt x="4" y="2"/>
                    <a:pt x="6" y="3"/>
                    <a:pt x="5" y="2"/>
                  </a:cubicBezTo>
                  <a:cubicBezTo>
                    <a:pt x="6" y="3"/>
                    <a:pt x="6" y="3"/>
                    <a:pt x="5" y="2"/>
                  </a:cubicBezTo>
                  <a:cubicBezTo>
                    <a:pt x="5" y="2"/>
                    <a:pt x="5" y="2"/>
                    <a:pt x="5" y="2"/>
                  </a:cubicBezTo>
                  <a:cubicBezTo>
                    <a:pt x="5" y="2"/>
                    <a:pt x="5" y="2"/>
                    <a:pt x="5" y="2"/>
                  </a:cubicBezTo>
                  <a:cubicBezTo>
                    <a:pt x="3" y="1"/>
                    <a:pt x="6" y="2"/>
                    <a:pt x="5" y="2"/>
                  </a:cubicBezTo>
                  <a:cubicBezTo>
                    <a:pt x="7" y="2"/>
                    <a:pt x="5" y="1"/>
                    <a:pt x="6" y="1"/>
                  </a:cubicBezTo>
                  <a:cubicBezTo>
                    <a:pt x="5" y="1"/>
                    <a:pt x="6" y="2"/>
                    <a:pt x="6" y="1"/>
                  </a:cubicBezTo>
                  <a:cubicBezTo>
                    <a:pt x="8" y="2"/>
                    <a:pt x="5" y="1"/>
                    <a:pt x="6" y="1"/>
                  </a:cubicBezTo>
                  <a:cubicBezTo>
                    <a:pt x="3" y="0"/>
                    <a:pt x="8" y="2"/>
                    <a:pt x="9" y="3"/>
                  </a:cubicBezTo>
                  <a:cubicBezTo>
                    <a:pt x="10" y="3"/>
                    <a:pt x="7" y="2"/>
                    <a:pt x="9" y="3"/>
                  </a:cubicBezTo>
                  <a:cubicBezTo>
                    <a:pt x="11" y="4"/>
                    <a:pt x="8" y="2"/>
                    <a:pt x="9" y="3"/>
                  </a:cubicBezTo>
                  <a:cubicBezTo>
                    <a:pt x="12" y="4"/>
                    <a:pt x="7" y="2"/>
                    <a:pt x="9" y="3"/>
                  </a:cubicBezTo>
                  <a:cubicBezTo>
                    <a:pt x="7" y="3"/>
                    <a:pt x="10" y="4"/>
                    <a:pt x="9" y="4"/>
                  </a:cubicBezTo>
                  <a:cubicBezTo>
                    <a:pt x="9" y="4"/>
                    <a:pt x="10" y="4"/>
                    <a:pt x="9" y="4"/>
                  </a:cubicBezTo>
                  <a:cubicBezTo>
                    <a:pt x="9" y="4"/>
                    <a:pt x="9" y="4"/>
                    <a:pt x="9" y="4"/>
                  </a:cubicBezTo>
                  <a:cubicBezTo>
                    <a:pt x="9" y="4"/>
                    <a:pt x="9" y="4"/>
                    <a:pt x="9" y="4"/>
                  </a:cubicBezTo>
                  <a:cubicBezTo>
                    <a:pt x="9" y="4"/>
                    <a:pt x="10" y="5"/>
                    <a:pt x="9" y="4"/>
                  </a:cubicBezTo>
                  <a:cubicBezTo>
                    <a:pt x="9" y="5"/>
                    <a:pt x="10" y="5"/>
                    <a:pt x="9" y="5"/>
                  </a:cubicBezTo>
                  <a:cubicBezTo>
                    <a:pt x="7" y="4"/>
                    <a:pt x="8" y="5"/>
                    <a:pt x="8" y="5"/>
                  </a:cubicBezTo>
                  <a:cubicBezTo>
                    <a:pt x="8" y="5"/>
                    <a:pt x="10" y="6"/>
                    <a:pt x="8" y="5"/>
                  </a:cubicBezTo>
                  <a:cubicBezTo>
                    <a:pt x="7" y="5"/>
                    <a:pt x="7" y="5"/>
                    <a:pt x="7" y="5"/>
                  </a:cubicBezTo>
                  <a:cubicBezTo>
                    <a:pt x="8" y="5"/>
                    <a:pt x="9" y="6"/>
                    <a:pt x="8" y="6"/>
                  </a:cubicBezTo>
                  <a:cubicBezTo>
                    <a:pt x="9" y="6"/>
                    <a:pt x="10" y="7"/>
                    <a:pt x="8" y="6"/>
                  </a:cubicBezTo>
                  <a:cubicBezTo>
                    <a:pt x="9" y="7"/>
                    <a:pt x="8" y="6"/>
                    <a:pt x="8" y="6"/>
                  </a:cubicBezTo>
                  <a:cubicBezTo>
                    <a:pt x="10" y="7"/>
                    <a:pt x="7" y="6"/>
                    <a:pt x="8" y="7"/>
                  </a:cubicBezTo>
                  <a:cubicBezTo>
                    <a:pt x="8" y="7"/>
                    <a:pt x="8" y="7"/>
                    <a:pt x="8" y="7"/>
                  </a:cubicBezTo>
                  <a:cubicBezTo>
                    <a:pt x="7" y="7"/>
                    <a:pt x="7" y="7"/>
                    <a:pt x="7" y="7"/>
                  </a:cubicBezTo>
                  <a:cubicBezTo>
                    <a:pt x="8" y="7"/>
                    <a:pt x="8" y="7"/>
                    <a:pt x="7" y="7"/>
                  </a:cubicBezTo>
                  <a:cubicBezTo>
                    <a:pt x="7" y="7"/>
                    <a:pt x="7" y="7"/>
                    <a:pt x="7" y="7"/>
                  </a:cubicBezTo>
                  <a:cubicBezTo>
                    <a:pt x="7" y="8"/>
                    <a:pt x="7" y="8"/>
                    <a:pt x="7" y="8"/>
                  </a:cubicBezTo>
                  <a:cubicBezTo>
                    <a:pt x="6" y="8"/>
                    <a:pt x="6" y="8"/>
                    <a:pt x="7" y="8"/>
                  </a:cubicBezTo>
                  <a:cubicBezTo>
                    <a:pt x="7" y="9"/>
                    <a:pt x="7" y="9"/>
                    <a:pt x="7" y="9"/>
                  </a:cubicBezTo>
                  <a:cubicBezTo>
                    <a:pt x="6" y="9"/>
                    <a:pt x="5" y="8"/>
                    <a:pt x="7" y="9"/>
                  </a:cubicBezTo>
                  <a:cubicBezTo>
                    <a:pt x="8" y="10"/>
                    <a:pt x="6" y="9"/>
                    <a:pt x="6" y="9"/>
                  </a:cubicBezTo>
                  <a:cubicBezTo>
                    <a:pt x="5" y="9"/>
                    <a:pt x="5" y="9"/>
                    <a:pt x="6" y="9"/>
                  </a:cubicBezTo>
                  <a:cubicBezTo>
                    <a:pt x="6" y="10"/>
                    <a:pt x="4" y="9"/>
                    <a:pt x="6" y="10"/>
                  </a:cubicBezTo>
                  <a:cubicBezTo>
                    <a:pt x="8" y="11"/>
                    <a:pt x="6" y="10"/>
                    <a:pt x="6" y="10"/>
                  </a:cubicBezTo>
                  <a:cubicBezTo>
                    <a:pt x="6" y="10"/>
                    <a:pt x="6" y="10"/>
                    <a:pt x="6" y="11"/>
                  </a:cubicBezTo>
                  <a:cubicBezTo>
                    <a:pt x="7" y="11"/>
                    <a:pt x="4" y="10"/>
                    <a:pt x="6" y="11"/>
                  </a:cubicBezTo>
                  <a:cubicBezTo>
                    <a:pt x="5" y="11"/>
                    <a:pt x="5" y="11"/>
                    <a:pt x="5" y="11"/>
                  </a:cubicBezTo>
                  <a:cubicBezTo>
                    <a:pt x="6" y="11"/>
                    <a:pt x="4" y="11"/>
                    <a:pt x="6" y="12"/>
                  </a:cubicBezTo>
                  <a:cubicBezTo>
                    <a:pt x="6" y="12"/>
                    <a:pt x="5" y="12"/>
                    <a:pt x="6" y="12"/>
                  </a:cubicBezTo>
                  <a:cubicBezTo>
                    <a:pt x="6" y="12"/>
                    <a:pt x="4" y="12"/>
                    <a:pt x="6" y="13"/>
                  </a:cubicBezTo>
                  <a:cubicBezTo>
                    <a:pt x="6" y="13"/>
                    <a:pt x="2" y="13"/>
                    <a:pt x="6" y="13"/>
                  </a:cubicBezTo>
                  <a:cubicBezTo>
                    <a:pt x="6" y="13"/>
                    <a:pt x="6" y="13"/>
                    <a:pt x="6" y="13"/>
                  </a:cubicBezTo>
                  <a:cubicBezTo>
                    <a:pt x="6" y="14"/>
                    <a:pt x="4" y="14"/>
                    <a:pt x="5" y="14"/>
                  </a:cubicBezTo>
                  <a:cubicBezTo>
                    <a:pt x="7" y="14"/>
                    <a:pt x="5" y="14"/>
                    <a:pt x="5" y="14"/>
                  </a:cubicBezTo>
                  <a:cubicBezTo>
                    <a:pt x="5" y="14"/>
                    <a:pt x="7" y="14"/>
                    <a:pt x="5" y="14"/>
                  </a:cubicBezTo>
                  <a:cubicBezTo>
                    <a:pt x="7" y="14"/>
                    <a:pt x="1" y="14"/>
                    <a:pt x="1" y="14"/>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96" name="Freeform 15"/>
            <p:cNvSpPr/>
            <p:nvPr/>
          </p:nvSpPr>
          <p:spPr bwMode="auto">
            <a:xfrm>
              <a:off x="3567113" y="4054476"/>
              <a:ext cx="63500" cy="71438"/>
            </a:xfrm>
            <a:custGeom>
              <a:avLst/>
              <a:gdLst>
                <a:gd name="T0" fmla="*/ 11 w 17"/>
                <a:gd name="T1" fmla="*/ 19 h 19"/>
                <a:gd name="T2" fmla="*/ 11 w 17"/>
                <a:gd name="T3" fmla="*/ 18 h 19"/>
                <a:gd name="T4" fmla="*/ 10 w 17"/>
                <a:gd name="T5" fmla="*/ 17 h 19"/>
                <a:gd name="T6" fmla="*/ 10 w 17"/>
                <a:gd name="T7" fmla="*/ 15 h 19"/>
                <a:gd name="T8" fmla="*/ 10 w 17"/>
                <a:gd name="T9" fmla="*/ 14 h 19"/>
                <a:gd name="T10" fmla="*/ 9 w 17"/>
                <a:gd name="T11" fmla="*/ 13 h 19"/>
                <a:gd name="T12" fmla="*/ 8 w 17"/>
                <a:gd name="T13" fmla="*/ 12 h 19"/>
                <a:gd name="T14" fmla="*/ 8 w 17"/>
                <a:gd name="T15" fmla="*/ 11 h 19"/>
                <a:gd name="T16" fmla="*/ 8 w 17"/>
                <a:gd name="T17" fmla="*/ 10 h 19"/>
                <a:gd name="T18" fmla="*/ 7 w 17"/>
                <a:gd name="T19" fmla="*/ 9 h 19"/>
                <a:gd name="T20" fmla="*/ 6 w 17"/>
                <a:gd name="T21" fmla="*/ 8 h 19"/>
                <a:gd name="T22" fmla="*/ 6 w 17"/>
                <a:gd name="T23" fmla="*/ 7 h 19"/>
                <a:gd name="T24" fmla="*/ 5 w 17"/>
                <a:gd name="T25" fmla="*/ 6 h 19"/>
                <a:gd name="T26" fmla="*/ 5 w 17"/>
                <a:gd name="T27" fmla="*/ 6 h 19"/>
                <a:gd name="T28" fmla="*/ 4 w 17"/>
                <a:gd name="T29" fmla="*/ 5 h 19"/>
                <a:gd name="T30" fmla="*/ 4 w 17"/>
                <a:gd name="T31" fmla="*/ 4 h 19"/>
                <a:gd name="T32" fmla="*/ 4 w 17"/>
                <a:gd name="T33" fmla="*/ 3 h 19"/>
                <a:gd name="T34" fmla="*/ 3 w 17"/>
                <a:gd name="T35" fmla="*/ 2 h 19"/>
                <a:gd name="T36" fmla="*/ 3 w 17"/>
                <a:gd name="T37" fmla="*/ 2 h 19"/>
                <a:gd name="T38" fmla="*/ 3 w 17"/>
                <a:gd name="T39" fmla="*/ 2 h 19"/>
                <a:gd name="T40" fmla="*/ 7 w 17"/>
                <a:gd name="T41" fmla="*/ 0 h 19"/>
                <a:gd name="T42" fmla="*/ 7 w 17"/>
                <a:gd name="T43" fmla="*/ 1 h 19"/>
                <a:gd name="T44" fmla="*/ 7 w 17"/>
                <a:gd name="T45" fmla="*/ 1 h 19"/>
                <a:gd name="T46" fmla="*/ 8 w 17"/>
                <a:gd name="T47" fmla="*/ 2 h 19"/>
                <a:gd name="T48" fmla="*/ 8 w 17"/>
                <a:gd name="T49" fmla="*/ 2 h 19"/>
                <a:gd name="T50" fmla="*/ 8 w 17"/>
                <a:gd name="T51" fmla="*/ 3 h 19"/>
                <a:gd name="T52" fmla="*/ 9 w 17"/>
                <a:gd name="T53" fmla="*/ 4 h 19"/>
                <a:gd name="T54" fmla="*/ 9 w 17"/>
                <a:gd name="T55" fmla="*/ 5 h 19"/>
                <a:gd name="T56" fmla="*/ 10 w 17"/>
                <a:gd name="T57" fmla="*/ 6 h 19"/>
                <a:gd name="T58" fmla="*/ 10 w 17"/>
                <a:gd name="T59" fmla="*/ 6 h 19"/>
                <a:gd name="T60" fmla="*/ 11 w 17"/>
                <a:gd name="T61" fmla="*/ 7 h 19"/>
                <a:gd name="T62" fmla="*/ 12 w 17"/>
                <a:gd name="T63" fmla="*/ 9 h 19"/>
                <a:gd name="T64" fmla="*/ 12 w 17"/>
                <a:gd name="T65" fmla="*/ 10 h 19"/>
                <a:gd name="T66" fmla="*/ 13 w 17"/>
                <a:gd name="T67" fmla="*/ 11 h 19"/>
                <a:gd name="T68" fmla="*/ 13 w 17"/>
                <a:gd name="T69" fmla="*/ 12 h 19"/>
                <a:gd name="T70" fmla="*/ 13 w 17"/>
                <a:gd name="T71" fmla="*/ 13 h 19"/>
                <a:gd name="T72" fmla="*/ 14 w 17"/>
                <a:gd name="T73" fmla="*/ 15 h 19"/>
                <a:gd name="T74" fmla="*/ 14 w 17"/>
                <a:gd name="T75" fmla="*/ 17 h 19"/>
                <a:gd name="T76" fmla="*/ 15 w 17"/>
                <a:gd name="T77" fmla="*/ 18 h 19"/>
                <a:gd name="T78" fmla="*/ 15 w 17"/>
                <a:gd name="T7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 h="19">
                  <a:moveTo>
                    <a:pt x="11" y="19"/>
                  </a:moveTo>
                  <a:cubicBezTo>
                    <a:pt x="11" y="19"/>
                    <a:pt x="14" y="19"/>
                    <a:pt x="11" y="19"/>
                  </a:cubicBezTo>
                  <a:cubicBezTo>
                    <a:pt x="12" y="19"/>
                    <a:pt x="11" y="19"/>
                    <a:pt x="11" y="19"/>
                  </a:cubicBezTo>
                  <a:cubicBezTo>
                    <a:pt x="9" y="18"/>
                    <a:pt x="11" y="18"/>
                    <a:pt x="11" y="18"/>
                  </a:cubicBezTo>
                  <a:cubicBezTo>
                    <a:pt x="11" y="17"/>
                    <a:pt x="11" y="17"/>
                    <a:pt x="11" y="17"/>
                  </a:cubicBezTo>
                  <a:cubicBezTo>
                    <a:pt x="11" y="17"/>
                    <a:pt x="9" y="17"/>
                    <a:pt x="10" y="17"/>
                  </a:cubicBezTo>
                  <a:cubicBezTo>
                    <a:pt x="11" y="16"/>
                    <a:pt x="9" y="16"/>
                    <a:pt x="10" y="16"/>
                  </a:cubicBezTo>
                  <a:cubicBezTo>
                    <a:pt x="12" y="15"/>
                    <a:pt x="11" y="15"/>
                    <a:pt x="10" y="15"/>
                  </a:cubicBezTo>
                  <a:cubicBezTo>
                    <a:pt x="10" y="15"/>
                    <a:pt x="10" y="15"/>
                    <a:pt x="10" y="15"/>
                  </a:cubicBezTo>
                  <a:cubicBezTo>
                    <a:pt x="10" y="14"/>
                    <a:pt x="10" y="14"/>
                    <a:pt x="10" y="14"/>
                  </a:cubicBezTo>
                  <a:cubicBezTo>
                    <a:pt x="10" y="14"/>
                    <a:pt x="11" y="13"/>
                    <a:pt x="10" y="13"/>
                  </a:cubicBezTo>
                  <a:cubicBezTo>
                    <a:pt x="9" y="13"/>
                    <a:pt x="9" y="13"/>
                    <a:pt x="9" y="13"/>
                  </a:cubicBezTo>
                  <a:cubicBezTo>
                    <a:pt x="11" y="12"/>
                    <a:pt x="11" y="12"/>
                    <a:pt x="9" y="13"/>
                  </a:cubicBezTo>
                  <a:cubicBezTo>
                    <a:pt x="7" y="14"/>
                    <a:pt x="8" y="13"/>
                    <a:pt x="8" y="12"/>
                  </a:cubicBezTo>
                  <a:cubicBezTo>
                    <a:pt x="9" y="12"/>
                    <a:pt x="9" y="12"/>
                    <a:pt x="9" y="12"/>
                  </a:cubicBezTo>
                  <a:cubicBezTo>
                    <a:pt x="7" y="12"/>
                    <a:pt x="10" y="10"/>
                    <a:pt x="8" y="11"/>
                  </a:cubicBezTo>
                  <a:cubicBezTo>
                    <a:pt x="7" y="11"/>
                    <a:pt x="9" y="10"/>
                    <a:pt x="8" y="11"/>
                  </a:cubicBezTo>
                  <a:cubicBezTo>
                    <a:pt x="8" y="10"/>
                    <a:pt x="8" y="10"/>
                    <a:pt x="8" y="10"/>
                  </a:cubicBezTo>
                  <a:cubicBezTo>
                    <a:pt x="7" y="10"/>
                    <a:pt x="6" y="11"/>
                    <a:pt x="7" y="10"/>
                  </a:cubicBezTo>
                  <a:cubicBezTo>
                    <a:pt x="8" y="9"/>
                    <a:pt x="7" y="9"/>
                    <a:pt x="7" y="9"/>
                  </a:cubicBezTo>
                  <a:cubicBezTo>
                    <a:pt x="8" y="8"/>
                    <a:pt x="8" y="8"/>
                    <a:pt x="7" y="8"/>
                  </a:cubicBezTo>
                  <a:cubicBezTo>
                    <a:pt x="6" y="9"/>
                    <a:pt x="6" y="8"/>
                    <a:pt x="6" y="8"/>
                  </a:cubicBezTo>
                  <a:cubicBezTo>
                    <a:pt x="6" y="8"/>
                    <a:pt x="6" y="8"/>
                    <a:pt x="6" y="8"/>
                  </a:cubicBezTo>
                  <a:cubicBezTo>
                    <a:pt x="6" y="7"/>
                    <a:pt x="6" y="7"/>
                    <a:pt x="6" y="7"/>
                  </a:cubicBezTo>
                  <a:cubicBezTo>
                    <a:pt x="4" y="9"/>
                    <a:pt x="7" y="6"/>
                    <a:pt x="6" y="7"/>
                  </a:cubicBezTo>
                  <a:cubicBezTo>
                    <a:pt x="6" y="6"/>
                    <a:pt x="6" y="6"/>
                    <a:pt x="5" y="6"/>
                  </a:cubicBezTo>
                  <a:cubicBezTo>
                    <a:pt x="5" y="7"/>
                    <a:pt x="7" y="5"/>
                    <a:pt x="5" y="6"/>
                  </a:cubicBezTo>
                  <a:cubicBezTo>
                    <a:pt x="5" y="6"/>
                    <a:pt x="4" y="6"/>
                    <a:pt x="5" y="6"/>
                  </a:cubicBezTo>
                  <a:cubicBezTo>
                    <a:pt x="5" y="5"/>
                    <a:pt x="5" y="5"/>
                    <a:pt x="5" y="5"/>
                  </a:cubicBezTo>
                  <a:cubicBezTo>
                    <a:pt x="6" y="4"/>
                    <a:pt x="5" y="5"/>
                    <a:pt x="4" y="5"/>
                  </a:cubicBezTo>
                  <a:cubicBezTo>
                    <a:pt x="3" y="5"/>
                    <a:pt x="3" y="5"/>
                    <a:pt x="4" y="4"/>
                  </a:cubicBezTo>
                  <a:cubicBezTo>
                    <a:pt x="3" y="5"/>
                    <a:pt x="5" y="3"/>
                    <a:pt x="4" y="4"/>
                  </a:cubicBezTo>
                  <a:cubicBezTo>
                    <a:pt x="3" y="4"/>
                    <a:pt x="5" y="3"/>
                    <a:pt x="4" y="3"/>
                  </a:cubicBezTo>
                  <a:cubicBezTo>
                    <a:pt x="4" y="3"/>
                    <a:pt x="4" y="3"/>
                    <a:pt x="4" y="3"/>
                  </a:cubicBezTo>
                  <a:cubicBezTo>
                    <a:pt x="4" y="3"/>
                    <a:pt x="4" y="3"/>
                    <a:pt x="4" y="3"/>
                  </a:cubicBezTo>
                  <a:cubicBezTo>
                    <a:pt x="4" y="3"/>
                    <a:pt x="3" y="3"/>
                    <a:pt x="3" y="2"/>
                  </a:cubicBezTo>
                  <a:cubicBezTo>
                    <a:pt x="1" y="3"/>
                    <a:pt x="4" y="2"/>
                    <a:pt x="3" y="2"/>
                  </a:cubicBezTo>
                  <a:cubicBezTo>
                    <a:pt x="4" y="2"/>
                    <a:pt x="3" y="2"/>
                    <a:pt x="3" y="2"/>
                  </a:cubicBezTo>
                  <a:cubicBezTo>
                    <a:pt x="2" y="2"/>
                    <a:pt x="4" y="1"/>
                    <a:pt x="3" y="2"/>
                  </a:cubicBezTo>
                  <a:cubicBezTo>
                    <a:pt x="5" y="1"/>
                    <a:pt x="3" y="2"/>
                    <a:pt x="3" y="2"/>
                  </a:cubicBezTo>
                  <a:cubicBezTo>
                    <a:pt x="0" y="2"/>
                    <a:pt x="5" y="1"/>
                    <a:pt x="7" y="0"/>
                  </a:cubicBezTo>
                  <a:cubicBezTo>
                    <a:pt x="7" y="0"/>
                    <a:pt x="5" y="1"/>
                    <a:pt x="7" y="0"/>
                  </a:cubicBezTo>
                  <a:cubicBezTo>
                    <a:pt x="9" y="0"/>
                    <a:pt x="5" y="1"/>
                    <a:pt x="7" y="0"/>
                  </a:cubicBezTo>
                  <a:cubicBezTo>
                    <a:pt x="9" y="0"/>
                    <a:pt x="4" y="1"/>
                    <a:pt x="7" y="1"/>
                  </a:cubicBezTo>
                  <a:cubicBezTo>
                    <a:pt x="5" y="1"/>
                    <a:pt x="9" y="0"/>
                    <a:pt x="7" y="1"/>
                  </a:cubicBezTo>
                  <a:cubicBezTo>
                    <a:pt x="7" y="1"/>
                    <a:pt x="8" y="1"/>
                    <a:pt x="7" y="1"/>
                  </a:cubicBezTo>
                  <a:cubicBezTo>
                    <a:pt x="8" y="1"/>
                    <a:pt x="8" y="1"/>
                    <a:pt x="8" y="1"/>
                  </a:cubicBezTo>
                  <a:cubicBezTo>
                    <a:pt x="8" y="1"/>
                    <a:pt x="8" y="2"/>
                    <a:pt x="8" y="2"/>
                  </a:cubicBezTo>
                  <a:cubicBezTo>
                    <a:pt x="8" y="2"/>
                    <a:pt x="9" y="1"/>
                    <a:pt x="8" y="2"/>
                  </a:cubicBezTo>
                  <a:cubicBezTo>
                    <a:pt x="8" y="2"/>
                    <a:pt x="10" y="1"/>
                    <a:pt x="8" y="2"/>
                  </a:cubicBezTo>
                  <a:cubicBezTo>
                    <a:pt x="7" y="3"/>
                    <a:pt x="8" y="3"/>
                    <a:pt x="8" y="3"/>
                  </a:cubicBezTo>
                  <a:cubicBezTo>
                    <a:pt x="8" y="3"/>
                    <a:pt x="10" y="2"/>
                    <a:pt x="8" y="3"/>
                  </a:cubicBezTo>
                  <a:cubicBezTo>
                    <a:pt x="8" y="4"/>
                    <a:pt x="8" y="4"/>
                    <a:pt x="8" y="4"/>
                  </a:cubicBezTo>
                  <a:cubicBezTo>
                    <a:pt x="8" y="4"/>
                    <a:pt x="9" y="3"/>
                    <a:pt x="9" y="4"/>
                  </a:cubicBezTo>
                  <a:cubicBezTo>
                    <a:pt x="9" y="4"/>
                    <a:pt x="10" y="3"/>
                    <a:pt x="9" y="4"/>
                  </a:cubicBezTo>
                  <a:cubicBezTo>
                    <a:pt x="10" y="4"/>
                    <a:pt x="9" y="5"/>
                    <a:pt x="9" y="5"/>
                  </a:cubicBezTo>
                  <a:cubicBezTo>
                    <a:pt x="11" y="4"/>
                    <a:pt x="9" y="5"/>
                    <a:pt x="9" y="5"/>
                  </a:cubicBezTo>
                  <a:cubicBezTo>
                    <a:pt x="10" y="6"/>
                    <a:pt x="10" y="6"/>
                    <a:pt x="10" y="6"/>
                  </a:cubicBezTo>
                  <a:cubicBezTo>
                    <a:pt x="10" y="6"/>
                    <a:pt x="10" y="6"/>
                    <a:pt x="10" y="6"/>
                  </a:cubicBezTo>
                  <a:cubicBezTo>
                    <a:pt x="10" y="6"/>
                    <a:pt x="11" y="6"/>
                    <a:pt x="10" y="6"/>
                  </a:cubicBezTo>
                  <a:cubicBezTo>
                    <a:pt x="10" y="7"/>
                    <a:pt x="10" y="7"/>
                    <a:pt x="10" y="7"/>
                  </a:cubicBezTo>
                  <a:cubicBezTo>
                    <a:pt x="11" y="7"/>
                    <a:pt x="11" y="7"/>
                    <a:pt x="11" y="7"/>
                  </a:cubicBezTo>
                  <a:cubicBezTo>
                    <a:pt x="10" y="8"/>
                    <a:pt x="11" y="8"/>
                    <a:pt x="11" y="8"/>
                  </a:cubicBezTo>
                  <a:cubicBezTo>
                    <a:pt x="12" y="9"/>
                    <a:pt x="12" y="9"/>
                    <a:pt x="12" y="9"/>
                  </a:cubicBezTo>
                  <a:cubicBezTo>
                    <a:pt x="11" y="9"/>
                    <a:pt x="11" y="10"/>
                    <a:pt x="12" y="9"/>
                  </a:cubicBezTo>
                  <a:cubicBezTo>
                    <a:pt x="14" y="8"/>
                    <a:pt x="11" y="10"/>
                    <a:pt x="12" y="10"/>
                  </a:cubicBezTo>
                  <a:cubicBezTo>
                    <a:pt x="11" y="11"/>
                    <a:pt x="11" y="11"/>
                    <a:pt x="12" y="11"/>
                  </a:cubicBezTo>
                  <a:cubicBezTo>
                    <a:pt x="12" y="11"/>
                    <a:pt x="10" y="12"/>
                    <a:pt x="13" y="11"/>
                  </a:cubicBezTo>
                  <a:cubicBezTo>
                    <a:pt x="15" y="10"/>
                    <a:pt x="13" y="11"/>
                    <a:pt x="13" y="11"/>
                  </a:cubicBezTo>
                  <a:cubicBezTo>
                    <a:pt x="13" y="12"/>
                    <a:pt x="13" y="12"/>
                    <a:pt x="13" y="12"/>
                  </a:cubicBezTo>
                  <a:cubicBezTo>
                    <a:pt x="15" y="12"/>
                    <a:pt x="12" y="13"/>
                    <a:pt x="14" y="13"/>
                  </a:cubicBezTo>
                  <a:cubicBezTo>
                    <a:pt x="13" y="13"/>
                    <a:pt x="13" y="13"/>
                    <a:pt x="13" y="13"/>
                  </a:cubicBezTo>
                  <a:cubicBezTo>
                    <a:pt x="13" y="14"/>
                    <a:pt x="12" y="14"/>
                    <a:pt x="14" y="14"/>
                  </a:cubicBezTo>
                  <a:cubicBezTo>
                    <a:pt x="14" y="14"/>
                    <a:pt x="13" y="15"/>
                    <a:pt x="14" y="15"/>
                  </a:cubicBezTo>
                  <a:cubicBezTo>
                    <a:pt x="14" y="15"/>
                    <a:pt x="13" y="16"/>
                    <a:pt x="14" y="16"/>
                  </a:cubicBezTo>
                  <a:cubicBezTo>
                    <a:pt x="15" y="16"/>
                    <a:pt x="10" y="17"/>
                    <a:pt x="14" y="17"/>
                  </a:cubicBezTo>
                  <a:cubicBezTo>
                    <a:pt x="15" y="18"/>
                    <a:pt x="15" y="18"/>
                    <a:pt x="15" y="18"/>
                  </a:cubicBezTo>
                  <a:cubicBezTo>
                    <a:pt x="15" y="18"/>
                    <a:pt x="13" y="18"/>
                    <a:pt x="15" y="18"/>
                  </a:cubicBezTo>
                  <a:cubicBezTo>
                    <a:pt x="16" y="19"/>
                    <a:pt x="15" y="19"/>
                    <a:pt x="15" y="19"/>
                  </a:cubicBezTo>
                  <a:cubicBezTo>
                    <a:pt x="14" y="19"/>
                    <a:pt x="17" y="19"/>
                    <a:pt x="15" y="19"/>
                  </a:cubicBezTo>
                  <a:cubicBezTo>
                    <a:pt x="17" y="19"/>
                    <a:pt x="11" y="19"/>
                    <a:pt x="11" y="19"/>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97" name="Freeform 16"/>
            <p:cNvSpPr/>
            <p:nvPr/>
          </p:nvSpPr>
          <p:spPr bwMode="auto">
            <a:xfrm>
              <a:off x="3727450" y="3886201"/>
              <a:ext cx="49213" cy="36513"/>
            </a:xfrm>
            <a:custGeom>
              <a:avLst/>
              <a:gdLst>
                <a:gd name="T0" fmla="*/ 13 w 13"/>
                <a:gd name="T1" fmla="*/ 5 h 10"/>
                <a:gd name="T2" fmla="*/ 12 w 13"/>
                <a:gd name="T3" fmla="*/ 6 h 10"/>
                <a:gd name="T4" fmla="*/ 11 w 13"/>
                <a:gd name="T5" fmla="*/ 6 h 10"/>
                <a:gd name="T6" fmla="*/ 10 w 13"/>
                <a:gd name="T7" fmla="*/ 6 h 10"/>
                <a:gd name="T8" fmla="*/ 9 w 13"/>
                <a:gd name="T9" fmla="*/ 6 h 10"/>
                <a:gd name="T10" fmla="*/ 8 w 13"/>
                <a:gd name="T11" fmla="*/ 7 h 10"/>
                <a:gd name="T12" fmla="*/ 8 w 13"/>
                <a:gd name="T13" fmla="*/ 7 h 10"/>
                <a:gd name="T14" fmla="*/ 7 w 13"/>
                <a:gd name="T15" fmla="*/ 7 h 10"/>
                <a:gd name="T16" fmla="*/ 6 w 13"/>
                <a:gd name="T17" fmla="*/ 7 h 10"/>
                <a:gd name="T18" fmla="*/ 5 w 13"/>
                <a:gd name="T19" fmla="*/ 7 h 10"/>
                <a:gd name="T20" fmla="*/ 4 w 13"/>
                <a:gd name="T21" fmla="*/ 7 h 10"/>
                <a:gd name="T22" fmla="*/ 4 w 13"/>
                <a:gd name="T23" fmla="*/ 7 h 10"/>
                <a:gd name="T24" fmla="*/ 3 w 13"/>
                <a:gd name="T25" fmla="*/ 7 h 10"/>
                <a:gd name="T26" fmla="*/ 3 w 13"/>
                <a:gd name="T27" fmla="*/ 8 h 10"/>
                <a:gd name="T28" fmla="*/ 2 w 13"/>
                <a:gd name="T29" fmla="*/ 8 h 10"/>
                <a:gd name="T30" fmla="*/ 1 w 13"/>
                <a:gd name="T31" fmla="*/ 8 h 10"/>
                <a:gd name="T32" fmla="*/ 1 w 13"/>
                <a:gd name="T33" fmla="*/ 7 h 10"/>
                <a:gd name="T34" fmla="*/ 1 w 13"/>
                <a:gd name="T35" fmla="*/ 8 h 10"/>
                <a:gd name="T36" fmla="*/ 0 w 13"/>
                <a:gd name="T37" fmla="*/ 8 h 10"/>
                <a:gd name="T38" fmla="*/ 0 w 13"/>
                <a:gd name="T39" fmla="*/ 8 h 10"/>
                <a:gd name="T40" fmla="*/ 0 w 13"/>
                <a:gd name="T41" fmla="*/ 4 h 10"/>
                <a:gd name="T42" fmla="*/ 0 w 13"/>
                <a:gd name="T43" fmla="*/ 4 h 10"/>
                <a:gd name="T44" fmla="*/ 1 w 13"/>
                <a:gd name="T45" fmla="*/ 4 h 10"/>
                <a:gd name="T46" fmla="*/ 1 w 13"/>
                <a:gd name="T47" fmla="*/ 4 h 10"/>
                <a:gd name="T48" fmla="*/ 1 w 13"/>
                <a:gd name="T49" fmla="*/ 4 h 10"/>
                <a:gd name="T50" fmla="*/ 2 w 13"/>
                <a:gd name="T51" fmla="*/ 3 h 10"/>
                <a:gd name="T52" fmla="*/ 3 w 13"/>
                <a:gd name="T53" fmla="*/ 3 h 10"/>
                <a:gd name="T54" fmla="*/ 3 w 13"/>
                <a:gd name="T55" fmla="*/ 3 h 10"/>
                <a:gd name="T56" fmla="*/ 4 w 13"/>
                <a:gd name="T57" fmla="*/ 3 h 10"/>
                <a:gd name="T58" fmla="*/ 4 w 13"/>
                <a:gd name="T59" fmla="*/ 3 h 10"/>
                <a:gd name="T60" fmla="*/ 5 w 13"/>
                <a:gd name="T61" fmla="*/ 3 h 10"/>
                <a:gd name="T62" fmla="*/ 6 w 13"/>
                <a:gd name="T63" fmla="*/ 3 h 10"/>
                <a:gd name="T64" fmla="*/ 7 w 13"/>
                <a:gd name="T65" fmla="*/ 3 h 10"/>
                <a:gd name="T66" fmla="*/ 7 w 13"/>
                <a:gd name="T67" fmla="*/ 3 h 10"/>
                <a:gd name="T68" fmla="*/ 8 w 13"/>
                <a:gd name="T69" fmla="*/ 3 h 10"/>
                <a:gd name="T70" fmla="*/ 9 w 13"/>
                <a:gd name="T71" fmla="*/ 3 h 10"/>
                <a:gd name="T72" fmla="*/ 9 w 13"/>
                <a:gd name="T73" fmla="*/ 2 h 10"/>
                <a:gd name="T74" fmla="*/ 10 w 13"/>
                <a:gd name="T75" fmla="*/ 2 h 10"/>
                <a:gd name="T76" fmla="*/ 11 w 13"/>
                <a:gd name="T77" fmla="*/ 2 h 10"/>
                <a:gd name="T78" fmla="*/ 11 w 13"/>
                <a:gd name="T7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 h="10">
                  <a:moveTo>
                    <a:pt x="13" y="5"/>
                  </a:moveTo>
                  <a:cubicBezTo>
                    <a:pt x="13" y="5"/>
                    <a:pt x="12" y="3"/>
                    <a:pt x="13" y="5"/>
                  </a:cubicBezTo>
                  <a:cubicBezTo>
                    <a:pt x="12" y="4"/>
                    <a:pt x="13" y="5"/>
                    <a:pt x="12" y="5"/>
                  </a:cubicBezTo>
                  <a:cubicBezTo>
                    <a:pt x="13" y="7"/>
                    <a:pt x="12" y="6"/>
                    <a:pt x="12" y="6"/>
                  </a:cubicBezTo>
                  <a:cubicBezTo>
                    <a:pt x="12" y="6"/>
                    <a:pt x="12" y="6"/>
                    <a:pt x="12" y="6"/>
                  </a:cubicBezTo>
                  <a:cubicBezTo>
                    <a:pt x="11" y="5"/>
                    <a:pt x="12" y="7"/>
                    <a:pt x="11" y="6"/>
                  </a:cubicBezTo>
                  <a:cubicBezTo>
                    <a:pt x="11" y="5"/>
                    <a:pt x="11" y="7"/>
                    <a:pt x="10" y="6"/>
                  </a:cubicBezTo>
                  <a:cubicBezTo>
                    <a:pt x="10" y="4"/>
                    <a:pt x="10" y="5"/>
                    <a:pt x="10" y="6"/>
                  </a:cubicBezTo>
                  <a:cubicBezTo>
                    <a:pt x="10" y="7"/>
                    <a:pt x="10" y="7"/>
                    <a:pt x="10" y="7"/>
                  </a:cubicBezTo>
                  <a:cubicBezTo>
                    <a:pt x="10" y="7"/>
                    <a:pt x="9" y="7"/>
                    <a:pt x="9" y="6"/>
                  </a:cubicBezTo>
                  <a:cubicBezTo>
                    <a:pt x="9" y="7"/>
                    <a:pt x="8" y="5"/>
                    <a:pt x="9" y="7"/>
                  </a:cubicBezTo>
                  <a:cubicBezTo>
                    <a:pt x="9" y="7"/>
                    <a:pt x="8" y="7"/>
                    <a:pt x="8" y="7"/>
                  </a:cubicBezTo>
                  <a:cubicBezTo>
                    <a:pt x="8" y="5"/>
                    <a:pt x="8" y="5"/>
                    <a:pt x="8" y="7"/>
                  </a:cubicBezTo>
                  <a:cubicBezTo>
                    <a:pt x="8" y="9"/>
                    <a:pt x="8" y="8"/>
                    <a:pt x="8" y="7"/>
                  </a:cubicBezTo>
                  <a:cubicBezTo>
                    <a:pt x="7" y="7"/>
                    <a:pt x="7" y="7"/>
                    <a:pt x="7" y="7"/>
                  </a:cubicBezTo>
                  <a:cubicBezTo>
                    <a:pt x="7" y="9"/>
                    <a:pt x="7" y="5"/>
                    <a:pt x="7" y="7"/>
                  </a:cubicBezTo>
                  <a:cubicBezTo>
                    <a:pt x="7" y="8"/>
                    <a:pt x="6" y="6"/>
                    <a:pt x="6" y="7"/>
                  </a:cubicBezTo>
                  <a:cubicBezTo>
                    <a:pt x="6" y="7"/>
                    <a:pt x="6" y="7"/>
                    <a:pt x="6" y="7"/>
                  </a:cubicBezTo>
                  <a:cubicBezTo>
                    <a:pt x="6" y="8"/>
                    <a:pt x="6" y="9"/>
                    <a:pt x="6" y="7"/>
                  </a:cubicBezTo>
                  <a:cubicBezTo>
                    <a:pt x="5" y="7"/>
                    <a:pt x="5" y="8"/>
                    <a:pt x="5" y="7"/>
                  </a:cubicBezTo>
                  <a:cubicBezTo>
                    <a:pt x="5" y="6"/>
                    <a:pt x="5" y="7"/>
                    <a:pt x="5" y="7"/>
                  </a:cubicBezTo>
                  <a:cubicBezTo>
                    <a:pt x="5" y="8"/>
                    <a:pt x="5" y="8"/>
                    <a:pt x="4" y="7"/>
                  </a:cubicBezTo>
                  <a:cubicBezTo>
                    <a:pt x="4" y="7"/>
                    <a:pt x="4" y="7"/>
                    <a:pt x="4" y="7"/>
                  </a:cubicBezTo>
                  <a:cubicBezTo>
                    <a:pt x="4" y="7"/>
                    <a:pt x="4" y="7"/>
                    <a:pt x="4" y="7"/>
                  </a:cubicBezTo>
                  <a:cubicBezTo>
                    <a:pt x="4" y="10"/>
                    <a:pt x="3" y="7"/>
                    <a:pt x="3" y="7"/>
                  </a:cubicBezTo>
                  <a:cubicBezTo>
                    <a:pt x="3" y="7"/>
                    <a:pt x="3" y="7"/>
                    <a:pt x="3" y="7"/>
                  </a:cubicBezTo>
                  <a:cubicBezTo>
                    <a:pt x="3" y="8"/>
                    <a:pt x="3" y="5"/>
                    <a:pt x="3" y="7"/>
                  </a:cubicBezTo>
                  <a:cubicBezTo>
                    <a:pt x="3" y="8"/>
                    <a:pt x="3" y="8"/>
                    <a:pt x="3" y="8"/>
                  </a:cubicBezTo>
                  <a:cubicBezTo>
                    <a:pt x="3" y="8"/>
                    <a:pt x="3" y="8"/>
                    <a:pt x="2" y="7"/>
                  </a:cubicBezTo>
                  <a:cubicBezTo>
                    <a:pt x="2" y="6"/>
                    <a:pt x="2" y="7"/>
                    <a:pt x="2" y="8"/>
                  </a:cubicBezTo>
                  <a:cubicBezTo>
                    <a:pt x="2" y="9"/>
                    <a:pt x="2" y="9"/>
                    <a:pt x="2" y="8"/>
                  </a:cubicBezTo>
                  <a:cubicBezTo>
                    <a:pt x="2" y="9"/>
                    <a:pt x="1" y="7"/>
                    <a:pt x="1" y="8"/>
                  </a:cubicBezTo>
                  <a:cubicBezTo>
                    <a:pt x="1" y="9"/>
                    <a:pt x="1" y="6"/>
                    <a:pt x="1" y="8"/>
                  </a:cubicBezTo>
                  <a:cubicBezTo>
                    <a:pt x="1" y="7"/>
                    <a:pt x="1" y="7"/>
                    <a:pt x="1" y="7"/>
                  </a:cubicBezTo>
                  <a:cubicBezTo>
                    <a:pt x="1" y="8"/>
                    <a:pt x="1" y="8"/>
                    <a:pt x="1" y="8"/>
                  </a:cubicBezTo>
                  <a:cubicBezTo>
                    <a:pt x="1" y="7"/>
                    <a:pt x="1" y="8"/>
                    <a:pt x="1" y="8"/>
                  </a:cubicBezTo>
                  <a:cubicBezTo>
                    <a:pt x="0" y="10"/>
                    <a:pt x="0" y="7"/>
                    <a:pt x="0" y="8"/>
                  </a:cubicBezTo>
                  <a:cubicBezTo>
                    <a:pt x="0" y="6"/>
                    <a:pt x="0" y="8"/>
                    <a:pt x="0" y="8"/>
                  </a:cubicBezTo>
                  <a:cubicBezTo>
                    <a:pt x="0" y="8"/>
                    <a:pt x="0" y="7"/>
                    <a:pt x="0" y="8"/>
                  </a:cubicBezTo>
                  <a:cubicBezTo>
                    <a:pt x="0" y="5"/>
                    <a:pt x="0" y="8"/>
                    <a:pt x="0" y="8"/>
                  </a:cubicBezTo>
                  <a:cubicBezTo>
                    <a:pt x="0" y="10"/>
                    <a:pt x="0" y="5"/>
                    <a:pt x="0" y="4"/>
                  </a:cubicBezTo>
                  <a:cubicBezTo>
                    <a:pt x="0" y="3"/>
                    <a:pt x="0" y="6"/>
                    <a:pt x="0" y="4"/>
                  </a:cubicBezTo>
                  <a:cubicBezTo>
                    <a:pt x="0" y="1"/>
                    <a:pt x="0" y="5"/>
                    <a:pt x="0" y="4"/>
                  </a:cubicBezTo>
                  <a:cubicBezTo>
                    <a:pt x="0" y="1"/>
                    <a:pt x="0" y="6"/>
                    <a:pt x="0" y="4"/>
                  </a:cubicBezTo>
                  <a:cubicBezTo>
                    <a:pt x="0" y="5"/>
                    <a:pt x="0" y="2"/>
                    <a:pt x="0" y="4"/>
                  </a:cubicBezTo>
                  <a:cubicBezTo>
                    <a:pt x="1" y="4"/>
                    <a:pt x="1" y="2"/>
                    <a:pt x="1" y="4"/>
                  </a:cubicBezTo>
                  <a:cubicBezTo>
                    <a:pt x="1" y="3"/>
                    <a:pt x="1" y="3"/>
                    <a:pt x="1" y="3"/>
                  </a:cubicBezTo>
                  <a:cubicBezTo>
                    <a:pt x="1" y="3"/>
                    <a:pt x="1" y="3"/>
                    <a:pt x="1" y="4"/>
                  </a:cubicBezTo>
                  <a:cubicBezTo>
                    <a:pt x="1" y="4"/>
                    <a:pt x="1" y="2"/>
                    <a:pt x="1" y="4"/>
                  </a:cubicBezTo>
                  <a:cubicBezTo>
                    <a:pt x="1" y="3"/>
                    <a:pt x="1" y="2"/>
                    <a:pt x="1" y="4"/>
                  </a:cubicBezTo>
                  <a:cubicBezTo>
                    <a:pt x="2" y="5"/>
                    <a:pt x="2" y="4"/>
                    <a:pt x="2" y="4"/>
                  </a:cubicBezTo>
                  <a:cubicBezTo>
                    <a:pt x="2" y="3"/>
                    <a:pt x="2" y="2"/>
                    <a:pt x="2" y="3"/>
                  </a:cubicBezTo>
                  <a:cubicBezTo>
                    <a:pt x="3" y="4"/>
                    <a:pt x="3" y="4"/>
                    <a:pt x="3" y="4"/>
                  </a:cubicBezTo>
                  <a:cubicBezTo>
                    <a:pt x="3" y="4"/>
                    <a:pt x="3" y="3"/>
                    <a:pt x="3" y="3"/>
                  </a:cubicBezTo>
                  <a:cubicBezTo>
                    <a:pt x="3" y="3"/>
                    <a:pt x="3" y="2"/>
                    <a:pt x="3" y="3"/>
                  </a:cubicBezTo>
                  <a:cubicBezTo>
                    <a:pt x="3" y="2"/>
                    <a:pt x="3" y="4"/>
                    <a:pt x="3" y="3"/>
                  </a:cubicBezTo>
                  <a:cubicBezTo>
                    <a:pt x="3" y="1"/>
                    <a:pt x="3" y="4"/>
                    <a:pt x="4" y="3"/>
                  </a:cubicBezTo>
                  <a:cubicBezTo>
                    <a:pt x="4" y="3"/>
                    <a:pt x="4" y="3"/>
                    <a:pt x="4" y="3"/>
                  </a:cubicBezTo>
                  <a:cubicBezTo>
                    <a:pt x="4" y="3"/>
                    <a:pt x="4" y="3"/>
                    <a:pt x="4" y="3"/>
                  </a:cubicBezTo>
                  <a:cubicBezTo>
                    <a:pt x="4" y="3"/>
                    <a:pt x="4" y="3"/>
                    <a:pt x="4" y="3"/>
                  </a:cubicBezTo>
                  <a:cubicBezTo>
                    <a:pt x="5" y="3"/>
                    <a:pt x="5" y="3"/>
                    <a:pt x="5" y="3"/>
                  </a:cubicBezTo>
                  <a:cubicBezTo>
                    <a:pt x="5" y="3"/>
                    <a:pt x="5" y="3"/>
                    <a:pt x="5" y="3"/>
                  </a:cubicBezTo>
                  <a:cubicBezTo>
                    <a:pt x="5" y="5"/>
                    <a:pt x="6" y="4"/>
                    <a:pt x="6" y="3"/>
                  </a:cubicBezTo>
                  <a:cubicBezTo>
                    <a:pt x="6" y="3"/>
                    <a:pt x="6" y="3"/>
                    <a:pt x="6" y="3"/>
                  </a:cubicBezTo>
                  <a:cubicBezTo>
                    <a:pt x="6" y="4"/>
                    <a:pt x="6" y="5"/>
                    <a:pt x="6" y="3"/>
                  </a:cubicBezTo>
                  <a:cubicBezTo>
                    <a:pt x="6" y="1"/>
                    <a:pt x="7" y="4"/>
                    <a:pt x="7" y="3"/>
                  </a:cubicBezTo>
                  <a:cubicBezTo>
                    <a:pt x="7" y="4"/>
                    <a:pt x="7" y="4"/>
                    <a:pt x="7" y="4"/>
                  </a:cubicBezTo>
                  <a:cubicBezTo>
                    <a:pt x="7" y="3"/>
                    <a:pt x="8" y="5"/>
                    <a:pt x="7" y="3"/>
                  </a:cubicBezTo>
                  <a:cubicBezTo>
                    <a:pt x="7" y="1"/>
                    <a:pt x="7" y="3"/>
                    <a:pt x="7" y="3"/>
                  </a:cubicBezTo>
                  <a:cubicBezTo>
                    <a:pt x="7" y="3"/>
                    <a:pt x="8" y="3"/>
                    <a:pt x="8" y="3"/>
                  </a:cubicBezTo>
                  <a:cubicBezTo>
                    <a:pt x="7" y="1"/>
                    <a:pt x="8" y="4"/>
                    <a:pt x="8" y="3"/>
                  </a:cubicBezTo>
                  <a:cubicBezTo>
                    <a:pt x="8" y="3"/>
                    <a:pt x="9" y="3"/>
                    <a:pt x="9" y="3"/>
                  </a:cubicBezTo>
                  <a:cubicBezTo>
                    <a:pt x="9" y="3"/>
                    <a:pt x="9" y="4"/>
                    <a:pt x="9" y="2"/>
                  </a:cubicBezTo>
                  <a:cubicBezTo>
                    <a:pt x="9" y="2"/>
                    <a:pt x="9" y="3"/>
                    <a:pt x="9" y="2"/>
                  </a:cubicBezTo>
                  <a:cubicBezTo>
                    <a:pt x="9" y="3"/>
                    <a:pt x="10" y="4"/>
                    <a:pt x="10" y="2"/>
                  </a:cubicBezTo>
                  <a:cubicBezTo>
                    <a:pt x="10" y="2"/>
                    <a:pt x="11" y="6"/>
                    <a:pt x="10" y="2"/>
                  </a:cubicBezTo>
                  <a:cubicBezTo>
                    <a:pt x="10" y="2"/>
                    <a:pt x="10" y="2"/>
                    <a:pt x="10" y="2"/>
                  </a:cubicBezTo>
                  <a:cubicBezTo>
                    <a:pt x="11" y="2"/>
                    <a:pt x="11" y="3"/>
                    <a:pt x="11" y="2"/>
                  </a:cubicBezTo>
                  <a:cubicBezTo>
                    <a:pt x="10" y="1"/>
                    <a:pt x="11" y="2"/>
                    <a:pt x="11" y="2"/>
                  </a:cubicBezTo>
                  <a:cubicBezTo>
                    <a:pt x="11" y="3"/>
                    <a:pt x="10" y="0"/>
                    <a:pt x="11" y="2"/>
                  </a:cubicBezTo>
                  <a:cubicBezTo>
                    <a:pt x="10" y="0"/>
                    <a:pt x="13" y="5"/>
                    <a:pt x="13" y="5"/>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98" name="Freeform 17"/>
            <p:cNvSpPr/>
            <p:nvPr/>
          </p:nvSpPr>
          <p:spPr bwMode="auto">
            <a:xfrm>
              <a:off x="3490913" y="3611563"/>
              <a:ext cx="34925" cy="66675"/>
            </a:xfrm>
            <a:custGeom>
              <a:avLst/>
              <a:gdLst>
                <a:gd name="T0" fmla="*/ 6 w 9"/>
                <a:gd name="T1" fmla="*/ 0 h 18"/>
                <a:gd name="T2" fmla="*/ 6 w 9"/>
                <a:gd name="T3" fmla="*/ 1 h 18"/>
                <a:gd name="T4" fmla="*/ 6 w 9"/>
                <a:gd name="T5" fmla="*/ 3 h 18"/>
                <a:gd name="T6" fmla="*/ 6 w 9"/>
                <a:gd name="T7" fmla="*/ 4 h 18"/>
                <a:gd name="T8" fmla="*/ 6 w 9"/>
                <a:gd name="T9" fmla="*/ 5 h 18"/>
                <a:gd name="T10" fmla="*/ 6 w 9"/>
                <a:gd name="T11" fmla="*/ 7 h 18"/>
                <a:gd name="T12" fmla="*/ 7 w 9"/>
                <a:gd name="T13" fmla="*/ 7 h 18"/>
                <a:gd name="T14" fmla="*/ 6 w 9"/>
                <a:gd name="T15" fmla="*/ 9 h 18"/>
                <a:gd name="T16" fmla="*/ 6 w 9"/>
                <a:gd name="T17" fmla="*/ 10 h 18"/>
                <a:gd name="T18" fmla="*/ 6 w 9"/>
                <a:gd name="T19" fmla="*/ 11 h 18"/>
                <a:gd name="T20" fmla="*/ 6 w 9"/>
                <a:gd name="T21" fmla="*/ 12 h 18"/>
                <a:gd name="T22" fmla="*/ 6 w 9"/>
                <a:gd name="T23" fmla="*/ 13 h 18"/>
                <a:gd name="T24" fmla="*/ 6 w 9"/>
                <a:gd name="T25" fmla="*/ 14 h 18"/>
                <a:gd name="T26" fmla="*/ 7 w 9"/>
                <a:gd name="T27" fmla="*/ 14 h 18"/>
                <a:gd name="T28" fmla="*/ 6 w 9"/>
                <a:gd name="T29" fmla="*/ 15 h 18"/>
                <a:gd name="T30" fmla="*/ 6 w 9"/>
                <a:gd name="T31" fmla="*/ 16 h 18"/>
                <a:gd name="T32" fmla="*/ 6 w 9"/>
                <a:gd name="T33" fmla="*/ 17 h 18"/>
                <a:gd name="T34" fmla="*/ 6 w 9"/>
                <a:gd name="T35" fmla="*/ 17 h 18"/>
                <a:gd name="T36" fmla="*/ 6 w 9"/>
                <a:gd name="T37" fmla="*/ 18 h 18"/>
                <a:gd name="T38" fmla="*/ 6 w 9"/>
                <a:gd name="T39" fmla="*/ 18 h 18"/>
                <a:gd name="T40" fmla="*/ 2 w 9"/>
                <a:gd name="T41" fmla="*/ 18 h 18"/>
                <a:gd name="T42" fmla="*/ 2 w 9"/>
                <a:gd name="T43" fmla="*/ 18 h 18"/>
                <a:gd name="T44" fmla="*/ 2 w 9"/>
                <a:gd name="T45" fmla="*/ 17 h 18"/>
                <a:gd name="T46" fmla="*/ 2 w 9"/>
                <a:gd name="T47" fmla="*/ 17 h 18"/>
                <a:gd name="T48" fmla="*/ 2 w 9"/>
                <a:gd name="T49" fmla="*/ 16 h 18"/>
                <a:gd name="T50" fmla="*/ 2 w 9"/>
                <a:gd name="T51" fmla="*/ 15 h 18"/>
                <a:gd name="T52" fmla="*/ 2 w 9"/>
                <a:gd name="T53" fmla="*/ 14 h 18"/>
                <a:gd name="T54" fmla="*/ 2 w 9"/>
                <a:gd name="T55" fmla="*/ 13 h 18"/>
                <a:gd name="T56" fmla="*/ 2 w 9"/>
                <a:gd name="T57" fmla="*/ 12 h 18"/>
                <a:gd name="T58" fmla="*/ 2 w 9"/>
                <a:gd name="T59" fmla="*/ 12 h 18"/>
                <a:gd name="T60" fmla="*/ 2 w 9"/>
                <a:gd name="T61" fmla="*/ 10 h 18"/>
                <a:gd name="T62" fmla="*/ 2 w 9"/>
                <a:gd name="T63" fmla="*/ 9 h 18"/>
                <a:gd name="T64" fmla="*/ 2 w 9"/>
                <a:gd name="T65" fmla="*/ 8 h 18"/>
                <a:gd name="T66" fmla="*/ 2 w 9"/>
                <a:gd name="T67" fmla="*/ 7 h 18"/>
                <a:gd name="T68" fmla="*/ 2 w 9"/>
                <a:gd name="T69" fmla="*/ 6 h 18"/>
                <a:gd name="T70" fmla="*/ 3 w 9"/>
                <a:gd name="T71" fmla="*/ 5 h 18"/>
                <a:gd name="T72" fmla="*/ 2 w 9"/>
                <a:gd name="T73" fmla="*/ 4 h 18"/>
                <a:gd name="T74" fmla="*/ 2 w 9"/>
                <a:gd name="T75" fmla="*/ 2 h 18"/>
                <a:gd name="T76" fmla="*/ 2 w 9"/>
                <a:gd name="T77" fmla="*/ 1 h 18"/>
                <a:gd name="T78" fmla="*/ 2 w 9"/>
                <a:gd name="T7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 h="18">
                  <a:moveTo>
                    <a:pt x="6" y="0"/>
                  </a:moveTo>
                  <a:cubicBezTo>
                    <a:pt x="6" y="0"/>
                    <a:pt x="4" y="0"/>
                    <a:pt x="6" y="0"/>
                  </a:cubicBezTo>
                  <a:cubicBezTo>
                    <a:pt x="5" y="0"/>
                    <a:pt x="6" y="1"/>
                    <a:pt x="6" y="1"/>
                  </a:cubicBezTo>
                  <a:cubicBezTo>
                    <a:pt x="8" y="1"/>
                    <a:pt x="6" y="1"/>
                    <a:pt x="6" y="1"/>
                  </a:cubicBezTo>
                  <a:cubicBezTo>
                    <a:pt x="6" y="2"/>
                    <a:pt x="6" y="2"/>
                    <a:pt x="6" y="2"/>
                  </a:cubicBezTo>
                  <a:cubicBezTo>
                    <a:pt x="6" y="2"/>
                    <a:pt x="8" y="2"/>
                    <a:pt x="6" y="3"/>
                  </a:cubicBezTo>
                  <a:cubicBezTo>
                    <a:pt x="6" y="3"/>
                    <a:pt x="7" y="3"/>
                    <a:pt x="6" y="4"/>
                  </a:cubicBezTo>
                  <a:cubicBezTo>
                    <a:pt x="4" y="4"/>
                    <a:pt x="6" y="4"/>
                    <a:pt x="6" y="4"/>
                  </a:cubicBezTo>
                  <a:cubicBezTo>
                    <a:pt x="7" y="5"/>
                    <a:pt x="7" y="5"/>
                    <a:pt x="7" y="5"/>
                  </a:cubicBezTo>
                  <a:cubicBezTo>
                    <a:pt x="7" y="5"/>
                    <a:pt x="7" y="5"/>
                    <a:pt x="6" y="5"/>
                  </a:cubicBezTo>
                  <a:cubicBezTo>
                    <a:pt x="7" y="6"/>
                    <a:pt x="5" y="6"/>
                    <a:pt x="6" y="6"/>
                  </a:cubicBezTo>
                  <a:cubicBezTo>
                    <a:pt x="7" y="6"/>
                    <a:pt x="7" y="6"/>
                    <a:pt x="6" y="7"/>
                  </a:cubicBezTo>
                  <a:cubicBezTo>
                    <a:pt x="5" y="7"/>
                    <a:pt x="5" y="7"/>
                    <a:pt x="6" y="7"/>
                  </a:cubicBezTo>
                  <a:cubicBezTo>
                    <a:pt x="9" y="7"/>
                    <a:pt x="7" y="7"/>
                    <a:pt x="7" y="7"/>
                  </a:cubicBezTo>
                  <a:cubicBezTo>
                    <a:pt x="6" y="8"/>
                    <a:pt x="6" y="8"/>
                    <a:pt x="6" y="8"/>
                  </a:cubicBezTo>
                  <a:cubicBezTo>
                    <a:pt x="8" y="8"/>
                    <a:pt x="4" y="8"/>
                    <a:pt x="6" y="9"/>
                  </a:cubicBezTo>
                  <a:cubicBezTo>
                    <a:pt x="8" y="9"/>
                    <a:pt x="6" y="9"/>
                    <a:pt x="6" y="9"/>
                  </a:cubicBezTo>
                  <a:cubicBezTo>
                    <a:pt x="6" y="10"/>
                    <a:pt x="6" y="10"/>
                    <a:pt x="6" y="10"/>
                  </a:cubicBezTo>
                  <a:cubicBezTo>
                    <a:pt x="7" y="10"/>
                    <a:pt x="8" y="10"/>
                    <a:pt x="6" y="10"/>
                  </a:cubicBezTo>
                  <a:cubicBezTo>
                    <a:pt x="6" y="11"/>
                    <a:pt x="7" y="11"/>
                    <a:pt x="6" y="11"/>
                  </a:cubicBezTo>
                  <a:cubicBezTo>
                    <a:pt x="5" y="11"/>
                    <a:pt x="6" y="11"/>
                    <a:pt x="6" y="12"/>
                  </a:cubicBezTo>
                  <a:cubicBezTo>
                    <a:pt x="7" y="12"/>
                    <a:pt x="7" y="12"/>
                    <a:pt x="6" y="12"/>
                  </a:cubicBezTo>
                  <a:cubicBezTo>
                    <a:pt x="6" y="12"/>
                    <a:pt x="6" y="12"/>
                    <a:pt x="6" y="12"/>
                  </a:cubicBezTo>
                  <a:cubicBezTo>
                    <a:pt x="6" y="13"/>
                    <a:pt x="6" y="13"/>
                    <a:pt x="6" y="13"/>
                  </a:cubicBezTo>
                  <a:cubicBezTo>
                    <a:pt x="9" y="13"/>
                    <a:pt x="6" y="13"/>
                    <a:pt x="6" y="13"/>
                  </a:cubicBezTo>
                  <a:cubicBezTo>
                    <a:pt x="6" y="14"/>
                    <a:pt x="6" y="14"/>
                    <a:pt x="6" y="14"/>
                  </a:cubicBezTo>
                  <a:cubicBezTo>
                    <a:pt x="7" y="14"/>
                    <a:pt x="4" y="14"/>
                    <a:pt x="6" y="14"/>
                  </a:cubicBezTo>
                  <a:cubicBezTo>
                    <a:pt x="7" y="14"/>
                    <a:pt x="7" y="14"/>
                    <a:pt x="7" y="14"/>
                  </a:cubicBezTo>
                  <a:cubicBezTo>
                    <a:pt x="7" y="15"/>
                    <a:pt x="7" y="15"/>
                    <a:pt x="6" y="15"/>
                  </a:cubicBezTo>
                  <a:cubicBezTo>
                    <a:pt x="5" y="15"/>
                    <a:pt x="6" y="15"/>
                    <a:pt x="6" y="15"/>
                  </a:cubicBezTo>
                  <a:cubicBezTo>
                    <a:pt x="8" y="16"/>
                    <a:pt x="8" y="16"/>
                    <a:pt x="6" y="16"/>
                  </a:cubicBezTo>
                  <a:cubicBezTo>
                    <a:pt x="8" y="16"/>
                    <a:pt x="5" y="16"/>
                    <a:pt x="6" y="16"/>
                  </a:cubicBezTo>
                  <a:cubicBezTo>
                    <a:pt x="8" y="16"/>
                    <a:pt x="5" y="16"/>
                    <a:pt x="6" y="17"/>
                  </a:cubicBezTo>
                  <a:cubicBezTo>
                    <a:pt x="6" y="17"/>
                    <a:pt x="6" y="17"/>
                    <a:pt x="6" y="17"/>
                  </a:cubicBezTo>
                  <a:cubicBezTo>
                    <a:pt x="6" y="17"/>
                    <a:pt x="6" y="17"/>
                    <a:pt x="6" y="17"/>
                  </a:cubicBezTo>
                  <a:cubicBezTo>
                    <a:pt x="6" y="17"/>
                    <a:pt x="7" y="17"/>
                    <a:pt x="6" y="17"/>
                  </a:cubicBezTo>
                  <a:cubicBezTo>
                    <a:pt x="9" y="18"/>
                    <a:pt x="6" y="18"/>
                    <a:pt x="6" y="18"/>
                  </a:cubicBezTo>
                  <a:cubicBezTo>
                    <a:pt x="5" y="18"/>
                    <a:pt x="7" y="18"/>
                    <a:pt x="6" y="18"/>
                  </a:cubicBezTo>
                  <a:cubicBezTo>
                    <a:pt x="7" y="18"/>
                    <a:pt x="6" y="18"/>
                    <a:pt x="6" y="18"/>
                  </a:cubicBezTo>
                  <a:cubicBezTo>
                    <a:pt x="4" y="18"/>
                    <a:pt x="7" y="18"/>
                    <a:pt x="6" y="18"/>
                  </a:cubicBezTo>
                  <a:cubicBezTo>
                    <a:pt x="9" y="18"/>
                    <a:pt x="4" y="18"/>
                    <a:pt x="2" y="18"/>
                  </a:cubicBezTo>
                  <a:cubicBezTo>
                    <a:pt x="2" y="18"/>
                    <a:pt x="5" y="18"/>
                    <a:pt x="2" y="18"/>
                  </a:cubicBezTo>
                  <a:cubicBezTo>
                    <a:pt x="0" y="18"/>
                    <a:pt x="4" y="18"/>
                    <a:pt x="2" y="18"/>
                  </a:cubicBezTo>
                  <a:cubicBezTo>
                    <a:pt x="0" y="18"/>
                    <a:pt x="5" y="18"/>
                    <a:pt x="2" y="18"/>
                  </a:cubicBezTo>
                  <a:cubicBezTo>
                    <a:pt x="4" y="18"/>
                    <a:pt x="1" y="18"/>
                    <a:pt x="2" y="17"/>
                  </a:cubicBezTo>
                  <a:cubicBezTo>
                    <a:pt x="3" y="17"/>
                    <a:pt x="1" y="17"/>
                    <a:pt x="2" y="17"/>
                  </a:cubicBezTo>
                  <a:cubicBezTo>
                    <a:pt x="2" y="17"/>
                    <a:pt x="2" y="17"/>
                    <a:pt x="2" y="17"/>
                  </a:cubicBezTo>
                  <a:cubicBezTo>
                    <a:pt x="2" y="17"/>
                    <a:pt x="2" y="17"/>
                    <a:pt x="2" y="17"/>
                  </a:cubicBezTo>
                  <a:cubicBezTo>
                    <a:pt x="3" y="16"/>
                    <a:pt x="0" y="16"/>
                    <a:pt x="2" y="16"/>
                  </a:cubicBezTo>
                  <a:cubicBezTo>
                    <a:pt x="2" y="16"/>
                    <a:pt x="0" y="16"/>
                    <a:pt x="2" y="16"/>
                  </a:cubicBezTo>
                  <a:cubicBezTo>
                    <a:pt x="4" y="16"/>
                    <a:pt x="3" y="16"/>
                    <a:pt x="2" y="15"/>
                  </a:cubicBezTo>
                  <a:cubicBezTo>
                    <a:pt x="2" y="15"/>
                    <a:pt x="1" y="15"/>
                    <a:pt x="2" y="15"/>
                  </a:cubicBezTo>
                  <a:cubicBezTo>
                    <a:pt x="3" y="14"/>
                    <a:pt x="3" y="14"/>
                    <a:pt x="3" y="14"/>
                  </a:cubicBezTo>
                  <a:cubicBezTo>
                    <a:pt x="3" y="14"/>
                    <a:pt x="2" y="14"/>
                    <a:pt x="2" y="14"/>
                  </a:cubicBezTo>
                  <a:cubicBezTo>
                    <a:pt x="2" y="14"/>
                    <a:pt x="1" y="14"/>
                    <a:pt x="2" y="14"/>
                  </a:cubicBezTo>
                  <a:cubicBezTo>
                    <a:pt x="1" y="14"/>
                    <a:pt x="3" y="14"/>
                    <a:pt x="2" y="13"/>
                  </a:cubicBezTo>
                  <a:cubicBezTo>
                    <a:pt x="0" y="13"/>
                    <a:pt x="3" y="13"/>
                    <a:pt x="2" y="13"/>
                  </a:cubicBezTo>
                  <a:cubicBezTo>
                    <a:pt x="2" y="12"/>
                    <a:pt x="2" y="12"/>
                    <a:pt x="2" y="12"/>
                  </a:cubicBezTo>
                  <a:cubicBezTo>
                    <a:pt x="2" y="12"/>
                    <a:pt x="2" y="12"/>
                    <a:pt x="2" y="12"/>
                  </a:cubicBezTo>
                  <a:cubicBezTo>
                    <a:pt x="2" y="12"/>
                    <a:pt x="2" y="12"/>
                    <a:pt x="2" y="12"/>
                  </a:cubicBezTo>
                  <a:cubicBezTo>
                    <a:pt x="2" y="11"/>
                    <a:pt x="2" y="11"/>
                    <a:pt x="2" y="11"/>
                  </a:cubicBezTo>
                  <a:cubicBezTo>
                    <a:pt x="2" y="10"/>
                    <a:pt x="2" y="10"/>
                    <a:pt x="2" y="10"/>
                  </a:cubicBezTo>
                  <a:cubicBezTo>
                    <a:pt x="4" y="10"/>
                    <a:pt x="3" y="10"/>
                    <a:pt x="2" y="10"/>
                  </a:cubicBezTo>
                  <a:cubicBezTo>
                    <a:pt x="2" y="9"/>
                    <a:pt x="2" y="9"/>
                    <a:pt x="2" y="9"/>
                  </a:cubicBezTo>
                  <a:cubicBezTo>
                    <a:pt x="3" y="9"/>
                    <a:pt x="4" y="9"/>
                    <a:pt x="2" y="9"/>
                  </a:cubicBezTo>
                  <a:cubicBezTo>
                    <a:pt x="1" y="8"/>
                    <a:pt x="3" y="8"/>
                    <a:pt x="2" y="8"/>
                  </a:cubicBezTo>
                  <a:cubicBezTo>
                    <a:pt x="4" y="8"/>
                    <a:pt x="4" y="8"/>
                    <a:pt x="3" y="7"/>
                  </a:cubicBezTo>
                  <a:cubicBezTo>
                    <a:pt x="3" y="7"/>
                    <a:pt x="5" y="7"/>
                    <a:pt x="2" y="7"/>
                  </a:cubicBezTo>
                  <a:cubicBezTo>
                    <a:pt x="0" y="7"/>
                    <a:pt x="2" y="7"/>
                    <a:pt x="2" y="7"/>
                  </a:cubicBezTo>
                  <a:cubicBezTo>
                    <a:pt x="2" y="6"/>
                    <a:pt x="3" y="6"/>
                    <a:pt x="2" y="6"/>
                  </a:cubicBezTo>
                  <a:cubicBezTo>
                    <a:pt x="1" y="6"/>
                    <a:pt x="4" y="6"/>
                    <a:pt x="2" y="5"/>
                  </a:cubicBezTo>
                  <a:cubicBezTo>
                    <a:pt x="3" y="5"/>
                    <a:pt x="3" y="5"/>
                    <a:pt x="3" y="5"/>
                  </a:cubicBezTo>
                  <a:cubicBezTo>
                    <a:pt x="3" y="5"/>
                    <a:pt x="4" y="5"/>
                    <a:pt x="2" y="4"/>
                  </a:cubicBezTo>
                  <a:cubicBezTo>
                    <a:pt x="2" y="4"/>
                    <a:pt x="4" y="4"/>
                    <a:pt x="2" y="4"/>
                  </a:cubicBezTo>
                  <a:cubicBezTo>
                    <a:pt x="3" y="3"/>
                    <a:pt x="4" y="3"/>
                    <a:pt x="2" y="3"/>
                  </a:cubicBezTo>
                  <a:cubicBezTo>
                    <a:pt x="2" y="2"/>
                    <a:pt x="6" y="2"/>
                    <a:pt x="2" y="2"/>
                  </a:cubicBezTo>
                  <a:cubicBezTo>
                    <a:pt x="2" y="1"/>
                    <a:pt x="2" y="1"/>
                    <a:pt x="2" y="1"/>
                  </a:cubicBezTo>
                  <a:cubicBezTo>
                    <a:pt x="2" y="1"/>
                    <a:pt x="4" y="1"/>
                    <a:pt x="2" y="1"/>
                  </a:cubicBezTo>
                  <a:cubicBezTo>
                    <a:pt x="1" y="1"/>
                    <a:pt x="3" y="0"/>
                    <a:pt x="2" y="0"/>
                  </a:cubicBezTo>
                  <a:cubicBezTo>
                    <a:pt x="3" y="0"/>
                    <a:pt x="0" y="0"/>
                    <a:pt x="2" y="0"/>
                  </a:cubicBezTo>
                  <a:cubicBezTo>
                    <a:pt x="0" y="0"/>
                    <a:pt x="7" y="0"/>
                    <a:pt x="6" y="0"/>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299" name="Freeform 18"/>
            <p:cNvSpPr/>
            <p:nvPr/>
          </p:nvSpPr>
          <p:spPr bwMode="auto">
            <a:xfrm>
              <a:off x="3344863" y="3683001"/>
              <a:ext cx="44450" cy="44450"/>
            </a:xfrm>
            <a:custGeom>
              <a:avLst/>
              <a:gdLst>
                <a:gd name="T0" fmla="*/ 8 w 12"/>
                <a:gd name="T1" fmla="*/ 11 h 12"/>
                <a:gd name="T2" fmla="*/ 8 w 12"/>
                <a:gd name="T3" fmla="*/ 10 h 12"/>
                <a:gd name="T4" fmla="*/ 7 w 12"/>
                <a:gd name="T5" fmla="*/ 10 h 12"/>
                <a:gd name="T6" fmla="*/ 7 w 12"/>
                <a:gd name="T7" fmla="*/ 9 h 12"/>
                <a:gd name="T8" fmla="*/ 6 w 12"/>
                <a:gd name="T9" fmla="*/ 9 h 12"/>
                <a:gd name="T10" fmla="*/ 6 w 12"/>
                <a:gd name="T11" fmla="*/ 9 h 12"/>
                <a:gd name="T12" fmla="*/ 5 w 12"/>
                <a:gd name="T13" fmla="*/ 9 h 12"/>
                <a:gd name="T14" fmla="*/ 5 w 12"/>
                <a:gd name="T15" fmla="*/ 8 h 12"/>
                <a:gd name="T16" fmla="*/ 5 w 12"/>
                <a:gd name="T17" fmla="*/ 8 h 12"/>
                <a:gd name="T18" fmla="*/ 4 w 12"/>
                <a:gd name="T19" fmla="*/ 7 h 12"/>
                <a:gd name="T20" fmla="*/ 4 w 12"/>
                <a:gd name="T21" fmla="*/ 7 h 12"/>
                <a:gd name="T22" fmla="*/ 4 w 12"/>
                <a:gd name="T23" fmla="*/ 7 h 12"/>
                <a:gd name="T24" fmla="*/ 3 w 12"/>
                <a:gd name="T25" fmla="*/ 6 h 12"/>
                <a:gd name="T26" fmla="*/ 3 w 12"/>
                <a:gd name="T27" fmla="*/ 6 h 12"/>
                <a:gd name="T28" fmla="*/ 3 w 12"/>
                <a:gd name="T29" fmla="*/ 6 h 12"/>
                <a:gd name="T30" fmla="*/ 3 w 12"/>
                <a:gd name="T31" fmla="*/ 5 h 12"/>
                <a:gd name="T32" fmla="*/ 3 w 12"/>
                <a:gd name="T33" fmla="*/ 5 h 12"/>
                <a:gd name="T34" fmla="*/ 2 w 12"/>
                <a:gd name="T35" fmla="*/ 5 h 12"/>
                <a:gd name="T36" fmla="*/ 2 w 12"/>
                <a:gd name="T37" fmla="*/ 5 h 12"/>
                <a:gd name="T38" fmla="*/ 2 w 12"/>
                <a:gd name="T39" fmla="*/ 5 h 12"/>
                <a:gd name="T40" fmla="*/ 5 w 12"/>
                <a:gd name="T41" fmla="*/ 2 h 12"/>
                <a:gd name="T42" fmla="*/ 5 w 12"/>
                <a:gd name="T43" fmla="*/ 2 h 12"/>
                <a:gd name="T44" fmla="*/ 5 w 12"/>
                <a:gd name="T45" fmla="*/ 2 h 12"/>
                <a:gd name="T46" fmla="*/ 5 w 12"/>
                <a:gd name="T47" fmla="*/ 2 h 12"/>
                <a:gd name="T48" fmla="*/ 6 w 12"/>
                <a:gd name="T49" fmla="*/ 3 h 12"/>
                <a:gd name="T50" fmla="*/ 6 w 12"/>
                <a:gd name="T51" fmla="*/ 3 h 12"/>
                <a:gd name="T52" fmla="*/ 6 w 12"/>
                <a:gd name="T53" fmla="*/ 3 h 12"/>
                <a:gd name="T54" fmla="*/ 6 w 12"/>
                <a:gd name="T55" fmla="*/ 3 h 12"/>
                <a:gd name="T56" fmla="*/ 7 w 12"/>
                <a:gd name="T57" fmla="*/ 4 h 12"/>
                <a:gd name="T58" fmla="*/ 7 w 12"/>
                <a:gd name="T59" fmla="*/ 4 h 12"/>
                <a:gd name="T60" fmla="*/ 7 w 12"/>
                <a:gd name="T61" fmla="*/ 4 h 12"/>
                <a:gd name="T62" fmla="*/ 8 w 12"/>
                <a:gd name="T63" fmla="*/ 5 h 12"/>
                <a:gd name="T64" fmla="*/ 8 w 12"/>
                <a:gd name="T65" fmla="*/ 5 h 12"/>
                <a:gd name="T66" fmla="*/ 9 w 12"/>
                <a:gd name="T67" fmla="*/ 6 h 12"/>
                <a:gd name="T68" fmla="*/ 9 w 12"/>
                <a:gd name="T69" fmla="*/ 6 h 12"/>
                <a:gd name="T70" fmla="*/ 9 w 12"/>
                <a:gd name="T71" fmla="*/ 7 h 12"/>
                <a:gd name="T72" fmla="*/ 10 w 12"/>
                <a:gd name="T73" fmla="*/ 7 h 12"/>
                <a:gd name="T74" fmla="*/ 10 w 12"/>
                <a:gd name="T75" fmla="*/ 7 h 12"/>
                <a:gd name="T76" fmla="*/ 11 w 12"/>
                <a:gd name="T77" fmla="*/ 8 h 12"/>
                <a:gd name="T78" fmla="*/ 11 w 12"/>
                <a:gd name="T7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 h="12">
                  <a:moveTo>
                    <a:pt x="8" y="11"/>
                  </a:moveTo>
                  <a:cubicBezTo>
                    <a:pt x="8" y="11"/>
                    <a:pt x="10" y="9"/>
                    <a:pt x="8" y="11"/>
                  </a:cubicBezTo>
                  <a:cubicBezTo>
                    <a:pt x="9" y="10"/>
                    <a:pt x="8" y="11"/>
                    <a:pt x="8" y="11"/>
                  </a:cubicBezTo>
                  <a:cubicBezTo>
                    <a:pt x="7" y="12"/>
                    <a:pt x="8" y="10"/>
                    <a:pt x="8" y="10"/>
                  </a:cubicBezTo>
                  <a:cubicBezTo>
                    <a:pt x="7" y="10"/>
                    <a:pt x="7" y="10"/>
                    <a:pt x="7" y="10"/>
                  </a:cubicBezTo>
                  <a:cubicBezTo>
                    <a:pt x="8" y="9"/>
                    <a:pt x="6" y="11"/>
                    <a:pt x="7" y="10"/>
                  </a:cubicBezTo>
                  <a:cubicBezTo>
                    <a:pt x="7" y="9"/>
                    <a:pt x="6" y="10"/>
                    <a:pt x="7" y="10"/>
                  </a:cubicBezTo>
                  <a:cubicBezTo>
                    <a:pt x="8" y="8"/>
                    <a:pt x="7" y="9"/>
                    <a:pt x="7" y="9"/>
                  </a:cubicBezTo>
                  <a:cubicBezTo>
                    <a:pt x="6" y="9"/>
                    <a:pt x="6" y="9"/>
                    <a:pt x="6" y="9"/>
                  </a:cubicBezTo>
                  <a:cubicBezTo>
                    <a:pt x="6" y="9"/>
                    <a:pt x="6" y="9"/>
                    <a:pt x="6" y="9"/>
                  </a:cubicBezTo>
                  <a:cubicBezTo>
                    <a:pt x="6" y="9"/>
                    <a:pt x="7" y="8"/>
                    <a:pt x="6" y="9"/>
                  </a:cubicBezTo>
                  <a:cubicBezTo>
                    <a:pt x="6" y="9"/>
                    <a:pt x="6" y="9"/>
                    <a:pt x="6" y="9"/>
                  </a:cubicBezTo>
                  <a:cubicBezTo>
                    <a:pt x="7" y="7"/>
                    <a:pt x="7" y="7"/>
                    <a:pt x="6" y="8"/>
                  </a:cubicBezTo>
                  <a:cubicBezTo>
                    <a:pt x="4" y="10"/>
                    <a:pt x="5" y="9"/>
                    <a:pt x="5" y="9"/>
                  </a:cubicBezTo>
                  <a:cubicBezTo>
                    <a:pt x="5" y="8"/>
                    <a:pt x="5" y="8"/>
                    <a:pt x="5" y="8"/>
                  </a:cubicBezTo>
                  <a:cubicBezTo>
                    <a:pt x="4" y="9"/>
                    <a:pt x="7" y="6"/>
                    <a:pt x="5" y="8"/>
                  </a:cubicBezTo>
                  <a:cubicBezTo>
                    <a:pt x="4" y="9"/>
                    <a:pt x="6" y="7"/>
                    <a:pt x="5" y="8"/>
                  </a:cubicBezTo>
                  <a:cubicBezTo>
                    <a:pt x="5" y="8"/>
                    <a:pt x="5" y="8"/>
                    <a:pt x="5" y="8"/>
                  </a:cubicBezTo>
                  <a:cubicBezTo>
                    <a:pt x="4" y="8"/>
                    <a:pt x="4" y="8"/>
                    <a:pt x="5" y="7"/>
                  </a:cubicBezTo>
                  <a:cubicBezTo>
                    <a:pt x="5" y="7"/>
                    <a:pt x="4" y="7"/>
                    <a:pt x="4" y="7"/>
                  </a:cubicBezTo>
                  <a:cubicBezTo>
                    <a:pt x="5" y="6"/>
                    <a:pt x="5" y="6"/>
                    <a:pt x="4" y="7"/>
                  </a:cubicBezTo>
                  <a:cubicBezTo>
                    <a:pt x="4" y="7"/>
                    <a:pt x="4" y="7"/>
                    <a:pt x="4" y="7"/>
                  </a:cubicBezTo>
                  <a:cubicBezTo>
                    <a:pt x="4" y="6"/>
                    <a:pt x="4" y="6"/>
                    <a:pt x="4" y="6"/>
                  </a:cubicBezTo>
                  <a:cubicBezTo>
                    <a:pt x="4" y="7"/>
                    <a:pt x="4" y="7"/>
                    <a:pt x="4" y="7"/>
                  </a:cubicBezTo>
                  <a:cubicBezTo>
                    <a:pt x="2" y="8"/>
                    <a:pt x="4" y="6"/>
                    <a:pt x="4" y="6"/>
                  </a:cubicBezTo>
                  <a:cubicBezTo>
                    <a:pt x="4" y="6"/>
                    <a:pt x="4" y="6"/>
                    <a:pt x="3" y="6"/>
                  </a:cubicBezTo>
                  <a:cubicBezTo>
                    <a:pt x="3" y="7"/>
                    <a:pt x="5" y="5"/>
                    <a:pt x="3" y="6"/>
                  </a:cubicBezTo>
                  <a:cubicBezTo>
                    <a:pt x="3" y="6"/>
                    <a:pt x="3" y="7"/>
                    <a:pt x="3" y="6"/>
                  </a:cubicBezTo>
                  <a:cubicBezTo>
                    <a:pt x="3" y="6"/>
                    <a:pt x="3" y="6"/>
                    <a:pt x="3" y="6"/>
                  </a:cubicBezTo>
                  <a:cubicBezTo>
                    <a:pt x="4" y="4"/>
                    <a:pt x="3" y="5"/>
                    <a:pt x="3" y="6"/>
                  </a:cubicBezTo>
                  <a:cubicBezTo>
                    <a:pt x="2" y="6"/>
                    <a:pt x="2" y="6"/>
                    <a:pt x="3" y="5"/>
                  </a:cubicBezTo>
                  <a:cubicBezTo>
                    <a:pt x="2" y="7"/>
                    <a:pt x="3" y="5"/>
                    <a:pt x="3" y="5"/>
                  </a:cubicBezTo>
                  <a:cubicBezTo>
                    <a:pt x="2" y="6"/>
                    <a:pt x="4" y="4"/>
                    <a:pt x="3" y="5"/>
                  </a:cubicBezTo>
                  <a:cubicBezTo>
                    <a:pt x="3" y="5"/>
                    <a:pt x="3" y="5"/>
                    <a:pt x="3" y="5"/>
                  </a:cubicBezTo>
                  <a:cubicBezTo>
                    <a:pt x="2" y="5"/>
                    <a:pt x="2" y="5"/>
                    <a:pt x="2" y="5"/>
                  </a:cubicBezTo>
                  <a:cubicBezTo>
                    <a:pt x="3" y="5"/>
                    <a:pt x="2" y="6"/>
                    <a:pt x="2" y="5"/>
                  </a:cubicBezTo>
                  <a:cubicBezTo>
                    <a:pt x="1" y="6"/>
                    <a:pt x="3" y="4"/>
                    <a:pt x="2" y="5"/>
                  </a:cubicBezTo>
                  <a:cubicBezTo>
                    <a:pt x="3" y="4"/>
                    <a:pt x="2" y="5"/>
                    <a:pt x="2" y="5"/>
                  </a:cubicBezTo>
                  <a:cubicBezTo>
                    <a:pt x="2" y="5"/>
                    <a:pt x="3" y="4"/>
                    <a:pt x="2" y="5"/>
                  </a:cubicBezTo>
                  <a:cubicBezTo>
                    <a:pt x="4" y="3"/>
                    <a:pt x="2" y="5"/>
                    <a:pt x="2" y="5"/>
                  </a:cubicBezTo>
                  <a:cubicBezTo>
                    <a:pt x="0" y="7"/>
                    <a:pt x="4" y="3"/>
                    <a:pt x="5" y="2"/>
                  </a:cubicBezTo>
                  <a:cubicBezTo>
                    <a:pt x="5" y="1"/>
                    <a:pt x="3" y="3"/>
                    <a:pt x="5" y="2"/>
                  </a:cubicBezTo>
                  <a:cubicBezTo>
                    <a:pt x="6" y="0"/>
                    <a:pt x="4" y="3"/>
                    <a:pt x="5" y="2"/>
                  </a:cubicBezTo>
                  <a:cubicBezTo>
                    <a:pt x="7" y="0"/>
                    <a:pt x="3" y="4"/>
                    <a:pt x="5" y="2"/>
                  </a:cubicBezTo>
                  <a:cubicBezTo>
                    <a:pt x="4" y="3"/>
                    <a:pt x="6" y="1"/>
                    <a:pt x="5" y="2"/>
                  </a:cubicBezTo>
                  <a:cubicBezTo>
                    <a:pt x="5" y="2"/>
                    <a:pt x="6" y="1"/>
                    <a:pt x="5" y="2"/>
                  </a:cubicBezTo>
                  <a:cubicBezTo>
                    <a:pt x="6" y="2"/>
                    <a:pt x="6" y="2"/>
                    <a:pt x="6" y="2"/>
                  </a:cubicBezTo>
                  <a:cubicBezTo>
                    <a:pt x="6" y="2"/>
                    <a:pt x="6" y="2"/>
                    <a:pt x="5" y="2"/>
                  </a:cubicBezTo>
                  <a:cubicBezTo>
                    <a:pt x="5" y="2"/>
                    <a:pt x="7" y="1"/>
                    <a:pt x="5" y="3"/>
                  </a:cubicBezTo>
                  <a:cubicBezTo>
                    <a:pt x="6" y="2"/>
                    <a:pt x="7" y="1"/>
                    <a:pt x="6" y="3"/>
                  </a:cubicBezTo>
                  <a:cubicBezTo>
                    <a:pt x="5" y="3"/>
                    <a:pt x="5" y="3"/>
                    <a:pt x="6" y="3"/>
                  </a:cubicBezTo>
                  <a:cubicBezTo>
                    <a:pt x="6" y="3"/>
                    <a:pt x="7" y="2"/>
                    <a:pt x="6" y="3"/>
                  </a:cubicBezTo>
                  <a:cubicBezTo>
                    <a:pt x="6" y="4"/>
                    <a:pt x="6" y="4"/>
                    <a:pt x="6" y="4"/>
                  </a:cubicBezTo>
                  <a:cubicBezTo>
                    <a:pt x="6" y="3"/>
                    <a:pt x="7" y="3"/>
                    <a:pt x="6" y="3"/>
                  </a:cubicBezTo>
                  <a:cubicBezTo>
                    <a:pt x="7" y="3"/>
                    <a:pt x="8" y="2"/>
                    <a:pt x="6" y="3"/>
                  </a:cubicBezTo>
                  <a:cubicBezTo>
                    <a:pt x="7" y="2"/>
                    <a:pt x="6" y="4"/>
                    <a:pt x="6" y="3"/>
                  </a:cubicBezTo>
                  <a:cubicBezTo>
                    <a:pt x="8" y="2"/>
                    <a:pt x="6" y="4"/>
                    <a:pt x="7" y="4"/>
                  </a:cubicBezTo>
                  <a:cubicBezTo>
                    <a:pt x="7" y="4"/>
                    <a:pt x="7" y="4"/>
                    <a:pt x="7" y="4"/>
                  </a:cubicBezTo>
                  <a:cubicBezTo>
                    <a:pt x="7" y="4"/>
                    <a:pt x="7" y="4"/>
                    <a:pt x="7" y="4"/>
                  </a:cubicBezTo>
                  <a:cubicBezTo>
                    <a:pt x="7" y="4"/>
                    <a:pt x="8" y="4"/>
                    <a:pt x="7" y="4"/>
                  </a:cubicBezTo>
                  <a:cubicBezTo>
                    <a:pt x="7" y="4"/>
                    <a:pt x="7" y="4"/>
                    <a:pt x="7" y="4"/>
                  </a:cubicBezTo>
                  <a:cubicBezTo>
                    <a:pt x="7" y="4"/>
                    <a:pt x="7" y="4"/>
                    <a:pt x="7" y="4"/>
                  </a:cubicBezTo>
                  <a:cubicBezTo>
                    <a:pt x="7" y="5"/>
                    <a:pt x="7" y="5"/>
                    <a:pt x="8" y="5"/>
                  </a:cubicBezTo>
                  <a:cubicBezTo>
                    <a:pt x="8" y="5"/>
                    <a:pt x="8" y="5"/>
                    <a:pt x="8" y="5"/>
                  </a:cubicBezTo>
                  <a:cubicBezTo>
                    <a:pt x="7" y="5"/>
                    <a:pt x="7" y="6"/>
                    <a:pt x="8" y="5"/>
                  </a:cubicBezTo>
                  <a:cubicBezTo>
                    <a:pt x="9" y="4"/>
                    <a:pt x="8" y="6"/>
                    <a:pt x="8" y="5"/>
                  </a:cubicBezTo>
                  <a:cubicBezTo>
                    <a:pt x="7" y="6"/>
                    <a:pt x="7" y="6"/>
                    <a:pt x="8" y="6"/>
                  </a:cubicBezTo>
                  <a:cubicBezTo>
                    <a:pt x="8" y="6"/>
                    <a:pt x="7" y="7"/>
                    <a:pt x="9" y="6"/>
                  </a:cubicBezTo>
                  <a:cubicBezTo>
                    <a:pt x="10" y="4"/>
                    <a:pt x="9" y="6"/>
                    <a:pt x="9" y="6"/>
                  </a:cubicBezTo>
                  <a:cubicBezTo>
                    <a:pt x="9" y="6"/>
                    <a:pt x="8" y="6"/>
                    <a:pt x="9" y="6"/>
                  </a:cubicBezTo>
                  <a:cubicBezTo>
                    <a:pt x="10" y="5"/>
                    <a:pt x="8" y="7"/>
                    <a:pt x="9" y="6"/>
                  </a:cubicBezTo>
                  <a:cubicBezTo>
                    <a:pt x="9" y="7"/>
                    <a:pt x="9" y="7"/>
                    <a:pt x="9" y="7"/>
                  </a:cubicBezTo>
                  <a:cubicBezTo>
                    <a:pt x="9" y="7"/>
                    <a:pt x="8" y="8"/>
                    <a:pt x="9" y="6"/>
                  </a:cubicBezTo>
                  <a:cubicBezTo>
                    <a:pt x="10" y="6"/>
                    <a:pt x="9" y="7"/>
                    <a:pt x="10" y="7"/>
                  </a:cubicBezTo>
                  <a:cubicBezTo>
                    <a:pt x="10" y="7"/>
                    <a:pt x="9" y="8"/>
                    <a:pt x="10" y="7"/>
                  </a:cubicBezTo>
                  <a:cubicBezTo>
                    <a:pt x="10" y="7"/>
                    <a:pt x="7" y="10"/>
                    <a:pt x="10" y="7"/>
                  </a:cubicBezTo>
                  <a:cubicBezTo>
                    <a:pt x="10" y="7"/>
                    <a:pt x="10" y="7"/>
                    <a:pt x="10" y="7"/>
                  </a:cubicBezTo>
                  <a:cubicBezTo>
                    <a:pt x="11" y="8"/>
                    <a:pt x="10" y="9"/>
                    <a:pt x="11" y="8"/>
                  </a:cubicBezTo>
                  <a:cubicBezTo>
                    <a:pt x="12" y="7"/>
                    <a:pt x="11" y="8"/>
                    <a:pt x="11" y="8"/>
                  </a:cubicBezTo>
                  <a:cubicBezTo>
                    <a:pt x="10" y="8"/>
                    <a:pt x="12" y="6"/>
                    <a:pt x="11" y="8"/>
                  </a:cubicBezTo>
                  <a:cubicBezTo>
                    <a:pt x="12" y="6"/>
                    <a:pt x="8" y="11"/>
                    <a:pt x="8" y="11"/>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00" name="Freeform 19"/>
            <p:cNvSpPr/>
            <p:nvPr/>
          </p:nvSpPr>
          <p:spPr bwMode="auto">
            <a:xfrm>
              <a:off x="3228975" y="3836988"/>
              <a:ext cx="63500" cy="44450"/>
            </a:xfrm>
            <a:custGeom>
              <a:avLst/>
              <a:gdLst>
                <a:gd name="T0" fmla="*/ 15 w 17"/>
                <a:gd name="T1" fmla="*/ 10 h 12"/>
                <a:gd name="T2" fmla="*/ 15 w 17"/>
                <a:gd name="T3" fmla="*/ 10 h 12"/>
                <a:gd name="T4" fmla="*/ 13 w 17"/>
                <a:gd name="T5" fmla="*/ 10 h 12"/>
                <a:gd name="T6" fmla="*/ 12 w 17"/>
                <a:gd name="T7" fmla="*/ 9 h 12"/>
                <a:gd name="T8" fmla="*/ 11 w 17"/>
                <a:gd name="T9" fmla="*/ 9 h 12"/>
                <a:gd name="T10" fmla="*/ 10 w 17"/>
                <a:gd name="T11" fmla="*/ 9 h 12"/>
                <a:gd name="T12" fmla="*/ 9 w 17"/>
                <a:gd name="T13" fmla="*/ 9 h 12"/>
                <a:gd name="T14" fmla="*/ 8 w 17"/>
                <a:gd name="T15" fmla="*/ 8 h 12"/>
                <a:gd name="T16" fmla="*/ 7 w 17"/>
                <a:gd name="T17" fmla="*/ 8 h 12"/>
                <a:gd name="T18" fmla="*/ 6 w 17"/>
                <a:gd name="T19" fmla="*/ 8 h 12"/>
                <a:gd name="T20" fmla="*/ 5 w 17"/>
                <a:gd name="T21" fmla="*/ 7 h 12"/>
                <a:gd name="T22" fmla="*/ 5 w 17"/>
                <a:gd name="T23" fmla="*/ 7 h 12"/>
                <a:gd name="T24" fmla="*/ 4 w 17"/>
                <a:gd name="T25" fmla="*/ 7 h 12"/>
                <a:gd name="T26" fmla="*/ 3 w 17"/>
                <a:gd name="T27" fmla="*/ 7 h 12"/>
                <a:gd name="T28" fmla="*/ 3 w 17"/>
                <a:gd name="T29" fmla="*/ 7 h 12"/>
                <a:gd name="T30" fmla="*/ 2 w 17"/>
                <a:gd name="T31" fmla="*/ 7 h 12"/>
                <a:gd name="T32" fmla="*/ 1 w 17"/>
                <a:gd name="T33" fmla="*/ 6 h 12"/>
                <a:gd name="T34" fmla="*/ 1 w 17"/>
                <a:gd name="T35" fmla="*/ 7 h 12"/>
                <a:gd name="T36" fmla="*/ 0 w 17"/>
                <a:gd name="T37" fmla="*/ 7 h 12"/>
                <a:gd name="T38" fmla="*/ 0 w 17"/>
                <a:gd name="T39" fmla="*/ 6 h 12"/>
                <a:gd name="T40" fmla="*/ 0 w 17"/>
                <a:gd name="T41" fmla="*/ 2 h 12"/>
                <a:gd name="T42" fmla="*/ 1 w 17"/>
                <a:gd name="T43" fmla="*/ 3 h 12"/>
                <a:gd name="T44" fmla="*/ 1 w 17"/>
                <a:gd name="T45" fmla="*/ 3 h 12"/>
                <a:gd name="T46" fmla="*/ 2 w 17"/>
                <a:gd name="T47" fmla="*/ 3 h 12"/>
                <a:gd name="T48" fmla="*/ 2 w 17"/>
                <a:gd name="T49" fmla="*/ 3 h 12"/>
                <a:gd name="T50" fmla="*/ 4 w 17"/>
                <a:gd name="T51" fmla="*/ 3 h 12"/>
                <a:gd name="T52" fmla="*/ 4 w 17"/>
                <a:gd name="T53" fmla="*/ 3 h 12"/>
                <a:gd name="T54" fmla="*/ 5 w 17"/>
                <a:gd name="T55" fmla="*/ 3 h 12"/>
                <a:gd name="T56" fmla="*/ 6 w 17"/>
                <a:gd name="T57" fmla="*/ 3 h 12"/>
                <a:gd name="T58" fmla="*/ 7 w 17"/>
                <a:gd name="T59" fmla="*/ 4 h 12"/>
                <a:gd name="T60" fmla="*/ 8 w 17"/>
                <a:gd name="T61" fmla="*/ 4 h 12"/>
                <a:gd name="T62" fmla="*/ 9 w 17"/>
                <a:gd name="T63" fmla="*/ 4 h 12"/>
                <a:gd name="T64" fmla="*/ 10 w 17"/>
                <a:gd name="T65" fmla="*/ 4 h 12"/>
                <a:gd name="T66" fmla="*/ 11 w 17"/>
                <a:gd name="T67" fmla="*/ 5 h 12"/>
                <a:gd name="T68" fmla="*/ 12 w 17"/>
                <a:gd name="T69" fmla="*/ 5 h 12"/>
                <a:gd name="T70" fmla="*/ 12 w 17"/>
                <a:gd name="T71" fmla="*/ 6 h 12"/>
                <a:gd name="T72" fmla="*/ 14 w 17"/>
                <a:gd name="T73" fmla="*/ 6 h 12"/>
                <a:gd name="T74" fmla="*/ 15 w 17"/>
                <a:gd name="T75" fmla="*/ 6 h 12"/>
                <a:gd name="T76" fmla="*/ 16 w 17"/>
                <a:gd name="T77" fmla="*/ 6 h 12"/>
                <a:gd name="T78" fmla="*/ 17 w 17"/>
                <a:gd name="T79"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 h="12">
                  <a:moveTo>
                    <a:pt x="16" y="10"/>
                  </a:moveTo>
                  <a:cubicBezTo>
                    <a:pt x="16" y="10"/>
                    <a:pt x="16" y="8"/>
                    <a:pt x="15" y="10"/>
                  </a:cubicBezTo>
                  <a:cubicBezTo>
                    <a:pt x="16" y="9"/>
                    <a:pt x="15" y="10"/>
                    <a:pt x="15" y="10"/>
                  </a:cubicBezTo>
                  <a:cubicBezTo>
                    <a:pt x="14" y="12"/>
                    <a:pt x="15" y="10"/>
                    <a:pt x="15" y="10"/>
                  </a:cubicBezTo>
                  <a:cubicBezTo>
                    <a:pt x="14" y="10"/>
                    <a:pt x="14" y="10"/>
                    <a:pt x="14" y="10"/>
                  </a:cubicBezTo>
                  <a:cubicBezTo>
                    <a:pt x="14" y="9"/>
                    <a:pt x="13" y="11"/>
                    <a:pt x="13" y="10"/>
                  </a:cubicBezTo>
                  <a:cubicBezTo>
                    <a:pt x="13" y="9"/>
                    <a:pt x="13" y="11"/>
                    <a:pt x="13" y="10"/>
                  </a:cubicBezTo>
                  <a:cubicBezTo>
                    <a:pt x="13" y="8"/>
                    <a:pt x="12" y="9"/>
                    <a:pt x="12" y="9"/>
                  </a:cubicBezTo>
                  <a:cubicBezTo>
                    <a:pt x="11" y="9"/>
                    <a:pt x="11" y="9"/>
                    <a:pt x="11" y="9"/>
                  </a:cubicBezTo>
                  <a:cubicBezTo>
                    <a:pt x="11" y="10"/>
                    <a:pt x="11" y="9"/>
                    <a:pt x="11" y="9"/>
                  </a:cubicBezTo>
                  <a:cubicBezTo>
                    <a:pt x="11" y="9"/>
                    <a:pt x="11" y="8"/>
                    <a:pt x="10" y="9"/>
                  </a:cubicBezTo>
                  <a:cubicBezTo>
                    <a:pt x="10" y="9"/>
                    <a:pt x="10" y="9"/>
                    <a:pt x="10" y="9"/>
                  </a:cubicBezTo>
                  <a:cubicBezTo>
                    <a:pt x="10" y="7"/>
                    <a:pt x="10" y="7"/>
                    <a:pt x="10" y="9"/>
                  </a:cubicBezTo>
                  <a:cubicBezTo>
                    <a:pt x="9" y="11"/>
                    <a:pt x="9" y="9"/>
                    <a:pt x="9" y="9"/>
                  </a:cubicBezTo>
                  <a:cubicBezTo>
                    <a:pt x="9" y="8"/>
                    <a:pt x="9" y="8"/>
                    <a:pt x="9" y="8"/>
                  </a:cubicBezTo>
                  <a:cubicBezTo>
                    <a:pt x="8" y="10"/>
                    <a:pt x="9" y="6"/>
                    <a:pt x="8" y="8"/>
                  </a:cubicBezTo>
                  <a:cubicBezTo>
                    <a:pt x="8" y="9"/>
                    <a:pt x="8" y="7"/>
                    <a:pt x="8" y="8"/>
                  </a:cubicBezTo>
                  <a:cubicBezTo>
                    <a:pt x="7" y="8"/>
                    <a:pt x="7" y="8"/>
                    <a:pt x="7" y="8"/>
                  </a:cubicBezTo>
                  <a:cubicBezTo>
                    <a:pt x="7" y="8"/>
                    <a:pt x="7" y="9"/>
                    <a:pt x="7" y="8"/>
                  </a:cubicBezTo>
                  <a:cubicBezTo>
                    <a:pt x="7" y="7"/>
                    <a:pt x="6" y="8"/>
                    <a:pt x="6" y="8"/>
                  </a:cubicBezTo>
                  <a:cubicBezTo>
                    <a:pt x="6" y="6"/>
                    <a:pt x="6" y="7"/>
                    <a:pt x="6" y="7"/>
                  </a:cubicBezTo>
                  <a:cubicBezTo>
                    <a:pt x="6" y="8"/>
                    <a:pt x="5" y="8"/>
                    <a:pt x="5" y="7"/>
                  </a:cubicBezTo>
                  <a:cubicBezTo>
                    <a:pt x="5" y="7"/>
                    <a:pt x="5" y="7"/>
                    <a:pt x="5" y="7"/>
                  </a:cubicBezTo>
                  <a:cubicBezTo>
                    <a:pt x="5" y="7"/>
                    <a:pt x="5" y="7"/>
                    <a:pt x="5" y="7"/>
                  </a:cubicBezTo>
                  <a:cubicBezTo>
                    <a:pt x="4" y="10"/>
                    <a:pt x="5" y="6"/>
                    <a:pt x="4" y="7"/>
                  </a:cubicBezTo>
                  <a:cubicBezTo>
                    <a:pt x="4" y="6"/>
                    <a:pt x="4" y="7"/>
                    <a:pt x="4" y="7"/>
                  </a:cubicBezTo>
                  <a:cubicBezTo>
                    <a:pt x="4" y="8"/>
                    <a:pt x="4" y="5"/>
                    <a:pt x="4" y="7"/>
                  </a:cubicBezTo>
                  <a:cubicBezTo>
                    <a:pt x="3" y="7"/>
                    <a:pt x="3" y="8"/>
                    <a:pt x="3" y="7"/>
                  </a:cubicBezTo>
                  <a:cubicBezTo>
                    <a:pt x="3" y="7"/>
                    <a:pt x="3" y="7"/>
                    <a:pt x="3" y="7"/>
                  </a:cubicBezTo>
                  <a:cubicBezTo>
                    <a:pt x="3" y="5"/>
                    <a:pt x="3" y="7"/>
                    <a:pt x="3" y="7"/>
                  </a:cubicBezTo>
                  <a:cubicBezTo>
                    <a:pt x="2" y="8"/>
                    <a:pt x="2" y="8"/>
                    <a:pt x="2" y="7"/>
                  </a:cubicBezTo>
                  <a:cubicBezTo>
                    <a:pt x="2" y="9"/>
                    <a:pt x="2" y="6"/>
                    <a:pt x="2" y="7"/>
                  </a:cubicBezTo>
                  <a:cubicBezTo>
                    <a:pt x="2" y="8"/>
                    <a:pt x="2" y="5"/>
                    <a:pt x="2" y="7"/>
                  </a:cubicBezTo>
                  <a:cubicBezTo>
                    <a:pt x="2" y="6"/>
                    <a:pt x="1" y="6"/>
                    <a:pt x="1" y="6"/>
                  </a:cubicBezTo>
                  <a:cubicBezTo>
                    <a:pt x="1" y="7"/>
                    <a:pt x="1" y="7"/>
                    <a:pt x="1" y="7"/>
                  </a:cubicBezTo>
                  <a:cubicBezTo>
                    <a:pt x="1" y="6"/>
                    <a:pt x="1" y="7"/>
                    <a:pt x="1" y="7"/>
                  </a:cubicBezTo>
                  <a:cubicBezTo>
                    <a:pt x="1" y="9"/>
                    <a:pt x="1" y="6"/>
                    <a:pt x="0" y="7"/>
                  </a:cubicBezTo>
                  <a:cubicBezTo>
                    <a:pt x="0" y="5"/>
                    <a:pt x="0" y="7"/>
                    <a:pt x="0" y="7"/>
                  </a:cubicBezTo>
                  <a:cubicBezTo>
                    <a:pt x="0" y="7"/>
                    <a:pt x="0" y="6"/>
                    <a:pt x="0" y="6"/>
                  </a:cubicBezTo>
                  <a:cubicBezTo>
                    <a:pt x="0" y="4"/>
                    <a:pt x="0" y="7"/>
                    <a:pt x="0" y="6"/>
                  </a:cubicBezTo>
                  <a:cubicBezTo>
                    <a:pt x="0" y="9"/>
                    <a:pt x="0" y="4"/>
                    <a:pt x="0" y="2"/>
                  </a:cubicBezTo>
                  <a:cubicBezTo>
                    <a:pt x="0" y="2"/>
                    <a:pt x="0" y="5"/>
                    <a:pt x="0" y="2"/>
                  </a:cubicBezTo>
                  <a:cubicBezTo>
                    <a:pt x="0" y="0"/>
                    <a:pt x="0" y="4"/>
                    <a:pt x="0" y="3"/>
                  </a:cubicBezTo>
                  <a:cubicBezTo>
                    <a:pt x="0" y="0"/>
                    <a:pt x="0" y="5"/>
                    <a:pt x="1" y="3"/>
                  </a:cubicBezTo>
                  <a:cubicBezTo>
                    <a:pt x="1" y="4"/>
                    <a:pt x="1" y="1"/>
                    <a:pt x="1" y="3"/>
                  </a:cubicBezTo>
                  <a:cubicBezTo>
                    <a:pt x="1" y="3"/>
                    <a:pt x="1" y="2"/>
                    <a:pt x="1" y="3"/>
                  </a:cubicBezTo>
                  <a:cubicBezTo>
                    <a:pt x="2" y="2"/>
                    <a:pt x="2" y="2"/>
                    <a:pt x="2" y="2"/>
                  </a:cubicBezTo>
                  <a:cubicBezTo>
                    <a:pt x="2" y="2"/>
                    <a:pt x="2" y="2"/>
                    <a:pt x="2" y="3"/>
                  </a:cubicBezTo>
                  <a:cubicBezTo>
                    <a:pt x="2" y="3"/>
                    <a:pt x="2" y="1"/>
                    <a:pt x="2" y="3"/>
                  </a:cubicBezTo>
                  <a:cubicBezTo>
                    <a:pt x="2" y="2"/>
                    <a:pt x="2" y="1"/>
                    <a:pt x="2" y="3"/>
                  </a:cubicBezTo>
                  <a:cubicBezTo>
                    <a:pt x="2" y="4"/>
                    <a:pt x="3" y="3"/>
                    <a:pt x="3" y="3"/>
                  </a:cubicBezTo>
                  <a:cubicBezTo>
                    <a:pt x="3" y="3"/>
                    <a:pt x="4" y="1"/>
                    <a:pt x="4" y="3"/>
                  </a:cubicBezTo>
                  <a:cubicBezTo>
                    <a:pt x="4" y="4"/>
                    <a:pt x="4" y="4"/>
                    <a:pt x="4" y="4"/>
                  </a:cubicBezTo>
                  <a:cubicBezTo>
                    <a:pt x="4" y="3"/>
                    <a:pt x="4" y="2"/>
                    <a:pt x="4" y="3"/>
                  </a:cubicBezTo>
                  <a:cubicBezTo>
                    <a:pt x="4" y="2"/>
                    <a:pt x="5" y="1"/>
                    <a:pt x="4" y="3"/>
                  </a:cubicBezTo>
                  <a:cubicBezTo>
                    <a:pt x="5" y="2"/>
                    <a:pt x="5" y="3"/>
                    <a:pt x="5" y="3"/>
                  </a:cubicBezTo>
                  <a:cubicBezTo>
                    <a:pt x="5" y="1"/>
                    <a:pt x="5" y="4"/>
                    <a:pt x="6" y="3"/>
                  </a:cubicBezTo>
                  <a:cubicBezTo>
                    <a:pt x="6" y="3"/>
                    <a:pt x="6" y="3"/>
                    <a:pt x="6" y="3"/>
                  </a:cubicBezTo>
                  <a:cubicBezTo>
                    <a:pt x="6" y="4"/>
                    <a:pt x="6" y="4"/>
                    <a:pt x="6" y="4"/>
                  </a:cubicBezTo>
                  <a:cubicBezTo>
                    <a:pt x="6" y="3"/>
                    <a:pt x="7" y="3"/>
                    <a:pt x="7" y="4"/>
                  </a:cubicBezTo>
                  <a:cubicBezTo>
                    <a:pt x="7" y="4"/>
                    <a:pt x="7" y="4"/>
                    <a:pt x="7" y="4"/>
                  </a:cubicBezTo>
                  <a:cubicBezTo>
                    <a:pt x="8" y="4"/>
                    <a:pt x="8" y="4"/>
                    <a:pt x="8" y="4"/>
                  </a:cubicBezTo>
                  <a:cubicBezTo>
                    <a:pt x="8" y="5"/>
                    <a:pt x="8" y="5"/>
                    <a:pt x="9" y="4"/>
                  </a:cubicBezTo>
                  <a:cubicBezTo>
                    <a:pt x="9" y="4"/>
                    <a:pt x="9" y="4"/>
                    <a:pt x="9" y="4"/>
                  </a:cubicBezTo>
                  <a:cubicBezTo>
                    <a:pt x="9" y="5"/>
                    <a:pt x="9" y="5"/>
                    <a:pt x="9" y="4"/>
                  </a:cubicBezTo>
                  <a:cubicBezTo>
                    <a:pt x="10" y="2"/>
                    <a:pt x="9" y="5"/>
                    <a:pt x="10" y="4"/>
                  </a:cubicBezTo>
                  <a:cubicBezTo>
                    <a:pt x="10" y="6"/>
                    <a:pt x="10" y="6"/>
                    <a:pt x="10" y="5"/>
                  </a:cubicBezTo>
                  <a:cubicBezTo>
                    <a:pt x="10" y="5"/>
                    <a:pt x="10" y="7"/>
                    <a:pt x="11" y="5"/>
                  </a:cubicBezTo>
                  <a:cubicBezTo>
                    <a:pt x="11" y="3"/>
                    <a:pt x="11" y="5"/>
                    <a:pt x="11" y="5"/>
                  </a:cubicBezTo>
                  <a:cubicBezTo>
                    <a:pt x="11" y="5"/>
                    <a:pt x="11" y="5"/>
                    <a:pt x="12" y="5"/>
                  </a:cubicBezTo>
                  <a:cubicBezTo>
                    <a:pt x="12" y="4"/>
                    <a:pt x="12" y="7"/>
                    <a:pt x="12" y="5"/>
                  </a:cubicBezTo>
                  <a:cubicBezTo>
                    <a:pt x="12" y="6"/>
                    <a:pt x="12" y="6"/>
                    <a:pt x="12" y="6"/>
                  </a:cubicBezTo>
                  <a:cubicBezTo>
                    <a:pt x="13" y="6"/>
                    <a:pt x="12" y="7"/>
                    <a:pt x="13" y="5"/>
                  </a:cubicBezTo>
                  <a:cubicBezTo>
                    <a:pt x="13" y="5"/>
                    <a:pt x="13" y="7"/>
                    <a:pt x="14" y="6"/>
                  </a:cubicBezTo>
                  <a:cubicBezTo>
                    <a:pt x="14" y="6"/>
                    <a:pt x="14" y="7"/>
                    <a:pt x="15" y="6"/>
                  </a:cubicBezTo>
                  <a:cubicBezTo>
                    <a:pt x="15" y="5"/>
                    <a:pt x="14" y="10"/>
                    <a:pt x="15" y="6"/>
                  </a:cubicBezTo>
                  <a:cubicBezTo>
                    <a:pt x="16" y="6"/>
                    <a:pt x="16" y="6"/>
                    <a:pt x="16" y="6"/>
                  </a:cubicBezTo>
                  <a:cubicBezTo>
                    <a:pt x="16" y="6"/>
                    <a:pt x="16" y="8"/>
                    <a:pt x="16" y="6"/>
                  </a:cubicBezTo>
                  <a:cubicBezTo>
                    <a:pt x="17" y="5"/>
                    <a:pt x="17" y="7"/>
                    <a:pt x="17" y="7"/>
                  </a:cubicBezTo>
                  <a:cubicBezTo>
                    <a:pt x="17" y="7"/>
                    <a:pt x="17" y="5"/>
                    <a:pt x="17" y="7"/>
                  </a:cubicBezTo>
                  <a:cubicBezTo>
                    <a:pt x="17" y="5"/>
                    <a:pt x="16" y="11"/>
                    <a:pt x="16" y="10"/>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01" name="Freeform 20"/>
            <p:cNvSpPr/>
            <p:nvPr/>
          </p:nvSpPr>
          <p:spPr bwMode="auto">
            <a:xfrm>
              <a:off x="3311525" y="3903663"/>
              <a:ext cx="52388" cy="49213"/>
            </a:xfrm>
            <a:custGeom>
              <a:avLst/>
              <a:gdLst>
                <a:gd name="T0" fmla="*/ 13 w 14"/>
                <a:gd name="T1" fmla="*/ 5 h 13"/>
                <a:gd name="T2" fmla="*/ 13 w 14"/>
                <a:gd name="T3" fmla="*/ 6 h 13"/>
                <a:gd name="T4" fmla="*/ 12 w 14"/>
                <a:gd name="T5" fmla="*/ 6 h 13"/>
                <a:gd name="T6" fmla="*/ 11 w 14"/>
                <a:gd name="T7" fmla="*/ 6 h 13"/>
                <a:gd name="T8" fmla="*/ 10 w 14"/>
                <a:gd name="T9" fmla="*/ 7 h 13"/>
                <a:gd name="T10" fmla="*/ 9 w 14"/>
                <a:gd name="T11" fmla="*/ 7 h 13"/>
                <a:gd name="T12" fmla="*/ 9 w 14"/>
                <a:gd name="T13" fmla="*/ 8 h 13"/>
                <a:gd name="T14" fmla="*/ 7 w 14"/>
                <a:gd name="T15" fmla="*/ 8 h 13"/>
                <a:gd name="T16" fmla="*/ 7 w 14"/>
                <a:gd name="T17" fmla="*/ 8 h 13"/>
                <a:gd name="T18" fmla="*/ 6 w 14"/>
                <a:gd name="T19" fmla="*/ 9 h 13"/>
                <a:gd name="T20" fmla="*/ 5 w 14"/>
                <a:gd name="T21" fmla="*/ 9 h 13"/>
                <a:gd name="T22" fmla="*/ 4 w 14"/>
                <a:gd name="T23" fmla="*/ 9 h 13"/>
                <a:gd name="T24" fmla="*/ 4 w 14"/>
                <a:gd name="T25" fmla="*/ 9 h 13"/>
                <a:gd name="T26" fmla="*/ 3 w 14"/>
                <a:gd name="T27" fmla="*/ 10 h 13"/>
                <a:gd name="T28" fmla="*/ 2 w 14"/>
                <a:gd name="T29" fmla="*/ 9 h 13"/>
                <a:gd name="T30" fmla="*/ 1 w 14"/>
                <a:gd name="T31" fmla="*/ 10 h 13"/>
                <a:gd name="T32" fmla="*/ 1 w 14"/>
                <a:gd name="T33" fmla="*/ 9 h 13"/>
                <a:gd name="T34" fmla="*/ 0 w 14"/>
                <a:gd name="T35" fmla="*/ 10 h 13"/>
                <a:gd name="T36" fmla="*/ 0 w 14"/>
                <a:gd name="T37" fmla="*/ 10 h 13"/>
                <a:gd name="T38" fmla="*/ 0 w 14"/>
                <a:gd name="T39" fmla="*/ 10 h 13"/>
                <a:gd name="T40" fmla="*/ 0 w 14"/>
                <a:gd name="T41" fmla="*/ 6 h 13"/>
                <a:gd name="T42" fmla="*/ 0 w 14"/>
                <a:gd name="T43" fmla="*/ 6 h 13"/>
                <a:gd name="T44" fmla="*/ 0 w 14"/>
                <a:gd name="T45" fmla="*/ 6 h 13"/>
                <a:gd name="T46" fmla="*/ 1 w 14"/>
                <a:gd name="T47" fmla="*/ 6 h 13"/>
                <a:gd name="T48" fmla="*/ 1 w 14"/>
                <a:gd name="T49" fmla="*/ 6 h 13"/>
                <a:gd name="T50" fmla="*/ 2 w 14"/>
                <a:gd name="T51" fmla="*/ 6 h 13"/>
                <a:gd name="T52" fmla="*/ 2 w 14"/>
                <a:gd name="T53" fmla="*/ 5 h 13"/>
                <a:gd name="T54" fmla="*/ 3 w 14"/>
                <a:gd name="T55" fmla="*/ 5 h 13"/>
                <a:gd name="T56" fmla="*/ 3 w 14"/>
                <a:gd name="T57" fmla="*/ 5 h 13"/>
                <a:gd name="T58" fmla="*/ 4 w 14"/>
                <a:gd name="T59" fmla="*/ 5 h 13"/>
                <a:gd name="T60" fmla="*/ 5 w 14"/>
                <a:gd name="T61" fmla="*/ 5 h 13"/>
                <a:gd name="T62" fmla="*/ 6 w 14"/>
                <a:gd name="T63" fmla="*/ 4 h 13"/>
                <a:gd name="T64" fmla="*/ 7 w 14"/>
                <a:gd name="T65" fmla="*/ 4 h 13"/>
                <a:gd name="T66" fmla="*/ 7 w 14"/>
                <a:gd name="T67" fmla="*/ 4 h 13"/>
                <a:gd name="T68" fmla="*/ 8 w 14"/>
                <a:gd name="T69" fmla="*/ 3 h 13"/>
                <a:gd name="T70" fmla="*/ 9 w 14"/>
                <a:gd name="T71" fmla="*/ 4 h 13"/>
                <a:gd name="T72" fmla="*/ 10 w 14"/>
                <a:gd name="T73" fmla="*/ 3 h 13"/>
                <a:gd name="T74" fmla="*/ 11 w 14"/>
                <a:gd name="T75" fmla="*/ 2 h 13"/>
                <a:gd name="T76" fmla="*/ 12 w 14"/>
                <a:gd name="T77" fmla="*/ 2 h 13"/>
                <a:gd name="T78" fmla="*/ 12 w 14"/>
                <a:gd name="T79"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 h="13">
                  <a:moveTo>
                    <a:pt x="14" y="5"/>
                  </a:moveTo>
                  <a:cubicBezTo>
                    <a:pt x="14" y="5"/>
                    <a:pt x="12" y="3"/>
                    <a:pt x="13" y="5"/>
                  </a:cubicBezTo>
                  <a:cubicBezTo>
                    <a:pt x="13" y="4"/>
                    <a:pt x="13" y="5"/>
                    <a:pt x="13" y="5"/>
                  </a:cubicBezTo>
                  <a:cubicBezTo>
                    <a:pt x="14" y="7"/>
                    <a:pt x="13" y="6"/>
                    <a:pt x="13" y="6"/>
                  </a:cubicBezTo>
                  <a:cubicBezTo>
                    <a:pt x="12" y="6"/>
                    <a:pt x="12" y="6"/>
                    <a:pt x="12" y="6"/>
                  </a:cubicBezTo>
                  <a:cubicBezTo>
                    <a:pt x="12" y="5"/>
                    <a:pt x="13" y="7"/>
                    <a:pt x="12" y="6"/>
                  </a:cubicBezTo>
                  <a:cubicBezTo>
                    <a:pt x="11" y="6"/>
                    <a:pt x="12" y="7"/>
                    <a:pt x="11" y="6"/>
                  </a:cubicBezTo>
                  <a:cubicBezTo>
                    <a:pt x="10" y="4"/>
                    <a:pt x="10" y="6"/>
                    <a:pt x="11" y="6"/>
                  </a:cubicBezTo>
                  <a:cubicBezTo>
                    <a:pt x="10" y="7"/>
                    <a:pt x="10" y="7"/>
                    <a:pt x="10" y="7"/>
                  </a:cubicBezTo>
                  <a:cubicBezTo>
                    <a:pt x="10" y="7"/>
                    <a:pt x="10" y="7"/>
                    <a:pt x="10" y="7"/>
                  </a:cubicBezTo>
                  <a:cubicBezTo>
                    <a:pt x="10" y="7"/>
                    <a:pt x="9" y="6"/>
                    <a:pt x="9" y="7"/>
                  </a:cubicBezTo>
                  <a:cubicBezTo>
                    <a:pt x="9" y="8"/>
                    <a:pt x="9" y="8"/>
                    <a:pt x="9" y="7"/>
                  </a:cubicBezTo>
                  <a:cubicBezTo>
                    <a:pt x="8" y="6"/>
                    <a:pt x="8" y="6"/>
                    <a:pt x="9" y="7"/>
                  </a:cubicBezTo>
                  <a:cubicBezTo>
                    <a:pt x="10" y="10"/>
                    <a:pt x="9" y="8"/>
                    <a:pt x="9" y="8"/>
                  </a:cubicBezTo>
                  <a:cubicBezTo>
                    <a:pt x="8" y="8"/>
                    <a:pt x="8" y="8"/>
                    <a:pt x="8" y="8"/>
                  </a:cubicBezTo>
                  <a:cubicBezTo>
                    <a:pt x="9" y="9"/>
                    <a:pt x="7" y="6"/>
                    <a:pt x="7" y="8"/>
                  </a:cubicBezTo>
                  <a:cubicBezTo>
                    <a:pt x="8" y="9"/>
                    <a:pt x="7" y="7"/>
                    <a:pt x="7" y="8"/>
                  </a:cubicBezTo>
                  <a:cubicBezTo>
                    <a:pt x="7" y="8"/>
                    <a:pt x="7" y="8"/>
                    <a:pt x="7" y="8"/>
                  </a:cubicBezTo>
                  <a:cubicBezTo>
                    <a:pt x="7" y="9"/>
                    <a:pt x="7" y="10"/>
                    <a:pt x="6" y="8"/>
                  </a:cubicBezTo>
                  <a:cubicBezTo>
                    <a:pt x="6" y="8"/>
                    <a:pt x="6" y="9"/>
                    <a:pt x="6" y="9"/>
                  </a:cubicBezTo>
                  <a:cubicBezTo>
                    <a:pt x="5" y="7"/>
                    <a:pt x="5" y="8"/>
                    <a:pt x="5" y="9"/>
                  </a:cubicBezTo>
                  <a:cubicBezTo>
                    <a:pt x="5" y="9"/>
                    <a:pt x="5" y="9"/>
                    <a:pt x="5" y="9"/>
                  </a:cubicBezTo>
                  <a:cubicBezTo>
                    <a:pt x="5" y="9"/>
                    <a:pt x="5" y="9"/>
                    <a:pt x="5" y="9"/>
                  </a:cubicBezTo>
                  <a:cubicBezTo>
                    <a:pt x="4" y="9"/>
                    <a:pt x="4" y="9"/>
                    <a:pt x="4" y="9"/>
                  </a:cubicBezTo>
                  <a:cubicBezTo>
                    <a:pt x="5" y="11"/>
                    <a:pt x="4" y="8"/>
                    <a:pt x="4" y="9"/>
                  </a:cubicBezTo>
                  <a:cubicBezTo>
                    <a:pt x="4" y="8"/>
                    <a:pt x="4" y="9"/>
                    <a:pt x="4" y="9"/>
                  </a:cubicBezTo>
                  <a:cubicBezTo>
                    <a:pt x="4" y="10"/>
                    <a:pt x="3" y="7"/>
                    <a:pt x="3" y="9"/>
                  </a:cubicBezTo>
                  <a:cubicBezTo>
                    <a:pt x="3" y="10"/>
                    <a:pt x="3" y="10"/>
                    <a:pt x="3" y="10"/>
                  </a:cubicBezTo>
                  <a:cubicBezTo>
                    <a:pt x="3" y="10"/>
                    <a:pt x="3" y="10"/>
                    <a:pt x="3" y="9"/>
                  </a:cubicBezTo>
                  <a:cubicBezTo>
                    <a:pt x="2" y="8"/>
                    <a:pt x="2" y="9"/>
                    <a:pt x="2" y="9"/>
                  </a:cubicBezTo>
                  <a:cubicBezTo>
                    <a:pt x="2" y="11"/>
                    <a:pt x="2" y="11"/>
                    <a:pt x="2" y="10"/>
                  </a:cubicBezTo>
                  <a:cubicBezTo>
                    <a:pt x="2" y="11"/>
                    <a:pt x="1" y="9"/>
                    <a:pt x="1" y="10"/>
                  </a:cubicBezTo>
                  <a:cubicBezTo>
                    <a:pt x="2" y="11"/>
                    <a:pt x="1" y="8"/>
                    <a:pt x="1" y="10"/>
                  </a:cubicBezTo>
                  <a:cubicBezTo>
                    <a:pt x="1" y="9"/>
                    <a:pt x="1" y="9"/>
                    <a:pt x="1" y="9"/>
                  </a:cubicBezTo>
                  <a:cubicBezTo>
                    <a:pt x="1" y="10"/>
                    <a:pt x="1" y="10"/>
                    <a:pt x="1" y="10"/>
                  </a:cubicBezTo>
                  <a:cubicBezTo>
                    <a:pt x="1" y="10"/>
                    <a:pt x="1" y="11"/>
                    <a:pt x="0" y="10"/>
                  </a:cubicBezTo>
                  <a:cubicBezTo>
                    <a:pt x="0" y="12"/>
                    <a:pt x="0" y="9"/>
                    <a:pt x="0" y="10"/>
                  </a:cubicBezTo>
                  <a:cubicBezTo>
                    <a:pt x="0" y="9"/>
                    <a:pt x="0" y="10"/>
                    <a:pt x="0" y="10"/>
                  </a:cubicBezTo>
                  <a:cubicBezTo>
                    <a:pt x="0" y="10"/>
                    <a:pt x="0" y="9"/>
                    <a:pt x="0" y="10"/>
                  </a:cubicBezTo>
                  <a:cubicBezTo>
                    <a:pt x="0" y="8"/>
                    <a:pt x="0" y="10"/>
                    <a:pt x="0" y="10"/>
                  </a:cubicBezTo>
                  <a:cubicBezTo>
                    <a:pt x="0" y="13"/>
                    <a:pt x="0" y="8"/>
                    <a:pt x="0" y="6"/>
                  </a:cubicBezTo>
                  <a:cubicBezTo>
                    <a:pt x="0" y="5"/>
                    <a:pt x="0" y="8"/>
                    <a:pt x="0" y="6"/>
                  </a:cubicBezTo>
                  <a:cubicBezTo>
                    <a:pt x="0" y="4"/>
                    <a:pt x="0" y="8"/>
                    <a:pt x="0" y="6"/>
                  </a:cubicBezTo>
                  <a:cubicBezTo>
                    <a:pt x="0" y="3"/>
                    <a:pt x="0" y="8"/>
                    <a:pt x="0" y="6"/>
                  </a:cubicBezTo>
                  <a:cubicBezTo>
                    <a:pt x="0" y="8"/>
                    <a:pt x="0" y="4"/>
                    <a:pt x="0" y="6"/>
                  </a:cubicBezTo>
                  <a:cubicBezTo>
                    <a:pt x="0" y="6"/>
                    <a:pt x="0" y="5"/>
                    <a:pt x="0" y="6"/>
                  </a:cubicBezTo>
                  <a:cubicBezTo>
                    <a:pt x="1" y="5"/>
                    <a:pt x="1" y="5"/>
                    <a:pt x="1" y="5"/>
                  </a:cubicBezTo>
                  <a:cubicBezTo>
                    <a:pt x="1" y="5"/>
                    <a:pt x="1" y="5"/>
                    <a:pt x="1" y="6"/>
                  </a:cubicBezTo>
                  <a:cubicBezTo>
                    <a:pt x="1" y="6"/>
                    <a:pt x="1" y="4"/>
                    <a:pt x="1" y="6"/>
                  </a:cubicBezTo>
                  <a:cubicBezTo>
                    <a:pt x="1" y="5"/>
                    <a:pt x="1" y="4"/>
                    <a:pt x="1" y="6"/>
                  </a:cubicBezTo>
                  <a:cubicBezTo>
                    <a:pt x="1" y="7"/>
                    <a:pt x="1" y="6"/>
                    <a:pt x="1" y="6"/>
                  </a:cubicBezTo>
                  <a:cubicBezTo>
                    <a:pt x="2" y="6"/>
                    <a:pt x="1" y="4"/>
                    <a:pt x="2" y="6"/>
                  </a:cubicBezTo>
                  <a:cubicBezTo>
                    <a:pt x="2" y="6"/>
                    <a:pt x="2" y="6"/>
                    <a:pt x="2" y="6"/>
                  </a:cubicBezTo>
                  <a:cubicBezTo>
                    <a:pt x="2" y="6"/>
                    <a:pt x="2" y="5"/>
                    <a:pt x="2" y="5"/>
                  </a:cubicBezTo>
                  <a:cubicBezTo>
                    <a:pt x="2" y="5"/>
                    <a:pt x="2" y="4"/>
                    <a:pt x="3" y="5"/>
                  </a:cubicBezTo>
                  <a:cubicBezTo>
                    <a:pt x="2" y="4"/>
                    <a:pt x="3" y="6"/>
                    <a:pt x="3" y="5"/>
                  </a:cubicBezTo>
                  <a:cubicBezTo>
                    <a:pt x="2" y="3"/>
                    <a:pt x="3" y="6"/>
                    <a:pt x="3" y="5"/>
                  </a:cubicBezTo>
                  <a:cubicBezTo>
                    <a:pt x="3" y="5"/>
                    <a:pt x="3" y="5"/>
                    <a:pt x="3" y="5"/>
                  </a:cubicBezTo>
                  <a:cubicBezTo>
                    <a:pt x="4" y="5"/>
                    <a:pt x="4" y="5"/>
                    <a:pt x="4" y="5"/>
                  </a:cubicBezTo>
                  <a:cubicBezTo>
                    <a:pt x="4" y="5"/>
                    <a:pt x="4" y="4"/>
                    <a:pt x="4" y="5"/>
                  </a:cubicBezTo>
                  <a:cubicBezTo>
                    <a:pt x="4" y="5"/>
                    <a:pt x="4" y="5"/>
                    <a:pt x="4" y="5"/>
                  </a:cubicBezTo>
                  <a:cubicBezTo>
                    <a:pt x="5" y="5"/>
                    <a:pt x="5" y="5"/>
                    <a:pt x="5" y="5"/>
                  </a:cubicBezTo>
                  <a:cubicBezTo>
                    <a:pt x="5" y="6"/>
                    <a:pt x="5" y="5"/>
                    <a:pt x="5" y="4"/>
                  </a:cubicBezTo>
                  <a:cubicBezTo>
                    <a:pt x="6" y="4"/>
                    <a:pt x="6" y="4"/>
                    <a:pt x="6" y="4"/>
                  </a:cubicBezTo>
                  <a:cubicBezTo>
                    <a:pt x="6" y="5"/>
                    <a:pt x="6" y="5"/>
                    <a:pt x="6" y="4"/>
                  </a:cubicBezTo>
                  <a:cubicBezTo>
                    <a:pt x="5" y="2"/>
                    <a:pt x="7" y="5"/>
                    <a:pt x="7" y="4"/>
                  </a:cubicBezTo>
                  <a:cubicBezTo>
                    <a:pt x="7" y="5"/>
                    <a:pt x="7" y="5"/>
                    <a:pt x="7" y="5"/>
                  </a:cubicBezTo>
                  <a:cubicBezTo>
                    <a:pt x="7" y="4"/>
                    <a:pt x="8" y="6"/>
                    <a:pt x="7" y="4"/>
                  </a:cubicBezTo>
                  <a:cubicBezTo>
                    <a:pt x="6" y="2"/>
                    <a:pt x="7" y="4"/>
                    <a:pt x="7" y="3"/>
                  </a:cubicBezTo>
                  <a:cubicBezTo>
                    <a:pt x="8" y="3"/>
                    <a:pt x="8" y="4"/>
                    <a:pt x="8" y="3"/>
                  </a:cubicBezTo>
                  <a:cubicBezTo>
                    <a:pt x="7" y="2"/>
                    <a:pt x="9" y="5"/>
                    <a:pt x="8" y="3"/>
                  </a:cubicBezTo>
                  <a:cubicBezTo>
                    <a:pt x="9" y="4"/>
                    <a:pt x="9" y="4"/>
                    <a:pt x="9" y="4"/>
                  </a:cubicBezTo>
                  <a:cubicBezTo>
                    <a:pt x="9" y="3"/>
                    <a:pt x="10" y="4"/>
                    <a:pt x="9" y="3"/>
                  </a:cubicBezTo>
                  <a:cubicBezTo>
                    <a:pt x="9" y="2"/>
                    <a:pt x="10" y="4"/>
                    <a:pt x="10" y="3"/>
                  </a:cubicBezTo>
                  <a:cubicBezTo>
                    <a:pt x="10" y="3"/>
                    <a:pt x="11" y="4"/>
                    <a:pt x="10" y="2"/>
                  </a:cubicBezTo>
                  <a:cubicBezTo>
                    <a:pt x="10" y="2"/>
                    <a:pt x="12" y="6"/>
                    <a:pt x="11" y="2"/>
                  </a:cubicBezTo>
                  <a:cubicBezTo>
                    <a:pt x="11" y="2"/>
                    <a:pt x="11" y="2"/>
                    <a:pt x="11" y="2"/>
                  </a:cubicBezTo>
                  <a:cubicBezTo>
                    <a:pt x="11" y="2"/>
                    <a:pt x="12" y="3"/>
                    <a:pt x="12" y="2"/>
                  </a:cubicBezTo>
                  <a:cubicBezTo>
                    <a:pt x="11" y="0"/>
                    <a:pt x="12" y="2"/>
                    <a:pt x="12" y="2"/>
                  </a:cubicBezTo>
                  <a:cubicBezTo>
                    <a:pt x="12" y="2"/>
                    <a:pt x="11" y="0"/>
                    <a:pt x="12" y="1"/>
                  </a:cubicBezTo>
                  <a:cubicBezTo>
                    <a:pt x="11" y="0"/>
                    <a:pt x="14" y="5"/>
                    <a:pt x="14" y="5"/>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02" name="Freeform 21"/>
            <p:cNvSpPr/>
            <p:nvPr/>
          </p:nvSpPr>
          <p:spPr bwMode="auto">
            <a:xfrm>
              <a:off x="3424238" y="3724276"/>
              <a:ext cx="47625" cy="60325"/>
            </a:xfrm>
            <a:custGeom>
              <a:avLst/>
              <a:gdLst>
                <a:gd name="T0" fmla="*/ 7 w 13"/>
                <a:gd name="T1" fmla="*/ 16 h 16"/>
                <a:gd name="T2" fmla="*/ 6 w 13"/>
                <a:gd name="T3" fmla="*/ 16 h 16"/>
                <a:gd name="T4" fmla="*/ 6 w 13"/>
                <a:gd name="T5" fmla="*/ 15 h 16"/>
                <a:gd name="T6" fmla="*/ 6 w 13"/>
                <a:gd name="T7" fmla="*/ 13 h 16"/>
                <a:gd name="T8" fmla="*/ 6 w 13"/>
                <a:gd name="T9" fmla="*/ 13 h 16"/>
                <a:gd name="T10" fmla="*/ 6 w 13"/>
                <a:gd name="T11" fmla="*/ 12 h 16"/>
                <a:gd name="T12" fmla="*/ 5 w 13"/>
                <a:gd name="T13" fmla="*/ 11 h 16"/>
                <a:gd name="T14" fmla="*/ 6 w 13"/>
                <a:gd name="T15" fmla="*/ 10 h 16"/>
                <a:gd name="T16" fmla="*/ 5 w 13"/>
                <a:gd name="T17" fmla="*/ 9 h 16"/>
                <a:gd name="T18" fmla="*/ 5 w 13"/>
                <a:gd name="T19" fmla="*/ 8 h 16"/>
                <a:gd name="T20" fmla="*/ 5 w 13"/>
                <a:gd name="T21" fmla="*/ 8 h 16"/>
                <a:gd name="T22" fmla="*/ 5 w 13"/>
                <a:gd name="T23" fmla="*/ 7 h 16"/>
                <a:gd name="T24" fmla="*/ 4 w 13"/>
                <a:gd name="T25" fmla="*/ 6 h 16"/>
                <a:gd name="T26" fmla="*/ 4 w 13"/>
                <a:gd name="T27" fmla="*/ 6 h 16"/>
                <a:gd name="T28" fmla="*/ 4 w 13"/>
                <a:gd name="T29" fmla="*/ 5 h 16"/>
                <a:gd name="T30" fmla="*/ 3 w 13"/>
                <a:gd name="T31" fmla="*/ 5 h 16"/>
                <a:gd name="T32" fmla="*/ 3 w 13"/>
                <a:gd name="T33" fmla="*/ 4 h 16"/>
                <a:gd name="T34" fmla="*/ 3 w 13"/>
                <a:gd name="T35" fmla="*/ 4 h 16"/>
                <a:gd name="T36" fmla="*/ 3 w 13"/>
                <a:gd name="T37" fmla="*/ 3 h 16"/>
                <a:gd name="T38" fmla="*/ 3 w 13"/>
                <a:gd name="T39" fmla="*/ 3 h 16"/>
                <a:gd name="T40" fmla="*/ 6 w 13"/>
                <a:gd name="T41" fmla="*/ 1 h 16"/>
                <a:gd name="T42" fmla="*/ 7 w 13"/>
                <a:gd name="T43" fmla="*/ 2 h 16"/>
                <a:gd name="T44" fmla="*/ 7 w 13"/>
                <a:gd name="T45" fmla="*/ 2 h 16"/>
                <a:gd name="T46" fmla="*/ 7 w 13"/>
                <a:gd name="T47" fmla="*/ 3 h 16"/>
                <a:gd name="T48" fmla="*/ 7 w 13"/>
                <a:gd name="T49" fmla="*/ 3 h 16"/>
                <a:gd name="T50" fmla="*/ 8 w 13"/>
                <a:gd name="T51" fmla="*/ 4 h 16"/>
                <a:gd name="T52" fmla="*/ 8 w 13"/>
                <a:gd name="T53" fmla="*/ 5 h 16"/>
                <a:gd name="T54" fmla="*/ 8 w 13"/>
                <a:gd name="T55" fmla="*/ 5 h 16"/>
                <a:gd name="T56" fmla="*/ 8 w 13"/>
                <a:gd name="T57" fmla="*/ 6 h 16"/>
                <a:gd name="T58" fmla="*/ 9 w 13"/>
                <a:gd name="T59" fmla="*/ 7 h 16"/>
                <a:gd name="T60" fmla="*/ 9 w 13"/>
                <a:gd name="T61" fmla="*/ 8 h 16"/>
                <a:gd name="T62" fmla="*/ 9 w 13"/>
                <a:gd name="T63" fmla="*/ 9 h 16"/>
                <a:gd name="T64" fmla="*/ 10 w 13"/>
                <a:gd name="T65" fmla="*/ 10 h 16"/>
                <a:gd name="T66" fmla="*/ 10 w 13"/>
                <a:gd name="T67" fmla="*/ 10 h 16"/>
                <a:gd name="T68" fmla="*/ 10 w 13"/>
                <a:gd name="T69" fmla="*/ 11 h 16"/>
                <a:gd name="T70" fmla="*/ 9 w 13"/>
                <a:gd name="T71" fmla="*/ 12 h 16"/>
                <a:gd name="T72" fmla="*/ 10 w 13"/>
                <a:gd name="T73" fmla="*/ 14 h 16"/>
                <a:gd name="T74" fmla="*/ 10 w 13"/>
                <a:gd name="T75" fmla="*/ 15 h 16"/>
                <a:gd name="T76" fmla="*/ 11 w 13"/>
                <a:gd name="T77" fmla="*/ 16 h 16"/>
                <a:gd name="T78" fmla="*/ 11 w 13"/>
                <a:gd name="T7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 h="16">
                  <a:moveTo>
                    <a:pt x="7" y="16"/>
                  </a:moveTo>
                  <a:cubicBezTo>
                    <a:pt x="7" y="16"/>
                    <a:pt x="9" y="16"/>
                    <a:pt x="7" y="16"/>
                  </a:cubicBezTo>
                  <a:cubicBezTo>
                    <a:pt x="8" y="16"/>
                    <a:pt x="7" y="16"/>
                    <a:pt x="7" y="16"/>
                  </a:cubicBezTo>
                  <a:cubicBezTo>
                    <a:pt x="5" y="16"/>
                    <a:pt x="6" y="16"/>
                    <a:pt x="6" y="16"/>
                  </a:cubicBezTo>
                  <a:cubicBezTo>
                    <a:pt x="6" y="15"/>
                    <a:pt x="6" y="15"/>
                    <a:pt x="6" y="15"/>
                  </a:cubicBezTo>
                  <a:cubicBezTo>
                    <a:pt x="7" y="15"/>
                    <a:pt x="5" y="15"/>
                    <a:pt x="6" y="15"/>
                  </a:cubicBezTo>
                  <a:cubicBezTo>
                    <a:pt x="7" y="14"/>
                    <a:pt x="5" y="14"/>
                    <a:pt x="6" y="14"/>
                  </a:cubicBezTo>
                  <a:cubicBezTo>
                    <a:pt x="8" y="14"/>
                    <a:pt x="7" y="13"/>
                    <a:pt x="6" y="13"/>
                  </a:cubicBezTo>
                  <a:cubicBezTo>
                    <a:pt x="6" y="13"/>
                    <a:pt x="6" y="13"/>
                    <a:pt x="6" y="13"/>
                  </a:cubicBezTo>
                  <a:cubicBezTo>
                    <a:pt x="6" y="13"/>
                    <a:pt x="6" y="13"/>
                    <a:pt x="6" y="13"/>
                  </a:cubicBezTo>
                  <a:cubicBezTo>
                    <a:pt x="6" y="13"/>
                    <a:pt x="7" y="12"/>
                    <a:pt x="6" y="12"/>
                  </a:cubicBezTo>
                  <a:cubicBezTo>
                    <a:pt x="5" y="12"/>
                    <a:pt x="5" y="12"/>
                    <a:pt x="6" y="12"/>
                  </a:cubicBezTo>
                  <a:cubicBezTo>
                    <a:pt x="8" y="11"/>
                    <a:pt x="7" y="11"/>
                    <a:pt x="6" y="11"/>
                  </a:cubicBezTo>
                  <a:cubicBezTo>
                    <a:pt x="3" y="12"/>
                    <a:pt x="5" y="11"/>
                    <a:pt x="5" y="11"/>
                  </a:cubicBezTo>
                  <a:cubicBezTo>
                    <a:pt x="6" y="11"/>
                    <a:pt x="6" y="11"/>
                    <a:pt x="6" y="11"/>
                  </a:cubicBezTo>
                  <a:cubicBezTo>
                    <a:pt x="4" y="11"/>
                    <a:pt x="8" y="10"/>
                    <a:pt x="6" y="10"/>
                  </a:cubicBezTo>
                  <a:cubicBezTo>
                    <a:pt x="4" y="10"/>
                    <a:pt x="6" y="10"/>
                    <a:pt x="6" y="10"/>
                  </a:cubicBezTo>
                  <a:cubicBezTo>
                    <a:pt x="5" y="9"/>
                    <a:pt x="5" y="9"/>
                    <a:pt x="5" y="9"/>
                  </a:cubicBezTo>
                  <a:cubicBezTo>
                    <a:pt x="5" y="9"/>
                    <a:pt x="4" y="10"/>
                    <a:pt x="5" y="9"/>
                  </a:cubicBezTo>
                  <a:cubicBezTo>
                    <a:pt x="6" y="8"/>
                    <a:pt x="5" y="9"/>
                    <a:pt x="5" y="8"/>
                  </a:cubicBezTo>
                  <a:cubicBezTo>
                    <a:pt x="6" y="8"/>
                    <a:pt x="6" y="8"/>
                    <a:pt x="5" y="8"/>
                  </a:cubicBezTo>
                  <a:cubicBezTo>
                    <a:pt x="5" y="8"/>
                    <a:pt x="4" y="8"/>
                    <a:pt x="5" y="8"/>
                  </a:cubicBezTo>
                  <a:cubicBezTo>
                    <a:pt x="5" y="7"/>
                    <a:pt x="5" y="7"/>
                    <a:pt x="5" y="7"/>
                  </a:cubicBezTo>
                  <a:cubicBezTo>
                    <a:pt x="5" y="7"/>
                    <a:pt x="5" y="7"/>
                    <a:pt x="5" y="7"/>
                  </a:cubicBezTo>
                  <a:cubicBezTo>
                    <a:pt x="2" y="8"/>
                    <a:pt x="5" y="7"/>
                    <a:pt x="4" y="7"/>
                  </a:cubicBezTo>
                  <a:cubicBezTo>
                    <a:pt x="5" y="6"/>
                    <a:pt x="5" y="6"/>
                    <a:pt x="4" y="6"/>
                  </a:cubicBezTo>
                  <a:cubicBezTo>
                    <a:pt x="3" y="7"/>
                    <a:pt x="6" y="6"/>
                    <a:pt x="4" y="6"/>
                  </a:cubicBezTo>
                  <a:cubicBezTo>
                    <a:pt x="4" y="6"/>
                    <a:pt x="3" y="6"/>
                    <a:pt x="4" y="6"/>
                  </a:cubicBezTo>
                  <a:cubicBezTo>
                    <a:pt x="4" y="6"/>
                    <a:pt x="4" y="6"/>
                    <a:pt x="4" y="6"/>
                  </a:cubicBezTo>
                  <a:cubicBezTo>
                    <a:pt x="6" y="5"/>
                    <a:pt x="4" y="5"/>
                    <a:pt x="4" y="5"/>
                  </a:cubicBezTo>
                  <a:cubicBezTo>
                    <a:pt x="2" y="6"/>
                    <a:pt x="2" y="6"/>
                    <a:pt x="4" y="5"/>
                  </a:cubicBezTo>
                  <a:cubicBezTo>
                    <a:pt x="2" y="6"/>
                    <a:pt x="4" y="4"/>
                    <a:pt x="3" y="5"/>
                  </a:cubicBezTo>
                  <a:cubicBezTo>
                    <a:pt x="2" y="5"/>
                    <a:pt x="5" y="4"/>
                    <a:pt x="3" y="5"/>
                  </a:cubicBezTo>
                  <a:cubicBezTo>
                    <a:pt x="4" y="4"/>
                    <a:pt x="4" y="4"/>
                    <a:pt x="3" y="4"/>
                  </a:cubicBezTo>
                  <a:cubicBezTo>
                    <a:pt x="3" y="4"/>
                    <a:pt x="3" y="4"/>
                    <a:pt x="3" y="4"/>
                  </a:cubicBezTo>
                  <a:cubicBezTo>
                    <a:pt x="3" y="4"/>
                    <a:pt x="2" y="4"/>
                    <a:pt x="3" y="4"/>
                  </a:cubicBezTo>
                  <a:cubicBezTo>
                    <a:pt x="1" y="5"/>
                    <a:pt x="4" y="3"/>
                    <a:pt x="3" y="4"/>
                  </a:cubicBezTo>
                  <a:cubicBezTo>
                    <a:pt x="4" y="3"/>
                    <a:pt x="2" y="4"/>
                    <a:pt x="3" y="3"/>
                  </a:cubicBezTo>
                  <a:cubicBezTo>
                    <a:pt x="2" y="4"/>
                    <a:pt x="4" y="3"/>
                    <a:pt x="3" y="3"/>
                  </a:cubicBezTo>
                  <a:cubicBezTo>
                    <a:pt x="5" y="2"/>
                    <a:pt x="2" y="3"/>
                    <a:pt x="3" y="3"/>
                  </a:cubicBezTo>
                  <a:cubicBezTo>
                    <a:pt x="0" y="4"/>
                    <a:pt x="5" y="2"/>
                    <a:pt x="6" y="1"/>
                  </a:cubicBezTo>
                  <a:cubicBezTo>
                    <a:pt x="7" y="1"/>
                    <a:pt x="4" y="2"/>
                    <a:pt x="6" y="1"/>
                  </a:cubicBezTo>
                  <a:cubicBezTo>
                    <a:pt x="8" y="1"/>
                    <a:pt x="5" y="2"/>
                    <a:pt x="6" y="2"/>
                  </a:cubicBezTo>
                  <a:cubicBezTo>
                    <a:pt x="9" y="0"/>
                    <a:pt x="4" y="3"/>
                    <a:pt x="7" y="2"/>
                  </a:cubicBezTo>
                  <a:cubicBezTo>
                    <a:pt x="5" y="3"/>
                    <a:pt x="8" y="1"/>
                    <a:pt x="7" y="2"/>
                  </a:cubicBezTo>
                  <a:cubicBezTo>
                    <a:pt x="7" y="2"/>
                    <a:pt x="8" y="2"/>
                    <a:pt x="7" y="2"/>
                  </a:cubicBezTo>
                  <a:cubicBezTo>
                    <a:pt x="7" y="2"/>
                    <a:pt x="7" y="2"/>
                    <a:pt x="7" y="2"/>
                  </a:cubicBezTo>
                  <a:cubicBezTo>
                    <a:pt x="7" y="2"/>
                    <a:pt x="7" y="3"/>
                    <a:pt x="7" y="3"/>
                  </a:cubicBezTo>
                  <a:cubicBezTo>
                    <a:pt x="7" y="3"/>
                    <a:pt x="9" y="2"/>
                    <a:pt x="7" y="3"/>
                  </a:cubicBezTo>
                  <a:cubicBezTo>
                    <a:pt x="8" y="3"/>
                    <a:pt x="9" y="2"/>
                    <a:pt x="7" y="3"/>
                  </a:cubicBezTo>
                  <a:cubicBezTo>
                    <a:pt x="6" y="4"/>
                    <a:pt x="7" y="4"/>
                    <a:pt x="7" y="4"/>
                  </a:cubicBezTo>
                  <a:cubicBezTo>
                    <a:pt x="7" y="4"/>
                    <a:pt x="9" y="3"/>
                    <a:pt x="8" y="4"/>
                  </a:cubicBezTo>
                  <a:cubicBezTo>
                    <a:pt x="7" y="5"/>
                    <a:pt x="7" y="5"/>
                    <a:pt x="7" y="5"/>
                  </a:cubicBezTo>
                  <a:cubicBezTo>
                    <a:pt x="7" y="5"/>
                    <a:pt x="9" y="4"/>
                    <a:pt x="8" y="5"/>
                  </a:cubicBezTo>
                  <a:cubicBezTo>
                    <a:pt x="9" y="5"/>
                    <a:pt x="10" y="4"/>
                    <a:pt x="8" y="5"/>
                  </a:cubicBezTo>
                  <a:cubicBezTo>
                    <a:pt x="9" y="4"/>
                    <a:pt x="8" y="5"/>
                    <a:pt x="8" y="5"/>
                  </a:cubicBezTo>
                  <a:cubicBezTo>
                    <a:pt x="10" y="5"/>
                    <a:pt x="7" y="6"/>
                    <a:pt x="8" y="6"/>
                  </a:cubicBezTo>
                  <a:cubicBezTo>
                    <a:pt x="8" y="6"/>
                    <a:pt x="8" y="6"/>
                    <a:pt x="8" y="6"/>
                  </a:cubicBezTo>
                  <a:cubicBezTo>
                    <a:pt x="9" y="6"/>
                    <a:pt x="9" y="6"/>
                    <a:pt x="9" y="6"/>
                  </a:cubicBezTo>
                  <a:cubicBezTo>
                    <a:pt x="9" y="6"/>
                    <a:pt x="9" y="6"/>
                    <a:pt x="9" y="7"/>
                  </a:cubicBezTo>
                  <a:cubicBezTo>
                    <a:pt x="9" y="7"/>
                    <a:pt x="9" y="7"/>
                    <a:pt x="9" y="7"/>
                  </a:cubicBezTo>
                  <a:cubicBezTo>
                    <a:pt x="9" y="8"/>
                    <a:pt x="9" y="8"/>
                    <a:pt x="9" y="8"/>
                  </a:cubicBezTo>
                  <a:cubicBezTo>
                    <a:pt x="8" y="8"/>
                    <a:pt x="9" y="8"/>
                    <a:pt x="9" y="8"/>
                  </a:cubicBezTo>
                  <a:cubicBezTo>
                    <a:pt x="9" y="9"/>
                    <a:pt x="9" y="9"/>
                    <a:pt x="9" y="9"/>
                  </a:cubicBezTo>
                  <a:cubicBezTo>
                    <a:pt x="9" y="9"/>
                    <a:pt x="8" y="9"/>
                    <a:pt x="9" y="9"/>
                  </a:cubicBezTo>
                  <a:cubicBezTo>
                    <a:pt x="11" y="9"/>
                    <a:pt x="9" y="10"/>
                    <a:pt x="10" y="10"/>
                  </a:cubicBezTo>
                  <a:cubicBezTo>
                    <a:pt x="8" y="10"/>
                    <a:pt x="8" y="10"/>
                    <a:pt x="9" y="10"/>
                  </a:cubicBezTo>
                  <a:cubicBezTo>
                    <a:pt x="9" y="10"/>
                    <a:pt x="7" y="11"/>
                    <a:pt x="10" y="10"/>
                  </a:cubicBezTo>
                  <a:cubicBezTo>
                    <a:pt x="12" y="10"/>
                    <a:pt x="10" y="11"/>
                    <a:pt x="10" y="11"/>
                  </a:cubicBezTo>
                  <a:cubicBezTo>
                    <a:pt x="10" y="11"/>
                    <a:pt x="9" y="11"/>
                    <a:pt x="10" y="11"/>
                  </a:cubicBezTo>
                  <a:cubicBezTo>
                    <a:pt x="11" y="11"/>
                    <a:pt x="8" y="12"/>
                    <a:pt x="10" y="12"/>
                  </a:cubicBezTo>
                  <a:cubicBezTo>
                    <a:pt x="9" y="12"/>
                    <a:pt x="9" y="12"/>
                    <a:pt x="9" y="12"/>
                  </a:cubicBezTo>
                  <a:cubicBezTo>
                    <a:pt x="10" y="13"/>
                    <a:pt x="8" y="13"/>
                    <a:pt x="10" y="13"/>
                  </a:cubicBezTo>
                  <a:cubicBezTo>
                    <a:pt x="10" y="13"/>
                    <a:pt x="9" y="13"/>
                    <a:pt x="10" y="14"/>
                  </a:cubicBezTo>
                  <a:cubicBezTo>
                    <a:pt x="10" y="14"/>
                    <a:pt x="9" y="14"/>
                    <a:pt x="10" y="14"/>
                  </a:cubicBezTo>
                  <a:cubicBezTo>
                    <a:pt x="11" y="14"/>
                    <a:pt x="6" y="15"/>
                    <a:pt x="10" y="15"/>
                  </a:cubicBezTo>
                  <a:cubicBezTo>
                    <a:pt x="10" y="15"/>
                    <a:pt x="10" y="15"/>
                    <a:pt x="10" y="15"/>
                  </a:cubicBezTo>
                  <a:cubicBezTo>
                    <a:pt x="10" y="16"/>
                    <a:pt x="9" y="16"/>
                    <a:pt x="11" y="16"/>
                  </a:cubicBezTo>
                  <a:cubicBezTo>
                    <a:pt x="12" y="16"/>
                    <a:pt x="11" y="16"/>
                    <a:pt x="11" y="16"/>
                  </a:cubicBezTo>
                  <a:cubicBezTo>
                    <a:pt x="10" y="16"/>
                    <a:pt x="13" y="16"/>
                    <a:pt x="11" y="16"/>
                  </a:cubicBezTo>
                  <a:cubicBezTo>
                    <a:pt x="13" y="16"/>
                    <a:pt x="6" y="16"/>
                    <a:pt x="7" y="16"/>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03" name="Freeform 22"/>
            <p:cNvSpPr/>
            <p:nvPr/>
          </p:nvSpPr>
          <p:spPr bwMode="auto">
            <a:xfrm>
              <a:off x="3611563" y="3944938"/>
              <a:ext cx="82550" cy="65088"/>
            </a:xfrm>
            <a:custGeom>
              <a:avLst/>
              <a:gdLst>
                <a:gd name="T0" fmla="*/ 17 w 22"/>
                <a:gd name="T1" fmla="*/ 17 h 17"/>
                <a:gd name="T2" fmla="*/ 16 w 22"/>
                <a:gd name="T3" fmla="*/ 16 h 17"/>
                <a:gd name="T4" fmla="*/ 16 w 22"/>
                <a:gd name="T5" fmla="*/ 15 h 17"/>
                <a:gd name="T6" fmla="*/ 14 w 22"/>
                <a:gd name="T7" fmla="*/ 14 h 17"/>
                <a:gd name="T8" fmla="*/ 14 w 22"/>
                <a:gd name="T9" fmla="*/ 13 h 17"/>
                <a:gd name="T10" fmla="*/ 13 w 22"/>
                <a:gd name="T11" fmla="*/ 12 h 17"/>
                <a:gd name="T12" fmla="*/ 12 w 22"/>
                <a:gd name="T13" fmla="*/ 12 h 17"/>
                <a:gd name="T14" fmla="*/ 11 w 22"/>
                <a:gd name="T15" fmla="*/ 11 h 17"/>
                <a:gd name="T16" fmla="*/ 10 w 22"/>
                <a:gd name="T17" fmla="*/ 10 h 17"/>
                <a:gd name="T18" fmla="*/ 9 w 22"/>
                <a:gd name="T19" fmla="*/ 10 h 17"/>
                <a:gd name="T20" fmla="*/ 8 w 22"/>
                <a:gd name="T21" fmla="*/ 9 h 17"/>
                <a:gd name="T22" fmla="*/ 7 w 22"/>
                <a:gd name="T23" fmla="*/ 9 h 17"/>
                <a:gd name="T24" fmla="*/ 6 w 22"/>
                <a:gd name="T25" fmla="*/ 8 h 17"/>
                <a:gd name="T26" fmla="*/ 5 w 22"/>
                <a:gd name="T27" fmla="*/ 8 h 17"/>
                <a:gd name="T28" fmla="*/ 5 w 22"/>
                <a:gd name="T29" fmla="*/ 7 h 17"/>
                <a:gd name="T30" fmla="*/ 4 w 22"/>
                <a:gd name="T31" fmla="*/ 7 h 17"/>
                <a:gd name="T32" fmla="*/ 3 w 22"/>
                <a:gd name="T33" fmla="*/ 6 h 17"/>
                <a:gd name="T34" fmla="*/ 3 w 22"/>
                <a:gd name="T35" fmla="*/ 6 h 17"/>
                <a:gd name="T36" fmla="*/ 2 w 22"/>
                <a:gd name="T37" fmla="*/ 5 h 17"/>
                <a:gd name="T38" fmla="*/ 2 w 22"/>
                <a:gd name="T39" fmla="*/ 5 h 17"/>
                <a:gd name="T40" fmla="*/ 4 w 22"/>
                <a:gd name="T41" fmla="*/ 2 h 17"/>
                <a:gd name="T42" fmla="*/ 4 w 22"/>
                <a:gd name="T43" fmla="*/ 2 h 17"/>
                <a:gd name="T44" fmla="*/ 5 w 22"/>
                <a:gd name="T45" fmla="*/ 3 h 17"/>
                <a:gd name="T46" fmla="*/ 6 w 22"/>
                <a:gd name="T47" fmla="*/ 3 h 17"/>
                <a:gd name="T48" fmla="*/ 6 w 22"/>
                <a:gd name="T49" fmla="*/ 3 h 17"/>
                <a:gd name="T50" fmla="*/ 7 w 22"/>
                <a:gd name="T51" fmla="*/ 4 h 17"/>
                <a:gd name="T52" fmla="*/ 8 w 22"/>
                <a:gd name="T53" fmla="*/ 4 h 17"/>
                <a:gd name="T54" fmla="*/ 8 w 22"/>
                <a:gd name="T55" fmla="*/ 5 h 17"/>
                <a:gd name="T56" fmla="*/ 10 w 22"/>
                <a:gd name="T57" fmla="*/ 5 h 17"/>
                <a:gd name="T58" fmla="*/ 10 w 22"/>
                <a:gd name="T59" fmla="*/ 6 h 17"/>
                <a:gd name="T60" fmla="*/ 11 w 22"/>
                <a:gd name="T61" fmla="*/ 7 h 17"/>
                <a:gd name="T62" fmla="*/ 13 w 22"/>
                <a:gd name="T63" fmla="*/ 7 h 17"/>
                <a:gd name="T64" fmla="*/ 14 w 22"/>
                <a:gd name="T65" fmla="*/ 8 h 17"/>
                <a:gd name="T66" fmla="*/ 15 w 22"/>
                <a:gd name="T67" fmla="*/ 9 h 17"/>
                <a:gd name="T68" fmla="*/ 16 w 22"/>
                <a:gd name="T69" fmla="*/ 9 h 17"/>
                <a:gd name="T70" fmla="*/ 16 w 22"/>
                <a:gd name="T71" fmla="*/ 11 h 17"/>
                <a:gd name="T72" fmla="*/ 18 w 22"/>
                <a:gd name="T73" fmla="*/ 12 h 17"/>
                <a:gd name="T74" fmla="*/ 19 w 22"/>
                <a:gd name="T75" fmla="*/ 13 h 17"/>
                <a:gd name="T76" fmla="*/ 20 w 22"/>
                <a:gd name="T77" fmla="*/ 14 h 17"/>
                <a:gd name="T78" fmla="*/ 21 w 22"/>
                <a:gd name="T79" fmla="*/ 1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 h="17">
                  <a:moveTo>
                    <a:pt x="17" y="17"/>
                  </a:moveTo>
                  <a:cubicBezTo>
                    <a:pt x="17" y="17"/>
                    <a:pt x="20" y="15"/>
                    <a:pt x="17" y="17"/>
                  </a:cubicBezTo>
                  <a:cubicBezTo>
                    <a:pt x="18" y="16"/>
                    <a:pt x="17" y="17"/>
                    <a:pt x="17" y="16"/>
                  </a:cubicBezTo>
                  <a:cubicBezTo>
                    <a:pt x="16" y="17"/>
                    <a:pt x="17" y="16"/>
                    <a:pt x="16" y="16"/>
                  </a:cubicBezTo>
                  <a:cubicBezTo>
                    <a:pt x="16" y="16"/>
                    <a:pt x="16" y="16"/>
                    <a:pt x="16" y="16"/>
                  </a:cubicBezTo>
                  <a:cubicBezTo>
                    <a:pt x="17" y="15"/>
                    <a:pt x="15" y="16"/>
                    <a:pt x="16" y="15"/>
                  </a:cubicBezTo>
                  <a:cubicBezTo>
                    <a:pt x="16" y="14"/>
                    <a:pt x="14" y="15"/>
                    <a:pt x="15" y="14"/>
                  </a:cubicBezTo>
                  <a:cubicBezTo>
                    <a:pt x="16" y="13"/>
                    <a:pt x="15" y="13"/>
                    <a:pt x="14" y="14"/>
                  </a:cubicBezTo>
                  <a:cubicBezTo>
                    <a:pt x="14" y="14"/>
                    <a:pt x="14" y="14"/>
                    <a:pt x="14" y="14"/>
                  </a:cubicBezTo>
                  <a:cubicBezTo>
                    <a:pt x="14" y="14"/>
                    <a:pt x="14" y="13"/>
                    <a:pt x="14" y="13"/>
                  </a:cubicBezTo>
                  <a:cubicBezTo>
                    <a:pt x="13" y="13"/>
                    <a:pt x="14" y="12"/>
                    <a:pt x="13" y="13"/>
                  </a:cubicBezTo>
                  <a:cubicBezTo>
                    <a:pt x="13" y="13"/>
                    <a:pt x="12" y="13"/>
                    <a:pt x="13" y="12"/>
                  </a:cubicBezTo>
                  <a:cubicBezTo>
                    <a:pt x="14" y="11"/>
                    <a:pt x="14" y="11"/>
                    <a:pt x="12" y="12"/>
                  </a:cubicBezTo>
                  <a:cubicBezTo>
                    <a:pt x="11" y="14"/>
                    <a:pt x="12" y="12"/>
                    <a:pt x="12" y="12"/>
                  </a:cubicBezTo>
                  <a:cubicBezTo>
                    <a:pt x="12" y="11"/>
                    <a:pt x="12" y="11"/>
                    <a:pt x="12" y="11"/>
                  </a:cubicBezTo>
                  <a:cubicBezTo>
                    <a:pt x="10" y="13"/>
                    <a:pt x="12" y="9"/>
                    <a:pt x="11" y="11"/>
                  </a:cubicBezTo>
                  <a:cubicBezTo>
                    <a:pt x="10" y="12"/>
                    <a:pt x="11" y="10"/>
                    <a:pt x="11" y="11"/>
                  </a:cubicBezTo>
                  <a:cubicBezTo>
                    <a:pt x="10" y="10"/>
                    <a:pt x="10" y="10"/>
                    <a:pt x="10" y="10"/>
                  </a:cubicBezTo>
                  <a:cubicBezTo>
                    <a:pt x="10" y="11"/>
                    <a:pt x="9" y="11"/>
                    <a:pt x="9" y="10"/>
                  </a:cubicBezTo>
                  <a:cubicBezTo>
                    <a:pt x="10" y="9"/>
                    <a:pt x="9" y="10"/>
                    <a:pt x="9" y="10"/>
                  </a:cubicBezTo>
                  <a:cubicBezTo>
                    <a:pt x="9" y="8"/>
                    <a:pt x="9" y="9"/>
                    <a:pt x="8" y="9"/>
                  </a:cubicBezTo>
                  <a:cubicBezTo>
                    <a:pt x="8" y="10"/>
                    <a:pt x="8" y="10"/>
                    <a:pt x="8" y="9"/>
                  </a:cubicBezTo>
                  <a:cubicBezTo>
                    <a:pt x="8" y="9"/>
                    <a:pt x="8" y="9"/>
                    <a:pt x="8" y="9"/>
                  </a:cubicBezTo>
                  <a:cubicBezTo>
                    <a:pt x="7" y="9"/>
                    <a:pt x="7" y="9"/>
                    <a:pt x="7" y="9"/>
                  </a:cubicBezTo>
                  <a:cubicBezTo>
                    <a:pt x="6" y="11"/>
                    <a:pt x="7" y="8"/>
                    <a:pt x="6" y="8"/>
                  </a:cubicBezTo>
                  <a:cubicBezTo>
                    <a:pt x="7" y="8"/>
                    <a:pt x="6" y="8"/>
                    <a:pt x="6" y="8"/>
                  </a:cubicBezTo>
                  <a:cubicBezTo>
                    <a:pt x="6" y="9"/>
                    <a:pt x="7" y="6"/>
                    <a:pt x="6" y="8"/>
                  </a:cubicBezTo>
                  <a:cubicBezTo>
                    <a:pt x="6" y="8"/>
                    <a:pt x="5" y="8"/>
                    <a:pt x="5" y="8"/>
                  </a:cubicBezTo>
                  <a:cubicBezTo>
                    <a:pt x="5" y="8"/>
                    <a:pt x="5" y="8"/>
                    <a:pt x="5" y="7"/>
                  </a:cubicBezTo>
                  <a:cubicBezTo>
                    <a:pt x="6" y="6"/>
                    <a:pt x="5" y="7"/>
                    <a:pt x="5" y="7"/>
                  </a:cubicBezTo>
                  <a:cubicBezTo>
                    <a:pt x="4" y="8"/>
                    <a:pt x="4" y="8"/>
                    <a:pt x="4" y="7"/>
                  </a:cubicBezTo>
                  <a:cubicBezTo>
                    <a:pt x="3" y="8"/>
                    <a:pt x="4" y="6"/>
                    <a:pt x="4" y="7"/>
                  </a:cubicBezTo>
                  <a:cubicBezTo>
                    <a:pt x="3" y="8"/>
                    <a:pt x="4" y="5"/>
                    <a:pt x="3" y="6"/>
                  </a:cubicBezTo>
                  <a:cubicBezTo>
                    <a:pt x="4" y="6"/>
                    <a:pt x="4" y="6"/>
                    <a:pt x="3" y="6"/>
                  </a:cubicBezTo>
                  <a:cubicBezTo>
                    <a:pt x="3" y="6"/>
                    <a:pt x="3" y="6"/>
                    <a:pt x="3" y="6"/>
                  </a:cubicBezTo>
                  <a:cubicBezTo>
                    <a:pt x="3" y="6"/>
                    <a:pt x="2" y="7"/>
                    <a:pt x="3" y="6"/>
                  </a:cubicBezTo>
                  <a:cubicBezTo>
                    <a:pt x="1" y="8"/>
                    <a:pt x="3" y="5"/>
                    <a:pt x="2" y="6"/>
                  </a:cubicBezTo>
                  <a:cubicBezTo>
                    <a:pt x="3" y="5"/>
                    <a:pt x="2" y="6"/>
                    <a:pt x="2" y="5"/>
                  </a:cubicBezTo>
                  <a:cubicBezTo>
                    <a:pt x="2" y="6"/>
                    <a:pt x="2" y="5"/>
                    <a:pt x="2" y="5"/>
                  </a:cubicBezTo>
                  <a:cubicBezTo>
                    <a:pt x="3" y="4"/>
                    <a:pt x="2" y="6"/>
                    <a:pt x="2" y="5"/>
                  </a:cubicBezTo>
                  <a:cubicBezTo>
                    <a:pt x="0" y="8"/>
                    <a:pt x="3" y="4"/>
                    <a:pt x="4" y="2"/>
                  </a:cubicBezTo>
                  <a:cubicBezTo>
                    <a:pt x="4" y="1"/>
                    <a:pt x="3" y="4"/>
                    <a:pt x="4" y="2"/>
                  </a:cubicBezTo>
                  <a:cubicBezTo>
                    <a:pt x="5" y="0"/>
                    <a:pt x="3" y="4"/>
                    <a:pt x="4" y="2"/>
                  </a:cubicBezTo>
                  <a:cubicBezTo>
                    <a:pt x="6" y="0"/>
                    <a:pt x="3" y="4"/>
                    <a:pt x="4" y="2"/>
                  </a:cubicBezTo>
                  <a:cubicBezTo>
                    <a:pt x="3" y="4"/>
                    <a:pt x="5" y="1"/>
                    <a:pt x="5" y="3"/>
                  </a:cubicBezTo>
                  <a:cubicBezTo>
                    <a:pt x="5" y="3"/>
                    <a:pt x="6" y="2"/>
                    <a:pt x="5" y="3"/>
                  </a:cubicBezTo>
                  <a:cubicBezTo>
                    <a:pt x="6" y="3"/>
                    <a:pt x="6" y="3"/>
                    <a:pt x="6" y="3"/>
                  </a:cubicBezTo>
                  <a:cubicBezTo>
                    <a:pt x="6" y="2"/>
                    <a:pt x="6" y="3"/>
                    <a:pt x="6" y="3"/>
                  </a:cubicBezTo>
                  <a:cubicBezTo>
                    <a:pt x="6" y="3"/>
                    <a:pt x="7" y="1"/>
                    <a:pt x="6" y="3"/>
                  </a:cubicBezTo>
                  <a:cubicBezTo>
                    <a:pt x="6" y="3"/>
                    <a:pt x="7" y="2"/>
                    <a:pt x="6" y="3"/>
                  </a:cubicBezTo>
                  <a:cubicBezTo>
                    <a:pt x="6" y="4"/>
                    <a:pt x="6" y="4"/>
                    <a:pt x="7" y="4"/>
                  </a:cubicBezTo>
                  <a:cubicBezTo>
                    <a:pt x="7" y="4"/>
                    <a:pt x="8" y="2"/>
                    <a:pt x="7" y="4"/>
                  </a:cubicBezTo>
                  <a:cubicBezTo>
                    <a:pt x="7" y="5"/>
                    <a:pt x="7" y="5"/>
                    <a:pt x="7" y="5"/>
                  </a:cubicBezTo>
                  <a:cubicBezTo>
                    <a:pt x="8" y="5"/>
                    <a:pt x="8" y="4"/>
                    <a:pt x="8" y="4"/>
                  </a:cubicBezTo>
                  <a:cubicBezTo>
                    <a:pt x="8" y="4"/>
                    <a:pt x="9" y="3"/>
                    <a:pt x="8" y="5"/>
                  </a:cubicBezTo>
                  <a:cubicBezTo>
                    <a:pt x="9" y="3"/>
                    <a:pt x="8" y="5"/>
                    <a:pt x="8" y="5"/>
                  </a:cubicBezTo>
                  <a:cubicBezTo>
                    <a:pt x="10" y="3"/>
                    <a:pt x="9" y="6"/>
                    <a:pt x="9" y="5"/>
                  </a:cubicBezTo>
                  <a:cubicBezTo>
                    <a:pt x="10" y="5"/>
                    <a:pt x="10" y="5"/>
                    <a:pt x="10" y="5"/>
                  </a:cubicBezTo>
                  <a:cubicBezTo>
                    <a:pt x="10" y="6"/>
                    <a:pt x="10" y="6"/>
                    <a:pt x="10" y="6"/>
                  </a:cubicBezTo>
                  <a:cubicBezTo>
                    <a:pt x="10" y="6"/>
                    <a:pt x="11" y="5"/>
                    <a:pt x="10" y="6"/>
                  </a:cubicBezTo>
                  <a:cubicBezTo>
                    <a:pt x="10" y="6"/>
                    <a:pt x="11" y="6"/>
                    <a:pt x="11" y="6"/>
                  </a:cubicBezTo>
                  <a:cubicBezTo>
                    <a:pt x="11" y="7"/>
                    <a:pt x="11" y="7"/>
                    <a:pt x="11" y="7"/>
                  </a:cubicBezTo>
                  <a:cubicBezTo>
                    <a:pt x="11" y="8"/>
                    <a:pt x="12" y="7"/>
                    <a:pt x="12" y="7"/>
                  </a:cubicBezTo>
                  <a:cubicBezTo>
                    <a:pt x="13" y="7"/>
                    <a:pt x="13" y="7"/>
                    <a:pt x="13" y="7"/>
                  </a:cubicBezTo>
                  <a:cubicBezTo>
                    <a:pt x="12" y="8"/>
                    <a:pt x="12" y="9"/>
                    <a:pt x="13" y="8"/>
                  </a:cubicBezTo>
                  <a:cubicBezTo>
                    <a:pt x="14" y="6"/>
                    <a:pt x="13" y="9"/>
                    <a:pt x="14" y="8"/>
                  </a:cubicBezTo>
                  <a:cubicBezTo>
                    <a:pt x="13" y="9"/>
                    <a:pt x="13" y="9"/>
                    <a:pt x="14" y="9"/>
                  </a:cubicBezTo>
                  <a:cubicBezTo>
                    <a:pt x="14" y="9"/>
                    <a:pt x="13" y="11"/>
                    <a:pt x="15" y="9"/>
                  </a:cubicBezTo>
                  <a:cubicBezTo>
                    <a:pt x="16" y="7"/>
                    <a:pt x="15" y="9"/>
                    <a:pt x="15" y="9"/>
                  </a:cubicBezTo>
                  <a:cubicBezTo>
                    <a:pt x="15" y="9"/>
                    <a:pt x="15" y="10"/>
                    <a:pt x="16" y="9"/>
                  </a:cubicBezTo>
                  <a:cubicBezTo>
                    <a:pt x="17" y="9"/>
                    <a:pt x="15" y="11"/>
                    <a:pt x="16" y="10"/>
                  </a:cubicBezTo>
                  <a:cubicBezTo>
                    <a:pt x="16" y="11"/>
                    <a:pt x="16" y="11"/>
                    <a:pt x="16" y="11"/>
                  </a:cubicBezTo>
                  <a:cubicBezTo>
                    <a:pt x="17" y="11"/>
                    <a:pt x="16" y="12"/>
                    <a:pt x="17" y="11"/>
                  </a:cubicBezTo>
                  <a:cubicBezTo>
                    <a:pt x="18" y="11"/>
                    <a:pt x="17" y="12"/>
                    <a:pt x="18" y="12"/>
                  </a:cubicBezTo>
                  <a:cubicBezTo>
                    <a:pt x="18" y="12"/>
                    <a:pt x="17" y="13"/>
                    <a:pt x="19" y="12"/>
                  </a:cubicBezTo>
                  <a:cubicBezTo>
                    <a:pt x="19" y="12"/>
                    <a:pt x="16" y="15"/>
                    <a:pt x="19" y="13"/>
                  </a:cubicBezTo>
                  <a:cubicBezTo>
                    <a:pt x="20" y="14"/>
                    <a:pt x="20" y="14"/>
                    <a:pt x="20" y="14"/>
                  </a:cubicBezTo>
                  <a:cubicBezTo>
                    <a:pt x="20" y="14"/>
                    <a:pt x="19" y="15"/>
                    <a:pt x="20" y="14"/>
                  </a:cubicBezTo>
                  <a:cubicBezTo>
                    <a:pt x="22" y="14"/>
                    <a:pt x="20" y="15"/>
                    <a:pt x="21" y="15"/>
                  </a:cubicBezTo>
                  <a:cubicBezTo>
                    <a:pt x="20" y="15"/>
                    <a:pt x="22" y="13"/>
                    <a:pt x="21" y="15"/>
                  </a:cubicBezTo>
                  <a:cubicBezTo>
                    <a:pt x="22" y="14"/>
                    <a:pt x="17" y="17"/>
                    <a:pt x="17" y="17"/>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04" name="Freeform 23"/>
            <p:cNvSpPr/>
            <p:nvPr/>
          </p:nvSpPr>
          <p:spPr bwMode="auto">
            <a:xfrm>
              <a:off x="3721100" y="3773488"/>
              <a:ext cx="55563" cy="44450"/>
            </a:xfrm>
            <a:custGeom>
              <a:avLst/>
              <a:gdLst>
                <a:gd name="T0" fmla="*/ 15 w 15"/>
                <a:gd name="T1" fmla="*/ 5 h 12"/>
                <a:gd name="T2" fmla="*/ 14 w 15"/>
                <a:gd name="T3" fmla="*/ 5 h 12"/>
                <a:gd name="T4" fmla="*/ 13 w 15"/>
                <a:gd name="T5" fmla="*/ 6 h 12"/>
                <a:gd name="T6" fmla="*/ 12 w 15"/>
                <a:gd name="T7" fmla="*/ 6 h 12"/>
                <a:gd name="T8" fmla="*/ 11 w 15"/>
                <a:gd name="T9" fmla="*/ 6 h 12"/>
                <a:gd name="T10" fmla="*/ 10 w 15"/>
                <a:gd name="T11" fmla="*/ 7 h 12"/>
                <a:gd name="T12" fmla="*/ 10 w 15"/>
                <a:gd name="T13" fmla="*/ 7 h 12"/>
                <a:gd name="T14" fmla="*/ 9 w 15"/>
                <a:gd name="T15" fmla="*/ 7 h 12"/>
                <a:gd name="T16" fmla="*/ 8 w 15"/>
                <a:gd name="T17" fmla="*/ 7 h 12"/>
                <a:gd name="T18" fmla="*/ 7 w 15"/>
                <a:gd name="T19" fmla="*/ 8 h 12"/>
                <a:gd name="T20" fmla="*/ 7 w 15"/>
                <a:gd name="T21" fmla="*/ 8 h 12"/>
                <a:gd name="T22" fmla="*/ 6 w 15"/>
                <a:gd name="T23" fmla="*/ 8 h 12"/>
                <a:gd name="T24" fmla="*/ 6 w 15"/>
                <a:gd name="T25" fmla="*/ 8 h 12"/>
                <a:gd name="T26" fmla="*/ 5 w 15"/>
                <a:gd name="T27" fmla="*/ 9 h 12"/>
                <a:gd name="T28" fmla="*/ 5 w 15"/>
                <a:gd name="T29" fmla="*/ 9 h 12"/>
                <a:gd name="T30" fmla="*/ 4 w 15"/>
                <a:gd name="T31" fmla="*/ 9 h 12"/>
                <a:gd name="T32" fmla="*/ 4 w 15"/>
                <a:gd name="T33" fmla="*/ 9 h 12"/>
                <a:gd name="T34" fmla="*/ 3 w 15"/>
                <a:gd name="T35" fmla="*/ 9 h 12"/>
                <a:gd name="T36" fmla="*/ 3 w 15"/>
                <a:gd name="T37" fmla="*/ 9 h 12"/>
                <a:gd name="T38" fmla="*/ 3 w 15"/>
                <a:gd name="T39" fmla="*/ 9 h 12"/>
                <a:gd name="T40" fmla="*/ 1 w 15"/>
                <a:gd name="T41" fmla="*/ 6 h 12"/>
                <a:gd name="T42" fmla="*/ 1 w 15"/>
                <a:gd name="T43" fmla="*/ 6 h 12"/>
                <a:gd name="T44" fmla="*/ 2 w 15"/>
                <a:gd name="T45" fmla="*/ 5 h 12"/>
                <a:gd name="T46" fmla="*/ 2 w 15"/>
                <a:gd name="T47" fmla="*/ 5 h 12"/>
                <a:gd name="T48" fmla="*/ 3 w 15"/>
                <a:gd name="T49" fmla="*/ 5 h 12"/>
                <a:gd name="T50" fmla="*/ 4 w 15"/>
                <a:gd name="T51" fmla="*/ 5 h 12"/>
                <a:gd name="T52" fmla="*/ 4 w 15"/>
                <a:gd name="T53" fmla="*/ 5 h 12"/>
                <a:gd name="T54" fmla="*/ 4 w 15"/>
                <a:gd name="T55" fmla="*/ 4 h 12"/>
                <a:gd name="T56" fmla="*/ 5 w 15"/>
                <a:gd name="T57" fmla="*/ 4 h 12"/>
                <a:gd name="T58" fmla="*/ 6 w 15"/>
                <a:gd name="T59" fmla="*/ 4 h 12"/>
                <a:gd name="T60" fmla="*/ 7 w 15"/>
                <a:gd name="T61" fmla="*/ 4 h 12"/>
                <a:gd name="T62" fmla="*/ 8 w 15"/>
                <a:gd name="T63" fmla="*/ 3 h 12"/>
                <a:gd name="T64" fmla="*/ 8 w 15"/>
                <a:gd name="T65" fmla="*/ 3 h 12"/>
                <a:gd name="T66" fmla="*/ 9 w 15"/>
                <a:gd name="T67" fmla="*/ 3 h 12"/>
                <a:gd name="T68" fmla="*/ 9 w 15"/>
                <a:gd name="T69" fmla="*/ 3 h 12"/>
                <a:gd name="T70" fmla="*/ 10 w 15"/>
                <a:gd name="T71" fmla="*/ 3 h 12"/>
                <a:gd name="T72" fmla="*/ 11 w 15"/>
                <a:gd name="T73" fmla="*/ 2 h 12"/>
                <a:gd name="T74" fmla="*/ 12 w 15"/>
                <a:gd name="T75" fmla="*/ 2 h 12"/>
                <a:gd name="T76" fmla="*/ 13 w 15"/>
                <a:gd name="T77" fmla="*/ 2 h 12"/>
                <a:gd name="T78" fmla="*/ 13 w 15"/>
                <a:gd name="T79"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 h="12">
                  <a:moveTo>
                    <a:pt x="15" y="5"/>
                  </a:moveTo>
                  <a:cubicBezTo>
                    <a:pt x="15" y="5"/>
                    <a:pt x="14" y="3"/>
                    <a:pt x="15" y="5"/>
                  </a:cubicBezTo>
                  <a:cubicBezTo>
                    <a:pt x="14" y="4"/>
                    <a:pt x="15" y="5"/>
                    <a:pt x="14" y="5"/>
                  </a:cubicBezTo>
                  <a:cubicBezTo>
                    <a:pt x="15" y="7"/>
                    <a:pt x="14" y="5"/>
                    <a:pt x="14" y="5"/>
                  </a:cubicBezTo>
                  <a:cubicBezTo>
                    <a:pt x="14" y="6"/>
                    <a:pt x="14" y="6"/>
                    <a:pt x="14" y="6"/>
                  </a:cubicBezTo>
                  <a:cubicBezTo>
                    <a:pt x="13" y="5"/>
                    <a:pt x="14" y="7"/>
                    <a:pt x="13" y="6"/>
                  </a:cubicBezTo>
                  <a:cubicBezTo>
                    <a:pt x="13" y="5"/>
                    <a:pt x="13" y="7"/>
                    <a:pt x="12" y="6"/>
                  </a:cubicBezTo>
                  <a:cubicBezTo>
                    <a:pt x="12" y="4"/>
                    <a:pt x="12" y="5"/>
                    <a:pt x="12" y="6"/>
                  </a:cubicBezTo>
                  <a:cubicBezTo>
                    <a:pt x="12" y="7"/>
                    <a:pt x="12" y="7"/>
                    <a:pt x="12" y="7"/>
                  </a:cubicBezTo>
                  <a:cubicBezTo>
                    <a:pt x="12" y="7"/>
                    <a:pt x="11" y="7"/>
                    <a:pt x="11" y="6"/>
                  </a:cubicBezTo>
                  <a:cubicBezTo>
                    <a:pt x="11" y="7"/>
                    <a:pt x="10" y="5"/>
                    <a:pt x="11" y="7"/>
                  </a:cubicBezTo>
                  <a:cubicBezTo>
                    <a:pt x="11" y="7"/>
                    <a:pt x="11" y="7"/>
                    <a:pt x="10" y="7"/>
                  </a:cubicBezTo>
                  <a:cubicBezTo>
                    <a:pt x="10" y="5"/>
                    <a:pt x="10" y="5"/>
                    <a:pt x="10" y="7"/>
                  </a:cubicBezTo>
                  <a:cubicBezTo>
                    <a:pt x="11" y="9"/>
                    <a:pt x="10" y="7"/>
                    <a:pt x="10" y="7"/>
                  </a:cubicBezTo>
                  <a:cubicBezTo>
                    <a:pt x="9" y="7"/>
                    <a:pt x="9" y="7"/>
                    <a:pt x="9" y="7"/>
                  </a:cubicBezTo>
                  <a:cubicBezTo>
                    <a:pt x="10" y="9"/>
                    <a:pt x="8" y="5"/>
                    <a:pt x="9" y="7"/>
                  </a:cubicBezTo>
                  <a:cubicBezTo>
                    <a:pt x="9" y="8"/>
                    <a:pt x="8" y="6"/>
                    <a:pt x="8" y="7"/>
                  </a:cubicBezTo>
                  <a:cubicBezTo>
                    <a:pt x="8" y="7"/>
                    <a:pt x="8" y="7"/>
                    <a:pt x="8" y="7"/>
                  </a:cubicBezTo>
                  <a:cubicBezTo>
                    <a:pt x="8" y="8"/>
                    <a:pt x="8" y="9"/>
                    <a:pt x="8" y="8"/>
                  </a:cubicBezTo>
                  <a:cubicBezTo>
                    <a:pt x="7" y="7"/>
                    <a:pt x="8" y="8"/>
                    <a:pt x="7" y="8"/>
                  </a:cubicBezTo>
                  <a:cubicBezTo>
                    <a:pt x="7" y="7"/>
                    <a:pt x="7" y="7"/>
                    <a:pt x="7" y="8"/>
                  </a:cubicBezTo>
                  <a:cubicBezTo>
                    <a:pt x="7" y="8"/>
                    <a:pt x="7" y="8"/>
                    <a:pt x="7" y="8"/>
                  </a:cubicBezTo>
                  <a:cubicBezTo>
                    <a:pt x="6" y="8"/>
                    <a:pt x="6" y="8"/>
                    <a:pt x="6" y="8"/>
                  </a:cubicBezTo>
                  <a:cubicBezTo>
                    <a:pt x="6" y="8"/>
                    <a:pt x="6" y="8"/>
                    <a:pt x="6" y="8"/>
                  </a:cubicBezTo>
                  <a:cubicBezTo>
                    <a:pt x="7" y="10"/>
                    <a:pt x="6" y="7"/>
                    <a:pt x="6" y="8"/>
                  </a:cubicBezTo>
                  <a:cubicBezTo>
                    <a:pt x="6" y="8"/>
                    <a:pt x="6" y="8"/>
                    <a:pt x="6" y="8"/>
                  </a:cubicBezTo>
                  <a:cubicBezTo>
                    <a:pt x="6" y="9"/>
                    <a:pt x="5" y="6"/>
                    <a:pt x="5" y="8"/>
                  </a:cubicBezTo>
                  <a:cubicBezTo>
                    <a:pt x="5" y="9"/>
                    <a:pt x="6" y="9"/>
                    <a:pt x="5" y="9"/>
                  </a:cubicBezTo>
                  <a:cubicBezTo>
                    <a:pt x="5" y="9"/>
                    <a:pt x="5" y="9"/>
                    <a:pt x="5" y="8"/>
                  </a:cubicBezTo>
                  <a:cubicBezTo>
                    <a:pt x="4" y="7"/>
                    <a:pt x="5" y="8"/>
                    <a:pt x="5" y="9"/>
                  </a:cubicBezTo>
                  <a:cubicBezTo>
                    <a:pt x="5" y="10"/>
                    <a:pt x="5" y="10"/>
                    <a:pt x="4" y="9"/>
                  </a:cubicBezTo>
                  <a:cubicBezTo>
                    <a:pt x="5" y="10"/>
                    <a:pt x="4" y="8"/>
                    <a:pt x="4" y="9"/>
                  </a:cubicBezTo>
                  <a:cubicBezTo>
                    <a:pt x="5" y="10"/>
                    <a:pt x="3" y="7"/>
                    <a:pt x="4" y="9"/>
                  </a:cubicBezTo>
                  <a:cubicBezTo>
                    <a:pt x="4" y="8"/>
                    <a:pt x="4" y="8"/>
                    <a:pt x="4" y="9"/>
                  </a:cubicBezTo>
                  <a:cubicBezTo>
                    <a:pt x="4" y="9"/>
                    <a:pt x="4" y="9"/>
                    <a:pt x="4" y="9"/>
                  </a:cubicBezTo>
                  <a:cubicBezTo>
                    <a:pt x="3" y="9"/>
                    <a:pt x="4" y="10"/>
                    <a:pt x="3" y="9"/>
                  </a:cubicBezTo>
                  <a:cubicBezTo>
                    <a:pt x="4" y="11"/>
                    <a:pt x="3" y="9"/>
                    <a:pt x="3" y="9"/>
                  </a:cubicBezTo>
                  <a:cubicBezTo>
                    <a:pt x="2" y="8"/>
                    <a:pt x="3" y="10"/>
                    <a:pt x="3" y="9"/>
                  </a:cubicBezTo>
                  <a:cubicBezTo>
                    <a:pt x="3" y="10"/>
                    <a:pt x="2" y="8"/>
                    <a:pt x="3" y="9"/>
                  </a:cubicBezTo>
                  <a:cubicBezTo>
                    <a:pt x="2" y="7"/>
                    <a:pt x="3" y="10"/>
                    <a:pt x="3" y="9"/>
                  </a:cubicBezTo>
                  <a:cubicBezTo>
                    <a:pt x="4" y="12"/>
                    <a:pt x="2" y="7"/>
                    <a:pt x="1" y="6"/>
                  </a:cubicBezTo>
                  <a:cubicBezTo>
                    <a:pt x="1" y="5"/>
                    <a:pt x="2" y="7"/>
                    <a:pt x="1" y="6"/>
                  </a:cubicBezTo>
                  <a:cubicBezTo>
                    <a:pt x="0" y="4"/>
                    <a:pt x="2" y="7"/>
                    <a:pt x="1" y="6"/>
                  </a:cubicBezTo>
                  <a:cubicBezTo>
                    <a:pt x="0" y="3"/>
                    <a:pt x="2" y="8"/>
                    <a:pt x="1" y="6"/>
                  </a:cubicBezTo>
                  <a:cubicBezTo>
                    <a:pt x="2" y="7"/>
                    <a:pt x="1" y="4"/>
                    <a:pt x="2" y="5"/>
                  </a:cubicBezTo>
                  <a:cubicBezTo>
                    <a:pt x="2" y="6"/>
                    <a:pt x="1" y="4"/>
                    <a:pt x="2" y="5"/>
                  </a:cubicBezTo>
                  <a:cubicBezTo>
                    <a:pt x="2" y="5"/>
                    <a:pt x="2" y="5"/>
                    <a:pt x="2" y="5"/>
                  </a:cubicBezTo>
                  <a:cubicBezTo>
                    <a:pt x="2" y="5"/>
                    <a:pt x="2" y="5"/>
                    <a:pt x="2" y="5"/>
                  </a:cubicBezTo>
                  <a:cubicBezTo>
                    <a:pt x="2" y="5"/>
                    <a:pt x="2" y="3"/>
                    <a:pt x="2" y="5"/>
                  </a:cubicBezTo>
                  <a:cubicBezTo>
                    <a:pt x="2" y="4"/>
                    <a:pt x="2" y="3"/>
                    <a:pt x="3" y="5"/>
                  </a:cubicBezTo>
                  <a:cubicBezTo>
                    <a:pt x="3" y="6"/>
                    <a:pt x="3" y="5"/>
                    <a:pt x="3" y="5"/>
                  </a:cubicBezTo>
                  <a:cubicBezTo>
                    <a:pt x="3" y="5"/>
                    <a:pt x="3" y="3"/>
                    <a:pt x="4" y="5"/>
                  </a:cubicBezTo>
                  <a:cubicBezTo>
                    <a:pt x="4" y="5"/>
                    <a:pt x="4" y="5"/>
                    <a:pt x="4" y="5"/>
                  </a:cubicBezTo>
                  <a:cubicBezTo>
                    <a:pt x="4" y="5"/>
                    <a:pt x="4" y="4"/>
                    <a:pt x="4" y="5"/>
                  </a:cubicBezTo>
                  <a:cubicBezTo>
                    <a:pt x="4" y="4"/>
                    <a:pt x="3" y="3"/>
                    <a:pt x="4" y="5"/>
                  </a:cubicBezTo>
                  <a:cubicBezTo>
                    <a:pt x="4" y="3"/>
                    <a:pt x="4" y="5"/>
                    <a:pt x="4" y="4"/>
                  </a:cubicBezTo>
                  <a:cubicBezTo>
                    <a:pt x="4" y="2"/>
                    <a:pt x="5" y="5"/>
                    <a:pt x="5" y="4"/>
                  </a:cubicBezTo>
                  <a:cubicBezTo>
                    <a:pt x="5" y="4"/>
                    <a:pt x="5" y="4"/>
                    <a:pt x="5" y="4"/>
                  </a:cubicBezTo>
                  <a:cubicBezTo>
                    <a:pt x="6" y="4"/>
                    <a:pt x="6" y="4"/>
                    <a:pt x="6" y="4"/>
                  </a:cubicBezTo>
                  <a:cubicBezTo>
                    <a:pt x="6" y="4"/>
                    <a:pt x="5" y="3"/>
                    <a:pt x="6" y="4"/>
                  </a:cubicBezTo>
                  <a:cubicBezTo>
                    <a:pt x="6" y="4"/>
                    <a:pt x="6" y="4"/>
                    <a:pt x="6" y="4"/>
                  </a:cubicBezTo>
                  <a:cubicBezTo>
                    <a:pt x="7" y="4"/>
                    <a:pt x="7" y="4"/>
                    <a:pt x="7" y="4"/>
                  </a:cubicBezTo>
                  <a:cubicBezTo>
                    <a:pt x="7" y="5"/>
                    <a:pt x="7" y="4"/>
                    <a:pt x="7" y="4"/>
                  </a:cubicBezTo>
                  <a:cubicBezTo>
                    <a:pt x="8" y="3"/>
                    <a:pt x="8" y="3"/>
                    <a:pt x="8" y="3"/>
                  </a:cubicBezTo>
                  <a:cubicBezTo>
                    <a:pt x="8" y="4"/>
                    <a:pt x="8" y="5"/>
                    <a:pt x="8" y="3"/>
                  </a:cubicBezTo>
                  <a:cubicBezTo>
                    <a:pt x="7" y="1"/>
                    <a:pt x="8" y="4"/>
                    <a:pt x="8" y="3"/>
                  </a:cubicBezTo>
                  <a:cubicBezTo>
                    <a:pt x="9" y="4"/>
                    <a:pt x="9" y="4"/>
                    <a:pt x="9" y="4"/>
                  </a:cubicBezTo>
                  <a:cubicBezTo>
                    <a:pt x="9" y="4"/>
                    <a:pt x="9" y="5"/>
                    <a:pt x="9" y="3"/>
                  </a:cubicBezTo>
                  <a:cubicBezTo>
                    <a:pt x="8" y="1"/>
                    <a:pt x="9" y="3"/>
                    <a:pt x="9" y="3"/>
                  </a:cubicBezTo>
                  <a:cubicBezTo>
                    <a:pt x="9" y="3"/>
                    <a:pt x="9" y="3"/>
                    <a:pt x="9" y="3"/>
                  </a:cubicBezTo>
                  <a:cubicBezTo>
                    <a:pt x="9" y="1"/>
                    <a:pt x="10" y="4"/>
                    <a:pt x="10" y="3"/>
                  </a:cubicBezTo>
                  <a:cubicBezTo>
                    <a:pt x="10" y="3"/>
                    <a:pt x="10" y="3"/>
                    <a:pt x="10" y="3"/>
                  </a:cubicBezTo>
                  <a:cubicBezTo>
                    <a:pt x="10" y="3"/>
                    <a:pt x="11" y="4"/>
                    <a:pt x="10" y="2"/>
                  </a:cubicBezTo>
                  <a:cubicBezTo>
                    <a:pt x="10" y="2"/>
                    <a:pt x="11" y="3"/>
                    <a:pt x="11" y="2"/>
                  </a:cubicBezTo>
                  <a:cubicBezTo>
                    <a:pt x="11" y="2"/>
                    <a:pt x="12" y="4"/>
                    <a:pt x="11" y="2"/>
                  </a:cubicBezTo>
                  <a:cubicBezTo>
                    <a:pt x="11" y="2"/>
                    <a:pt x="13" y="6"/>
                    <a:pt x="12" y="2"/>
                  </a:cubicBezTo>
                  <a:cubicBezTo>
                    <a:pt x="12" y="2"/>
                    <a:pt x="12" y="2"/>
                    <a:pt x="12" y="2"/>
                  </a:cubicBezTo>
                  <a:cubicBezTo>
                    <a:pt x="12" y="2"/>
                    <a:pt x="13" y="3"/>
                    <a:pt x="13" y="2"/>
                  </a:cubicBezTo>
                  <a:cubicBezTo>
                    <a:pt x="12" y="0"/>
                    <a:pt x="13" y="2"/>
                    <a:pt x="13" y="2"/>
                  </a:cubicBezTo>
                  <a:cubicBezTo>
                    <a:pt x="13" y="2"/>
                    <a:pt x="12" y="0"/>
                    <a:pt x="13" y="2"/>
                  </a:cubicBezTo>
                  <a:cubicBezTo>
                    <a:pt x="12" y="0"/>
                    <a:pt x="15" y="5"/>
                    <a:pt x="15" y="5"/>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05" name="Freeform 24"/>
            <p:cNvSpPr/>
            <p:nvPr/>
          </p:nvSpPr>
          <p:spPr bwMode="auto">
            <a:xfrm>
              <a:off x="3589338" y="3697288"/>
              <a:ext cx="41275" cy="57150"/>
            </a:xfrm>
            <a:custGeom>
              <a:avLst/>
              <a:gdLst>
                <a:gd name="T0" fmla="*/ 11 w 11"/>
                <a:gd name="T1" fmla="*/ 5 h 15"/>
                <a:gd name="T2" fmla="*/ 11 w 11"/>
                <a:gd name="T3" fmla="*/ 6 h 15"/>
                <a:gd name="T4" fmla="*/ 10 w 11"/>
                <a:gd name="T5" fmla="*/ 6 h 15"/>
                <a:gd name="T6" fmla="*/ 10 w 11"/>
                <a:gd name="T7" fmla="*/ 6 h 15"/>
                <a:gd name="T8" fmla="*/ 9 w 11"/>
                <a:gd name="T9" fmla="*/ 7 h 15"/>
                <a:gd name="T10" fmla="*/ 9 w 11"/>
                <a:gd name="T11" fmla="*/ 7 h 15"/>
                <a:gd name="T12" fmla="*/ 9 w 11"/>
                <a:gd name="T13" fmla="*/ 8 h 15"/>
                <a:gd name="T14" fmla="*/ 8 w 11"/>
                <a:gd name="T15" fmla="*/ 8 h 15"/>
                <a:gd name="T16" fmla="*/ 8 w 11"/>
                <a:gd name="T17" fmla="*/ 8 h 15"/>
                <a:gd name="T18" fmla="*/ 7 w 11"/>
                <a:gd name="T19" fmla="*/ 9 h 15"/>
                <a:gd name="T20" fmla="*/ 7 w 11"/>
                <a:gd name="T21" fmla="*/ 10 h 15"/>
                <a:gd name="T22" fmla="*/ 7 w 11"/>
                <a:gd name="T23" fmla="*/ 10 h 15"/>
                <a:gd name="T24" fmla="*/ 6 w 11"/>
                <a:gd name="T25" fmla="*/ 11 h 15"/>
                <a:gd name="T26" fmla="*/ 6 w 11"/>
                <a:gd name="T27" fmla="*/ 11 h 15"/>
                <a:gd name="T28" fmla="*/ 6 w 11"/>
                <a:gd name="T29" fmla="*/ 11 h 15"/>
                <a:gd name="T30" fmla="*/ 5 w 11"/>
                <a:gd name="T31" fmla="*/ 12 h 15"/>
                <a:gd name="T32" fmla="*/ 5 w 11"/>
                <a:gd name="T33" fmla="*/ 12 h 15"/>
                <a:gd name="T34" fmla="*/ 4 w 11"/>
                <a:gd name="T35" fmla="*/ 12 h 15"/>
                <a:gd name="T36" fmla="*/ 4 w 11"/>
                <a:gd name="T37" fmla="*/ 13 h 15"/>
                <a:gd name="T38" fmla="*/ 4 w 11"/>
                <a:gd name="T39" fmla="*/ 13 h 15"/>
                <a:gd name="T40" fmla="*/ 2 w 11"/>
                <a:gd name="T41" fmla="*/ 9 h 15"/>
                <a:gd name="T42" fmla="*/ 2 w 11"/>
                <a:gd name="T43" fmla="*/ 9 h 15"/>
                <a:gd name="T44" fmla="*/ 2 w 11"/>
                <a:gd name="T45" fmla="*/ 9 h 15"/>
                <a:gd name="T46" fmla="*/ 2 w 11"/>
                <a:gd name="T47" fmla="*/ 9 h 15"/>
                <a:gd name="T48" fmla="*/ 3 w 11"/>
                <a:gd name="T49" fmla="*/ 9 h 15"/>
                <a:gd name="T50" fmla="*/ 3 w 11"/>
                <a:gd name="T51" fmla="*/ 8 h 15"/>
                <a:gd name="T52" fmla="*/ 3 w 11"/>
                <a:gd name="T53" fmla="*/ 8 h 15"/>
                <a:gd name="T54" fmla="*/ 3 w 11"/>
                <a:gd name="T55" fmla="*/ 8 h 15"/>
                <a:gd name="T56" fmla="*/ 4 w 11"/>
                <a:gd name="T57" fmla="*/ 7 h 15"/>
                <a:gd name="T58" fmla="*/ 4 w 11"/>
                <a:gd name="T59" fmla="*/ 7 h 15"/>
                <a:gd name="T60" fmla="*/ 4 w 11"/>
                <a:gd name="T61" fmla="*/ 7 h 15"/>
                <a:gd name="T62" fmla="*/ 5 w 11"/>
                <a:gd name="T63" fmla="*/ 6 h 15"/>
                <a:gd name="T64" fmla="*/ 5 w 11"/>
                <a:gd name="T65" fmla="*/ 5 h 15"/>
                <a:gd name="T66" fmla="*/ 6 w 11"/>
                <a:gd name="T67" fmla="*/ 5 h 15"/>
                <a:gd name="T68" fmla="*/ 6 w 11"/>
                <a:gd name="T69" fmla="*/ 4 h 15"/>
                <a:gd name="T70" fmla="*/ 7 w 11"/>
                <a:gd name="T71" fmla="*/ 4 h 15"/>
                <a:gd name="T72" fmla="*/ 7 w 11"/>
                <a:gd name="T73" fmla="*/ 3 h 15"/>
                <a:gd name="T74" fmla="*/ 9 w 11"/>
                <a:gd name="T75" fmla="*/ 2 h 15"/>
                <a:gd name="T76" fmla="*/ 9 w 11"/>
                <a:gd name="T77" fmla="*/ 2 h 15"/>
                <a:gd name="T78" fmla="*/ 10 w 11"/>
                <a:gd name="T79"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 h="15">
                  <a:moveTo>
                    <a:pt x="11" y="5"/>
                  </a:moveTo>
                  <a:cubicBezTo>
                    <a:pt x="11" y="5"/>
                    <a:pt x="10" y="3"/>
                    <a:pt x="11" y="5"/>
                  </a:cubicBezTo>
                  <a:cubicBezTo>
                    <a:pt x="11" y="4"/>
                    <a:pt x="11" y="6"/>
                    <a:pt x="11" y="6"/>
                  </a:cubicBezTo>
                  <a:cubicBezTo>
                    <a:pt x="11" y="7"/>
                    <a:pt x="11" y="6"/>
                    <a:pt x="11" y="6"/>
                  </a:cubicBezTo>
                  <a:cubicBezTo>
                    <a:pt x="11" y="6"/>
                    <a:pt x="11" y="6"/>
                    <a:pt x="11" y="6"/>
                  </a:cubicBezTo>
                  <a:cubicBezTo>
                    <a:pt x="10" y="5"/>
                    <a:pt x="11" y="7"/>
                    <a:pt x="10" y="6"/>
                  </a:cubicBezTo>
                  <a:cubicBezTo>
                    <a:pt x="10" y="6"/>
                    <a:pt x="11" y="7"/>
                    <a:pt x="10" y="6"/>
                  </a:cubicBezTo>
                  <a:cubicBezTo>
                    <a:pt x="9" y="5"/>
                    <a:pt x="9" y="6"/>
                    <a:pt x="10" y="6"/>
                  </a:cubicBezTo>
                  <a:cubicBezTo>
                    <a:pt x="10" y="7"/>
                    <a:pt x="10" y="7"/>
                    <a:pt x="10" y="7"/>
                  </a:cubicBezTo>
                  <a:cubicBezTo>
                    <a:pt x="10" y="7"/>
                    <a:pt x="10" y="7"/>
                    <a:pt x="9" y="7"/>
                  </a:cubicBezTo>
                  <a:cubicBezTo>
                    <a:pt x="10" y="7"/>
                    <a:pt x="8" y="6"/>
                    <a:pt x="9" y="7"/>
                  </a:cubicBezTo>
                  <a:cubicBezTo>
                    <a:pt x="9" y="7"/>
                    <a:pt x="9" y="7"/>
                    <a:pt x="9" y="7"/>
                  </a:cubicBezTo>
                  <a:cubicBezTo>
                    <a:pt x="8" y="6"/>
                    <a:pt x="8" y="6"/>
                    <a:pt x="9" y="7"/>
                  </a:cubicBezTo>
                  <a:cubicBezTo>
                    <a:pt x="11" y="9"/>
                    <a:pt x="9" y="8"/>
                    <a:pt x="9" y="8"/>
                  </a:cubicBezTo>
                  <a:cubicBezTo>
                    <a:pt x="9" y="8"/>
                    <a:pt x="9" y="8"/>
                    <a:pt x="9" y="8"/>
                  </a:cubicBezTo>
                  <a:cubicBezTo>
                    <a:pt x="10" y="9"/>
                    <a:pt x="7" y="7"/>
                    <a:pt x="8" y="8"/>
                  </a:cubicBezTo>
                  <a:cubicBezTo>
                    <a:pt x="9" y="9"/>
                    <a:pt x="8" y="8"/>
                    <a:pt x="8" y="8"/>
                  </a:cubicBezTo>
                  <a:cubicBezTo>
                    <a:pt x="8" y="8"/>
                    <a:pt x="8" y="8"/>
                    <a:pt x="8" y="8"/>
                  </a:cubicBezTo>
                  <a:cubicBezTo>
                    <a:pt x="8" y="9"/>
                    <a:pt x="9" y="10"/>
                    <a:pt x="8" y="9"/>
                  </a:cubicBezTo>
                  <a:cubicBezTo>
                    <a:pt x="7" y="9"/>
                    <a:pt x="8" y="9"/>
                    <a:pt x="7" y="9"/>
                  </a:cubicBezTo>
                  <a:cubicBezTo>
                    <a:pt x="6" y="9"/>
                    <a:pt x="7" y="9"/>
                    <a:pt x="7" y="9"/>
                  </a:cubicBezTo>
                  <a:cubicBezTo>
                    <a:pt x="8" y="10"/>
                    <a:pt x="8" y="10"/>
                    <a:pt x="7" y="10"/>
                  </a:cubicBezTo>
                  <a:cubicBezTo>
                    <a:pt x="7" y="10"/>
                    <a:pt x="7" y="10"/>
                    <a:pt x="7" y="10"/>
                  </a:cubicBezTo>
                  <a:cubicBezTo>
                    <a:pt x="7" y="10"/>
                    <a:pt x="7" y="10"/>
                    <a:pt x="7" y="10"/>
                  </a:cubicBezTo>
                  <a:cubicBezTo>
                    <a:pt x="9" y="12"/>
                    <a:pt x="6" y="10"/>
                    <a:pt x="7" y="10"/>
                  </a:cubicBezTo>
                  <a:cubicBezTo>
                    <a:pt x="6" y="10"/>
                    <a:pt x="6" y="10"/>
                    <a:pt x="6" y="11"/>
                  </a:cubicBezTo>
                  <a:cubicBezTo>
                    <a:pt x="7" y="11"/>
                    <a:pt x="5" y="9"/>
                    <a:pt x="6" y="11"/>
                  </a:cubicBezTo>
                  <a:cubicBezTo>
                    <a:pt x="6" y="11"/>
                    <a:pt x="7" y="11"/>
                    <a:pt x="6" y="11"/>
                  </a:cubicBezTo>
                  <a:cubicBezTo>
                    <a:pt x="6" y="11"/>
                    <a:pt x="6" y="11"/>
                    <a:pt x="6" y="11"/>
                  </a:cubicBezTo>
                  <a:cubicBezTo>
                    <a:pt x="4" y="10"/>
                    <a:pt x="5" y="11"/>
                    <a:pt x="6" y="11"/>
                  </a:cubicBezTo>
                  <a:cubicBezTo>
                    <a:pt x="6" y="12"/>
                    <a:pt x="6" y="12"/>
                    <a:pt x="5" y="12"/>
                  </a:cubicBezTo>
                  <a:cubicBezTo>
                    <a:pt x="6" y="13"/>
                    <a:pt x="5" y="11"/>
                    <a:pt x="5" y="12"/>
                  </a:cubicBezTo>
                  <a:cubicBezTo>
                    <a:pt x="6" y="13"/>
                    <a:pt x="4" y="11"/>
                    <a:pt x="5" y="12"/>
                  </a:cubicBezTo>
                  <a:cubicBezTo>
                    <a:pt x="4" y="11"/>
                    <a:pt x="5" y="12"/>
                    <a:pt x="5" y="12"/>
                  </a:cubicBezTo>
                  <a:cubicBezTo>
                    <a:pt x="5" y="12"/>
                    <a:pt x="5" y="12"/>
                    <a:pt x="5" y="12"/>
                  </a:cubicBezTo>
                  <a:cubicBezTo>
                    <a:pt x="4" y="12"/>
                    <a:pt x="5" y="13"/>
                    <a:pt x="4" y="12"/>
                  </a:cubicBezTo>
                  <a:cubicBezTo>
                    <a:pt x="6" y="14"/>
                    <a:pt x="4" y="12"/>
                    <a:pt x="4" y="13"/>
                  </a:cubicBezTo>
                  <a:cubicBezTo>
                    <a:pt x="4" y="12"/>
                    <a:pt x="4" y="13"/>
                    <a:pt x="4" y="13"/>
                  </a:cubicBezTo>
                  <a:cubicBezTo>
                    <a:pt x="4" y="13"/>
                    <a:pt x="4" y="12"/>
                    <a:pt x="4" y="13"/>
                  </a:cubicBezTo>
                  <a:cubicBezTo>
                    <a:pt x="3" y="11"/>
                    <a:pt x="4" y="13"/>
                    <a:pt x="4" y="13"/>
                  </a:cubicBezTo>
                  <a:cubicBezTo>
                    <a:pt x="6" y="15"/>
                    <a:pt x="3" y="11"/>
                    <a:pt x="2" y="9"/>
                  </a:cubicBezTo>
                  <a:cubicBezTo>
                    <a:pt x="1" y="9"/>
                    <a:pt x="3" y="11"/>
                    <a:pt x="2" y="9"/>
                  </a:cubicBezTo>
                  <a:cubicBezTo>
                    <a:pt x="1" y="8"/>
                    <a:pt x="3" y="11"/>
                    <a:pt x="2" y="9"/>
                  </a:cubicBezTo>
                  <a:cubicBezTo>
                    <a:pt x="0" y="7"/>
                    <a:pt x="3" y="11"/>
                    <a:pt x="2" y="9"/>
                  </a:cubicBezTo>
                  <a:cubicBezTo>
                    <a:pt x="3" y="11"/>
                    <a:pt x="1" y="8"/>
                    <a:pt x="2" y="9"/>
                  </a:cubicBezTo>
                  <a:cubicBezTo>
                    <a:pt x="2" y="9"/>
                    <a:pt x="2" y="8"/>
                    <a:pt x="2" y="9"/>
                  </a:cubicBezTo>
                  <a:cubicBezTo>
                    <a:pt x="2" y="9"/>
                    <a:pt x="2" y="9"/>
                    <a:pt x="2" y="9"/>
                  </a:cubicBezTo>
                  <a:cubicBezTo>
                    <a:pt x="2" y="8"/>
                    <a:pt x="2" y="8"/>
                    <a:pt x="2" y="9"/>
                  </a:cubicBezTo>
                  <a:cubicBezTo>
                    <a:pt x="2" y="9"/>
                    <a:pt x="1" y="7"/>
                    <a:pt x="3" y="9"/>
                  </a:cubicBezTo>
                  <a:cubicBezTo>
                    <a:pt x="2" y="8"/>
                    <a:pt x="1" y="7"/>
                    <a:pt x="3" y="9"/>
                  </a:cubicBezTo>
                  <a:cubicBezTo>
                    <a:pt x="3" y="9"/>
                    <a:pt x="3" y="9"/>
                    <a:pt x="3" y="8"/>
                  </a:cubicBezTo>
                  <a:cubicBezTo>
                    <a:pt x="3" y="8"/>
                    <a:pt x="2" y="7"/>
                    <a:pt x="3" y="8"/>
                  </a:cubicBezTo>
                  <a:cubicBezTo>
                    <a:pt x="4" y="9"/>
                    <a:pt x="4" y="9"/>
                    <a:pt x="4" y="9"/>
                  </a:cubicBezTo>
                  <a:cubicBezTo>
                    <a:pt x="3" y="8"/>
                    <a:pt x="3" y="7"/>
                    <a:pt x="3" y="8"/>
                  </a:cubicBezTo>
                  <a:cubicBezTo>
                    <a:pt x="3" y="8"/>
                    <a:pt x="2" y="7"/>
                    <a:pt x="3" y="8"/>
                  </a:cubicBezTo>
                  <a:cubicBezTo>
                    <a:pt x="2" y="7"/>
                    <a:pt x="4" y="8"/>
                    <a:pt x="3" y="8"/>
                  </a:cubicBezTo>
                  <a:cubicBezTo>
                    <a:pt x="2" y="6"/>
                    <a:pt x="4" y="8"/>
                    <a:pt x="4" y="8"/>
                  </a:cubicBezTo>
                  <a:cubicBezTo>
                    <a:pt x="4" y="7"/>
                    <a:pt x="4" y="7"/>
                    <a:pt x="4" y="7"/>
                  </a:cubicBezTo>
                  <a:cubicBezTo>
                    <a:pt x="4" y="7"/>
                    <a:pt x="4" y="7"/>
                    <a:pt x="4" y="7"/>
                  </a:cubicBezTo>
                  <a:cubicBezTo>
                    <a:pt x="4" y="7"/>
                    <a:pt x="3" y="7"/>
                    <a:pt x="4" y="7"/>
                  </a:cubicBezTo>
                  <a:cubicBezTo>
                    <a:pt x="4" y="7"/>
                    <a:pt x="4" y="7"/>
                    <a:pt x="4" y="7"/>
                  </a:cubicBezTo>
                  <a:cubicBezTo>
                    <a:pt x="4" y="7"/>
                    <a:pt x="4" y="7"/>
                    <a:pt x="4" y="7"/>
                  </a:cubicBezTo>
                  <a:cubicBezTo>
                    <a:pt x="6" y="7"/>
                    <a:pt x="5" y="7"/>
                    <a:pt x="5" y="6"/>
                  </a:cubicBezTo>
                  <a:cubicBezTo>
                    <a:pt x="5" y="6"/>
                    <a:pt x="5" y="6"/>
                    <a:pt x="5" y="6"/>
                  </a:cubicBezTo>
                  <a:cubicBezTo>
                    <a:pt x="5" y="6"/>
                    <a:pt x="6" y="7"/>
                    <a:pt x="5" y="6"/>
                  </a:cubicBezTo>
                  <a:cubicBezTo>
                    <a:pt x="4" y="5"/>
                    <a:pt x="6" y="6"/>
                    <a:pt x="5" y="5"/>
                  </a:cubicBezTo>
                  <a:cubicBezTo>
                    <a:pt x="7" y="6"/>
                    <a:pt x="6" y="6"/>
                    <a:pt x="6" y="6"/>
                  </a:cubicBezTo>
                  <a:cubicBezTo>
                    <a:pt x="6" y="5"/>
                    <a:pt x="8" y="6"/>
                    <a:pt x="6" y="5"/>
                  </a:cubicBezTo>
                  <a:cubicBezTo>
                    <a:pt x="4" y="3"/>
                    <a:pt x="6" y="5"/>
                    <a:pt x="6" y="5"/>
                  </a:cubicBezTo>
                  <a:cubicBezTo>
                    <a:pt x="6" y="4"/>
                    <a:pt x="6" y="5"/>
                    <a:pt x="6" y="4"/>
                  </a:cubicBezTo>
                  <a:cubicBezTo>
                    <a:pt x="5" y="3"/>
                    <a:pt x="8" y="5"/>
                    <a:pt x="6" y="4"/>
                  </a:cubicBezTo>
                  <a:cubicBezTo>
                    <a:pt x="7" y="4"/>
                    <a:pt x="7" y="4"/>
                    <a:pt x="7" y="4"/>
                  </a:cubicBezTo>
                  <a:cubicBezTo>
                    <a:pt x="7" y="4"/>
                    <a:pt x="8" y="5"/>
                    <a:pt x="7" y="3"/>
                  </a:cubicBezTo>
                  <a:cubicBezTo>
                    <a:pt x="7" y="3"/>
                    <a:pt x="8" y="4"/>
                    <a:pt x="7" y="3"/>
                  </a:cubicBezTo>
                  <a:cubicBezTo>
                    <a:pt x="8" y="3"/>
                    <a:pt x="9" y="4"/>
                    <a:pt x="8" y="3"/>
                  </a:cubicBezTo>
                  <a:cubicBezTo>
                    <a:pt x="8" y="2"/>
                    <a:pt x="10" y="6"/>
                    <a:pt x="9" y="2"/>
                  </a:cubicBezTo>
                  <a:cubicBezTo>
                    <a:pt x="9" y="2"/>
                    <a:pt x="9" y="2"/>
                    <a:pt x="9" y="2"/>
                  </a:cubicBezTo>
                  <a:cubicBezTo>
                    <a:pt x="9" y="2"/>
                    <a:pt x="10" y="3"/>
                    <a:pt x="9" y="2"/>
                  </a:cubicBezTo>
                  <a:cubicBezTo>
                    <a:pt x="9" y="0"/>
                    <a:pt x="10" y="2"/>
                    <a:pt x="10" y="2"/>
                  </a:cubicBezTo>
                  <a:cubicBezTo>
                    <a:pt x="10" y="2"/>
                    <a:pt x="9" y="0"/>
                    <a:pt x="10" y="2"/>
                  </a:cubicBezTo>
                  <a:cubicBezTo>
                    <a:pt x="9" y="0"/>
                    <a:pt x="11" y="6"/>
                    <a:pt x="11" y="5"/>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grpSp>
      <p:grpSp>
        <p:nvGrpSpPr>
          <p:cNvPr id="306" name="组合 305"/>
          <p:cNvGrpSpPr/>
          <p:nvPr/>
        </p:nvGrpSpPr>
        <p:grpSpPr>
          <a:xfrm>
            <a:off x="7106279" y="5661907"/>
            <a:ext cx="582612" cy="684213"/>
            <a:chOff x="6719888" y="5764213"/>
            <a:chExt cx="582612" cy="684213"/>
          </a:xfrm>
        </p:grpSpPr>
        <p:sp>
          <p:nvSpPr>
            <p:cNvPr id="307" name="Freeform 25"/>
            <p:cNvSpPr/>
            <p:nvPr/>
          </p:nvSpPr>
          <p:spPr bwMode="auto">
            <a:xfrm>
              <a:off x="6719888" y="5764213"/>
              <a:ext cx="500063" cy="574675"/>
            </a:xfrm>
            <a:custGeom>
              <a:avLst/>
              <a:gdLst>
                <a:gd name="T0" fmla="*/ 66 w 133"/>
                <a:gd name="T1" fmla="*/ 106 h 153"/>
                <a:gd name="T2" fmla="*/ 58 w 133"/>
                <a:gd name="T3" fmla="*/ 101 h 153"/>
                <a:gd name="T4" fmla="*/ 15 w 133"/>
                <a:gd name="T5" fmla="*/ 86 h 153"/>
                <a:gd name="T6" fmla="*/ 8 w 133"/>
                <a:gd name="T7" fmla="*/ 33 h 153"/>
                <a:gd name="T8" fmla="*/ 55 w 133"/>
                <a:gd name="T9" fmla="*/ 5 h 153"/>
                <a:gd name="T10" fmla="*/ 108 w 133"/>
                <a:gd name="T11" fmla="*/ 22 h 153"/>
                <a:gd name="T12" fmla="*/ 132 w 133"/>
                <a:gd name="T13" fmla="*/ 84 h 153"/>
                <a:gd name="T14" fmla="*/ 131 w 133"/>
                <a:gd name="T15" fmla="*/ 121 h 153"/>
                <a:gd name="T16" fmla="*/ 87 w 133"/>
                <a:gd name="T17" fmla="*/ 123 h 153"/>
                <a:gd name="T18" fmla="*/ 66 w 133"/>
                <a:gd name="T19" fmla="*/ 10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53">
                  <a:moveTo>
                    <a:pt x="66" y="106"/>
                  </a:moveTo>
                  <a:cubicBezTo>
                    <a:pt x="64" y="104"/>
                    <a:pt x="61" y="102"/>
                    <a:pt x="58" y="101"/>
                  </a:cubicBezTo>
                  <a:cubicBezTo>
                    <a:pt x="43" y="94"/>
                    <a:pt x="27" y="100"/>
                    <a:pt x="15" y="86"/>
                  </a:cubicBezTo>
                  <a:cubicBezTo>
                    <a:pt x="2" y="72"/>
                    <a:pt x="0" y="50"/>
                    <a:pt x="8" y="33"/>
                  </a:cubicBezTo>
                  <a:cubicBezTo>
                    <a:pt x="18" y="11"/>
                    <a:pt x="35" y="10"/>
                    <a:pt x="55" y="5"/>
                  </a:cubicBezTo>
                  <a:cubicBezTo>
                    <a:pt x="74" y="0"/>
                    <a:pt x="93" y="12"/>
                    <a:pt x="108" y="22"/>
                  </a:cubicBezTo>
                  <a:cubicBezTo>
                    <a:pt x="129" y="35"/>
                    <a:pt x="131" y="61"/>
                    <a:pt x="132" y="84"/>
                  </a:cubicBezTo>
                  <a:cubicBezTo>
                    <a:pt x="132" y="96"/>
                    <a:pt x="133" y="109"/>
                    <a:pt x="131" y="121"/>
                  </a:cubicBezTo>
                  <a:cubicBezTo>
                    <a:pt x="126" y="153"/>
                    <a:pt x="103" y="134"/>
                    <a:pt x="87" y="123"/>
                  </a:cubicBezTo>
                  <a:cubicBezTo>
                    <a:pt x="79" y="119"/>
                    <a:pt x="73" y="112"/>
                    <a:pt x="66" y="106"/>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08" name="Freeform 26"/>
            <p:cNvSpPr/>
            <p:nvPr/>
          </p:nvSpPr>
          <p:spPr bwMode="auto">
            <a:xfrm>
              <a:off x="6810375" y="5808663"/>
              <a:ext cx="203200" cy="184150"/>
            </a:xfrm>
            <a:custGeom>
              <a:avLst/>
              <a:gdLst>
                <a:gd name="T0" fmla="*/ 18 w 54"/>
                <a:gd name="T1" fmla="*/ 9 h 49"/>
                <a:gd name="T2" fmla="*/ 20 w 54"/>
                <a:gd name="T3" fmla="*/ 22 h 49"/>
                <a:gd name="T4" fmla="*/ 22 w 54"/>
                <a:gd name="T5" fmla="*/ 39 h 49"/>
                <a:gd name="T6" fmla="*/ 26 w 54"/>
                <a:gd name="T7" fmla="*/ 36 h 49"/>
                <a:gd name="T8" fmla="*/ 30 w 54"/>
                <a:gd name="T9" fmla="*/ 26 h 49"/>
                <a:gd name="T10" fmla="*/ 37 w 54"/>
                <a:gd name="T11" fmla="*/ 11 h 49"/>
                <a:gd name="T12" fmla="*/ 44 w 54"/>
                <a:gd name="T13" fmla="*/ 3 h 49"/>
                <a:gd name="T14" fmla="*/ 29 w 54"/>
                <a:gd name="T15" fmla="*/ 13 h 49"/>
                <a:gd name="T16" fmla="*/ 21 w 54"/>
                <a:gd name="T17" fmla="*/ 19 h 49"/>
                <a:gd name="T18" fmla="*/ 3 w 54"/>
                <a:gd name="T19" fmla="*/ 30 h 49"/>
                <a:gd name="T20" fmla="*/ 11 w 54"/>
                <a:gd name="T21" fmla="*/ 27 h 49"/>
                <a:gd name="T22" fmla="*/ 20 w 54"/>
                <a:gd name="T23" fmla="*/ 28 h 49"/>
                <a:gd name="T24" fmla="*/ 34 w 54"/>
                <a:gd name="T25" fmla="*/ 29 h 49"/>
                <a:gd name="T26" fmla="*/ 42 w 54"/>
                <a:gd name="T27" fmla="*/ 29 h 49"/>
                <a:gd name="T28" fmla="*/ 50 w 54"/>
                <a:gd name="T29" fmla="*/ 30 h 49"/>
                <a:gd name="T30" fmla="*/ 51 w 54"/>
                <a:gd name="T31" fmla="*/ 29 h 49"/>
                <a:gd name="T32" fmla="*/ 50 w 54"/>
                <a:gd name="T33" fmla="*/ 31 h 49"/>
                <a:gd name="T34" fmla="*/ 43 w 54"/>
                <a:gd name="T35" fmla="*/ 26 h 49"/>
                <a:gd name="T36" fmla="*/ 37 w 54"/>
                <a:gd name="T37" fmla="*/ 21 h 49"/>
                <a:gd name="T38" fmla="*/ 32 w 54"/>
                <a:gd name="T39" fmla="*/ 17 h 49"/>
                <a:gd name="T40" fmla="*/ 25 w 54"/>
                <a:gd name="T41" fmla="*/ 10 h 49"/>
                <a:gd name="T42" fmla="*/ 21 w 54"/>
                <a:gd name="T43" fmla="*/ 6 h 49"/>
                <a:gd name="T44" fmla="*/ 23 w 54"/>
                <a:gd name="T45" fmla="*/ 3 h 49"/>
                <a:gd name="T46" fmla="*/ 25 w 54"/>
                <a:gd name="T47" fmla="*/ 5 h 49"/>
                <a:gd name="T48" fmla="*/ 31 w 54"/>
                <a:gd name="T49" fmla="*/ 10 h 49"/>
                <a:gd name="T50" fmla="*/ 37 w 54"/>
                <a:gd name="T51" fmla="*/ 15 h 49"/>
                <a:gd name="T52" fmla="*/ 42 w 54"/>
                <a:gd name="T53" fmla="*/ 20 h 49"/>
                <a:gd name="T54" fmla="*/ 51 w 54"/>
                <a:gd name="T55" fmla="*/ 27 h 49"/>
                <a:gd name="T56" fmla="*/ 53 w 54"/>
                <a:gd name="T57" fmla="*/ 29 h 49"/>
                <a:gd name="T58" fmla="*/ 51 w 54"/>
                <a:gd name="T59" fmla="*/ 33 h 49"/>
                <a:gd name="T60" fmla="*/ 46 w 54"/>
                <a:gd name="T61" fmla="*/ 33 h 49"/>
                <a:gd name="T62" fmla="*/ 38 w 54"/>
                <a:gd name="T63" fmla="*/ 33 h 49"/>
                <a:gd name="T64" fmla="*/ 29 w 54"/>
                <a:gd name="T65" fmla="*/ 32 h 49"/>
                <a:gd name="T66" fmla="*/ 15 w 54"/>
                <a:gd name="T67" fmla="*/ 31 h 49"/>
                <a:gd name="T68" fmla="*/ 6 w 54"/>
                <a:gd name="T69" fmla="*/ 31 h 49"/>
                <a:gd name="T70" fmla="*/ 10 w 54"/>
                <a:gd name="T71" fmla="*/ 21 h 49"/>
                <a:gd name="T72" fmla="*/ 23 w 54"/>
                <a:gd name="T73" fmla="*/ 12 h 49"/>
                <a:gd name="T74" fmla="*/ 36 w 54"/>
                <a:gd name="T75" fmla="*/ 3 h 49"/>
                <a:gd name="T76" fmla="*/ 42 w 54"/>
                <a:gd name="T77" fmla="*/ 7 h 49"/>
                <a:gd name="T78" fmla="*/ 38 w 54"/>
                <a:gd name="T79" fmla="*/ 17 h 49"/>
                <a:gd name="T80" fmla="*/ 31 w 54"/>
                <a:gd name="T81" fmla="*/ 32 h 49"/>
                <a:gd name="T82" fmla="*/ 25 w 54"/>
                <a:gd name="T83" fmla="*/ 48 h 49"/>
                <a:gd name="T84" fmla="*/ 17 w 54"/>
                <a:gd name="T85" fmla="*/ 31 h 49"/>
                <a:gd name="T86" fmla="*/ 14 w 54"/>
                <a:gd name="T87" fmla="*/ 15 h 49"/>
                <a:gd name="T88" fmla="*/ 13 w 54"/>
                <a:gd name="T89" fmla="*/ 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4" h="49">
                  <a:moveTo>
                    <a:pt x="17" y="7"/>
                  </a:moveTo>
                  <a:cubicBezTo>
                    <a:pt x="17" y="7"/>
                    <a:pt x="15" y="8"/>
                    <a:pt x="18" y="9"/>
                  </a:cubicBezTo>
                  <a:cubicBezTo>
                    <a:pt x="16" y="10"/>
                    <a:pt x="18" y="12"/>
                    <a:pt x="18" y="14"/>
                  </a:cubicBezTo>
                  <a:cubicBezTo>
                    <a:pt x="20" y="16"/>
                    <a:pt x="19" y="19"/>
                    <a:pt x="20" y="22"/>
                  </a:cubicBezTo>
                  <a:cubicBezTo>
                    <a:pt x="20" y="25"/>
                    <a:pt x="20" y="27"/>
                    <a:pt x="21" y="30"/>
                  </a:cubicBezTo>
                  <a:cubicBezTo>
                    <a:pt x="21" y="33"/>
                    <a:pt x="23" y="36"/>
                    <a:pt x="22" y="39"/>
                  </a:cubicBezTo>
                  <a:cubicBezTo>
                    <a:pt x="21" y="41"/>
                    <a:pt x="28" y="49"/>
                    <a:pt x="21" y="47"/>
                  </a:cubicBezTo>
                  <a:cubicBezTo>
                    <a:pt x="24" y="44"/>
                    <a:pt x="25" y="40"/>
                    <a:pt x="26" y="36"/>
                  </a:cubicBezTo>
                  <a:cubicBezTo>
                    <a:pt x="27" y="31"/>
                    <a:pt x="27" y="31"/>
                    <a:pt x="27" y="31"/>
                  </a:cubicBezTo>
                  <a:cubicBezTo>
                    <a:pt x="28" y="29"/>
                    <a:pt x="29" y="28"/>
                    <a:pt x="30" y="26"/>
                  </a:cubicBezTo>
                  <a:cubicBezTo>
                    <a:pt x="31" y="23"/>
                    <a:pt x="34" y="20"/>
                    <a:pt x="34" y="16"/>
                  </a:cubicBezTo>
                  <a:cubicBezTo>
                    <a:pt x="35" y="14"/>
                    <a:pt x="35" y="12"/>
                    <a:pt x="37" y="11"/>
                  </a:cubicBezTo>
                  <a:cubicBezTo>
                    <a:pt x="39" y="10"/>
                    <a:pt x="40" y="8"/>
                    <a:pt x="39" y="6"/>
                  </a:cubicBezTo>
                  <a:cubicBezTo>
                    <a:pt x="39" y="4"/>
                    <a:pt x="35" y="0"/>
                    <a:pt x="44" y="3"/>
                  </a:cubicBezTo>
                  <a:cubicBezTo>
                    <a:pt x="41" y="6"/>
                    <a:pt x="41" y="5"/>
                    <a:pt x="39" y="7"/>
                  </a:cubicBezTo>
                  <a:cubicBezTo>
                    <a:pt x="37" y="10"/>
                    <a:pt x="31" y="9"/>
                    <a:pt x="29" y="13"/>
                  </a:cubicBezTo>
                  <a:cubicBezTo>
                    <a:pt x="29" y="15"/>
                    <a:pt x="26" y="14"/>
                    <a:pt x="25" y="16"/>
                  </a:cubicBezTo>
                  <a:cubicBezTo>
                    <a:pt x="21" y="19"/>
                    <a:pt x="21" y="19"/>
                    <a:pt x="21" y="19"/>
                  </a:cubicBezTo>
                  <a:cubicBezTo>
                    <a:pt x="18" y="21"/>
                    <a:pt x="16" y="24"/>
                    <a:pt x="12" y="24"/>
                  </a:cubicBezTo>
                  <a:cubicBezTo>
                    <a:pt x="9" y="25"/>
                    <a:pt x="6" y="28"/>
                    <a:pt x="3" y="30"/>
                  </a:cubicBezTo>
                  <a:cubicBezTo>
                    <a:pt x="0" y="25"/>
                    <a:pt x="5" y="29"/>
                    <a:pt x="6" y="27"/>
                  </a:cubicBezTo>
                  <a:cubicBezTo>
                    <a:pt x="7" y="27"/>
                    <a:pt x="9" y="27"/>
                    <a:pt x="11" y="27"/>
                  </a:cubicBezTo>
                  <a:cubicBezTo>
                    <a:pt x="15" y="28"/>
                    <a:pt x="15" y="28"/>
                    <a:pt x="15" y="28"/>
                  </a:cubicBezTo>
                  <a:cubicBezTo>
                    <a:pt x="17" y="28"/>
                    <a:pt x="19" y="28"/>
                    <a:pt x="20" y="28"/>
                  </a:cubicBezTo>
                  <a:cubicBezTo>
                    <a:pt x="23" y="26"/>
                    <a:pt x="26" y="29"/>
                    <a:pt x="29" y="28"/>
                  </a:cubicBezTo>
                  <a:cubicBezTo>
                    <a:pt x="31" y="29"/>
                    <a:pt x="32" y="29"/>
                    <a:pt x="34" y="29"/>
                  </a:cubicBezTo>
                  <a:cubicBezTo>
                    <a:pt x="35" y="28"/>
                    <a:pt x="36" y="31"/>
                    <a:pt x="38" y="29"/>
                  </a:cubicBezTo>
                  <a:cubicBezTo>
                    <a:pt x="39" y="29"/>
                    <a:pt x="41" y="28"/>
                    <a:pt x="42" y="29"/>
                  </a:cubicBezTo>
                  <a:cubicBezTo>
                    <a:pt x="43" y="28"/>
                    <a:pt x="45" y="28"/>
                    <a:pt x="46" y="29"/>
                  </a:cubicBezTo>
                  <a:cubicBezTo>
                    <a:pt x="47" y="30"/>
                    <a:pt x="49" y="30"/>
                    <a:pt x="50" y="30"/>
                  </a:cubicBezTo>
                  <a:cubicBezTo>
                    <a:pt x="51" y="29"/>
                    <a:pt x="51" y="29"/>
                    <a:pt x="51" y="29"/>
                  </a:cubicBezTo>
                  <a:cubicBezTo>
                    <a:pt x="51" y="29"/>
                    <a:pt x="51" y="29"/>
                    <a:pt x="51" y="29"/>
                  </a:cubicBezTo>
                  <a:cubicBezTo>
                    <a:pt x="50" y="34"/>
                    <a:pt x="51" y="31"/>
                    <a:pt x="50" y="32"/>
                  </a:cubicBezTo>
                  <a:cubicBezTo>
                    <a:pt x="50" y="31"/>
                    <a:pt x="50" y="31"/>
                    <a:pt x="50" y="31"/>
                  </a:cubicBezTo>
                  <a:cubicBezTo>
                    <a:pt x="48" y="30"/>
                    <a:pt x="48" y="30"/>
                    <a:pt x="48" y="30"/>
                  </a:cubicBezTo>
                  <a:cubicBezTo>
                    <a:pt x="45" y="30"/>
                    <a:pt x="43" y="28"/>
                    <a:pt x="43" y="26"/>
                  </a:cubicBezTo>
                  <a:cubicBezTo>
                    <a:pt x="40" y="26"/>
                    <a:pt x="41" y="23"/>
                    <a:pt x="40" y="23"/>
                  </a:cubicBezTo>
                  <a:cubicBezTo>
                    <a:pt x="38" y="24"/>
                    <a:pt x="39" y="21"/>
                    <a:pt x="37" y="21"/>
                  </a:cubicBezTo>
                  <a:cubicBezTo>
                    <a:pt x="36" y="20"/>
                    <a:pt x="35" y="19"/>
                    <a:pt x="35" y="18"/>
                  </a:cubicBezTo>
                  <a:cubicBezTo>
                    <a:pt x="34" y="18"/>
                    <a:pt x="33" y="18"/>
                    <a:pt x="32" y="17"/>
                  </a:cubicBezTo>
                  <a:cubicBezTo>
                    <a:pt x="31" y="15"/>
                    <a:pt x="29" y="15"/>
                    <a:pt x="28" y="13"/>
                  </a:cubicBezTo>
                  <a:cubicBezTo>
                    <a:pt x="25" y="13"/>
                    <a:pt x="26" y="10"/>
                    <a:pt x="25" y="10"/>
                  </a:cubicBezTo>
                  <a:cubicBezTo>
                    <a:pt x="24" y="8"/>
                    <a:pt x="22" y="9"/>
                    <a:pt x="22" y="8"/>
                  </a:cubicBezTo>
                  <a:cubicBezTo>
                    <a:pt x="21" y="7"/>
                    <a:pt x="22" y="6"/>
                    <a:pt x="21" y="6"/>
                  </a:cubicBezTo>
                  <a:cubicBezTo>
                    <a:pt x="22" y="4"/>
                    <a:pt x="20" y="6"/>
                    <a:pt x="20" y="6"/>
                  </a:cubicBezTo>
                  <a:cubicBezTo>
                    <a:pt x="18" y="8"/>
                    <a:pt x="22" y="4"/>
                    <a:pt x="23" y="3"/>
                  </a:cubicBezTo>
                  <a:cubicBezTo>
                    <a:pt x="23" y="2"/>
                    <a:pt x="22" y="4"/>
                    <a:pt x="23" y="3"/>
                  </a:cubicBezTo>
                  <a:cubicBezTo>
                    <a:pt x="25" y="2"/>
                    <a:pt x="23" y="5"/>
                    <a:pt x="25" y="5"/>
                  </a:cubicBezTo>
                  <a:cubicBezTo>
                    <a:pt x="27" y="3"/>
                    <a:pt x="25" y="8"/>
                    <a:pt x="27" y="7"/>
                  </a:cubicBezTo>
                  <a:cubicBezTo>
                    <a:pt x="27" y="9"/>
                    <a:pt x="30" y="8"/>
                    <a:pt x="31" y="10"/>
                  </a:cubicBezTo>
                  <a:cubicBezTo>
                    <a:pt x="32" y="11"/>
                    <a:pt x="34" y="11"/>
                    <a:pt x="35" y="14"/>
                  </a:cubicBezTo>
                  <a:cubicBezTo>
                    <a:pt x="37" y="15"/>
                    <a:pt x="37" y="15"/>
                    <a:pt x="37" y="15"/>
                  </a:cubicBezTo>
                  <a:cubicBezTo>
                    <a:pt x="38" y="16"/>
                    <a:pt x="39" y="17"/>
                    <a:pt x="40" y="18"/>
                  </a:cubicBezTo>
                  <a:cubicBezTo>
                    <a:pt x="40" y="19"/>
                    <a:pt x="43" y="18"/>
                    <a:pt x="42" y="20"/>
                  </a:cubicBezTo>
                  <a:cubicBezTo>
                    <a:pt x="44" y="20"/>
                    <a:pt x="45" y="20"/>
                    <a:pt x="45" y="23"/>
                  </a:cubicBezTo>
                  <a:cubicBezTo>
                    <a:pt x="46" y="25"/>
                    <a:pt x="48" y="26"/>
                    <a:pt x="51" y="27"/>
                  </a:cubicBezTo>
                  <a:cubicBezTo>
                    <a:pt x="52" y="28"/>
                    <a:pt x="52" y="28"/>
                    <a:pt x="52" y="28"/>
                  </a:cubicBezTo>
                  <a:cubicBezTo>
                    <a:pt x="53" y="29"/>
                    <a:pt x="53" y="29"/>
                    <a:pt x="53" y="29"/>
                  </a:cubicBezTo>
                  <a:cubicBezTo>
                    <a:pt x="52" y="31"/>
                    <a:pt x="54" y="24"/>
                    <a:pt x="51" y="33"/>
                  </a:cubicBezTo>
                  <a:cubicBezTo>
                    <a:pt x="51" y="33"/>
                    <a:pt x="51" y="33"/>
                    <a:pt x="51" y="33"/>
                  </a:cubicBezTo>
                  <a:cubicBezTo>
                    <a:pt x="50" y="33"/>
                    <a:pt x="50" y="33"/>
                    <a:pt x="50" y="33"/>
                  </a:cubicBezTo>
                  <a:cubicBezTo>
                    <a:pt x="49" y="34"/>
                    <a:pt x="48" y="34"/>
                    <a:pt x="46" y="33"/>
                  </a:cubicBezTo>
                  <a:cubicBezTo>
                    <a:pt x="42" y="32"/>
                    <a:pt x="42" y="32"/>
                    <a:pt x="42" y="32"/>
                  </a:cubicBezTo>
                  <a:cubicBezTo>
                    <a:pt x="41" y="33"/>
                    <a:pt x="39" y="34"/>
                    <a:pt x="38" y="33"/>
                  </a:cubicBezTo>
                  <a:cubicBezTo>
                    <a:pt x="36" y="34"/>
                    <a:pt x="35" y="35"/>
                    <a:pt x="33" y="33"/>
                  </a:cubicBezTo>
                  <a:cubicBezTo>
                    <a:pt x="32" y="34"/>
                    <a:pt x="30" y="32"/>
                    <a:pt x="29" y="32"/>
                  </a:cubicBezTo>
                  <a:cubicBezTo>
                    <a:pt x="26" y="35"/>
                    <a:pt x="23" y="31"/>
                    <a:pt x="20" y="32"/>
                  </a:cubicBezTo>
                  <a:cubicBezTo>
                    <a:pt x="15" y="31"/>
                    <a:pt x="15" y="31"/>
                    <a:pt x="15" y="31"/>
                  </a:cubicBezTo>
                  <a:cubicBezTo>
                    <a:pt x="11" y="31"/>
                    <a:pt x="11" y="31"/>
                    <a:pt x="11" y="31"/>
                  </a:cubicBezTo>
                  <a:cubicBezTo>
                    <a:pt x="9" y="31"/>
                    <a:pt x="7" y="32"/>
                    <a:pt x="6" y="31"/>
                  </a:cubicBezTo>
                  <a:cubicBezTo>
                    <a:pt x="4" y="29"/>
                    <a:pt x="3" y="36"/>
                    <a:pt x="1" y="27"/>
                  </a:cubicBezTo>
                  <a:cubicBezTo>
                    <a:pt x="10" y="21"/>
                    <a:pt x="10" y="21"/>
                    <a:pt x="10" y="21"/>
                  </a:cubicBezTo>
                  <a:cubicBezTo>
                    <a:pt x="13" y="20"/>
                    <a:pt x="16" y="18"/>
                    <a:pt x="18" y="15"/>
                  </a:cubicBezTo>
                  <a:cubicBezTo>
                    <a:pt x="23" y="12"/>
                    <a:pt x="23" y="12"/>
                    <a:pt x="23" y="12"/>
                  </a:cubicBezTo>
                  <a:cubicBezTo>
                    <a:pt x="25" y="12"/>
                    <a:pt x="26" y="12"/>
                    <a:pt x="27" y="10"/>
                  </a:cubicBezTo>
                  <a:cubicBezTo>
                    <a:pt x="29" y="6"/>
                    <a:pt x="34" y="6"/>
                    <a:pt x="36" y="3"/>
                  </a:cubicBezTo>
                  <a:cubicBezTo>
                    <a:pt x="38" y="4"/>
                    <a:pt x="41" y="2"/>
                    <a:pt x="41" y="1"/>
                  </a:cubicBezTo>
                  <a:cubicBezTo>
                    <a:pt x="46" y="4"/>
                    <a:pt x="40" y="5"/>
                    <a:pt x="42" y="7"/>
                  </a:cubicBezTo>
                  <a:cubicBezTo>
                    <a:pt x="44" y="10"/>
                    <a:pt x="41" y="11"/>
                    <a:pt x="40" y="12"/>
                  </a:cubicBezTo>
                  <a:cubicBezTo>
                    <a:pt x="40" y="14"/>
                    <a:pt x="38" y="15"/>
                    <a:pt x="38" y="17"/>
                  </a:cubicBezTo>
                  <a:cubicBezTo>
                    <a:pt x="38" y="21"/>
                    <a:pt x="33" y="24"/>
                    <a:pt x="34" y="28"/>
                  </a:cubicBezTo>
                  <a:cubicBezTo>
                    <a:pt x="32" y="29"/>
                    <a:pt x="31" y="31"/>
                    <a:pt x="31" y="32"/>
                  </a:cubicBezTo>
                  <a:cubicBezTo>
                    <a:pt x="30" y="34"/>
                    <a:pt x="28" y="35"/>
                    <a:pt x="29" y="38"/>
                  </a:cubicBezTo>
                  <a:cubicBezTo>
                    <a:pt x="28" y="41"/>
                    <a:pt x="25" y="44"/>
                    <a:pt x="25" y="48"/>
                  </a:cubicBezTo>
                  <a:cubicBezTo>
                    <a:pt x="16" y="49"/>
                    <a:pt x="23" y="42"/>
                    <a:pt x="19" y="40"/>
                  </a:cubicBezTo>
                  <a:cubicBezTo>
                    <a:pt x="17" y="37"/>
                    <a:pt x="21" y="33"/>
                    <a:pt x="17" y="31"/>
                  </a:cubicBezTo>
                  <a:cubicBezTo>
                    <a:pt x="16" y="28"/>
                    <a:pt x="16" y="25"/>
                    <a:pt x="16" y="23"/>
                  </a:cubicBezTo>
                  <a:cubicBezTo>
                    <a:pt x="15" y="20"/>
                    <a:pt x="16" y="17"/>
                    <a:pt x="14" y="15"/>
                  </a:cubicBezTo>
                  <a:cubicBezTo>
                    <a:pt x="13" y="13"/>
                    <a:pt x="14" y="11"/>
                    <a:pt x="14" y="10"/>
                  </a:cubicBezTo>
                  <a:cubicBezTo>
                    <a:pt x="14" y="8"/>
                    <a:pt x="12" y="10"/>
                    <a:pt x="13" y="8"/>
                  </a:cubicBezTo>
                  <a:cubicBezTo>
                    <a:pt x="11" y="8"/>
                    <a:pt x="17" y="7"/>
                    <a:pt x="17" y="7"/>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09" name="Freeform 27"/>
            <p:cNvSpPr/>
            <p:nvPr/>
          </p:nvSpPr>
          <p:spPr bwMode="auto">
            <a:xfrm>
              <a:off x="6948488" y="5984876"/>
              <a:ext cx="41275" cy="53975"/>
            </a:xfrm>
            <a:custGeom>
              <a:avLst/>
              <a:gdLst>
                <a:gd name="T0" fmla="*/ 5 w 11"/>
                <a:gd name="T1" fmla="*/ 13 h 14"/>
                <a:gd name="T2" fmla="*/ 5 w 11"/>
                <a:gd name="T3" fmla="*/ 13 h 14"/>
                <a:gd name="T4" fmla="*/ 5 w 11"/>
                <a:gd name="T5" fmla="*/ 12 h 14"/>
                <a:gd name="T6" fmla="*/ 5 w 11"/>
                <a:gd name="T7" fmla="*/ 11 h 14"/>
                <a:gd name="T8" fmla="*/ 5 w 11"/>
                <a:gd name="T9" fmla="*/ 11 h 14"/>
                <a:gd name="T10" fmla="*/ 4 w 11"/>
                <a:gd name="T11" fmla="*/ 10 h 14"/>
                <a:gd name="T12" fmla="*/ 4 w 11"/>
                <a:gd name="T13" fmla="*/ 10 h 14"/>
                <a:gd name="T14" fmla="*/ 4 w 11"/>
                <a:gd name="T15" fmla="*/ 9 h 14"/>
                <a:gd name="T16" fmla="*/ 4 w 11"/>
                <a:gd name="T17" fmla="*/ 8 h 14"/>
                <a:gd name="T18" fmla="*/ 4 w 11"/>
                <a:gd name="T19" fmla="*/ 8 h 14"/>
                <a:gd name="T20" fmla="*/ 3 w 11"/>
                <a:gd name="T21" fmla="*/ 7 h 14"/>
                <a:gd name="T22" fmla="*/ 3 w 11"/>
                <a:gd name="T23" fmla="*/ 7 h 14"/>
                <a:gd name="T24" fmla="*/ 3 w 11"/>
                <a:gd name="T25" fmla="*/ 6 h 14"/>
                <a:gd name="T26" fmla="*/ 2 w 11"/>
                <a:gd name="T27" fmla="*/ 6 h 14"/>
                <a:gd name="T28" fmla="*/ 2 w 11"/>
                <a:gd name="T29" fmla="*/ 6 h 14"/>
                <a:gd name="T30" fmla="*/ 2 w 11"/>
                <a:gd name="T31" fmla="*/ 5 h 14"/>
                <a:gd name="T32" fmla="*/ 2 w 11"/>
                <a:gd name="T33" fmla="*/ 5 h 14"/>
                <a:gd name="T34" fmla="*/ 2 w 11"/>
                <a:gd name="T35" fmla="*/ 5 h 14"/>
                <a:gd name="T36" fmla="*/ 2 w 11"/>
                <a:gd name="T37" fmla="*/ 4 h 14"/>
                <a:gd name="T38" fmla="*/ 2 w 11"/>
                <a:gd name="T39" fmla="*/ 4 h 14"/>
                <a:gd name="T40" fmla="*/ 4 w 11"/>
                <a:gd name="T41" fmla="*/ 1 h 14"/>
                <a:gd name="T42" fmla="*/ 5 w 11"/>
                <a:gd name="T43" fmla="*/ 2 h 14"/>
                <a:gd name="T44" fmla="*/ 5 w 11"/>
                <a:gd name="T45" fmla="*/ 2 h 14"/>
                <a:gd name="T46" fmla="*/ 5 w 11"/>
                <a:gd name="T47" fmla="*/ 2 h 14"/>
                <a:gd name="T48" fmla="*/ 5 w 11"/>
                <a:gd name="T49" fmla="*/ 3 h 14"/>
                <a:gd name="T50" fmla="*/ 6 w 11"/>
                <a:gd name="T51" fmla="*/ 4 h 14"/>
                <a:gd name="T52" fmla="*/ 6 w 11"/>
                <a:gd name="T53" fmla="*/ 4 h 14"/>
                <a:gd name="T54" fmla="*/ 6 w 11"/>
                <a:gd name="T55" fmla="*/ 4 h 14"/>
                <a:gd name="T56" fmla="*/ 7 w 11"/>
                <a:gd name="T57" fmla="*/ 5 h 14"/>
                <a:gd name="T58" fmla="*/ 7 w 11"/>
                <a:gd name="T59" fmla="*/ 5 h 14"/>
                <a:gd name="T60" fmla="*/ 8 w 11"/>
                <a:gd name="T61" fmla="*/ 6 h 14"/>
                <a:gd name="T62" fmla="*/ 8 w 11"/>
                <a:gd name="T63" fmla="*/ 7 h 14"/>
                <a:gd name="T64" fmla="*/ 8 w 11"/>
                <a:gd name="T65" fmla="*/ 8 h 14"/>
                <a:gd name="T66" fmla="*/ 8 w 11"/>
                <a:gd name="T67" fmla="*/ 9 h 14"/>
                <a:gd name="T68" fmla="*/ 8 w 11"/>
                <a:gd name="T69" fmla="*/ 9 h 14"/>
                <a:gd name="T70" fmla="*/ 8 w 11"/>
                <a:gd name="T71" fmla="*/ 10 h 14"/>
                <a:gd name="T72" fmla="*/ 9 w 11"/>
                <a:gd name="T73" fmla="*/ 11 h 14"/>
                <a:gd name="T74" fmla="*/ 9 w 11"/>
                <a:gd name="T75" fmla="*/ 12 h 14"/>
                <a:gd name="T76" fmla="*/ 9 w 11"/>
                <a:gd name="T77" fmla="*/ 13 h 14"/>
                <a:gd name="T78" fmla="*/ 9 w 11"/>
                <a:gd name="T7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 h="14">
                  <a:moveTo>
                    <a:pt x="5" y="14"/>
                  </a:moveTo>
                  <a:cubicBezTo>
                    <a:pt x="5" y="14"/>
                    <a:pt x="8" y="14"/>
                    <a:pt x="5" y="13"/>
                  </a:cubicBezTo>
                  <a:cubicBezTo>
                    <a:pt x="7" y="13"/>
                    <a:pt x="5" y="13"/>
                    <a:pt x="5" y="13"/>
                  </a:cubicBezTo>
                  <a:cubicBezTo>
                    <a:pt x="4" y="13"/>
                    <a:pt x="5" y="13"/>
                    <a:pt x="5" y="13"/>
                  </a:cubicBezTo>
                  <a:cubicBezTo>
                    <a:pt x="5" y="13"/>
                    <a:pt x="5" y="13"/>
                    <a:pt x="5" y="13"/>
                  </a:cubicBezTo>
                  <a:cubicBezTo>
                    <a:pt x="6" y="12"/>
                    <a:pt x="4" y="12"/>
                    <a:pt x="5" y="12"/>
                  </a:cubicBezTo>
                  <a:cubicBezTo>
                    <a:pt x="5" y="12"/>
                    <a:pt x="4" y="12"/>
                    <a:pt x="5" y="12"/>
                  </a:cubicBezTo>
                  <a:cubicBezTo>
                    <a:pt x="7" y="11"/>
                    <a:pt x="6" y="11"/>
                    <a:pt x="5" y="11"/>
                  </a:cubicBezTo>
                  <a:cubicBezTo>
                    <a:pt x="4" y="11"/>
                    <a:pt x="4" y="11"/>
                    <a:pt x="4" y="11"/>
                  </a:cubicBezTo>
                  <a:cubicBezTo>
                    <a:pt x="4" y="11"/>
                    <a:pt x="4" y="11"/>
                    <a:pt x="5" y="11"/>
                  </a:cubicBezTo>
                  <a:cubicBezTo>
                    <a:pt x="4" y="11"/>
                    <a:pt x="6" y="10"/>
                    <a:pt x="5" y="10"/>
                  </a:cubicBezTo>
                  <a:cubicBezTo>
                    <a:pt x="4" y="10"/>
                    <a:pt x="4" y="10"/>
                    <a:pt x="4" y="10"/>
                  </a:cubicBezTo>
                  <a:cubicBezTo>
                    <a:pt x="6" y="9"/>
                    <a:pt x="6" y="9"/>
                    <a:pt x="4" y="10"/>
                  </a:cubicBezTo>
                  <a:cubicBezTo>
                    <a:pt x="2" y="10"/>
                    <a:pt x="4" y="10"/>
                    <a:pt x="4" y="10"/>
                  </a:cubicBezTo>
                  <a:cubicBezTo>
                    <a:pt x="4" y="9"/>
                    <a:pt x="4" y="9"/>
                    <a:pt x="4" y="9"/>
                  </a:cubicBezTo>
                  <a:cubicBezTo>
                    <a:pt x="2" y="10"/>
                    <a:pt x="6" y="8"/>
                    <a:pt x="4" y="9"/>
                  </a:cubicBezTo>
                  <a:cubicBezTo>
                    <a:pt x="3" y="9"/>
                    <a:pt x="5" y="8"/>
                    <a:pt x="4" y="9"/>
                  </a:cubicBezTo>
                  <a:cubicBezTo>
                    <a:pt x="4" y="8"/>
                    <a:pt x="4" y="8"/>
                    <a:pt x="4" y="8"/>
                  </a:cubicBezTo>
                  <a:cubicBezTo>
                    <a:pt x="3" y="8"/>
                    <a:pt x="3" y="9"/>
                    <a:pt x="4" y="8"/>
                  </a:cubicBezTo>
                  <a:cubicBezTo>
                    <a:pt x="5" y="7"/>
                    <a:pt x="3" y="8"/>
                    <a:pt x="4" y="8"/>
                  </a:cubicBezTo>
                  <a:cubicBezTo>
                    <a:pt x="5" y="7"/>
                    <a:pt x="4" y="7"/>
                    <a:pt x="4" y="7"/>
                  </a:cubicBezTo>
                  <a:cubicBezTo>
                    <a:pt x="3" y="7"/>
                    <a:pt x="3" y="7"/>
                    <a:pt x="3" y="7"/>
                  </a:cubicBezTo>
                  <a:cubicBezTo>
                    <a:pt x="4" y="7"/>
                    <a:pt x="4" y="7"/>
                    <a:pt x="4" y="7"/>
                  </a:cubicBezTo>
                  <a:cubicBezTo>
                    <a:pt x="3" y="7"/>
                    <a:pt x="3" y="7"/>
                    <a:pt x="3" y="7"/>
                  </a:cubicBezTo>
                  <a:cubicBezTo>
                    <a:pt x="1" y="8"/>
                    <a:pt x="4" y="6"/>
                    <a:pt x="3" y="6"/>
                  </a:cubicBezTo>
                  <a:cubicBezTo>
                    <a:pt x="4" y="6"/>
                    <a:pt x="3" y="6"/>
                    <a:pt x="3" y="6"/>
                  </a:cubicBezTo>
                  <a:cubicBezTo>
                    <a:pt x="2" y="7"/>
                    <a:pt x="5" y="5"/>
                    <a:pt x="3" y="6"/>
                  </a:cubicBezTo>
                  <a:cubicBezTo>
                    <a:pt x="3" y="6"/>
                    <a:pt x="2" y="7"/>
                    <a:pt x="2" y="6"/>
                  </a:cubicBezTo>
                  <a:cubicBezTo>
                    <a:pt x="3" y="6"/>
                    <a:pt x="3" y="6"/>
                    <a:pt x="3" y="6"/>
                  </a:cubicBezTo>
                  <a:cubicBezTo>
                    <a:pt x="4" y="5"/>
                    <a:pt x="3" y="5"/>
                    <a:pt x="2" y="6"/>
                  </a:cubicBezTo>
                  <a:cubicBezTo>
                    <a:pt x="1" y="6"/>
                    <a:pt x="1" y="6"/>
                    <a:pt x="2" y="5"/>
                  </a:cubicBezTo>
                  <a:cubicBezTo>
                    <a:pt x="1" y="6"/>
                    <a:pt x="3" y="5"/>
                    <a:pt x="2" y="5"/>
                  </a:cubicBezTo>
                  <a:cubicBezTo>
                    <a:pt x="1" y="6"/>
                    <a:pt x="3" y="4"/>
                    <a:pt x="2" y="5"/>
                  </a:cubicBezTo>
                  <a:cubicBezTo>
                    <a:pt x="3" y="5"/>
                    <a:pt x="2" y="5"/>
                    <a:pt x="2" y="5"/>
                  </a:cubicBezTo>
                  <a:cubicBezTo>
                    <a:pt x="2" y="5"/>
                    <a:pt x="2" y="5"/>
                    <a:pt x="2" y="5"/>
                  </a:cubicBezTo>
                  <a:cubicBezTo>
                    <a:pt x="2" y="5"/>
                    <a:pt x="1" y="5"/>
                    <a:pt x="2" y="5"/>
                  </a:cubicBezTo>
                  <a:cubicBezTo>
                    <a:pt x="0" y="6"/>
                    <a:pt x="2" y="4"/>
                    <a:pt x="2" y="4"/>
                  </a:cubicBezTo>
                  <a:cubicBezTo>
                    <a:pt x="3" y="3"/>
                    <a:pt x="1" y="5"/>
                    <a:pt x="2" y="4"/>
                  </a:cubicBezTo>
                  <a:cubicBezTo>
                    <a:pt x="1" y="5"/>
                    <a:pt x="2" y="4"/>
                    <a:pt x="2" y="4"/>
                  </a:cubicBezTo>
                  <a:cubicBezTo>
                    <a:pt x="3" y="3"/>
                    <a:pt x="1" y="4"/>
                    <a:pt x="2" y="4"/>
                  </a:cubicBezTo>
                  <a:cubicBezTo>
                    <a:pt x="0" y="6"/>
                    <a:pt x="3" y="3"/>
                    <a:pt x="4" y="1"/>
                  </a:cubicBezTo>
                  <a:cubicBezTo>
                    <a:pt x="5" y="1"/>
                    <a:pt x="3" y="3"/>
                    <a:pt x="4" y="1"/>
                  </a:cubicBezTo>
                  <a:cubicBezTo>
                    <a:pt x="6" y="0"/>
                    <a:pt x="3" y="3"/>
                    <a:pt x="4" y="1"/>
                  </a:cubicBezTo>
                  <a:cubicBezTo>
                    <a:pt x="6" y="0"/>
                    <a:pt x="3" y="3"/>
                    <a:pt x="5" y="2"/>
                  </a:cubicBezTo>
                  <a:cubicBezTo>
                    <a:pt x="3" y="3"/>
                    <a:pt x="6" y="1"/>
                    <a:pt x="5" y="2"/>
                  </a:cubicBezTo>
                  <a:cubicBezTo>
                    <a:pt x="5" y="2"/>
                    <a:pt x="6" y="1"/>
                    <a:pt x="5" y="2"/>
                  </a:cubicBezTo>
                  <a:cubicBezTo>
                    <a:pt x="5" y="2"/>
                    <a:pt x="5" y="2"/>
                    <a:pt x="5" y="2"/>
                  </a:cubicBezTo>
                  <a:cubicBezTo>
                    <a:pt x="5" y="2"/>
                    <a:pt x="5" y="2"/>
                    <a:pt x="5" y="2"/>
                  </a:cubicBezTo>
                  <a:cubicBezTo>
                    <a:pt x="5" y="3"/>
                    <a:pt x="7" y="1"/>
                    <a:pt x="5" y="3"/>
                  </a:cubicBezTo>
                  <a:cubicBezTo>
                    <a:pt x="6" y="2"/>
                    <a:pt x="7" y="1"/>
                    <a:pt x="5" y="3"/>
                  </a:cubicBezTo>
                  <a:cubicBezTo>
                    <a:pt x="5" y="4"/>
                    <a:pt x="5" y="3"/>
                    <a:pt x="6" y="3"/>
                  </a:cubicBezTo>
                  <a:cubicBezTo>
                    <a:pt x="6" y="3"/>
                    <a:pt x="7" y="2"/>
                    <a:pt x="6" y="4"/>
                  </a:cubicBezTo>
                  <a:cubicBezTo>
                    <a:pt x="5" y="4"/>
                    <a:pt x="5" y="4"/>
                    <a:pt x="5" y="4"/>
                  </a:cubicBezTo>
                  <a:cubicBezTo>
                    <a:pt x="6" y="4"/>
                    <a:pt x="7" y="3"/>
                    <a:pt x="6" y="4"/>
                  </a:cubicBezTo>
                  <a:cubicBezTo>
                    <a:pt x="7" y="4"/>
                    <a:pt x="8" y="3"/>
                    <a:pt x="6" y="4"/>
                  </a:cubicBezTo>
                  <a:cubicBezTo>
                    <a:pt x="8" y="3"/>
                    <a:pt x="6" y="4"/>
                    <a:pt x="6" y="4"/>
                  </a:cubicBezTo>
                  <a:cubicBezTo>
                    <a:pt x="8" y="3"/>
                    <a:pt x="6" y="5"/>
                    <a:pt x="7" y="5"/>
                  </a:cubicBezTo>
                  <a:cubicBezTo>
                    <a:pt x="7" y="5"/>
                    <a:pt x="7" y="5"/>
                    <a:pt x="7" y="5"/>
                  </a:cubicBezTo>
                  <a:cubicBezTo>
                    <a:pt x="7" y="5"/>
                    <a:pt x="7" y="5"/>
                    <a:pt x="7" y="5"/>
                  </a:cubicBezTo>
                  <a:cubicBezTo>
                    <a:pt x="7" y="5"/>
                    <a:pt x="8" y="5"/>
                    <a:pt x="7" y="5"/>
                  </a:cubicBezTo>
                  <a:cubicBezTo>
                    <a:pt x="7" y="6"/>
                    <a:pt x="7" y="6"/>
                    <a:pt x="7" y="6"/>
                  </a:cubicBezTo>
                  <a:cubicBezTo>
                    <a:pt x="8" y="6"/>
                    <a:pt x="8" y="6"/>
                    <a:pt x="8" y="6"/>
                  </a:cubicBezTo>
                  <a:cubicBezTo>
                    <a:pt x="7" y="7"/>
                    <a:pt x="7" y="7"/>
                    <a:pt x="8" y="7"/>
                  </a:cubicBezTo>
                  <a:cubicBezTo>
                    <a:pt x="8" y="7"/>
                    <a:pt x="8" y="7"/>
                    <a:pt x="8" y="7"/>
                  </a:cubicBezTo>
                  <a:cubicBezTo>
                    <a:pt x="7" y="7"/>
                    <a:pt x="7" y="8"/>
                    <a:pt x="8" y="7"/>
                  </a:cubicBezTo>
                  <a:cubicBezTo>
                    <a:pt x="10" y="7"/>
                    <a:pt x="7" y="8"/>
                    <a:pt x="8" y="8"/>
                  </a:cubicBezTo>
                  <a:cubicBezTo>
                    <a:pt x="7" y="9"/>
                    <a:pt x="7" y="9"/>
                    <a:pt x="7" y="9"/>
                  </a:cubicBezTo>
                  <a:cubicBezTo>
                    <a:pt x="8" y="9"/>
                    <a:pt x="6" y="9"/>
                    <a:pt x="8" y="9"/>
                  </a:cubicBezTo>
                  <a:cubicBezTo>
                    <a:pt x="10" y="8"/>
                    <a:pt x="8" y="9"/>
                    <a:pt x="8" y="9"/>
                  </a:cubicBezTo>
                  <a:cubicBezTo>
                    <a:pt x="8" y="9"/>
                    <a:pt x="8" y="9"/>
                    <a:pt x="8" y="9"/>
                  </a:cubicBezTo>
                  <a:cubicBezTo>
                    <a:pt x="10" y="9"/>
                    <a:pt x="7" y="10"/>
                    <a:pt x="9" y="10"/>
                  </a:cubicBezTo>
                  <a:cubicBezTo>
                    <a:pt x="8" y="10"/>
                    <a:pt x="8" y="10"/>
                    <a:pt x="8" y="10"/>
                  </a:cubicBezTo>
                  <a:cubicBezTo>
                    <a:pt x="8" y="10"/>
                    <a:pt x="7" y="11"/>
                    <a:pt x="9" y="10"/>
                  </a:cubicBezTo>
                  <a:cubicBezTo>
                    <a:pt x="9" y="11"/>
                    <a:pt x="8" y="11"/>
                    <a:pt x="9" y="11"/>
                  </a:cubicBezTo>
                  <a:cubicBezTo>
                    <a:pt x="9" y="11"/>
                    <a:pt x="7" y="12"/>
                    <a:pt x="9" y="12"/>
                  </a:cubicBezTo>
                  <a:cubicBezTo>
                    <a:pt x="10" y="12"/>
                    <a:pt x="5" y="12"/>
                    <a:pt x="9" y="12"/>
                  </a:cubicBezTo>
                  <a:cubicBezTo>
                    <a:pt x="9" y="13"/>
                    <a:pt x="9" y="13"/>
                    <a:pt x="9" y="13"/>
                  </a:cubicBezTo>
                  <a:cubicBezTo>
                    <a:pt x="9" y="13"/>
                    <a:pt x="8" y="13"/>
                    <a:pt x="9" y="13"/>
                  </a:cubicBezTo>
                  <a:cubicBezTo>
                    <a:pt x="11" y="13"/>
                    <a:pt x="9" y="13"/>
                    <a:pt x="9" y="13"/>
                  </a:cubicBezTo>
                  <a:cubicBezTo>
                    <a:pt x="8" y="14"/>
                    <a:pt x="11" y="13"/>
                    <a:pt x="9" y="14"/>
                  </a:cubicBezTo>
                  <a:cubicBezTo>
                    <a:pt x="11" y="14"/>
                    <a:pt x="5" y="14"/>
                    <a:pt x="5" y="14"/>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10" name="Freeform 28"/>
            <p:cNvSpPr/>
            <p:nvPr/>
          </p:nvSpPr>
          <p:spPr bwMode="auto">
            <a:xfrm>
              <a:off x="6904038" y="6069013"/>
              <a:ext cx="38100" cy="63500"/>
            </a:xfrm>
            <a:custGeom>
              <a:avLst/>
              <a:gdLst>
                <a:gd name="T0" fmla="*/ 4 w 10"/>
                <a:gd name="T1" fmla="*/ 17 h 17"/>
                <a:gd name="T2" fmla="*/ 4 w 10"/>
                <a:gd name="T3" fmla="*/ 16 h 17"/>
                <a:gd name="T4" fmla="*/ 4 w 10"/>
                <a:gd name="T5" fmla="*/ 15 h 17"/>
                <a:gd name="T6" fmla="*/ 4 w 10"/>
                <a:gd name="T7" fmla="*/ 13 h 17"/>
                <a:gd name="T8" fmla="*/ 4 w 10"/>
                <a:gd name="T9" fmla="*/ 13 h 17"/>
                <a:gd name="T10" fmla="*/ 4 w 10"/>
                <a:gd name="T11" fmla="*/ 11 h 17"/>
                <a:gd name="T12" fmla="*/ 3 w 10"/>
                <a:gd name="T13" fmla="*/ 11 h 17"/>
                <a:gd name="T14" fmla="*/ 3 w 10"/>
                <a:gd name="T15" fmla="*/ 10 h 17"/>
                <a:gd name="T16" fmla="*/ 3 w 10"/>
                <a:gd name="T17" fmla="*/ 9 h 17"/>
                <a:gd name="T18" fmla="*/ 3 w 10"/>
                <a:gd name="T19" fmla="*/ 7 h 17"/>
                <a:gd name="T20" fmla="*/ 3 w 10"/>
                <a:gd name="T21" fmla="*/ 6 h 17"/>
                <a:gd name="T22" fmla="*/ 3 w 10"/>
                <a:gd name="T23" fmla="*/ 6 h 17"/>
                <a:gd name="T24" fmla="*/ 3 w 10"/>
                <a:gd name="T25" fmla="*/ 5 h 17"/>
                <a:gd name="T26" fmla="*/ 2 w 10"/>
                <a:gd name="T27" fmla="*/ 4 h 17"/>
                <a:gd name="T28" fmla="*/ 3 w 10"/>
                <a:gd name="T29" fmla="*/ 3 h 17"/>
                <a:gd name="T30" fmla="*/ 3 w 10"/>
                <a:gd name="T31" fmla="*/ 2 h 17"/>
                <a:gd name="T32" fmla="*/ 3 w 10"/>
                <a:gd name="T33" fmla="*/ 2 h 17"/>
                <a:gd name="T34" fmla="*/ 2 w 10"/>
                <a:gd name="T35" fmla="*/ 1 h 17"/>
                <a:gd name="T36" fmla="*/ 2 w 10"/>
                <a:gd name="T37" fmla="*/ 0 h 17"/>
                <a:gd name="T38" fmla="*/ 2 w 10"/>
                <a:gd name="T39" fmla="*/ 0 h 17"/>
                <a:gd name="T40" fmla="*/ 6 w 10"/>
                <a:gd name="T41" fmla="*/ 0 h 17"/>
                <a:gd name="T42" fmla="*/ 6 w 10"/>
                <a:gd name="T43" fmla="*/ 1 h 17"/>
                <a:gd name="T44" fmla="*/ 6 w 10"/>
                <a:gd name="T45" fmla="*/ 1 h 17"/>
                <a:gd name="T46" fmla="*/ 6 w 10"/>
                <a:gd name="T47" fmla="*/ 2 h 17"/>
                <a:gd name="T48" fmla="*/ 7 w 10"/>
                <a:gd name="T49" fmla="*/ 2 h 17"/>
                <a:gd name="T50" fmla="*/ 7 w 10"/>
                <a:gd name="T51" fmla="*/ 3 h 17"/>
                <a:gd name="T52" fmla="*/ 7 w 10"/>
                <a:gd name="T53" fmla="*/ 4 h 17"/>
                <a:gd name="T54" fmla="*/ 7 w 10"/>
                <a:gd name="T55" fmla="*/ 5 h 17"/>
                <a:gd name="T56" fmla="*/ 7 w 10"/>
                <a:gd name="T57" fmla="*/ 6 h 17"/>
                <a:gd name="T58" fmla="*/ 7 w 10"/>
                <a:gd name="T59" fmla="*/ 6 h 17"/>
                <a:gd name="T60" fmla="*/ 7 w 10"/>
                <a:gd name="T61" fmla="*/ 7 h 17"/>
                <a:gd name="T62" fmla="*/ 7 w 10"/>
                <a:gd name="T63" fmla="*/ 8 h 17"/>
                <a:gd name="T64" fmla="*/ 7 w 10"/>
                <a:gd name="T65" fmla="*/ 10 h 17"/>
                <a:gd name="T66" fmla="*/ 8 w 10"/>
                <a:gd name="T67" fmla="*/ 10 h 17"/>
                <a:gd name="T68" fmla="*/ 8 w 10"/>
                <a:gd name="T69" fmla="*/ 11 h 17"/>
                <a:gd name="T70" fmla="*/ 7 w 10"/>
                <a:gd name="T71" fmla="*/ 13 h 17"/>
                <a:gd name="T72" fmla="*/ 8 w 10"/>
                <a:gd name="T73" fmla="*/ 14 h 17"/>
                <a:gd name="T74" fmla="*/ 8 w 10"/>
                <a:gd name="T75" fmla="*/ 15 h 17"/>
                <a:gd name="T76" fmla="*/ 8 w 10"/>
                <a:gd name="T77" fmla="*/ 17 h 17"/>
                <a:gd name="T78" fmla="*/ 8 w 10"/>
                <a:gd name="T7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 h="17">
                  <a:moveTo>
                    <a:pt x="4" y="17"/>
                  </a:moveTo>
                  <a:cubicBezTo>
                    <a:pt x="4" y="17"/>
                    <a:pt x="7" y="17"/>
                    <a:pt x="4" y="17"/>
                  </a:cubicBezTo>
                  <a:cubicBezTo>
                    <a:pt x="6" y="17"/>
                    <a:pt x="4" y="17"/>
                    <a:pt x="4" y="17"/>
                  </a:cubicBezTo>
                  <a:cubicBezTo>
                    <a:pt x="3" y="17"/>
                    <a:pt x="4" y="16"/>
                    <a:pt x="4" y="16"/>
                  </a:cubicBezTo>
                  <a:cubicBezTo>
                    <a:pt x="4" y="16"/>
                    <a:pt x="4" y="16"/>
                    <a:pt x="4" y="16"/>
                  </a:cubicBezTo>
                  <a:cubicBezTo>
                    <a:pt x="5" y="15"/>
                    <a:pt x="3" y="15"/>
                    <a:pt x="4" y="15"/>
                  </a:cubicBezTo>
                  <a:cubicBezTo>
                    <a:pt x="5" y="15"/>
                    <a:pt x="3" y="15"/>
                    <a:pt x="4" y="14"/>
                  </a:cubicBezTo>
                  <a:cubicBezTo>
                    <a:pt x="6" y="14"/>
                    <a:pt x="5" y="14"/>
                    <a:pt x="4" y="13"/>
                  </a:cubicBezTo>
                  <a:cubicBezTo>
                    <a:pt x="4" y="13"/>
                    <a:pt x="4" y="13"/>
                    <a:pt x="4" y="13"/>
                  </a:cubicBezTo>
                  <a:cubicBezTo>
                    <a:pt x="3" y="13"/>
                    <a:pt x="3" y="13"/>
                    <a:pt x="4" y="13"/>
                  </a:cubicBezTo>
                  <a:cubicBezTo>
                    <a:pt x="3" y="12"/>
                    <a:pt x="5" y="12"/>
                    <a:pt x="4" y="12"/>
                  </a:cubicBezTo>
                  <a:cubicBezTo>
                    <a:pt x="3" y="12"/>
                    <a:pt x="3" y="12"/>
                    <a:pt x="4" y="11"/>
                  </a:cubicBezTo>
                  <a:cubicBezTo>
                    <a:pt x="5" y="11"/>
                    <a:pt x="5" y="11"/>
                    <a:pt x="4" y="11"/>
                  </a:cubicBezTo>
                  <a:cubicBezTo>
                    <a:pt x="1" y="11"/>
                    <a:pt x="3" y="11"/>
                    <a:pt x="3" y="11"/>
                  </a:cubicBezTo>
                  <a:cubicBezTo>
                    <a:pt x="4" y="10"/>
                    <a:pt x="4" y="10"/>
                    <a:pt x="4" y="10"/>
                  </a:cubicBezTo>
                  <a:cubicBezTo>
                    <a:pt x="2" y="10"/>
                    <a:pt x="6" y="9"/>
                    <a:pt x="3" y="10"/>
                  </a:cubicBezTo>
                  <a:cubicBezTo>
                    <a:pt x="2" y="10"/>
                    <a:pt x="4" y="9"/>
                    <a:pt x="3" y="9"/>
                  </a:cubicBezTo>
                  <a:cubicBezTo>
                    <a:pt x="3" y="9"/>
                    <a:pt x="3" y="9"/>
                    <a:pt x="3" y="9"/>
                  </a:cubicBezTo>
                  <a:cubicBezTo>
                    <a:pt x="3" y="9"/>
                    <a:pt x="2" y="8"/>
                    <a:pt x="3" y="8"/>
                  </a:cubicBezTo>
                  <a:cubicBezTo>
                    <a:pt x="4" y="8"/>
                    <a:pt x="3" y="7"/>
                    <a:pt x="3" y="7"/>
                  </a:cubicBezTo>
                  <a:cubicBezTo>
                    <a:pt x="4" y="7"/>
                    <a:pt x="4" y="7"/>
                    <a:pt x="3" y="7"/>
                  </a:cubicBezTo>
                  <a:cubicBezTo>
                    <a:pt x="3" y="7"/>
                    <a:pt x="3" y="7"/>
                    <a:pt x="3" y="6"/>
                  </a:cubicBezTo>
                  <a:cubicBezTo>
                    <a:pt x="3" y="6"/>
                    <a:pt x="3" y="6"/>
                    <a:pt x="3" y="6"/>
                  </a:cubicBezTo>
                  <a:cubicBezTo>
                    <a:pt x="3" y="6"/>
                    <a:pt x="3" y="6"/>
                    <a:pt x="3" y="6"/>
                  </a:cubicBezTo>
                  <a:cubicBezTo>
                    <a:pt x="0" y="6"/>
                    <a:pt x="4" y="5"/>
                    <a:pt x="3" y="5"/>
                  </a:cubicBezTo>
                  <a:cubicBezTo>
                    <a:pt x="4" y="5"/>
                    <a:pt x="3" y="5"/>
                    <a:pt x="3" y="5"/>
                  </a:cubicBezTo>
                  <a:cubicBezTo>
                    <a:pt x="2" y="5"/>
                    <a:pt x="5" y="4"/>
                    <a:pt x="3" y="4"/>
                  </a:cubicBezTo>
                  <a:cubicBezTo>
                    <a:pt x="3" y="4"/>
                    <a:pt x="2" y="4"/>
                    <a:pt x="2" y="4"/>
                  </a:cubicBezTo>
                  <a:cubicBezTo>
                    <a:pt x="2" y="4"/>
                    <a:pt x="2" y="4"/>
                    <a:pt x="3" y="4"/>
                  </a:cubicBezTo>
                  <a:cubicBezTo>
                    <a:pt x="5" y="3"/>
                    <a:pt x="3" y="3"/>
                    <a:pt x="3" y="3"/>
                  </a:cubicBezTo>
                  <a:cubicBezTo>
                    <a:pt x="1" y="3"/>
                    <a:pt x="1" y="3"/>
                    <a:pt x="3" y="2"/>
                  </a:cubicBezTo>
                  <a:cubicBezTo>
                    <a:pt x="1" y="2"/>
                    <a:pt x="3" y="2"/>
                    <a:pt x="3" y="2"/>
                  </a:cubicBezTo>
                  <a:cubicBezTo>
                    <a:pt x="1" y="2"/>
                    <a:pt x="4" y="2"/>
                    <a:pt x="2" y="2"/>
                  </a:cubicBezTo>
                  <a:cubicBezTo>
                    <a:pt x="3" y="2"/>
                    <a:pt x="3" y="2"/>
                    <a:pt x="3" y="2"/>
                  </a:cubicBezTo>
                  <a:cubicBezTo>
                    <a:pt x="2" y="1"/>
                    <a:pt x="2" y="1"/>
                    <a:pt x="2" y="1"/>
                  </a:cubicBezTo>
                  <a:cubicBezTo>
                    <a:pt x="3" y="1"/>
                    <a:pt x="2" y="1"/>
                    <a:pt x="2" y="1"/>
                  </a:cubicBezTo>
                  <a:cubicBezTo>
                    <a:pt x="0" y="1"/>
                    <a:pt x="3" y="1"/>
                    <a:pt x="2" y="1"/>
                  </a:cubicBezTo>
                  <a:cubicBezTo>
                    <a:pt x="4" y="1"/>
                    <a:pt x="2" y="0"/>
                    <a:pt x="2" y="0"/>
                  </a:cubicBezTo>
                  <a:cubicBezTo>
                    <a:pt x="2" y="0"/>
                    <a:pt x="3" y="0"/>
                    <a:pt x="2" y="0"/>
                  </a:cubicBezTo>
                  <a:cubicBezTo>
                    <a:pt x="4" y="0"/>
                    <a:pt x="2" y="0"/>
                    <a:pt x="2" y="0"/>
                  </a:cubicBezTo>
                  <a:cubicBezTo>
                    <a:pt x="0" y="0"/>
                    <a:pt x="4" y="0"/>
                    <a:pt x="6" y="0"/>
                  </a:cubicBezTo>
                  <a:cubicBezTo>
                    <a:pt x="7" y="0"/>
                    <a:pt x="4" y="0"/>
                    <a:pt x="6" y="0"/>
                  </a:cubicBezTo>
                  <a:cubicBezTo>
                    <a:pt x="8" y="0"/>
                    <a:pt x="4" y="0"/>
                    <a:pt x="6" y="0"/>
                  </a:cubicBezTo>
                  <a:cubicBezTo>
                    <a:pt x="9" y="0"/>
                    <a:pt x="4" y="1"/>
                    <a:pt x="6" y="1"/>
                  </a:cubicBezTo>
                  <a:cubicBezTo>
                    <a:pt x="4" y="1"/>
                    <a:pt x="8" y="1"/>
                    <a:pt x="6" y="1"/>
                  </a:cubicBezTo>
                  <a:cubicBezTo>
                    <a:pt x="6" y="1"/>
                    <a:pt x="7" y="1"/>
                    <a:pt x="6" y="1"/>
                  </a:cubicBezTo>
                  <a:cubicBezTo>
                    <a:pt x="7" y="1"/>
                    <a:pt x="7" y="1"/>
                    <a:pt x="7" y="1"/>
                  </a:cubicBezTo>
                  <a:cubicBezTo>
                    <a:pt x="7" y="2"/>
                    <a:pt x="7" y="2"/>
                    <a:pt x="6" y="2"/>
                  </a:cubicBezTo>
                  <a:cubicBezTo>
                    <a:pt x="6" y="2"/>
                    <a:pt x="8" y="2"/>
                    <a:pt x="6" y="2"/>
                  </a:cubicBezTo>
                  <a:cubicBezTo>
                    <a:pt x="7" y="2"/>
                    <a:pt x="9" y="2"/>
                    <a:pt x="7" y="2"/>
                  </a:cubicBezTo>
                  <a:cubicBezTo>
                    <a:pt x="5" y="2"/>
                    <a:pt x="6" y="3"/>
                    <a:pt x="7" y="3"/>
                  </a:cubicBezTo>
                  <a:cubicBezTo>
                    <a:pt x="7" y="3"/>
                    <a:pt x="8" y="3"/>
                    <a:pt x="7" y="3"/>
                  </a:cubicBezTo>
                  <a:cubicBezTo>
                    <a:pt x="6" y="4"/>
                    <a:pt x="6" y="4"/>
                    <a:pt x="6" y="4"/>
                  </a:cubicBezTo>
                  <a:cubicBezTo>
                    <a:pt x="6" y="4"/>
                    <a:pt x="8" y="4"/>
                    <a:pt x="7" y="4"/>
                  </a:cubicBezTo>
                  <a:cubicBezTo>
                    <a:pt x="8" y="4"/>
                    <a:pt x="9" y="4"/>
                    <a:pt x="7" y="4"/>
                  </a:cubicBezTo>
                  <a:cubicBezTo>
                    <a:pt x="8" y="4"/>
                    <a:pt x="7" y="4"/>
                    <a:pt x="7" y="5"/>
                  </a:cubicBezTo>
                  <a:cubicBezTo>
                    <a:pt x="9" y="4"/>
                    <a:pt x="6" y="5"/>
                    <a:pt x="7" y="5"/>
                  </a:cubicBezTo>
                  <a:cubicBezTo>
                    <a:pt x="7" y="6"/>
                    <a:pt x="7" y="6"/>
                    <a:pt x="7" y="6"/>
                  </a:cubicBezTo>
                  <a:cubicBezTo>
                    <a:pt x="7" y="6"/>
                    <a:pt x="7" y="6"/>
                    <a:pt x="7" y="6"/>
                  </a:cubicBezTo>
                  <a:cubicBezTo>
                    <a:pt x="7" y="6"/>
                    <a:pt x="8" y="6"/>
                    <a:pt x="7" y="6"/>
                  </a:cubicBezTo>
                  <a:cubicBezTo>
                    <a:pt x="7" y="7"/>
                    <a:pt x="7" y="7"/>
                    <a:pt x="7" y="7"/>
                  </a:cubicBezTo>
                  <a:cubicBezTo>
                    <a:pt x="7" y="7"/>
                    <a:pt x="7" y="7"/>
                    <a:pt x="7" y="7"/>
                  </a:cubicBezTo>
                  <a:cubicBezTo>
                    <a:pt x="6" y="8"/>
                    <a:pt x="7" y="8"/>
                    <a:pt x="7" y="8"/>
                  </a:cubicBezTo>
                  <a:cubicBezTo>
                    <a:pt x="7" y="8"/>
                    <a:pt x="7" y="8"/>
                    <a:pt x="7" y="8"/>
                  </a:cubicBezTo>
                  <a:cubicBezTo>
                    <a:pt x="7" y="9"/>
                    <a:pt x="6" y="9"/>
                    <a:pt x="7" y="9"/>
                  </a:cubicBezTo>
                  <a:cubicBezTo>
                    <a:pt x="9" y="9"/>
                    <a:pt x="6" y="10"/>
                    <a:pt x="7" y="10"/>
                  </a:cubicBezTo>
                  <a:cubicBezTo>
                    <a:pt x="6" y="10"/>
                    <a:pt x="6" y="10"/>
                    <a:pt x="7" y="10"/>
                  </a:cubicBezTo>
                  <a:cubicBezTo>
                    <a:pt x="7" y="10"/>
                    <a:pt x="5" y="11"/>
                    <a:pt x="8" y="10"/>
                  </a:cubicBezTo>
                  <a:cubicBezTo>
                    <a:pt x="10" y="10"/>
                    <a:pt x="8" y="11"/>
                    <a:pt x="8" y="11"/>
                  </a:cubicBezTo>
                  <a:cubicBezTo>
                    <a:pt x="8" y="11"/>
                    <a:pt x="7" y="11"/>
                    <a:pt x="8" y="11"/>
                  </a:cubicBezTo>
                  <a:cubicBezTo>
                    <a:pt x="9" y="11"/>
                    <a:pt x="6" y="12"/>
                    <a:pt x="8" y="12"/>
                  </a:cubicBezTo>
                  <a:cubicBezTo>
                    <a:pt x="7" y="12"/>
                    <a:pt x="7" y="13"/>
                    <a:pt x="7" y="13"/>
                  </a:cubicBezTo>
                  <a:cubicBezTo>
                    <a:pt x="7" y="13"/>
                    <a:pt x="6" y="13"/>
                    <a:pt x="8" y="13"/>
                  </a:cubicBezTo>
                  <a:cubicBezTo>
                    <a:pt x="8" y="13"/>
                    <a:pt x="7" y="14"/>
                    <a:pt x="8" y="14"/>
                  </a:cubicBezTo>
                  <a:cubicBezTo>
                    <a:pt x="8" y="14"/>
                    <a:pt x="6" y="15"/>
                    <a:pt x="8" y="15"/>
                  </a:cubicBezTo>
                  <a:cubicBezTo>
                    <a:pt x="9" y="15"/>
                    <a:pt x="4" y="15"/>
                    <a:pt x="8" y="15"/>
                  </a:cubicBezTo>
                  <a:cubicBezTo>
                    <a:pt x="8" y="16"/>
                    <a:pt x="8" y="16"/>
                    <a:pt x="8" y="16"/>
                  </a:cubicBezTo>
                  <a:cubicBezTo>
                    <a:pt x="8" y="16"/>
                    <a:pt x="7" y="17"/>
                    <a:pt x="8" y="17"/>
                  </a:cubicBezTo>
                  <a:cubicBezTo>
                    <a:pt x="10" y="17"/>
                    <a:pt x="8" y="17"/>
                    <a:pt x="8" y="17"/>
                  </a:cubicBezTo>
                  <a:cubicBezTo>
                    <a:pt x="8" y="17"/>
                    <a:pt x="10" y="17"/>
                    <a:pt x="8" y="17"/>
                  </a:cubicBezTo>
                  <a:cubicBezTo>
                    <a:pt x="10" y="17"/>
                    <a:pt x="4" y="17"/>
                    <a:pt x="4" y="17"/>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11" name="Freeform 29"/>
            <p:cNvSpPr/>
            <p:nvPr/>
          </p:nvSpPr>
          <p:spPr bwMode="auto">
            <a:xfrm>
              <a:off x="7038975" y="5989638"/>
              <a:ext cx="57150" cy="52388"/>
            </a:xfrm>
            <a:custGeom>
              <a:avLst/>
              <a:gdLst>
                <a:gd name="T0" fmla="*/ 15 w 15"/>
                <a:gd name="T1" fmla="*/ 12 h 14"/>
                <a:gd name="T2" fmla="*/ 14 w 15"/>
                <a:gd name="T3" fmla="*/ 12 h 14"/>
                <a:gd name="T4" fmla="*/ 13 w 15"/>
                <a:gd name="T5" fmla="*/ 12 h 14"/>
                <a:gd name="T6" fmla="*/ 11 w 15"/>
                <a:gd name="T7" fmla="*/ 12 h 14"/>
                <a:gd name="T8" fmla="*/ 11 w 15"/>
                <a:gd name="T9" fmla="*/ 11 h 14"/>
                <a:gd name="T10" fmla="*/ 10 w 15"/>
                <a:gd name="T11" fmla="*/ 11 h 14"/>
                <a:gd name="T12" fmla="*/ 9 w 15"/>
                <a:gd name="T13" fmla="*/ 11 h 14"/>
                <a:gd name="T14" fmla="*/ 8 w 15"/>
                <a:gd name="T15" fmla="*/ 10 h 14"/>
                <a:gd name="T16" fmla="*/ 7 w 15"/>
                <a:gd name="T17" fmla="*/ 10 h 14"/>
                <a:gd name="T18" fmla="*/ 6 w 15"/>
                <a:gd name="T19" fmla="*/ 9 h 14"/>
                <a:gd name="T20" fmla="*/ 6 w 15"/>
                <a:gd name="T21" fmla="*/ 8 h 14"/>
                <a:gd name="T22" fmla="*/ 5 w 15"/>
                <a:gd name="T23" fmla="*/ 8 h 14"/>
                <a:gd name="T24" fmla="*/ 4 w 15"/>
                <a:gd name="T25" fmla="*/ 7 h 14"/>
                <a:gd name="T26" fmla="*/ 4 w 15"/>
                <a:gd name="T27" fmla="*/ 7 h 14"/>
                <a:gd name="T28" fmla="*/ 3 w 15"/>
                <a:gd name="T29" fmla="*/ 7 h 14"/>
                <a:gd name="T30" fmla="*/ 3 w 15"/>
                <a:gd name="T31" fmla="*/ 6 h 14"/>
                <a:gd name="T32" fmla="*/ 3 w 15"/>
                <a:gd name="T33" fmla="*/ 6 h 14"/>
                <a:gd name="T34" fmla="*/ 2 w 15"/>
                <a:gd name="T35" fmla="*/ 6 h 14"/>
                <a:gd name="T36" fmla="*/ 2 w 15"/>
                <a:gd name="T37" fmla="*/ 6 h 14"/>
                <a:gd name="T38" fmla="*/ 2 w 15"/>
                <a:gd name="T39" fmla="*/ 6 h 14"/>
                <a:gd name="T40" fmla="*/ 3 w 15"/>
                <a:gd name="T41" fmla="*/ 2 h 14"/>
                <a:gd name="T42" fmla="*/ 4 w 15"/>
                <a:gd name="T43" fmla="*/ 2 h 14"/>
                <a:gd name="T44" fmla="*/ 4 w 15"/>
                <a:gd name="T45" fmla="*/ 3 h 14"/>
                <a:gd name="T46" fmla="*/ 5 w 15"/>
                <a:gd name="T47" fmla="*/ 3 h 14"/>
                <a:gd name="T48" fmla="*/ 5 w 15"/>
                <a:gd name="T49" fmla="*/ 3 h 14"/>
                <a:gd name="T50" fmla="*/ 6 w 15"/>
                <a:gd name="T51" fmla="*/ 4 h 14"/>
                <a:gd name="T52" fmla="*/ 7 w 15"/>
                <a:gd name="T53" fmla="*/ 4 h 14"/>
                <a:gd name="T54" fmla="*/ 7 w 15"/>
                <a:gd name="T55" fmla="*/ 4 h 14"/>
                <a:gd name="T56" fmla="*/ 8 w 15"/>
                <a:gd name="T57" fmla="*/ 5 h 14"/>
                <a:gd name="T58" fmla="*/ 8 w 15"/>
                <a:gd name="T59" fmla="*/ 5 h 14"/>
                <a:gd name="T60" fmla="*/ 9 w 15"/>
                <a:gd name="T61" fmla="*/ 6 h 14"/>
                <a:gd name="T62" fmla="*/ 10 w 15"/>
                <a:gd name="T63" fmla="*/ 6 h 14"/>
                <a:gd name="T64" fmla="*/ 10 w 15"/>
                <a:gd name="T65" fmla="*/ 7 h 14"/>
                <a:gd name="T66" fmla="*/ 11 w 15"/>
                <a:gd name="T67" fmla="*/ 7 h 14"/>
                <a:gd name="T68" fmla="*/ 11 w 15"/>
                <a:gd name="T69" fmla="*/ 7 h 14"/>
                <a:gd name="T70" fmla="*/ 12 w 15"/>
                <a:gd name="T71" fmla="*/ 8 h 14"/>
                <a:gd name="T72" fmla="*/ 13 w 15"/>
                <a:gd name="T73" fmla="*/ 8 h 14"/>
                <a:gd name="T74" fmla="*/ 14 w 15"/>
                <a:gd name="T75" fmla="*/ 8 h 14"/>
                <a:gd name="T76" fmla="*/ 15 w 15"/>
                <a:gd name="T77" fmla="*/ 8 h 14"/>
                <a:gd name="T78" fmla="*/ 15 w 15"/>
                <a:gd name="T79"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 h="14">
                  <a:moveTo>
                    <a:pt x="15" y="12"/>
                  </a:moveTo>
                  <a:cubicBezTo>
                    <a:pt x="15" y="12"/>
                    <a:pt x="15" y="9"/>
                    <a:pt x="15" y="12"/>
                  </a:cubicBezTo>
                  <a:cubicBezTo>
                    <a:pt x="15" y="11"/>
                    <a:pt x="15" y="12"/>
                    <a:pt x="15" y="12"/>
                  </a:cubicBezTo>
                  <a:cubicBezTo>
                    <a:pt x="15" y="14"/>
                    <a:pt x="14" y="12"/>
                    <a:pt x="14" y="12"/>
                  </a:cubicBezTo>
                  <a:cubicBezTo>
                    <a:pt x="14" y="12"/>
                    <a:pt x="14" y="12"/>
                    <a:pt x="14" y="12"/>
                  </a:cubicBezTo>
                  <a:cubicBezTo>
                    <a:pt x="14" y="11"/>
                    <a:pt x="13" y="13"/>
                    <a:pt x="13" y="12"/>
                  </a:cubicBezTo>
                  <a:cubicBezTo>
                    <a:pt x="13" y="11"/>
                    <a:pt x="12" y="13"/>
                    <a:pt x="12" y="12"/>
                  </a:cubicBezTo>
                  <a:cubicBezTo>
                    <a:pt x="12" y="10"/>
                    <a:pt x="12" y="11"/>
                    <a:pt x="11" y="12"/>
                  </a:cubicBezTo>
                  <a:cubicBezTo>
                    <a:pt x="11" y="12"/>
                    <a:pt x="11" y="12"/>
                    <a:pt x="11" y="12"/>
                  </a:cubicBezTo>
                  <a:cubicBezTo>
                    <a:pt x="11" y="12"/>
                    <a:pt x="11" y="12"/>
                    <a:pt x="11" y="11"/>
                  </a:cubicBezTo>
                  <a:cubicBezTo>
                    <a:pt x="10" y="12"/>
                    <a:pt x="11" y="10"/>
                    <a:pt x="10" y="11"/>
                  </a:cubicBezTo>
                  <a:cubicBezTo>
                    <a:pt x="10" y="11"/>
                    <a:pt x="9" y="12"/>
                    <a:pt x="10" y="11"/>
                  </a:cubicBezTo>
                  <a:cubicBezTo>
                    <a:pt x="10" y="9"/>
                    <a:pt x="10" y="9"/>
                    <a:pt x="9" y="11"/>
                  </a:cubicBezTo>
                  <a:cubicBezTo>
                    <a:pt x="8" y="13"/>
                    <a:pt x="9" y="11"/>
                    <a:pt x="9" y="11"/>
                  </a:cubicBezTo>
                  <a:cubicBezTo>
                    <a:pt x="8" y="10"/>
                    <a:pt x="8" y="10"/>
                    <a:pt x="8" y="10"/>
                  </a:cubicBezTo>
                  <a:cubicBezTo>
                    <a:pt x="7" y="12"/>
                    <a:pt x="9" y="8"/>
                    <a:pt x="8" y="10"/>
                  </a:cubicBezTo>
                  <a:cubicBezTo>
                    <a:pt x="7" y="11"/>
                    <a:pt x="8" y="9"/>
                    <a:pt x="7" y="10"/>
                  </a:cubicBezTo>
                  <a:cubicBezTo>
                    <a:pt x="7" y="10"/>
                    <a:pt x="7" y="10"/>
                    <a:pt x="7" y="10"/>
                  </a:cubicBezTo>
                  <a:cubicBezTo>
                    <a:pt x="7" y="10"/>
                    <a:pt x="6" y="11"/>
                    <a:pt x="7" y="9"/>
                  </a:cubicBezTo>
                  <a:cubicBezTo>
                    <a:pt x="7" y="8"/>
                    <a:pt x="6" y="9"/>
                    <a:pt x="6" y="9"/>
                  </a:cubicBezTo>
                  <a:cubicBezTo>
                    <a:pt x="7" y="8"/>
                    <a:pt x="6" y="8"/>
                    <a:pt x="6" y="9"/>
                  </a:cubicBezTo>
                  <a:cubicBezTo>
                    <a:pt x="5" y="9"/>
                    <a:pt x="5" y="9"/>
                    <a:pt x="6" y="8"/>
                  </a:cubicBezTo>
                  <a:cubicBezTo>
                    <a:pt x="5" y="8"/>
                    <a:pt x="5" y="8"/>
                    <a:pt x="5" y="8"/>
                  </a:cubicBezTo>
                  <a:cubicBezTo>
                    <a:pt x="5" y="8"/>
                    <a:pt x="5" y="8"/>
                    <a:pt x="5" y="8"/>
                  </a:cubicBezTo>
                  <a:cubicBezTo>
                    <a:pt x="3" y="10"/>
                    <a:pt x="5" y="7"/>
                    <a:pt x="5" y="8"/>
                  </a:cubicBezTo>
                  <a:cubicBezTo>
                    <a:pt x="5" y="7"/>
                    <a:pt x="5" y="7"/>
                    <a:pt x="4" y="7"/>
                  </a:cubicBezTo>
                  <a:cubicBezTo>
                    <a:pt x="4" y="8"/>
                    <a:pt x="5" y="6"/>
                    <a:pt x="4" y="7"/>
                  </a:cubicBezTo>
                  <a:cubicBezTo>
                    <a:pt x="4" y="7"/>
                    <a:pt x="4" y="8"/>
                    <a:pt x="4" y="7"/>
                  </a:cubicBezTo>
                  <a:cubicBezTo>
                    <a:pt x="4" y="8"/>
                    <a:pt x="4" y="7"/>
                    <a:pt x="4" y="7"/>
                  </a:cubicBezTo>
                  <a:cubicBezTo>
                    <a:pt x="5" y="5"/>
                    <a:pt x="4" y="7"/>
                    <a:pt x="3" y="7"/>
                  </a:cubicBezTo>
                  <a:cubicBezTo>
                    <a:pt x="3" y="8"/>
                    <a:pt x="2" y="8"/>
                    <a:pt x="3" y="7"/>
                  </a:cubicBezTo>
                  <a:cubicBezTo>
                    <a:pt x="2" y="8"/>
                    <a:pt x="3" y="6"/>
                    <a:pt x="3" y="6"/>
                  </a:cubicBezTo>
                  <a:cubicBezTo>
                    <a:pt x="2" y="8"/>
                    <a:pt x="4" y="5"/>
                    <a:pt x="3" y="6"/>
                  </a:cubicBezTo>
                  <a:cubicBezTo>
                    <a:pt x="3" y="6"/>
                    <a:pt x="3" y="6"/>
                    <a:pt x="3" y="6"/>
                  </a:cubicBezTo>
                  <a:cubicBezTo>
                    <a:pt x="2" y="6"/>
                    <a:pt x="2" y="6"/>
                    <a:pt x="2" y="6"/>
                  </a:cubicBezTo>
                  <a:cubicBezTo>
                    <a:pt x="2" y="6"/>
                    <a:pt x="2" y="7"/>
                    <a:pt x="2" y="6"/>
                  </a:cubicBezTo>
                  <a:cubicBezTo>
                    <a:pt x="1" y="8"/>
                    <a:pt x="2" y="5"/>
                    <a:pt x="2" y="6"/>
                  </a:cubicBezTo>
                  <a:cubicBezTo>
                    <a:pt x="2" y="5"/>
                    <a:pt x="2" y="6"/>
                    <a:pt x="2" y="6"/>
                  </a:cubicBezTo>
                  <a:cubicBezTo>
                    <a:pt x="1" y="6"/>
                    <a:pt x="2" y="5"/>
                    <a:pt x="2" y="6"/>
                  </a:cubicBezTo>
                  <a:cubicBezTo>
                    <a:pt x="3" y="4"/>
                    <a:pt x="1" y="6"/>
                    <a:pt x="2" y="6"/>
                  </a:cubicBezTo>
                  <a:cubicBezTo>
                    <a:pt x="0" y="8"/>
                    <a:pt x="3" y="4"/>
                    <a:pt x="3" y="2"/>
                  </a:cubicBezTo>
                  <a:cubicBezTo>
                    <a:pt x="4" y="1"/>
                    <a:pt x="2" y="4"/>
                    <a:pt x="3" y="2"/>
                  </a:cubicBezTo>
                  <a:cubicBezTo>
                    <a:pt x="4" y="0"/>
                    <a:pt x="3" y="4"/>
                    <a:pt x="4" y="2"/>
                  </a:cubicBezTo>
                  <a:cubicBezTo>
                    <a:pt x="5" y="0"/>
                    <a:pt x="3" y="5"/>
                    <a:pt x="4" y="2"/>
                  </a:cubicBezTo>
                  <a:cubicBezTo>
                    <a:pt x="3" y="4"/>
                    <a:pt x="5" y="1"/>
                    <a:pt x="4" y="2"/>
                  </a:cubicBezTo>
                  <a:cubicBezTo>
                    <a:pt x="4" y="3"/>
                    <a:pt x="5" y="2"/>
                    <a:pt x="4" y="3"/>
                  </a:cubicBezTo>
                  <a:cubicBezTo>
                    <a:pt x="5" y="2"/>
                    <a:pt x="5" y="2"/>
                    <a:pt x="5" y="2"/>
                  </a:cubicBezTo>
                  <a:cubicBezTo>
                    <a:pt x="5" y="2"/>
                    <a:pt x="5" y="2"/>
                    <a:pt x="5" y="3"/>
                  </a:cubicBezTo>
                  <a:cubicBezTo>
                    <a:pt x="5" y="3"/>
                    <a:pt x="6" y="1"/>
                    <a:pt x="5" y="3"/>
                  </a:cubicBezTo>
                  <a:cubicBezTo>
                    <a:pt x="5" y="3"/>
                    <a:pt x="6" y="2"/>
                    <a:pt x="5" y="3"/>
                  </a:cubicBezTo>
                  <a:cubicBezTo>
                    <a:pt x="5" y="4"/>
                    <a:pt x="5" y="4"/>
                    <a:pt x="6" y="4"/>
                  </a:cubicBezTo>
                  <a:cubicBezTo>
                    <a:pt x="6" y="4"/>
                    <a:pt x="7" y="2"/>
                    <a:pt x="6" y="4"/>
                  </a:cubicBezTo>
                  <a:cubicBezTo>
                    <a:pt x="6" y="5"/>
                    <a:pt x="6" y="5"/>
                    <a:pt x="6" y="5"/>
                  </a:cubicBezTo>
                  <a:cubicBezTo>
                    <a:pt x="6" y="4"/>
                    <a:pt x="7" y="3"/>
                    <a:pt x="7" y="4"/>
                  </a:cubicBezTo>
                  <a:cubicBezTo>
                    <a:pt x="7" y="4"/>
                    <a:pt x="8" y="3"/>
                    <a:pt x="7" y="4"/>
                  </a:cubicBezTo>
                  <a:cubicBezTo>
                    <a:pt x="8" y="3"/>
                    <a:pt x="7" y="5"/>
                    <a:pt x="7" y="4"/>
                  </a:cubicBezTo>
                  <a:cubicBezTo>
                    <a:pt x="9" y="3"/>
                    <a:pt x="7" y="5"/>
                    <a:pt x="7" y="5"/>
                  </a:cubicBezTo>
                  <a:cubicBezTo>
                    <a:pt x="8" y="5"/>
                    <a:pt x="8" y="5"/>
                    <a:pt x="8" y="5"/>
                  </a:cubicBezTo>
                  <a:cubicBezTo>
                    <a:pt x="8" y="5"/>
                    <a:pt x="8" y="5"/>
                    <a:pt x="8" y="5"/>
                  </a:cubicBezTo>
                  <a:cubicBezTo>
                    <a:pt x="8" y="5"/>
                    <a:pt x="9" y="5"/>
                    <a:pt x="8" y="5"/>
                  </a:cubicBezTo>
                  <a:cubicBezTo>
                    <a:pt x="8" y="6"/>
                    <a:pt x="8" y="6"/>
                    <a:pt x="8" y="6"/>
                  </a:cubicBezTo>
                  <a:cubicBezTo>
                    <a:pt x="9" y="6"/>
                    <a:pt x="9" y="6"/>
                    <a:pt x="9" y="6"/>
                  </a:cubicBezTo>
                  <a:cubicBezTo>
                    <a:pt x="8" y="7"/>
                    <a:pt x="9" y="7"/>
                    <a:pt x="9" y="6"/>
                  </a:cubicBezTo>
                  <a:cubicBezTo>
                    <a:pt x="10" y="6"/>
                    <a:pt x="10" y="6"/>
                    <a:pt x="10" y="6"/>
                  </a:cubicBezTo>
                  <a:cubicBezTo>
                    <a:pt x="9" y="7"/>
                    <a:pt x="9" y="8"/>
                    <a:pt x="10" y="7"/>
                  </a:cubicBezTo>
                  <a:cubicBezTo>
                    <a:pt x="11" y="5"/>
                    <a:pt x="10" y="8"/>
                    <a:pt x="10" y="7"/>
                  </a:cubicBezTo>
                  <a:cubicBezTo>
                    <a:pt x="10" y="8"/>
                    <a:pt x="10" y="8"/>
                    <a:pt x="10" y="8"/>
                  </a:cubicBezTo>
                  <a:cubicBezTo>
                    <a:pt x="11" y="8"/>
                    <a:pt x="10" y="9"/>
                    <a:pt x="11" y="7"/>
                  </a:cubicBezTo>
                  <a:cubicBezTo>
                    <a:pt x="12" y="5"/>
                    <a:pt x="11" y="7"/>
                    <a:pt x="11" y="7"/>
                  </a:cubicBezTo>
                  <a:cubicBezTo>
                    <a:pt x="11" y="7"/>
                    <a:pt x="11" y="8"/>
                    <a:pt x="11" y="7"/>
                  </a:cubicBezTo>
                  <a:cubicBezTo>
                    <a:pt x="12" y="6"/>
                    <a:pt x="11" y="9"/>
                    <a:pt x="12" y="8"/>
                  </a:cubicBezTo>
                  <a:cubicBezTo>
                    <a:pt x="12" y="9"/>
                    <a:pt x="12" y="9"/>
                    <a:pt x="12" y="8"/>
                  </a:cubicBezTo>
                  <a:cubicBezTo>
                    <a:pt x="12" y="8"/>
                    <a:pt x="12" y="9"/>
                    <a:pt x="13" y="8"/>
                  </a:cubicBezTo>
                  <a:cubicBezTo>
                    <a:pt x="13" y="7"/>
                    <a:pt x="13" y="9"/>
                    <a:pt x="13" y="8"/>
                  </a:cubicBezTo>
                  <a:cubicBezTo>
                    <a:pt x="13" y="8"/>
                    <a:pt x="13" y="10"/>
                    <a:pt x="14" y="8"/>
                  </a:cubicBezTo>
                  <a:cubicBezTo>
                    <a:pt x="14" y="7"/>
                    <a:pt x="13" y="12"/>
                    <a:pt x="14" y="8"/>
                  </a:cubicBezTo>
                  <a:cubicBezTo>
                    <a:pt x="15" y="8"/>
                    <a:pt x="15" y="8"/>
                    <a:pt x="15" y="8"/>
                  </a:cubicBezTo>
                  <a:cubicBezTo>
                    <a:pt x="15" y="8"/>
                    <a:pt x="15" y="10"/>
                    <a:pt x="15" y="8"/>
                  </a:cubicBezTo>
                  <a:cubicBezTo>
                    <a:pt x="15" y="7"/>
                    <a:pt x="15" y="8"/>
                    <a:pt x="15" y="8"/>
                  </a:cubicBezTo>
                  <a:cubicBezTo>
                    <a:pt x="15" y="9"/>
                    <a:pt x="15" y="6"/>
                    <a:pt x="15" y="8"/>
                  </a:cubicBezTo>
                  <a:cubicBezTo>
                    <a:pt x="15" y="6"/>
                    <a:pt x="15" y="12"/>
                    <a:pt x="15" y="12"/>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12" name="Freeform 30"/>
            <p:cNvSpPr/>
            <p:nvPr/>
          </p:nvSpPr>
          <p:spPr bwMode="auto">
            <a:xfrm>
              <a:off x="6986588" y="6132513"/>
              <a:ext cx="44450" cy="49213"/>
            </a:xfrm>
            <a:custGeom>
              <a:avLst/>
              <a:gdLst>
                <a:gd name="T0" fmla="*/ 6 w 12"/>
                <a:gd name="T1" fmla="*/ 13 h 13"/>
                <a:gd name="T2" fmla="*/ 6 w 12"/>
                <a:gd name="T3" fmla="*/ 13 h 13"/>
                <a:gd name="T4" fmla="*/ 6 w 12"/>
                <a:gd name="T5" fmla="*/ 12 h 13"/>
                <a:gd name="T6" fmla="*/ 5 w 12"/>
                <a:gd name="T7" fmla="*/ 11 h 13"/>
                <a:gd name="T8" fmla="*/ 5 w 12"/>
                <a:gd name="T9" fmla="*/ 10 h 13"/>
                <a:gd name="T10" fmla="*/ 5 w 12"/>
                <a:gd name="T11" fmla="*/ 10 h 13"/>
                <a:gd name="T12" fmla="*/ 5 w 12"/>
                <a:gd name="T13" fmla="*/ 10 h 13"/>
                <a:gd name="T14" fmla="*/ 5 w 12"/>
                <a:gd name="T15" fmla="*/ 9 h 13"/>
                <a:gd name="T16" fmla="*/ 5 w 12"/>
                <a:gd name="T17" fmla="*/ 8 h 13"/>
                <a:gd name="T18" fmla="*/ 4 w 12"/>
                <a:gd name="T19" fmla="*/ 7 h 13"/>
                <a:gd name="T20" fmla="*/ 4 w 12"/>
                <a:gd name="T21" fmla="*/ 7 h 13"/>
                <a:gd name="T22" fmla="*/ 4 w 12"/>
                <a:gd name="T23" fmla="*/ 6 h 13"/>
                <a:gd name="T24" fmla="*/ 3 w 12"/>
                <a:gd name="T25" fmla="*/ 6 h 13"/>
                <a:gd name="T26" fmla="*/ 3 w 12"/>
                <a:gd name="T27" fmla="*/ 6 h 13"/>
                <a:gd name="T28" fmla="*/ 3 w 12"/>
                <a:gd name="T29" fmla="*/ 5 h 13"/>
                <a:gd name="T30" fmla="*/ 3 w 12"/>
                <a:gd name="T31" fmla="*/ 4 h 13"/>
                <a:gd name="T32" fmla="*/ 3 w 12"/>
                <a:gd name="T33" fmla="*/ 4 h 13"/>
                <a:gd name="T34" fmla="*/ 2 w 12"/>
                <a:gd name="T35" fmla="*/ 4 h 13"/>
                <a:gd name="T36" fmla="*/ 2 w 12"/>
                <a:gd name="T37" fmla="*/ 3 h 13"/>
                <a:gd name="T38" fmla="*/ 2 w 12"/>
                <a:gd name="T39" fmla="*/ 3 h 13"/>
                <a:gd name="T40" fmla="*/ 6 w 12"/>
                <a:gd name="T41" fmla="*/ 2 h 13"/>
                <a:gd name="T42" fmla="*/ 6 w 12"/>
                <a:gd name="T43" fmla="*/ 2 h 13"/>
                <a:gd name="T44" fmla="*/ 6 w 12"/>
                <a:gd name="T45" fmla="*/ 2 h 13"/>
                <a:gd name="T46" fmla="*/ 6 w 12"/>
                <a:gd name="T47" fmla="*/ 3 h 13"/>
                <a:gd name="T48" fmla="*/ 6 w 12"/>
                <a:gd name="T49" fmla="*/ 3 h 13"/>
                <a:gd name="T50" fmla="*/ 7 w 12"/>
                <a:gd name="T51" fmla="*/ 4 h 13"/>
                <a:gd name="T52" fmla="*/ 7 w 12"/>
                <a:gd name="T53" fmla="*/ 4 h 13"/>
                <a:gd name="T54" fmla="*/ 7 w 12"/>
                <a:gd name="T55" fmla="*/ 4 h 13"/>
                <a:gd name="T56" fmla="*/ 7 w 12"/>
                <a:gd name="T57" fmla="*/ 5 h 13"/>
                <a:gd name="T58" fmla="*/ 8 w 12"/>
                <a:gd name="T59" fmla="*/ 5 h 13"/>
                <a:gd name="T60" fmla="*/ 8 w 12"/>
                <a:gd name="T61" fmla="*/ 6 h 13"/>
                <a:gd name="T62" fmla="*/ 8 w 12"/>
                <a:gd name="T63" fmla="*/ 7 h 13"/>
                <a:gd name="T64" fmla="*/ 9 w 12"/>
                <a:gd name="T65" fmla="*/ 8 h 13"/>
                <a:gd name="T66" fmla="*/ 9 w 12"/>
                <a:gd name="T67" fmla="*/ 8 h 13"/>
                <a:gd name="T68" fmla="*/ 9 w 12"/>
                <a:gd name="T69" fmla="*/ 9 h 13"/>
                <a:gd name="T70" fmla="*/ 9 w 12"/>
                <a:gd name="T71" fmla="*/ 10 h 13"/>
                <a:gd name="T72" fmla="*/ 9 w 12"/>
                <a:gd name="T73" fmla="*/ 11 h 13"/>
                <a:gd name="T74" fmla="*/ 10 w 12"/>
                <a:gd name="T75" fmla="*/ 12 h 13"/>
                <a:gd name="T76" fmla="*/ 10 w 12"/>
                <a:gd name="T77" fmla="*/ 13 h 13"/>
                <a:gd name="T78" fmla="*/ 10 w 12"/>
                <a:gd name="T79"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 h="13">
                  <a:moveTo>
                    <a:pt x="6" y="13"/>
                  </a:moveTo>
                  <a:cubicBezTo>
                    <a:pt x="6" y="13"/>
                    <a:pt x="9" y="13"/>
                    <a:pt x="6" y="13"/>
                  </a:cubicBezTo>
                  <a:cubicBezTo>
                    <a:pt x="7" y="13"/>
                    <a:pt x="6" y="13"/>
                    <a:pt x="6" y="13"/>
                  </a:cubicBezTo>
                  <a:cubicBezTo>
                    <a:pt x="4" y="13"/>
                    <a:pt x="6" y="13"/>
                    <a:pt x="6" y="13"/>
                  </a:cubicBezTo>
                  <a:cubicBezTo>
                    <a:pt x="6" y="12"/>
                    <a:pt x="6" y="12"/>
                    <a:pt x="6" y="12"/>
                  </a:cubicBezTo>
                  <a:cubicBezTo>
                    <a:pt x="7" y="12"/>
                    <a:pt x="4" y="12"/>
                    <a:pt x="6" y="12"/>
                  </a:cubicBezTo>
                  <a:cubicBezTo>
                    <a:pt x="6" y="12"/>
                    <a:pt x="5" y="12"/>
                    <a:pt x="6" y="11"/>
                  </a:cubicBezTo>
                  <a:cubicBezTo>
                    <a:pt x="7" y="11"/>
                    <a:pt x="6" y="11"/>
                    <a:pt x="5" y="11"/>
                  </a:cubicBezTo>
                  <a:cubicBezTo>
                    <a:pt x="5" y="11"/>
                    <a:pt x="5" y="11"/>
                    <a:pt x="5" y="11"/>
                  </a:cubicBezTo>
                  <a:cubicBezTo>
                    <a:pt x="5" y="11"/>
                    <a:pt x="5" y="11"/>
                    <a:pt x="5" y="10"/>
                  </a:cubicBezTo>
                  <a:cubicBezTo>
                    <a:pt x="5" y="10"/>
                    <a:pt x="6" y="10"/>
                    <a:pt x="5" y="10"/>
                  </a:cubicBezTo>
                  <a:cubicBezTo>
                    <a:pt x="5" y="10"/>
                    <a:pt x="5" y="10"/>
                    <a:pt x="5" y="10"/>
                  </a:cubicBezTo>
                  <a:cubicBezTo>
                    <a:pt x="7" y="9"/>
                    <a:pt x="7" y="9"/>
                    <a:pt x="5" y="10"/>
                  </a:cubicBezTo>
                  <a:cubicBezTo>
                    <a:pt x="3" y="10"/>
                    <a:pt x="4" y="10"/>
                    <a:pt x="5" y="10"/>
                  </a:cubicBezTo>
                  <a:cubicBezTo>
                    <a:pt x="5" y="9"/>
                    <a:pt x="5" y="9"/>
                    <a:pt x="5" y="9"/>
                  </a:cubicBezTo>
                  <a:cubicBezTo>
                    <a:pt x="3" y="10"/>
                    <a:pt x="7" y="8"/>
                    <a:pt x="5" y="9"/>
                  </a:cubicBezTo>
                  <a:cubicBezTo>
                    <a:pt x="4" y="9"/>
                    <a:pt x="6" y="8"/>
                    <a:pt x="5" y="8"/>
                  </a:cubicBezTo>
                  <a:cubicBezTo>
                    <a:pt x="5" y="8"/>
                    <a:pt x="5" y="8"/>
                    <a:pt x="5" y="8"/>
                  </a:cubicBezTo>
                  <a:cubicBezTo>
                    <a:pt x="4" y="8"/>
                    <a:pt x="3" y="9"/>
                    <a:pt x="4" y="8"/>
                  </a:cubicBezTo>
                  <a:cubicBezTo>
                    <a:pt x="5" y="7"/>
                    <a:pt x="4" y="8"/>
                    <a:pt x="4" y="7"/>
                  </a:cubicBezTo>
                  <a:cubicBezTo>
                    <a:pt x="5" y="7"/>
                    <a:pt x="5" y="7"/>
                    <a:pt x="4" y="7"/>
                  </a:cubicBezTo>
                  <a:cubicBezTo>
                    <a:pt x="4" y="7"/>
                    <a:pt x="4" y="7"/>
                    <a:pt x="4" y="7"/>
                  </a:cubicBezTo>
                  <a:cubicBezTo>
                    <a:pt x="4" y="7"/>
                    <a:pt x="4" y="7"/>
                    <a:pt x="4" y="7"/>
                  </a:cubicBezTo>
                  <a:cubicBezTo>
                    <a:pt x="4" y="6"/>
                    <a:pt x="4" y="6"/>
                    <a:pt x="4" y="6"/>
                  </a:cubicBezTo>
                  <a:cubicBezTo>
                    <a:pt x="1" y="7"/>
                    <a:pt x="4" y="6"/>
                    <a:pt x="3" y="6"/>
                  </a:cubicBezTo>
                  <a:cubicBezTo>
                    <a:pt x="4" y="6"/>
                    <a:pt x="4" y="6"/>
                    <a:pt x="3" y="6"/>
                  </a:cubicBezTo>
                  <a:cubicBezTo>
                    <a:pt x="2" y="6"/>
                    <a:pt x="5" y="5"/>
                    <a:pt x="3" y="6"/>
                  </a:cubicBezTo>
                  <a:cubicBezTo>
                    <a:pt x="3" y="6"/>
                    <a:pt x="2" y="6"/>
                    <a:pt x="3" y="6"/>
                  </a:cubicBezTo>
                  <a:cubicBezTo>
                    <a:pt x="3" y="5"/>
                    <a:pt x="3" y="5"/>
                    <a:pt x="3" y="5"/>
                  </a:cubicBezTo>
                  <a:cubicBezTo>
                    <a:pt x="5" y="4"/>
                    <a:pt x="3" y="5"/>
                    <a:pt x="3" y="5"/>
                  </a:cubicBezTo>
                  <a:cubicBezTo>
                    <a:pt x="2" y="5"/>
                    <a:pt x="2" y="5"/>
                    <a:pt x="3" y="5"/>
                  </a:cubicBezTo>
                  <a:cubicBezTo>
                    <a:pt x="1" y="5"/>
                    <a:pt x="3" y="4"/>
                    <a:pt x="3" y="4"/>
                  </a:cubicBezTo>
                  <a:cubicBezTo>
                    <a:pt x="1" y="5"/>
                    <a:pt x="4" y="4"/>
                    <a:pt x="2" y="4"/>
                  </a:cubicBezTo>
                  <a:cubicBezTo>
                    <a:pt x="3" y="4"/>
                    <a:pt x="3" y="4"/>
                    <a:pt x="3" y="4"/>
                  </a:cubicBezTo>
                  <a:cubicBezTo>
                    <a:pt x="2" y="4"/>
                    <a:pt x="2" y="4"/>
                    <a:pt x="2" y="4"/>
                  </a:cubicBezTo>
                  <a:cubicBezTo>
                    <a:pt x="2" y="4"/>
                    <a:pt x="1" y="4"/>
                    <a:pt x="2" y="4"/>
                  </a:cubicBezTo>
                  <a:cubicBezTo>
                    <a:pt x="0" y="5"/>
                    <a:pt x="3" y="3"/>
                    <a:pt x="2" y="4"/>
                  </a:cubicBezTo>
                  <a:cubicBezTo>
                    <a:pt x="3" y="3"/>
                    <a:pt x="2" y="4"/>
                    <a:pt x="2" y="3"/>
                  </a:cubicBezTo>
                  <a:cubicBezTo>
                    <a:pt x="1" y="4"/>
                    <a:pt x="3" y="3"/>
                    <a:pt x="2" y="3"/>
                  </a:cubicBezTo>
                  <a:cubicBezTo>
                    <a:pt x="4" y="2"/>
                    <a:pt x="2" y="3"/>
                    <a:pt x="2" y="3"/>
                  </a:cubicBezTo>
                  <a:cubicBezTo>
                    <a:pt x="0" y="4"/>
                    <a:pt x="4" y="2"/>
                    <a:pt x="5" y="2"/>
                  </a:cubicBezTo>
                  <a:cubicBezTo>
                    <a:pt x="6" y="1"/>
                    <a:pt x="4" y="2"/>
                    <a:pt x="6" y="2"/>
                  </a:cubicBezTo>
                  <a:cubicBezTo>
                    <a:pt x="7" y="1"/>
                    <a:pt x="4" y="2"/>
                    <a:pt x="6" y="2"/>
                  </a:cubicBezTo>
                  <a:cubicBezTo>
                    <a:pt x="8" y="0"/>
                    <a:pt x="3" y="3"/>
                    <a:pt x="6" y="2"/>
                  </a:cubicBezTo>
                  <a:cubicBezTo>
                    <a:pt x="4" y="3"/>
                    <a:pt x="7" y="1"/>
                    <a:pt x="6" y="2"/>
                  </a:cubicBezTo>
                  <a:cubicBezTo>
                    <a:pt x="6" y="2"/>
                    <a:pt x="7" y="2"/>
                    <a:pt x="6" y="2"/>
                  </a:cubicBezTo>
                  <a:cubicBezTo>
                    <a:pt x="6" y="2"/>
                    <a:pt x="6" y="2"/>
                    <a:pt x="6" y="2"/>
                  </a:cubicBezTo>
                  <a:cubicBezTo>
                    <a:pt x="6" y="2"/>
                    <a:pt x="6" y="2"/>
                    <a:pt x="6" y="3"/>
                  </a:cubicBezTo>
                  <a:cubicBezTo>
                    <a:pt x="6" y="3"/>
                    <a:pt x="8" y="2"/>
                    <a:pt x="6" y="3"/>
                  </a:cubicBezTo>
                  <a:cubicBezTo>
                    <a:pt x="7" y="2"/>
                    <a:pt x="8" y="2"/>
                    <a:pt x="6" y="3"/>
                  </a:cubicBezTo>
                  <a:cubicBezTo>
                    <a:pt x="5" y="3"/>
                    <a:pt x="6" y="3"/>
                    <a:pt x="6" y="3"/>
                  </a:cubicBezTo>
                  <a:cubicBezTo>
                    <a:pt x="6" y="3"/>
                    <a:pt x="8" y="3"/>
                    <a:pt x="7" y="4"/>
                  </a:cubicBezTo>
                  <a:cubicBezTo>
                    <a:pt x="6" y="4"/>
                    <a:pt x="6" y="4"/>
                    <a:pt x="6" y="4"/>
                  </a:cubicBezTo>
                  <a:cubicBezTo>
                    <a:pt x="6" y="4"/>
                    <a:pt x="8" y="3"/>
                    <a:pt x="7" y="4"/>
                  </a:cubicBezTo>
                  <a:cubicBezTo>
                    <a:pt x="7" y="4"/>
                    <a:pt x="9" y="3"/>
                    <a:pt x="7" y="4"/>
                  </a:cubicBezTo>
                  <a:cubicBezTo>
                    <a:pt x="8" y="3"/>
                    <a:pt x="7" y="4"/>
                    <a:pt x="7" y="4"/>
                  </a:cubicBezTo>
                  <a:cubicBezTo>
                    <a:pt x="9" y="3"/>
                    <a:pt x="6" y="5"/>
                    <a:pt x="7" y="5"/>
                  </a:cubicBezTo>
                  <a:cubicBezTo>
                    <a:pt x="7" y="5"/>
                    <a:pt x="7" y="5"/>
                    <a:pt x="7" y="5"/>
                  </a:cubicBezTo>
                  <a:cubicBezTo>
                    <a:pt x="7" y="5"/>
                    <a:pt x="7" y="5"/>
                    <a:pt x="7" y="5"/>
                  </a:cubicBezTo>
                  <a:cubicBezTo>
                    <a:pt x="8" y="5"/>
                    <a:pt x="8" y="5"/>
                    <a:pt x="8" y="5"/>
                  </a:cubicBezTo>
                  <a:cubicBezTo>
                    <a:pt x="8" y="5"/>
                    <a:pt x="8" y="5"/>
                    <a:pt x="8" y="5"/>
                  </a:cubicBezTo>
                  <a:cubicBezTo>
                    <a:pt x="8" y="6"/>
                    <a:pt x="8" y="6"/>
                    <a:pt x="8" y="6"/>
                  </a:cubicBezTo>
                  <a:cubicBezTo>
                    <a:pt x="7" y="7"/>
                    <a:pt x="8" y="7"/>
                    <a:pt x="8" y="6"/>
                  </a:cubicBezTo>
                  <a:cubicBezTo>
                    <a:pt x="8" y="7"/>
                    <a:pt x="8" y="7"/>
                    <a:pt x="8" y="7"/>
                  </a:cubicBezTo>
                  <a:cubicBezTo>
                    <a:pt x="8" y="7"/>
                    <a:pt x="7" y="7"/>
                    <a:pt x="8" y="7"/>
                  </a:cubicBezTo>
                  <a:cubicBezTo>
                    <a:pt x="10" y="6"/>
                    <a:pt x="8" y="8"/>
                    <a:pt x="9" y="8"/>
                  </a:cubicBezTo>
                  <a:cubicBezTo>
                    <a:pt x="7" y="8"/>
                    <a:pt x="8" y="8"/>
                    <a:pt x="8" y="8"/>
                  </a:cubicBezTo>
                  <a:cubicBezTo>
                    <a:pt x="8" y="8"/>
                    <a:pt x="6" y="9"/>
                    <a:pt x="9" y="8"/>
                  </a:cubicBezTo>
                  <a:cubicBezTo>
                    <a:pt x="11" y="7"/>
                    <a:pt x="9" y="8"/>
                    <a:pt x="9" y="8"/>
                  </a:cubicBezTo>
                  <a:cubicBezTo>
                    <a:pt x="9" y="9"/>
                    <a:pt x="8" y="9"/>
                    <a:pt x="9" y="9"/>
                  </a:cubicBezTo>
                  <a:cubicBezTo>
                    <a:pt x="10" y="9"/>
                    <a:pt x="7" y="10"/>
                    <a:pt x="9" y="9"/>
                  </a:cubicBezTo>
                  <a:cubicBezTo>
                    <a:pt x="8" y="10"/>
                    <a:pt x="8" y="10"/>
                    <a:pt x="9" y="10"/>
                  </a:cubicBezTo>
                  <a:cubicBezTo>
                    <a:pt x="9" y="10"/>
                    <a:pt x="8" y="10"/>
                    <a:pt x="9" y="10"/>
                  </a:cubicBezTo>
                  <a:cubicBezTo>
                    <a:pt x="10" y="10"/>
                    <a:pt x="8" y="11"/>
                    <a:pt x="9" y="11"/>
                  </a:cubicBezTo>
                  <a:cubicBezTo>
                    <a:pt x="9" y="11"/>
                    <a:pt x="8" y="11"/>
                    <a:pt x="10" y="11"/>
                  </a:cubicBezTo>
                  <a:cubicBezTo>
                    <a:pt x="10" y="11"/>
                    <a:pt x="6" y="12"/>
                    <a:pt x="10" y="12"/>
                  </a:cubicBezTo>
                  <a:cubicBezTo>
                    <a:pt x="10" y="12"/>
                    <a:pt x="10" y="12"/>
                    <a:pt x="10" y="12"/>
                  </a:cubicBezTo>
                  <a:cubicBezTo>
                    <a:pt x="10" y="12"/>
                    <a:pt x="8" y="13"/>
                    <a:pt x="10" y="13"/>
                  </a:cubicBezTo>
                  <a:cubicBezTo>
                    <a:pt x="11" y="13"/>
                    <a:pt x="10" y="13"/>
                    <a:pt x="10" y="13"/>
                  </a:cubicBezTo>
                  <a:cubicBezTo>
                    <a:pt x="9" y="13"/>
                    <a:pt x="12" y="13"/>
                    <a:pt x="10" y="13"/>
                  </a:cubicBezTo>
                  <a:cubicBezTo>
                    <a:pt x="12" y="13"/>
                    <a:pt x="6" y="13"/>
                    <a:pt x="6" y="13"/>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13" name="Freeform 31"/>
            <p:cNvSpPr/>
            <p:nvPr/>
          </p:nvSpPr>
          <p:spPr bwMode="auto">
            <a:xfrm>
              <a:off x="7061200" y="6097588"/>
              <a:ext cx="68263" cy="53975"/>
            </a:xfrm>
            <a:custGeom>
              <a:avLst/>
              <a:gdLst>
                <a:gd name="T0" fmla="*/ 15 w 18"/>
                <a:gd name="T1" fmla="*/ 13 h 14"/>
                <a:gd name="T2" fmla="*/ 14 w 18"/>
                <a:gd name="T3" fmla="*/ 13 h 14"/>
                <a:gd name="T4" fmla="*/ 13 w 18"/>
                <a:gd name="T5" fmla="*/ 12 h 14"/>
                <a:gd name="T6" fmla="*/ 12 w 18"/>
                <a:gd name="T7" fmla="*/ 11 h 14"/>
                <a:gd name="T8" fmla="*/ 11 w 18"/>
                <a:gd name="T9" fmla="*/ 11 h 14"/>
                <a:gd name="T10" fmla="*/ 10 w 18"/>
                <a:gd name="T11" fmla="*/ 10 h 14"/>
                <a:gd name="T12" fmla="*/ 9 w 18"/>
                <a:gd name="T13" fmla="*/ 11 h 14"/>
                <a:gd name="T14" fmla="*/ 8 w 18"/>
                <a:gd name="T15" fmla="*/ 10 h 14"/>
                <a:gd name="T16" fmla="*/ 8 w 18"/>
                <a:gd name="T17" fmla="*/ 9 h 14"/>
                <a:gd name="T18" fmla="*/ 7 w 18"/>
                <a:gd name="T19" fmla="*/ 8 h 14"/>
                <a:gd name="T20" fmla="*/ 6 w 18"/>
                <a:gd name="T21" fmla="*/ 8 h 14"/>
                <a:gd name="T22" fmla="*/ 6 w 18"/>
                <a:gd name="T23" fmla="*/ 7 h 14"/>
                <a:gd name="T24" fmla="*/ 5 w 18"/>
                <a:gd name="T25" fmla="*/ 7 h 14"/>
                <a:gd name="T26" fmla="*/ 4 w 18"/>
                <a:gd name="T27" fmla="*/ 7 h 14"/>
                <a:gd name="T28" fmla="*/ 4 w 18"/>
                <a:gd name="T29" fmla="*/ 6 h 14"/>
                <a:gd name="T30" fmla="*/ 3 w 18"/>
                <a:gd name="T31" fmla="*/ 5 h 14"/>
                <a:gd name="T32" fmla="*/ 3 w 18"/>
                <a:gd name="T33" fmla="*/ 5 h 14"/>
                <a:gd name="T34" fmla="*/ 2 w 18"/>
                <a:gd name="T35" fmla="*/ 5 h 14"/>
                <a:gd name="T36" fmla="*/ 2 w 18"/>
                <a:gd name="T37" fmla="*/ 4 h 14"/>
                <a:gd name="T38" fmla="*/ 2 w 18"/>
                <a:gd name="T39" fmla="*/ 4 h 14"/>
                <a:gd name="T40" fmla="*/ 4 w 18"/>
                <a:gd name="T41" fmla="*/ 1 h 14"/>
                <a:gd name="T42" fmla="*/ 5 w 18"/>
                <a:gd name="T43" fmla="*/ 2 h 14"/>
                <a:gd name="T44" fmla="*/ 5 w 18"/>
                <a:gd name="T45" fmla="*/ 2 h 14"/>
                <a:gd name="T46" fmla="*/ 6 w 18"/>
                <a:gd name="T47" fmla="*/ 2 h 14"/>
                <a:gd name="T48" fmla="*/ 6 w 18"/>
                <a:gd name="T49" fmla="*/ 3 h 14"/>
                <a:gd name="T50" fmla="*/ 7 w 18"/>
                <a:gd name="T51" fmla="*/ 3 h 14"/>
                <a:gd name="T52" fmla="*/ 7 w 18"/>
                <a:gd name="T53" fmla="*/ 3 h 14"/>
                <a:gd name="T54" fmla="*/ 7 w 18"/>
                <a:gd name="T55" fmla="*/ 4 h 14"/>
                <a:gd name="T56" fmla="*/ 8 w 18"/>
                <a:gd name="T57" fmla="*/ 4 h 14"/>
                <a:gd name="T58" fmla="*/ 9 w 18"/>
                <a:gd name="T59" fmla="*/ 5 h 14"/>
                <a:gd name="T60" fmla="*/ 9 w 18"/>
                <a:gd name="T61" fmla="*/ 5 h 14"/>
                <a:gd name="T62" fmla="*/ 10 w 18"/>
                <a:gd name="T63" fmla="*/ 6 h 14"/>
                <a:gd name="T64" fmla="*/ 11 w 18"/>
                <a:gd name="T65" fmla="*/ 6 h 14"/>
                <a:gd name="T66" fmla="*/ 12 w 18"/>
                <a:gd name="T67" fmla="*/ 7 h 14"/>
                <a:gd name="T68" fmla="*/ 12 w 18"/>
                <a:gd name="T69" fmla="*/ 7 h 14"/>
                <a:gd name="T70" fmla="*/ 13 w 18"/>
                <a:gd name="T71" fmla="*/ 8 h 14"/>
                <a:gd name="T72" fmla="*/ 14 w 18"/>
                <a:gd name="T73" fmla="*/ 8 h 14"/>
                <a:gd name="T74" fmla="*/ 15 w 18"/>
                <a:gd name="T75" fmla="*/ 9 h 14"/>
                <a:gd name="T76" fmla="*/ 16 w 18"/>
                <a:gd name="T77" fmla="*/ 9 h 14"/>
                <a:gd name="T78" fmla="*/ 17 w 18"/>
                <a:gd name="T7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 h="14">
                  <a:moveTo>
                    <a:pt x="15" y="13"/>
                  </a:moveTo>
                  <a:cubicBezTo>
                    <a:pt x="15" y="13"/>
                    <a:pt x="16" y="11"/>
                    <a:pt x="15" y="13"/>
                  </a:cubicBezTo>
                  <a:cubicBezTo>
                    <a:pt x="15" y="12"/>
                    <a:pt x="15" y="13"/>
                    <a:pt x="15" y="13"/>
                  </a:cubicBezTo>
                  <a:cubicBezTo>
                    <a:pt x="14" y="14"/>
                    <a:pt x="14" y="13"/>
                    <a:pt x="14" y="13"/>
                  </a:cubicBezTo>
                  <a:cubicBezTo>
                    <a:pt x="14" y="12"/>
                    <a:pt x="14" y="12"/>
                    <a:pt x="14" y="12"/>
                  </a:cubicBezTo>
                  <a:cubicBezTo>
                    <a:pt x="14" y="12"/>
                    <a:pt x="12" y="13"/>
                    <a:pt x="13" y="12"/>
                  </a:cubicBezTo>
                  <a:cubicBezTo>
                    <a:pt x="13" y="11"/>
                    <a:pt x="12" y="13"/>
                    <a:pt x="12" y="12"/>
                  </a:cubicBezTo>
                  <a:cubicBezTo>
                    <a:pt x="13" y="10"/>
                    <a:pt x="12" y="11"/>
                    <a:pt x="12" y="11"/>
                  </a:cubicBezTo>
                  <a:cubicBezTo>
                    <a:pt x="11" y="11"/>
                    <a:pt x="11" y="11"/>
                    <a:pt x="11" y="11"/>
                  </a:cubicBezTo>
                  <a:cubicBezTo>
                    <a:pt x="11" y="12"/>
                    <a:pt x="11" y="11"/>
                    <a:pt x="11" y="11"/>
                  </a:cubicBezTo>
                  <a:cubicBezTo>
                    <a:pt x="11" y="11"/>
                    <a:pt x="11" y="10"/>
                    <a:pt x="10" y="11"/>
                  </a:cubicBezTo>
                  <a:cubicBezTo>
                    <a:pt x="10" y="11"/>
                    <a:pt x="10" y="11"/>
                    <a:pt x="10" y="10"/>
                  </a:cubicBezTo>
                  <a:cubicBezTo>
                    <a:pt x="11" y="9"/>
                    <a:pt x="11" y="9"/>
                    <a:pt x="10" y="10"/>
                  </a:cubicBezTo>
                  <a:cubicBezTo>
                    <a:pt x="8" y="12"/>
                    <a:pt x="9" y="11"/>
                    <a:pt x="9" y="11"/>
                  </a:cubicBezTo>
                  <a:cubicBezTo>
                    <a:pt x="9" y="10"/>
                    <a:pt x="9" y="10"/>
                    <a:pt x="9" y="10"/>
                  </a:cubicBezTo>
                  <a:cubicBezTo>
                    <a:pt x="8" y="11"/>
                    <a:pt x="10" y="8"/>
                    <a:pt x="8" y="10"/>
                  </a:cubicBezTo>
                  <a:cubicBezTo>
                    <a:pt x="8" y="10"/>
                    <a:pt x="9" y="9"/>
                    <a:pt x="8" y="9"/>
                  </a:cubicBezTo>
                  <a:cubicBezTo>
                    <a:pt x="8" y="9"/>
                    <a:pt x="8" y="9"/>
                    <a:pt x="8" y="9"/>
                  </a:cubicBezTo>
                  <a:cubicBezTo>
                    <a:pt x="7" y="10"/>
                    <a:pt x="6" y="10"/>
                    <a:pt x="7" y="9"/>
                  </a:cubicBezTo>
                  <a:cubicBezTo>
                    <a:pt x="7" y="8"/>
                    <a:pt x="6" y="9"/>
                    <a:pt x="7" y="8"/>
                  </a:cubicBezTo>
                  <a:cubicBezTo>
                    <a:pt x="7" y="7"/>
                    <a:pt x="7" y="7"/>
                    <a:pt x="6" y="8"/>
                  </a:cubicBezTo>
                  <a:cubicBezTo>
                    <a:pt x="6" y="8"/>
                    <a:pt x="6" y="8"/>
                    <a:pt x="6" y="8"/>
                  </a:cubicBezTo>
                  <a:cubicBezTo>
                    <a:pt x="6" y="7"/>
                    <a:pt x="6" y="7"/>
                    <a:pt x="6" y="7"/>
                  </a:cubicBezTo>
                  <a:cubicBezTo>
                    <a:pt x="6" y="7"/>
                    <a:pt x="6" y="7"/>
                    <a:pt x="6" y="7"/>
                  </a:cubicBezTo>
                  <a:cubicBezTo>
                    <a:pt x="4" y="9"/>
                    <a:pt x="6" y="6"/>
                    <a:pt x="5" y="7"/>
                  </a:cubicBezTo>
                  <a:cubicBezTo>
                    <a:pt x="5" y="6"/>
                    <a:pt x="5" y="7"/>
                    <a:pt x="5" y="7"/>
                  </a:cubicBezTo>
                  <a:cubicBezTo>
                    <a:pt x="4" y="7"/>
                    <a:pt x="6" y="5"/>
                    <a:pt x="5" y="7"/>
                  </a:cubicBezTo>
                  <a:cubicBezTo>
                    <a:pt x="4" y="7"/>
                    <a:pt x="4" y="7"/>
                    <a:pt x="4" y="7"/>
                  </a:cubicBezTo>
                  <a:cubicBezTo>
                    <a:pt x="4" y="7"/>
                    <a:pt x="4" y="7"/>
                    <a:pt x="4" y="6"/>
                  </a:cubicBezTo>
                  <a:cubicBezTo>
                    <a:pt x="5" y="5"/>
                    <a:pt x="4" y="6"/>
                    <a:pt x="4" y="6"/>
                  </a:cubicBezTo>
                  <a:cubicBezTo>
                    <a:pt x="3" y="7"/>
                    <a:pt x="3" y="7"/>
                    <a:pt x="3" y="6"/>
                  </a:cubicBezTo>
                  <a:cubicBezTo>
                    <a:pt x="2" y="7"/>
                    <a:pt x="4" y="5"/>
                    <a:pt x="3" y="5"/>
                  </a:cubicBezTo>
                  <a:cubicBezTo>
                    <a:pt x="2" y="6"/>
                    <a:pt x="4" y="4"/>
                    <a:pt x="3" y="5"/>
                  </a:cubicBezTo>
                  <a:cubicBezTo>
                    <a:pt x="3" y="5"/>
                    <a:pt x="3" y="5"/>
                    <a:pt x="3" y="5"/>
                  </a:cubicBezTo>
                  <a:cubicBezTo>
                    <a:pt x="2" y="5"/>
                    <a:pt x="2" y="5"/>
                    <a:pt x="2" y="5"/>
                  </a:cubicBezTo>
                  <a:cubicBezTo>
                    <a:pt x="3" y="5"/>
                    <a:pt x="2" y="5"/>
                    <a:pt x="2" y="5"/>
                  </a:cubicBezTo>
                  <a:cubicBezTo>
                    <a:pt x="1" y="6"/>
                    <a:pt x="2" y="4"/>
                    <a:pt x="2" y="4"/>
                  </a:cubicBezTo>
                  <a:cubicBezTo>
                    <a:pt x="3" y="4"/>
                    <a:pt x="1" y="5"/>
                    <a:pt x="2" y="4"/>
                  </a:cubicBezTo>
                  <a:cubicBezTo>
                    <a:pt x="1" y="5"/>
                    <a:pt x="2" y="4"/>
                    <a:pt x="2" y="4"/>
                  </a:cubicBezTo>
                  <a:cubicBezTo>
                    <a:pt x="3" y="3"/>
                    <a:pt x="1" y="4"/>
                    <a:pt x="2" y="4"/>
                  </a:cubicBezTo>
                  <a:cubicBezTo>
                    <a:pt x="0" y="6"/>
                    <a:pt x="3" y="3"/>
                    <a:pt x="4" y="1"/>
                  </a:cubicBezTo>
                  <a:cubicBezTo>
                    <a:pt x="5" y="1"/>
                    <a:pt x="3" y="3"/>
                    <a:pt x="4" y="1"/>
                  </a:cubicBezTo>
                  <a:cubicBezTo>
                    <a:pt x="6" y="0"/>
                    <a:pt x="3" y="3"/>
                    <a:pt x="5" y="1"/>
                  </a:cubicBezTo>
                  <a:cubicBezTo>
                    <a:pt x="7" y="0"/>
                    <a:pt x="3" y="3"/>
                    <a:pt x="5" y="2"/>
                  </a:cubicBezTo>
                  <a:cubicBezTo>
                    <a:pt x="3" y="3"/>
                    <a:pt x="6" y="1"/>
                    <a:pt x="5" y="2"/>
                  </a:cubicBezTo>
                  <a:cubicBezTo>
                    <a:pt x="5" y="2"/>
                    <a:pt x="6" y="1"/>
                    <a:pt x="5" y="2"/>
                  </a:cubicBezTo>
                  <a:cubicBezTo>
                    <a:pt x="6" y="2"/>
                    <a:pt x="6" y="2"/>
                    <a:pt x="6" y="2"/>
                  </a:cubicBezTo>
                  <a:cubicBezTo>
                    <a:pt x="6" y="2"/>
                    <a:pt x="6" y="2"/>
                    <a:pt x="6" y="2"/>
                  </a:cubicBezTo>
                  <a:cubicBezTo>
                    <a:pt x="6" y="2"/>
                    <a:pt x="7" y="1"/>
                    <a:pt x="6" y="2"/>
                  </a:cubicBezTo>
                  <a:cubicBezTo>
                    <a:pt x="6" y="2"/>
                    <a:pt x="7" y="1"/>
                    <a:pt x="6" y="3"/>
                  </a:cubicBezTo>
                  <a:cubicBezTo>
                    <a:pt x="5" y="3"/>
                    <a:pt x="6" y="3"/>
                    <a:pt x="6" y="3"/>
                  </a:cubicBezTo>
                  <a:cubicBezTo>
                    <a:pt x="6" y="3"/>
                    <a:pt x="8" y="2"/>
                    <a:pt x="7" y="3"/>
                  </a:cubicBezTo>
                  <a:cubicBezTo>
                    <a:pt x="6" y="4"/>
                    <a:pt x="6" y="4"/>
                    <a:pt x="6" y="4"/>
                  </a:cubicBezTo>
                  <a:cubicBezTo>
                    <a:pt x="7" y="4"/>
                    <a:pt x="8" y="3"/>
                    <a:pt x="7" y="3"/>
                  </a:cubicBezTo>
                  <a:cubicBezTo>
                    <a:pt x="8" y="3"/>
                    <a:pt x="8" y="2"/>
                    <a:pt x="7" y="4"/>
                  </a:cubicBezTo>
                  <a:cubicBezTo>
                    <a:pt x="8" y="2"/>
                    <a:pt x="7" y="4"/>
                    <a:pt x="7" y="4"/>
                  </a:cubicBezTo>
                  <a:cubicBezTo>
                    <a:pt x="9" y="2"/>
                    <a:pt x="7" y="5"/>
                    <a:pt x="8" y="4"/>
                  </a:cubicBezTo>
                  <a:cubicBezTo>
                    <a:pt x="8" y="4"/>
                    <a:pt x="8" y="4"/>
                    <a:pt x="8" y="4"/>
                  </a:cubicBezTo>
                  <a:cubicBezTo>
                    <a:pt x="8" y="5"/>
                    <a:pt x="8" y="5"/>
                    <a:pt x="8" y="5"/>
                  </a:cubicBezTo>
                  <a:cubicBezTo>
                    <a:pt x="9" y="4"/>
                    <a:pt x="9" y="4"/>
                    <a:pt x="9" y="5"/>
                  </a:cubicBezTo>
                  <a:cubicBezTo>
                    <a:pt x="9" y="5"/>
                    <a:pt x="9" y="5"/>
                    <a:pt x="9" y="5"/>
                  </a:cubicBezTo>
                  <a:cubicBezTo>
                    <a:pt x="9" y="5"/>
                    <a:pt x="9" y="5"/>
                    <a:pt x="9" y="5"/>
                  </a:cubicBezTo>
                  <a:cubicBezTo>
                    <a:pt x="9" y="6"/>
                    <a:pt x="9" y="6"/>
                    <a:pt x="10" y="6"/>
                  </a:cubicBezTo>
                  <a:cubicBezTo>
                    <a:pt x="10" y="6"/>
                    <a:pt x="10" y="6"/>
                    <a:pt x="10" y="6"/>
                  </a:cubicBezTo>
                  <a:cubicBezTo>
                    <a:pt x="10" y="7"/>
                    <a:pt x="10" y="7"/>
                    <a:pt x="10" y="6"/>
                  </a:cubicBezTo>
                  <a:cubicBezTo>
                    <a:pt x="12" y="5"/>
                    <a:pt x="10" y="7"/>
                    <a:pt x="11" y="6"/>
                  </a:cubicBezTo>
                  <a:cubicBezTo>
                    <a:pt x="10" y="8"/>
                    <a:pt x="11" y="8"/>
                    <a:pt x="11" y="7"/>
                  </a:cubicBezTo>
                  <a:cubicBezTo>
                    <a:pt x="11" y="7"/>
                    <a:pt x="10" y="9"/>
                    <a:pt x="12" y="7"/>
                  </a:cubicBezTo>
                  <a:cubicBezTo>
                    <a:pt x="13" y="5"/>
                    <a:pt x="12" y="7"/>
                    <a:pt x="12" y="7"/>
                  </a:cubicBezTo>
                  <a:cubicBezTo>
                    <a:pt x="12" y="7"/>
                    <a:pt x="12" y="8"/>
                    <a:pt x="12" y="7"/>
                  </a:cubicBezTo>
                  <a:cubicBezTo>
                    <a:pt x="13" y="6"/>
                    <a:pt x="12" y="9"/>
                    <a:pt x="13" y="8"/>
                  </a:cubicBezTo>
                  <a:cubicBezTo>
                    <a:pt x="13" y="8"/>
                    <a:pt x="13" y="8"/>
                    <a:pt x="13" y="8"/>
                  </a:cubicBezTo>
                  <a:cubicBezTo>
                    <a:pt x="13" y="8"/>
                    <a:pt x="13" y="9"/>
                    <a:pt x="14" y="8"/>
                  </a:cubicBezTo>
                  <a:cubicBezTo>
                    <a:pt x="14" y="8"/>
                    <a:pt x="13" y="9"/>
                    <a:pt x="14" y="8"/>
                  </a:cubicBezTo>
                  <a:cubicBezTo>
                    <a:pt x="14" y="9"/>
                    <a:pt x="14" y="10"/>
                    <a:pt x="15" y="9"/>
                  </a:cubicBezTo>
                  <a:cubicBezTo>
                    <a:pt x="15" y="8"/>
                    <a:pt x="13" y="12"/>
                    <a:pt x="15" y="9"/>
                  </a:cubicBezTo>
                  <a:cubicBezTo>
                    <a:pt x="16" y="9"/>
                    <a:pt x="16" y="9"/>
                    <a:pt x="16" y="9"/>
                  </a:cubicBezTo>
                  <a:cubicBezTo>
                    <a:pt x="16" y="9"/>
                    <a:pt x="16" y="11"/>
                    <a:pt x="16" y="9"/>
                  </a:cubicBezTo>
                  <a:cubicBezTo>
                    <a:pt x="17" y="8"/>
                    <a:pt x="17" y="10"/>
                    <a:pt x="17" y="10"/>
                  </a:cubicBezTo>
                  <a:cubicBezTo>
                    <a:pt x="16" y="10"/>
                    <a:pt x="18" y="8"/>
                    <a:pt x="17" y="10"/>
                  </a:cubicBezTo>
                  <a:cubicBezTo>
                    <a:pt x="18" y="8"/>
                    <a:pt x="15" y="13"/>
                    <a:pt x="15" y="13"/>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14" name="Freeform 32"/>
            <p:cNvSpPr/>
            <p:nvPr/>
          </p:nvSpPr>
          <p:spPr bwMode="auto">
            <a:xfrm>
              <a:off x="7085013" y="6196013"/>
              <a:ext cx="77788" cy="90488"/>
            </a:xfrm>
            <a:custGeom>
              <a:avLst/>
              <a:gdLst>
                <a:gd name="T0" fmla="*/ 17 w 21"/>
                <a:gd name="T1" fmla="*/ 23 h 24"/>
                <a:gd name="T2" fmla="*/ 16 w 21"/>
                <a:gd name="T3" fmla="*/ 22 h 24"/>
                <a:gd name="T4" fmla="*/ 15 w 21"/>
                <a:gd name="T5" fmla="*/ 21 h 24"/>
                <a:gd name="T6" fmla="*/ 13 w 21"/>
                <a:gd name="T7" fmla="*/ 19 h 24"/>
                <a:gd name="T8" fmla="*/ 12 w 21"/>
                <a:gd name="T9" fmla="*/ 18 h 24"/>
                <a:gd name="T10" fmla="*/ 11 w 21"/>
                <a:gd name="T11" fmla="*/ 17 h 24"/>
                <a:gd name="T12" fmla="*/ 10 w 21"/>
                <a:gd name="T13" fmla="*/ 16 h 24"/>
                <a:gd name="T14" fmla="*/ 9 w 21"/>
                <a:gd name="T15" fmla="*/ 14 h 24"/>
                <a:gd name="T16" fmla="*/ 9 w 21"/>
                <a:gd name="T17" fmla="*/ 13 h 24"/>
                <a:gd name="T18" fmla="*/ 7 w 21"/>
                <a:gd name="T19" fmla="*/ 12 h 24"/>
                <a:gd name="T20" fmla="*/ 7 w 21"/>
                <a:gd name="T21" fmla="*/ 11 h 24"/>
                <a:gd name="T22" fmla="*/ 6 w 21"/>
                <a:gd name="T23" fmla="*/ 10 h 24"/>
                <a:gd name="T24" fmla="*/ 5 w 21"/>
                <a:gd name="T25" fmla="*/ 9 h 24"/>
                <a:gd name="T26" fmla="*/ 5 w 21"/>
                <a:gd name="T27" fmla="*/ 8 h 24"/>
                <a:gd name="T28" fmla="*/ 4 w 21"/>
                <a:gd name="T29" fmla="*/ 7 h 24"/>
                <a:gd name="T30" fmla="*/ 3 w 21"/>
                <a:gd name="T31" fmla="*/ 6 h 24"/>
                <a:gd name="T32" fmla="*/ 3 w 21"/>
                <a:gd name="T33" fmla="*/ 5 h 24"/>
                <a:gd name="T34" fmla="*/ 2 w 21"/>
                <a:gd name="T35" fmla="*/ 5 h 24"/>
                <a:gd name="T36" fmla="*/ 2 w 21"/>
                <a:gd name="T37" fmla="*/ 4 h 24"/>
                <a:gd name="T38" fmla="*/ 2 w 21"/>
                <a:gd name="T39" fmla="*/ 4 h 24"/>
                <a:gd name="T40" fmla="*/ 5 w 21"/>
                <a:gd name="T41" fmla="*/ 2 h 24"/>
                <a:gd name="T42" fmla="*/ 5 w 21"/>
                <a:gd name="T43" fmla="*/ 2 h 24"/>
                <a:gd name="T44" fmla="*/ 6 w 21"/>
                <a:gd name="T45" fmla="*/ 3 h 24"/>
                <a:gd name="T46" fmla="*/ 6 w 21"/>
                <a:gd name="T47" fmla="*/ 3 h 24"/>
                <a:gd name="T48" fmla="*/ 7 w 21"/>
                <a:gd name="T49" fmla="*/ 4 h 24"/>
                <a:gd name="T50" fmla="*/ 8 w 21"/>
                <a:gd name="T51" fmla="*/ 5 h 24"/>
                <a:gd name="T52" fmla="*/ 8 w 21"/>
                <a:gd name="T53" fmla="*/ 6 h 24"/>
                <a:gd name="T54" fmla="*/ 9 w 21"/>
                <a:gd name="T55" fmla="*/ 7 h 24"/>
                <a:gd name="T56" fmla="*/ 10 w 21"/>
                <a:gd name="T57" fmla="*/ 8 h 24"/>
                <a:gd name="T58" fmla="*/ 10 w 21"/>
                <a:gd name="T59" fmla="*/ 9 h 24"/>
                <a:gd name="T60" fmla="*/ 11 w 21"/>
                <a:gd name="T61" fmla="*/ 10 h 24"/>
                <a:gd name="T62" fmla="*/ 12 w 21"/>
                <a:gd name="T63" fmla="*/ 11 h 24"/>
                <a:gd name="T64" fmla="*/ 13 w 21"/>
                <a:gd name="T65" fmla="*/ 13 h 24"/>
                <a:gd name="T66" fmla="*/ 14 w 21"/>
                <a:gd name="T67" fmla="*/ 14 h 24"/>
                <a:gd name="T68" fmla="*/ 15 w 21"/>
                <a:gd name="T69" fmla="*/ 14 h 24"/>
                <a:gd name="T70" fmla="*/ 15 w 21"/>
                <a:gd name="T71" fmla="*/ 16 h 24"/>
                <a:gd name="T72" fmla="*/ 17 w 21"/>
                <a:gd name="T73" fmla="*/ 17 h 24"/>
                <a:gd name="T74" fmla="*/ 18 w 21"/>
                <a:gd name="T75" fmla="*/ 19 h 24"/>
                <a:gd name="T76" fmla="*/ 19 w 21"/>
                <a:gd name="T77" fmla="*/ 20 h 24"/>
                <a:gd name="T78" fmla="*/ 20 w 21"/>
                <a:gd name="T79"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 h="24">
                  <a:moveTo>
                    <a:pt x="17" y="23"/>
                  </a:moveTo>
                  <a:cubicBezTo>
                    <a:pt x="17" y="23"/>
                    <a:pt x="19" y="21"/>
                    <a:pt x="17" y="23"/>
                  </a:cubicBezTo>
                  <a:cubicBezTo>
                    <a:pt x="18" y="22"/>
                    <a:pt x="17" y="23"/>
                    <a:pt x="17" y="23"/>
                  </a:cubicBezTo>
                  <a:cubicBezTo>
                    <a:pt x="15" y="24"/>
                    <a:pt x="16" y="22"/>
                    <a:pt x="16" y="22"/>
                  </a:cubicBezTo>
                  <a:cubicBezTo>
                    <a:pt x="15" y="21"/>
                    <a:pt x="15" y="21"/>
                    <a:pt x="15" y="21"/>
                  </a:cubicBezTo>
                  <a:cubicBezTo>
                    <a:pt x="16" y="21"/>
                    <a:pt x="14" y="22"/>
                    <a:pt x="15" y="21"/>
                  </a:cubicBezTo>
                  <a:cubicBezTo>
                    <a:pt x="15" y="20"/>
                    <a:pt x="13" y="21"/>
                    <a:pt x="14" y="20"/>
                  </a:cubicBezTo>
                  <a:cubicBezTo>
                    <a:pt x="15" y="18"/>
                    <a:pt x="14" y="19"/>
                    <a:pt x="13" y="19"/>
                  </a:cubicBezTo>
                  <a:cubicBezTo>
                    <a:pt x="13" y="19"/>
                    <a:pt x="13" y="19"/>
                    <a:pt x="13" y="19"/>
                  </a:cubicBezTo>
                  <a:cubicBezTo>
                    <a:pt x="12" y="18"/>
                    <a:pt x="12" y="18"/>
                    <a:pt x="12" y="18"/>
                  </a:cubicBezTo>
                  <a:cubicBezTo>
                    <a:pt x="12" y="18"/>
                    <a:pt x="13" y="17"/>
                    <a:pt x="12" y="17"/>
                  </a:cubicBezTo>
                  <a:cubicBezTo>
                    <a:pt x="11" y="17"/>
                    <a:pt x="11" y="17"/>
                    <a:pt x="11" y="17"/>
                  </a:cubicBezTo>
                  <a:cubicBezTo>
                    <a:pt x="12" y="15"/>
                    <a:pt x="12" y="15"/>
                    <a:pt x="11" y="16"/>
                  </a:cubicBezTo>
                  <a:cubicBezTo>
                    <a:pt x="9" y="18"/>
                    <a:pt x="10" y="16"/>
                    <a:pt x="10" y="16"/>
                  </a:cubicBezTo>
                  <a:cubicBezTo>
                    <a:pt x="10" y="15"/>
                    <a:pt x="10" y="15"/>
                    <a:pt x="10" y="15"/>
                  </a:cubicBezTo>
                  <a:cubicBezTo>
                    <a:pt x="8" y="16"/>
                    <a:pt x="11" y="13"/>
                    <a:pt x="9" y="14"/>
                  </a:cubicBezTo>
                  <a:cubicBezTo>
                    <a:pt x="8" y="15"/>
                    <a:pt x="10" y="13"/>
                    <a:pt x="9" y="14"/>
                  </a:cubicBezTo>
                  <a:cubicBezTo>
                    <a:pt x="9" y="13"/>
                    <a:pt x="9" y="13"/>
                    <a:pt x="9" y="13"/>
                  </a:cubicBezTo>
                  <a:cubicBezTo>
                    <a:pt x="8" y="14"/>
                    <a:pt x="7" y="14"/>
                    <a:pt x="8" y="13"/>
                  </a:cubicBezTo>
                  <a:cubicBezTo>
                    <a:pt x="8" y="12"/>
                    <a:pt x="7" y="12"/>
                    <a:pt x="7" y="12"/>
                  </a:cubicBezTo>
                  <a:cubicBezTo>
                    <a:pt x="8" y="11"/>
                    <a:pt x="8" y="11"/>
                    <a:pt x="7" y="11"/>
                  </a:cubicBezTo>
                  <a:cubicBezTo>
                    <a:pt x="7" y="11"/>
                    <a:pt x="6" y="11"/>
                    <a:pt x="7" y="11"/>
                  </a:cubicBezTo>
                  <a:cubicBezTo>
                    <a:pt x="7" y="10"/>
                    <a:pt x="7" y="10"/>
                    <a:pt x="7" y="10"/>
                  </a:cubicBezTo>
                  <a:cubicBezTo>
                    <a:pt x="6" y="10"/>
                    <a:pt x="6" y="10"/>
                    <a:pt x="6" y="10"/>
                  </a:cubicBezTo>
                  <a:cubicBezTo>
                    <a:pt x="4" y="11"/>
                    <a:pt x="7" y="9"/>
                    <a:pt x="6" y="9"/>
                  </a:cubicBezTo>
                  <a:cubicBezTo>
                    <a:pt x="6" y="9"/>
                    <a:pt x="6" y="9"/>
                    <a:pt x="5" y="9"/>
                  </a:cubicBezTo>
                  <a:cubicBezTo>
                    <a:pt x="4" y="9"/>
                    <a:pt x="7" y="7"/>
                    <a:pt x="5" y="8"/>
                  </a:cubicBezTo>
                  <a:cubicBezTo>
                    <a:pt x="5" y="8"/>
                    <a:pt x="4" y="9"/>
                    <a:pt x="5" y="8"/>
                  </a:cubicBezTo>
                  <a:cubicBezTo>
                    <a:pt x="4" y="8"/>
                    <a:pt x="4" y="8"/>
                    <a:pt x="5" y="8"/>
                  </a:cubicBezTo>
                  <a:cubicBezTo>
                    <a:pt x="6" y="6"/>
                    <a:pt x="5" y="7"/>
                    <a:pt x="4" y="7"/>
                  </a:cubicBezTo>
                  <a:cubicBezTo>
                    <a:pt x="3" y="7"/>
                    <a:pt x="3" y="7"/>
                    <a:pt x="4" y="6"/>
                  </a:cubicBezTo>
                  <a:cubicBezTo>
                    <a:pt x="2" y="7"/>
                    <a:pt x="4" y="6"/>
                    <a:pt x="3" y="6"/>
                  </a:cubicBezTo>
                  <a:cubicBezTo>
                    <a:pt x="2" y="7"/>
                    <a:pt x="5" y="5"/>
                    <a:pt x="3" y="6"/>
                  </a:cubicBezTo>
                  <a:cubicBezTo>
                    <a:pt x="4" y="5"/>
                    <a:pt x="3" y="5"/>
                    <a:pt x="3" y="5"/>
                  </a:cubicBezTo>
                  <a:cubicBezTo>
                    <a:pt x="3" y="5"/>
                    <a:pt x="3" y="5"/>
                    <a:pt x="3" y="5"/>
                  </a:cubicBezTo>
                  <a:cubicBezTo>
                    <a:pt x="3" y="5"/>
                    <a:pt x="2" y="5"/>
                    <a:pt x="2" y="5"/>
                  </a:cubicBezTo>
                  <a:cubicBezTo>
                    <a:pt x="0" y="6"/>
                    <a:pt x="3" y="4"/>
                    <a:pt x="2" y="4"/>
                  </a:cubicBezTo>
                  <a:cubicBezTo>
                    <a:pt x="3" y="3"/>
                    <a:pt x="2" y="4"/>
                    <a:pt x="2" y="4"/>
                  </a:cubicBezTo>
                  <a:cubicBezTo>
                    <a:pt x="1" y="4"/>
                    <a:pt x="3" y="3"/>
                    <a:pt x="2" y="4"/>
                  </a:cubicBezTo>
                  <a:cubicBezTo>
                    <a:pt x="4" y="2"/>
                    <a:pt x="1" y="4"/>
                    <a:pt x="2" y="4"/>
                  </a:cubicBezTo>
                  <a:cubicBezTo>
                    <a:pt x="0" y="5"/>
                    <a:pt x="4" y="2"/>
                    <a:pt x="5" y="1"/>
                  </a:cubicBezTo>
                  <a:cubicBezTo>
                    <a:pt x="6" y="1"/>
                    <a:pt x="3" y="3"/>
                    <a:pt x="5" y="2"/>
                  </a:cubicBezTo>
                  <a:cubicBezTo>
                    <a:pt x="7" y="0"/>
                    <a:pt x="4" y="3"/>
                    <a:pt x="5" y="2"/>
                  </a:cubicBezTo>
                  <a:cubicBezTo>
                    <a:pt x="8" y="0"/>
                    <a:pt x="3" y="3"/>
                    <a:pt x="5" y="2"/>
                  </a:cubicBezTo>
                  <a:cubicBezTo>
                    <a:pt x="4" y="3"/>
                    <a:pt x="7" y="1"/>
                    <a:pt x="6" y="2"/>
                  </a:cubicBezTo>
                  <a:cubicBezTo>
                    <a:pt x="6" y="3"/>
                    <a:pt x="7" y="2"/>
                    <a:pt x="6" y="3"/>
                  </a:cubicBezTo>
                  <a:cubicBezTo>
                    <a:pt x="7" y="3"/>
                    <a:pt x="7" y="3"/>
                    <a:pt x="7" y="3"/>
                  </a:cubicBezTo>
                  <a:cubicBezTo>
                    <a:pt x="7" y="3"/>
                    <a:pt x="7" y="3"/>
                    <a:pt x="6" y="3"/>
                  </a:cubicBezTo>
                  <a:cubicBezTo>
                    <a:pt x="6" y="4"/>
                    <a:pt x="8" y="2"/>
                    <a:pt x="7" y="4"/>
                  </a:cubicBezTo>
                  <a:cubicBezTo>
                    <a:pt x="7" y="3"/>
                    <a:pt x="8" y="3"/>
                    <a:pt x="7" y="4"/>
                  </a:cubicBezTo>
                  <a:cubicBezTo>
                    <a:pt x="6" y="5"/>
                    <a:pt x="7" y="5"/>
                    <a:pt x="7" y="5"/>
                  </a:cubicBezTo>
                  <a:cubicBezTo>
                    <a:pt x="8" y="5"/>
                    <a:pt x="9" y="4"/>
                    <a:pt x="8" y="5"/>
                  </a:cubicBezTo>
                  <a:cubicBezTo>
                    <a:pt x="7" y="6"/>
                    <a:pt x="7" y="6"/>
                    <a:pt x="7" y="6"/>
                  </a:cubicBezTo>
                  <a:cubicBezTo>
                    <a:pt x="8" y="6"/>
                    <a:pt x="9" y="5"/>
                    <a:pt x="8" y="6"/>
                  </a:cubicBezTo>
                  <a:cubicBezTo>
                    <a:pt x="9" y="6"/>
                    <a:pt x="10" y="5"/>
                    <a:pt x="9" y="6"/>
                  </a:cubicBezTo>
                  <a:cubicBezTo>
                    <a:pt x="10" y="6"/>
                    <a:pt x="9" y="7"/>
                    <a:pt x="9" y="7"/>
                  </a:cubicBezTo>
                  <a:cubicBezTo>
                    <a:pt x="11" y="6"/>
                    <a:pt x="9" y="8"/>
                    <a:pt x="9" y="8"/>
                  </a:cubicBezTo>
                  <a:cubicBezTo>
                    <a:pt x="10" y="8"/>
                    <a:pt x="10" y="8"/>
                    <a:pt x="10" y="8"/>
                  </a:cubicBezTo>
                  <a:cubicBezTo>
                    <a:pt x="10" y="8"/>
                    <a:pt x="10" y="8"/>
                    <a:pt x="10" y="8"/>
                  </a:cubicBezTo>
                  <a:cubicBezTo>
                    <a:pt x="10" y="8"/>
                    <a:pt x="11" y="8"/>
                    <a:pt x="10" y="9"/>
                  </a:cubicBezTo>
                  <a:cubicBezTo>
                    <a:pt x="11" y="9"/>
                    <a:pt x="11" y="9"/>
                    <a:pt x="11" y="9"/>
                  </a:cubicBezTo>
                  <a:cubicBezTo>
                    <a:pt x="11" y="10"/>
                    <a:pt x="11" y="10"/>
                    <a:pt x="11" y="10"/>
                  </a:cubicBezTo>
                  <a:cubicBezTo>
                    <a:pt x="10" y="11"/>
                    <a:pt x="11" y="11"/>
                    <a:pt x="12" y="11"/>
                  </a:cubicBezTo>
                  <a:cubicBezTo>
                    <a:pt x="12" y="11"/>
                    <a:pt x="12" y="11"/>
                    <a:pt x="12" y="11"/>
                  </a:cubicBezTo>
                  <a:cubicBezTo>
                    <a:pt x="12" y="12"/>
                    <a:pt x="11" y="13"/>
                    <a:pt x="12" y="12"/>
                  </a:cubicBezTo>
                  <a:cubicBezTo>
                    <a:pt x="14" y="11"/>
                    <a:pt x="12" y="13"/>
                    <a:pt x="13" y="13"/>
                  </a:cubicBezTo>
                  <a:cubicBezTo>
                    <a:pt x="12" y="14"/>
                    <a:pt x="12" y="14"/>
                    <a:pt x="13" y="14"/>
                  </a:cubicBezTo>
                  <a:cubicBezTo>
                    <a:pt x="13" y="14"/>
                    <a:pt x="12" y="15"/>
                    <a:pt x="14" y="14"/>
                  </a:cubicBezTo>
                  <a:cubicBezTo>
                    <a:pt x="16" y="12"/>
                    <a:pt x="14" y="14"/>
                    <a:pt x="14" y="14"/>
                  </a:cubicBezTo>
                  <a:cubicBezTo>
                    <a:pt x="14" y="14"/>
                    <a:pt x="14" y="15"/>
                    <a:pt x="15" y="14"/>
                  </a:cubicBezTo>
                  <a:cubicBezTo>
                    <a:pt x="16" y="14"/>
                    <a:pt x="14" y="16"/>
                    <a:pt x="15" y="15"/>
                  </a:cubicBezTo>
                  <a:cubicBezTo>
                    <a:pt x="15" y="16"/>
                    <a:pt x="15" y="16"/>
                    <a:pt x="15" y="16"/>
                  </a:cubicBezTo>
                  <a:cubicBezTo>
                    <a:pt x="16" y="16"/>
                    <a:pt x="15" y="17"/>
                    <a:pt x="16" y="16"/>
                  </a:cubicBezTo>
                  <a:cubicBezTo>
                    <a:pt x="17" y="16"/>
                    <a:pt x="16" y="17"/>
                    <a:pt x="17" y="17"/>
                  </a:cubicBezTo>
                  <a:cubicBezTo>
                    <a:pt x="17" y="18"/>
                    <a:pt x="16" y="19"/>
                    <a:pt x="18" y="18"/>
                  </a:cubicBezTo>
                  <a:cubicBezTo>
                    <a:pt x="18" y="18"/>
                    <a:pt x="15" y="21"/>
                    <a:pt x="18" y="19"/>
                  </a:cubicBezTo>
                  <a:cubicBezTo>
                    <a:pt x="19" y="19"/>
                    <a:pt x="19" y="19"/>
                    <a:pt x="19" y="19"/>
                  </a:cubicBezTo>
                  <a:cubicBezTo>
                    <a:pt x="19" y="19"/>
                    <a:pt x="18" y="21"/>
                    <a:pt x="19" y="20"/>
                  </a:cubicBezTo>
                  <a:cubicBezTo>
                    <a:pt x="21" y="19"/>
                    <a:pt x="20" y="20"/>
                    <a:pt x="20" y="20"/>
                  </a:cubicBezTo>
                  <a:cubicBezTo>
                    <a:pt x="19" y="21"/>
                    <a:pt x="21" y="19"/>
                    <a:pt x="20" y="20"/>
                  </a:cubicBezTo>
                  <a:cubicBezTo>
                    <a:pt x="21" y="19"/>
                    <a:pt x="17" y="23"/>
                    <a:pt x="17" y="23"/>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15" name="Freeform 33"/>
            <p:cNvSpPr/>
            <p:nvPr/>
          </p:nvSpPr>
          <p:spPr bwMode="auto">
            <a:xfrm>
              <a:off x="6967538" y="6256338"/>
              <a:ext cx="41275" cy="38100"/>
            </a:xfrm>
            <a:custGeom>
              <a:avLst/>
              <a:gdLst>
                <a:gd name="T0" fmla="*/ 5 w 11"/>
                <a:gd name="T1" fmla="*/ 10 h 10"/>
                <a:gd name="T2" fmla="*/ 5 w 11"/>
                <a:gd name="T3" fmla="*/ 10 h 10"/>
                <a:gd name="T4" fmla="*/ 4 w 11"/>
                <a:gd name="T5" fmla="*/ 9 h 10"/>
                <a:gd name="T6" fmla="*/ 4 w 11"/>
                <a:gd name="T7" fmla="*/ 8 h 10"/>
                <a:gd name="T8" fmla="*/ 4 w 11"/>
                <a:gd name="T9" fmla="*/ 8 h 10"/>
                <a:gd name="T10" fmla="*/ 4 w 11"/>
                <a:gd name="T11" fmla="*/ 7 h 10"/>
                <a:gd name="T12" fmla="*/ 4 w 11"/>
                <a:gd name="T13" fmla="*/ 7 h 10"/>
                <a:gd name="T14" fmla="*/ 4 w 11"/>
                <a:gd name="T15" fmla="*/ 6 h 10"/>
                <a:gd name="T16" fmla="*/ 4 w 11"/>
                <a:gd name="T17" fmla="*/ 6 h 10"/>
                <a:gd name="T18" fmla="*/ 4 w 11"/>
                <a:gd name="T19" fmla="*/ 5 h 10"/>
                <a:gd name="T20" fmla="*/ 4 w 11"/>
                <a:gd name="T21" fmla="*/ 5 h 10"/>
                <a:gd name="T22" fmla="*/ 3 w 11"/>
                <a:gd name="T23" fmla="*/ 5 h 10"/>
                <a:gd name="T24" fmla="*/ 3 w 11"/>
                <a:gd name="T25" fmla="*/ 4 h 10"/>
                <a:gd name="T26" fmla="*/ 3 w 11"/>
                <a:gd name="T27" fmla="*/ 4 h 10"/>
                <a:gd name="T28" fmla="*/ 3 w 11"/>
                <a:gd name="T29" fmla="*/ 4 h 10"/>
                <a:gd name="T30" fmla="*/ 3 w 11"/>
                <a:gd name="T31" fmla="*/ 3 h 10"/>
                <a:gd name="T32" fmla="*/ 3 w 11"/>
                <a:gd name="T33" fmla="*/ 3 h 10"/>
                <a:gd name="T34" fmla="*/ 3 w 11"/>
                <a:gd name="T35" fmla="*/ 3 h 10"/>
                <a:gd name="T36" fmla="*/ 3 w 11"/>
                <a:gd name="T37" fmla="*/ 3 h 10"/>
                <a:gd name="T38" fmla="*/ 3 w 11"/>
                <a:gd name="T39" fmla="*/ 2 h 10"/>
                <a:gd name="T40" fmla="*/ 6 w 11"/>
                <a:gd name="T41" fmla="*/ 1 h 10"/>
                <a:gd name="T42" fmla="*/ 6 w 11"/>
                <a:gd name="T43" fmla="*/ 1 h 10"/>
                <a:gd name="T44" fmla="*/ 6 w 11"/>
                <a:gd name="T45" fmla="*/ 1 h 10"/>
                <a:gd name="T46" fmla="*/ 7 w 11"/>
                <a:gd name="T47" fmla="*/ 2 h 10"/>
                <a:gd name="T48" fmla="*/ 7 w 11"/>
                <a:gd name="T49" fmla="*/ 2 h 10"/>
                <a:gd name="T50" fmla="*/ 7 w 11"/>
                <a:gd name="T51" fmla="*/ 2 h 10"/>
                <a:gd name="T52" fmla="*/ 7 w 11"/>
                <a:gd name="T53" fmla="*/ 3 h 10"/>
                <a:gd name="T54" fmla="*/ 7 w 11"/>
                <a:gd name="T55" fmla="*/ 3 h 10"/>
                <a:gd name="T56" fmla="*/ 7 w 11"/>
                <a:gd name="T57" fmla="*/ 4 h 10"/>
                <a:gd name="T58" fmla="*/ 7 w 11"/>
                <a:gd name="T59" fmla="*/ 4 h 10"/>
                <a:gd name="T60" fmla="*/ 8 w 11"/>
                <a:gd name="T61" fmla="*/ 5 h 10"/>
                <a:gd name="T62" fmla="*/ 8 w 11"/>
                <a:gd name="T63" fmla="*/ 5 h 10"/>
                <a:gd name="T64" fmla="*/ 8 w 11"/>
                <a:gd name="T65" fmla="*/ 6 h 10"/>
                <a:gd name="T66" fmla="*/ 8 w 11"/>
                <a:gd name="T67" fmla="*/ 6 h 10"/>
                <a:gd name="T68" fmla="*/ 8 w 11"/>
                <a:gd name="T69" fmla="*/ 7 h 10"/>
                <a:gd name="T70" fmla="*/ 8 w 11"/>
                <a:gd name="T71" fmla="*/ 8 h 10"/>
                <a:gd name="T72" fmla="*/ 8 w 11"/>
                <a:gd name="T73" fmla="*/ 8 h 10"/>
                <a:gd name="T74" fmla="*/ 8 w 11"/>
                <a:gd name="T75" fmla="*/ 9 h 10"/>
                <a:gd name="T76" fmla="*/ 9 w 11"/>
                <a:gd name="T77" fmla="*/ 10 h 10"/>
                <a:gd name="T78" fmla="*/ 9 w 11"/>
                <a:gd name="T7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 h="10">
                  <a:moveTo>
                    <a:pt x="5" y="10"/>
                  </a:moveTo>
                  <a:cubicBezTo>
                    <a:pt x="5" y="10"/>
                    <a:pt x="7" y="10"/>
                    <a:pt x="5" y="10"/>
                  </a:cubicBezTo>
                  <a:cubicBezTo>
                    <a:pt x="6" y="10"/>
                    <a:pt x="5" y="10"/>
                    <a:pt x="5" y="10"/>
                  </a:cubicBezTo>
                  <a:cubicBezTo>
                    <a:pt x="3" y="10"/>
                    <a:pt x="5" y="10"/>
                    <a:pt x="5" y="10"/>
                  </a:cubicBezTo>
                  <a:cubicBezTo>
                    <a:pt x="4" y="9"/>
                    <a:pt x="4" y="9"/>
                    <a:pt x="4" y="9"/>
                  </a:cubicBezTo>
                  <a:cubicBezTo>
                    <a:pt x="5" y="9"/>
                    <a:pt x="3" y="9"/>
                    <a:pt x="4" y="9"/>
                  </a:cubicBezTo>
                  <a:cubicBezTo>
                    <a:pt x="5" y="9"/>
                    <a:pt x="3" y="9"/>
                    <a:pt x="4" y="9"/>
                  </a:cubicBezTo>
                  <a:cubicBezTo>
                    <a:pt x="6" y="8"/>
                    <a:pt x="5" y="8"/>
                    <a:pt x="4" y="8"/>
                  </a:cubicBezTo>
                  <a:cubicBezTo>
                    <a:pt x="4" y="8"/>
                    <a:pt x="4" y="8"/>
                    <a:pt x="4" y="8"/>
                  </a:cubicBezTo>
                  <a:cubicBezTo>
                    <a:pt x="4" y="8"/>
                    <a:pt x="4" y="8"/>
                    <a:pt x="4" y="8"/>
                  </a:cubicBezTo>
                  <a:cubicBezTo>
                    <a:pt x="4" y="8"/>
                    <a:pt x="5" y="8"/>
                    <a:pt x="4" y="8"/>
                  </a:cubicBezTo>
                  <a:cubicBezTo>
                    <a:pt x="4" y="8"/>
                    <a:pt x="4" y="8"/>
                    <a:pt x="4" y="7"/>
                  </a:cubicBezTo>
                  <a:cubicBezTo>
                    <a:pt x="6" y="7"/>
                    <a:pt x="6" y="7"/>
                    <a:pt x="4" y="7"/>
                  </a:cubicBezTo>
                  <a:cubicBezTo>
                    <a:pt x="2" y="8"/>
                    <a:pt x="4" y="7"/>
                    <a:pt x="4" y="7"/>
                  </a:cubicBezTo>
                  <a:cubicBezTo>
                    <a:pt x="4" y="7"/>
                    <a:pt x="4" y="7"/>
                    <a:pt x="4" y="7"/>
                  </a:cubicBezTo>
                  <a:cubicBezTo>
                    <a:pt x="2" y="7"/>
                    <a:pt x="6" y="6"/>
                    <a:pt x="4" y="6"/>
                  </a:cubicBezTo>
                  <a:cubicBezTo>
                    <a:pt x="3" y="7"/>
                    <a:pt x="5" y="6"/>
                    <a:pt x="4" y="6"/>
                  </a:cubicBezTo>
                  <a:cubicBezTo>
                    <a:pt x="4" y="6"/>
                    <a:pt x="4" y="6"/>
                    <a:pt x="4" y="6"/>
                  </a:cubicBezTo>
                  <a:cubicBezTo>
                    <a:pt x="3" y="6"/>
                    <a:pt x="2" y="6"/>
                    <a:pt x="4" y="6"/>
                  </a:cubicBezTo>
                  <a:cubicBezTo>
                    <a:pt x="5" y="5"/>
                    <a:pt x="3" y="6"/>
                    <a:pt x="4" y="5"/>
                  </a:cubicBezTo>
                  <a:cubicBezTo>
                    <a:pt x="5" y="5"/>
                    <a:pt x="5" y="5"/>
                    <a:pt x="4" y="5"/>
                  </a:cubicBezTo>
                  <a:cubicBezTo>
                    <a:pt x="3" y="5"/>
                    <a:pt x="3" y="5"/>
                    <a:pt x="4" y="5"/>
                  </a:cubicBezTo>
                  <a:cubicBezTo>
                    <a:pt x="4" y="5"/>
                    <a:pt x="4" y="5"/>
                    <a:pt x="4" y="5"/>
                  </a:cubicBezTo>
                  <a:cubicBezTo>
                    <a:pt x="3" y="5"/>
                    <a:pt x="3" y="5"/>
                    <a:pt x="3" y="5"/>
                  </a:cubicBezTo>
                  <a:cubicBezTo>
                    <a:pt x="1" y="6"/>
                    <a:pt x="4" y="4"/>
                    <a:pt x="3" y="5"/>
                  </a:cubicBezTo>
                  <a:cubicBezTo>
                    <a:pt x="4" y="4"/>
                    <a:pt x="4" y="4"/>
                    <a:pt x="3" y="4"/>
                  </a:cubicBezTo>
                  <a:cubicBezTo>
                    <a:pt x="2" y="5"/>
                    <a:pt x="5" y="4"/>
                    <a:pt x="3" y="4"/>
                  </a:cubicBezTo>
                  <a:cubicBezTo>
                    <a:pt x="3" y="4"/>
                    <a:pt x="2" y="4"/>
                    <a:pt x="3" y="4"/>
                  </a:cubicBezTo>
                  <a:cubicBezTo>
                    <a:pt x="3" y="4"/>
                    <a:pt x="3" y="4"/>
                    <a:pt x="3" y="4"/>
                  </a:cubicBezTo>
                  <a:cubicBezTo>
                    <a:pt x="5" y="3"/>
                    <a:pt x="3" y="4"/>
                    <a:pt x="3" y="4"/>
                  </a:cubicBezTo>
                  <a:cubicBezTo>
                    <a:pt x="2" y="4"/>
                    <a:pt x="2" y="4"/>
                    <a:pt x="3" y="3"/>
                  </a:cubicBezTo>
                  <a:cubicBezTo>
                    <a:pt x="1" y="4"/>
                    <a:pt x="4" y="3"/>
                    <a:pt x="3" y="3"/>
                  </a:cubicBezTo>
                  <a:cubicBezTo>
                    <a:pt x="2" y="4"/>
                    <a:pt x="4" y="3"/>
                    <a:pt x="3" y="3"/>
                  </a:cubicBezTo>
                  <a:cubicBezTo>
                    <a:pt x="3" y="3"/>
                    <a:pt x="3" y="3"/>
                    <a:pt x="3" y="3"/>
                  </a:cubicBezTo>
                  <a:cubicBezTo>
                    <a:pt x="3" y="3"/>
                    <a:pt x="3" y="3"/>
                    <a:pt x="3" y="3"/>
                  </a:cubicBezTo>
                  <a:cubicBezTo>
                    <a:pt x="3" y="3"/>
                    <a:pt x="2" y="3"/>
                    <a:pt x="3" y="3"/>
                  </a:cubicBezTo>
                  <a:cubicBezTo>
                    <a:pt x="1" y="4"/>
                    <a:pt x="3" y="2"/>
                    <a:pt x="3" y="3"/>
                  </a:cubicBezTo>
                  <a:cubicBezTo>
                    <a:pt x="4" y="2"/>
                    <a:pt x="2" y="3"/>
                    <a:pt x="3" y="3"/>
                  </a:cubicBezTo>
                  <a:cubicBezTo>
                    <a:pt x="2" y="3"/>
                    <a:pt x="3" y="2"/>
                    <a:pt x="3" y="3"/>
                  </a:cubicBezTo>
                  <a:cubicBezTo>
                    <a:pt x="5" y="2"/>
                    <a:pt x="2" y="3"/>
                    <a:pt x="3" y="2"/>
                  </a:cubicBezTo>
                  <a:cubicBezTo>
                    <a:pt x="0" y="4"/>
                    <a:pt x="5" y="2"/>
                    <a:pt x="6" y="1"/>
                  </a:cubicBezTo>
                  <a:cubicBezTo>
                    <a:pt x="7" y="0"/>
                    <a:pt x="4" y="2"/>
                    <a:pt x="6" y="1"/>
                  </a:cubicBezTo>
                  <a:cubicBezTo>
                    <a:pt x="8" y="0"/>
                    <a:pt x="5" y="2"/>
                    <a:pt x="6" y="1"/>
                  </a:cubicBezTo>
                  <a:cubicBezTo>
                    <a:pt x="9" y="0"/>
                    <a:pt x="4" y="2"/>
                    <a:pt x="6" y="1"/>
                  </a:cubicBezTo>
                  <a:cubicBezTo>
                    <a:pt x="5" y="2"/>
                    <a:pt x="8" y="0"/>
                    <a:pt x="6" y="1"/>
                  </a:cubicBezTo>
                  <a:cubicBezTo>
                    <a:pt x="6" y="1"/>
                    <a:pt x="7" y="1"/>
                    <a:pt x="6" y="1"/>
                  </a:cubicBezTo>
                  <a:cubicBezTo>
                    <a:pt x="7" y="1"/>
                    <a:pt x="7" y="1"/>
                    <a:pt x="7" y="1"/>
                  </a:cubicBezTo>
                  <a:cubicBezTo>
                    <a:pt x="7" y="1"/>
                    <a:pt x="7" y="1"/>
                    <a:pt x="7" y="2"/>
                  </a:cubicBezTo>
                  <a:cubicBezTo>
                    <a:pt x="7" y="2"/>
                    <a:pt x="8" y="1"/>
                    <a:pt x="7" y="2"/>
                  </a:cubicBezTo>
                  <a:cubicBezTo>
                    <a:pt x="7" y="1"/>
                    <a:pt x="8" y="1"/>
                    <a:pt x="7" y="2"/>
                  </a:cubicBezTo>
                  <a:cubicBezTo>
                    <a:pt x="6" y="2"/>
                    <a:pt x="6" y="2"/>
                    <a:pt x="7" y="2"/>
                  </a:cubicBezTo>
                  <a:cubicBezTo>
                    <a:pt x="7" y="2"/>
                    <a:pt x="8" y="2"/>
                    <a:pt x="7" y="2"/>
                  </a:cubicBezTo>
                  <a:cubicBezTo>
                    <a:pt x="6" y="3"/>
                    <a:pt x="6" y="3"/>
                    <a:pt x="6" y="3"/>
                  </a:cubicBezTo>
                  <a:cubicBezTo>
                    <a:pt x="7" y="3"/>
                    <a:pt x="8" y="2"/>
                    <a:pt x="7" y="3"/>
                  </a:cubicBezTo>
                  <a:cubicBezTo>
                    <a:pt x="8" y="3"/>
                    <a:pt x="9" y="2"/>
                    <a:pt x="7" y="3"/>
                  </a:cubicBezTo>
                  <a:cubicBezTo>
                    <a:pt x="9" y="3"/>
                    <a:pt x="7" y="3"/>
                    <a:pt x="7" y="3"/>
                  </a:cubicBezTo>
                  <a:cubicBezTo>
                    <a:pt x="9" y="3"/>
                    <a:pt x="7" y="4"/>
                    <a:pt x="7" y="4"/>
                  </a:cubicBezTo>
                  <a:cubicBezTo>
                    <a:pt x="7" y="4"/>
                    <a:pt x="7" y="4"/>
                    <a:pt x="7" y="4"/>
                  </a:cubicBezTo>
                  <a:cubicBezTo>
                    <a:pt x="7" y="4"/>
                    <a:pt x="7" y="4"/>
                    <a:pt x="7" y="4"/>
                  </a:cubicBezTo>
                  <a:cubicBezTo>
                    <a:pt x="8" y="4"/>
                    <a:pt x="8" y="4"/>
                    <a:pt x="7" y="4"/>
                  </a:cubicBezTo>
                  <a:cubicBezTo>
                    <a:pt x="8" y="4"/>
                    <a:pt x="8" y="4"/>
                    <a:pt x="8" y="4"/>
                  </a:cubicBezTo>
                  <a:cubicBezTo>
                    <a:pt x="8" y="5"/>
                    <a:pt x="8" y="5"/>
                    <a:pt x="8" y="5"/>
                  </a:cubicBezTo>
                  <a:cubicBezTo>
                    <a:pt x="7" y="5"/>
                    <a:pt x="7" y="5"/>
                    <a:pt x="8" y="5"/>
                  </a:cubicBezTo>
                  <a:cubicBezTo>
                    <a:pt x="8" y="5"/>
                    <a:pt x="8" y="5"/>
                    <a:pt x="8" y="5"/>
                  </a:cubicBezTo>
                  <a:cubicBezTo>
                    <a:pt x="7" y="6"/>
                    <a:pt x="7" y="6"/>
                    <a:pt x="8" y="6"/>
                  </a:cubicBezTo>
                  <a:cubicBezTo>
                    <a:pt x="10" y="5"/>
                    <a:pt x="7" y="6"/>
                    <a:pt x="8" y="6"/>
                  </a:cubicBezTo>
                  <a:cubicBezTo>
                    <a:pt x="7" y="6"/>
                    <a:pt x="7" y="6"/>
                    <a:pt x="7" y="6"/>
                  </a:cubicBezTo>
                  <a:cubicBezTo>
                    <a:pt x="8" y="6"/>
                    <a:pt x="6" y="7"/>
                    <a:pt x="8" y="6"/>
                  </a:cubicBezTo>
                  <a:cubicBezTo>
                    <a:pt x="10" y="6"/>
                    <a:pt x="8" y="7"/>
                    <a:pt x="8" y="7"/>
                  </a:cubicBezTo>
                  <a:cubicBezTo>
                    <a:pt x="8" y="7"/>
                    <a:pt x="8" y="7"/>
                    <a:pt x="8" y="7"/>
                  </a:cubicBezTo>
                  <a:cubicBezTo>
                    <a:pt x="10" y="7"/>
                    <a:pt x="7" y="8"/>
                    <a:pt x="8" y="7"/>
                  </a:cubicBezTo>
                  <a:cubicBezTo>
                    <a:pt x="7" y="8"/>
                    <a:pt x="7" y="8"/>
                    <a:pt x="8" y="8"/>
                  </a:cubicBezTo>
                  <a:cubicBezTo>
                    <a:pt x="8" y="8"/>
                    <a:pt x="7" y="8"/>
                    <a:pt x="8" y="8"/>
                  </a:cubicBezTo>
                  <a:cubicBezTo>
                    <a:pt x="9" y="8"/>
                    <a:pt x="7" y="8"/>
                    <a:pt x="8" y="8"/>
                  </a:cubicBezTo>
                  <a:cubicBezTo>
                    <a:pt x="8" y="9"/>
                    <a:pt x="7" y="9"/>
                    <a:pt x="8" y="9"/>
                  </a:cubicBezTo>
                  <a:cubicBezTo>
                    <a:pt x="9" y="9"/>
                    <a:pt x="4" y="9"/>
                    <a:pt x="8" y="9"/>
                  </a:cubicBezTo>
                  <a:cubicBezTo>
                    <a:pt x="9" y="10"/>
                    <a:pt x="9" y="10"/>
                    <a:pt x="9" y="10"/>
                  </a:cubicBezTo>
                  <a:cubicBezTo>
                    <a:pt x="9" y="10"/>
                    <a:pt x="7" y="10"/>
                    <a:pt x="9" y="10"/>
                  </a:cubicBezTo>
                  <a:cubicBezTo>
                    <a:pt x="10" y="10"/>
                    <a:pt x="8" y="10"/>
                    <a:pt x="9" y="10"/>
                  </a:cubicBezTo>
                  <a:cubicBezTo>
                    <a:pt x="8" y="10"/>
                    <a:pt x="11" y="10"/>
                    <a:pt x="9" y="10"/>
                  </a:cubicBezTo>
                  <a:cubicBezTo>
                    <a:pt x="11" y="10"/>
                    <a:pt x="4" y="10"/>
                    <a:pt x="5" y="10"/>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16" name="Freeform 34"/>
            <p:cNvSpPr/>
            <p:nvPr/>
          </p:nvSpPr>
          <p:spPr bwMode="auto">
            <a:xfrm>
              <a:off x="7212013" y="6162676"/>
              <a:ext cx="60325" cy="60325"/>
            </a:xfrm>
            <a:custGeom>
              <a:avLst/>
              <a:gdLst>
                <a:gd name="T0" fmla="*/ 13 w 16"/>
                <a:gd name="T1" fmla="*/ 15 h 16"/>
                <a:gd name="T2" fmla="*/ 13 w 16"/>
                <a:gd name="T3" fmla="*/ 15 h 16"/>
                <a:gd name="T4" fmla="*/ 12 w 16"/>
                <a:gd name="T5" fmla="*/ 14 h 16"/>
                <a:gd name="T6" fmla="*/ 10 w 16"/>
                <a:gd name="T7" fmla="*/ 13 h 16"/>
                <a:gd name="T8" fmla="*/ 10 w 16"/>
                <a:gd name="T9" fmla="*/ 12 h 16"/>
                <a:gd name="T10" fmla="*/ 9 w 16"/>
                <a:gd name="T11" fmla="*/ 12 h 16"/>
                <a:gd name="T12" fmla="*/ 8 w 16"/>
                <a:gd name="T13" fmla="*/ 11 h 16"/>
                <a:gd name="T14" fmla="*/ 7 w 16"/>
                <a:gd name="T15" fmla="*/ 10 h 16"/>
                <a:gd name="T16" fmla="*/ 7 w 16"/>
                <a:gd name="T17" fmla="*/ 10 h 16"/>
                <a:gd name="T18" fmla="*/ 6 w 16"/>
                <a:gd name="T19" fmla="*/ 9 h 16"/>
                <a:gd name="T20" fmla="*/ 6 w 16"/>
                <a:gd name="T21" fmla="*/ 8 h 16"/>
                <a:gd name="T22" fmla="*/ 5 w 16"/>
                <a:gd name="T23" fmla="*/ 8 h 16"/>
                <a:gd name="T24" fmla="*/ 5 w 16"/>
                <a:gd name="T25" fmla="*/ 7 h 16"/>
                <a:gd name="T26" fmla="*/ 4 w 16"/>
                <a:gd name="T27" fmla="*/ 7 h 16"/>
                <a:gd name="T28" fmla="*/ 4 w 16"/>
                <a:gd name="T29" fmla="*/ 6 h 16"/>
                <a:gd name="T30" fmla="*/ 3 w 16"/>
                <a:gd name="T31" fmla="*/ 6 h 16"/>
                <a:gd name="T32" fmla="*/ 3 w 16"/>
                <a:gd name="T33" fmla="*/ 5 h 16"/>
                <a:gd name="T34" fmla="*/ 3 w 16"/>
                <a:gd name="T35" fmla="*/ 5 h 16"/>
                <a:gd name="T36" fmla="*/ 2 w 16"/>
                <a:gd name="T37" fmla="*/ 5 h 16"/>
                <a:gd name="T38" fmla="*/ 2 w 16"/>
                <a:gd name="T39" fmla="*/ 4 h 16"/>
                <a:gd name="T40" fmla="*/ 5 w 16"/>
                <a:gd name="T41" fmla="*/ 2 h 16"/>
                <a:gd name="T42" fmla="*/ 5 w 16"/>
                <a:gd name="T43" fmla="*/ 2 h 16"/>
                <a:gd name="T44" fmla="*/ 6 w 16"/>
                <a:gd name="T45" fmla="*/ 2 h 16"/>
                <a:gd name="T46" fmla="*/ 6 w 16"/>
                <a:gd name="T47" fmla="*/ 3 h 16"/>
                <a:gd name="T48" fmla="*/ 6 w 16"/>
                <a:gd name="T49" fmla="*/ 3 h 16"/>
                <a:gd name="T50" fmla="*/ 7 w 16"/>
                <a:gd name="T51" fmla="*/ 4 h 16"/>
                <a:gd name="T52" fmla="*/ 8 w 16"/>
                <a:gd name="T53" fmla="*/ 4 h 16"/>
                <a:gd name="T54" fmla="*/ 8 w 16"/>
                <a:gd name="T55" fmla="*/ 5 h 16"/>
                <a:gd name="T56" fmla="*/ 9 w 16"/>
                <a:gd name="T57" fmla="*/ 5 h 16"/>
                <a:gd name="T58" fmla="*/ 9 w 16"/>
                <a:gd name="T59" fmla="*/ 6 h 16"/>
                <a:gd name="T60" fmla="*/ 10 w 16"/>
                <a:gd name="T61" fmla="*/ 7 h 16"/>
                <a:gd name="T62" fmla="*/ 10 w 16"/>
                <a:gd name="T63" fmla="*/ 7 h 16"/>
                <a:gd name="T64" fmla="*/ 11 w 16"/>
                <a:gd name="T65" fmla="*/ 8 h 16"/>
                <a:gd name="T66" fmla="*/ 12 w 16"/>
                <a:gd name="T67" fmla="*/ 9 h 16"/>
                <a:gd name="T68" fmla="*/ 12 w 16"/>
                <a:gd name="T69" fmla="*/ 9 h 16"/>
                <a:gd name="T70" fmla="*/ 12 w 16"/>
                <a:gd name="T71" fmla="*/ 10 h 16"/>
                <a:gd name="T72" fmla="*/ 13 w 16"/>
                <a:gd name="T73" fmla="*/ 10 h 16"/>
                <a:gd name="T74" fmla="*/ 14 w 16"/>
                <a:gd name="T75" fmla="*/ 11 h 16"/>
                <a:gd name="T76" fmla="*/ 15 w 16"/>
                <a:gd name="T77" fmla="*/ 12 h 16"/>
                <a:gd name="T78" fmla="*/ 15 w 16"/>
                <a:gd name="T79"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 h="16">
                  <a:moveTo>
                    <a:pt x="14" y="15"/>
                  </a:moveTo>
                  <a:cubicBezTo>
                    <a:pt x="14" y="15"/>
                    <a:pt x="15" y="13"/>
                    <a:pt x="13" y="15"/>
                  </a:cubicBezTo>
                  <a:cubicBezTo>
                    <a:pt x="14" y="14"/>
                    <a:pt x="13" y="15"/>
                    <a:pt x="13" y="15"/>
                  </a:cubicBezTo>
                  <a:cubicBezTo>
                    <a:pt x="12" y="16"/>
                    <a:pt x="13" y="15"/>
                    <a:pt x="13" y="15"/>
                  </a:cubicBezTo>
                  <a:cubicBezTo>
                    <a:pt x="12" y="14"/>
                    <a:pt x="12" y="14"/>
                    <a:pt x="12" y="14"/>
                  </a:cubicBezTo>
                  <a:cubicBezTo>
                    <a:pt x="13" y="14"/>
                    <a:pt x="11" y="15"/>
                    <a:pt x="12" y="14"/>
                  </a:cubicBezTo>
                  <a:cubicBezTo>
                    <a:pt x="12" y="13"/>
                    <a:pt x="11" y="14"/>
                    <a:pt x="11" y="13"/>
                  </a:cubicBezTo>
                  <a:cubicBezTo>
                    <a:pt x="12" y="12"/>
                    <a:pt x="11" y="12"/>
                    <a:pt x="10" y="13"/>
                  </a:cubicBezTo>
                  <a:cubicBezTo>
                    <a:pt x="10" y="13"/>
                    <a:pt x="10" y="13"/>
                    <a:pt x="10" y="13"/>
                  </a:cubicBezTo>
                  <a:cubicBezTo>
                    <a:pt x="10" y="13"/>
                    <a:pt x="10" y="13"/>
                    <a:pt x="10" y="12"/>
                  </a:cubicBezTo>
                  <a:cubicBezTo>
                    <a:pt x="9" y="12"/>
                    <a:pt x="10" y="11"/>
                    <a:pt x="9" y="12"/>
                  </a:cubicBezTo>
                  <a:cubicBezTo>
                    <a:pt x="9" y="12"/>
                    <a:pt x="9" y="12"/>
                    <a:pt x="9" y="12"/>
                  </a:cubicBezTo>
                  <a:cubicBezTo>
                    <a:pt x="10" y="10"/>
                    <a:pt x="10" y="10"/>
                    <a:pt x="9" y="11"/>
                  </a:cubicBezTo>
                  <a:cubicBezTo>
                    <a:pt x="7" y="13"/>
                    <a:pt x="8" y="12"/>
                    <a:pt x="8" y="11"/>
                  </a:cubicBezTo>
                  <a:cubicBezTo>
                    <a:pt x="8" y="11"/>
                    <a:pt x="8" y="11"/>
                    <a:pt x="8" y="11"/>
                  </a:cubicBezTo>
                  <a:cubicBezTo>
                    <a:pt x="6" y="12"/>
                    <a:pt x="9" y="9"/>
                    <a:pt x="7" y="10"/>
                  </a:cubicBezTo>
                  <a:cubicBezTo>
                    <a:pt x="7" y="11"/>
                    <a:pt x="8" y="10"/>
                    <a:pt x="7" y="10"/>
                  </a:cubicBezTo>
                  <a:cubicBezTo>
                    <a:pt x="7" y="10"/>
                    <a:pt x="7" y="10"/>
                    <a:pt x="7" y="10"/>
                  </a:cubicBezTo>
                  <a:cubicBezTo>
                    <a:pt x="6" y="10"/>
                    <a:pt x="6" y="10"/>
                    <a:pt x="7" y="9"/>
                  </a:cubicBezTo>
                  <a:cubicBezTo>
                    <a:pt x="7" y="9"/>
                    <a:pt x="6" y="9"/>
                    <a:pt x="6" y="9"/>
                  </a:cubicBezTo>
                  <a:cubicBezTo>
                    <a:pt x="7" y="8"/>
                    <a:pt x="7" y="8"/>
                    <a:pt x="6" y="9"/>
                  </a:cubicBezTo>
                  <a:cubicBezTo>
                    <a:pt x="6" y="9"/>
                    <a:pt x="5" y="9"/>
                    <a:pt x="6" y="8"/>
                  </a:cubicBezTo>
                  <a:cubicBezTo>
                    <a:pt x="6" y="8"/>
                    <a:pt x="6" y="8"/>
                    <a:pt x="6" y="8"/>
                  </a:cubicBezTo>
                  <a:cubicBezTo>
                    <a:pt x="5" y="8"/>
                    <a:pt x="5" y="8"/>
                    <a:pt x="5" y="8"/>
                  </a:cubicBezTo>
                  <a:cubicBezTo>
                    <a:pt x="3" y="9"/>
                    <a:pt x="6" y="7"/>
                    <a:pt x="5" y="7"/>
                  </a:cubicBezTo>
                  <a:cubicBezTo>
                    <a:pt x="5" y="7"/>
                    <a:pt x="5" y="7"/>
                    <a:pt x="5" y="7"/>
                  </a:cubicBezTo>
                  <a:cubicBezTo>
                    <a:pt x="4" y="8"/>
                    <a:pt x="6" y="6"/>
                    <a:pt x="5" y="7"/>
                  </a:cubicBezTo>
                  <a:cubicBezTo>
                    <a:pt x="4" y="7"/>
                    <a:pt x="4" y="7"/>
                    <a:pt x="4" y="7"/>
                  </a:cubicBezTo>
                  <a:cubicBezTo>
                    <a:pt x="4" y="7"/>
                    <a:pt x="4" y="7"/>
                    <a:pt x="4" y="7"/>
                  </a:cubicBezTo>
                  <a:cubicBezTo>
                    <a:pt x="6" y="5"/>
                    <a:pt x="4" y="6"/>
                    <a:pt x="4" y="6"/>
                  </a:cubicBezTo>
                  <a:cubicBezTo>
                    <a:pt x="3" y="7"/>
                    <a:pt x="3" y="7"/>
                    <a:pt x="4" y="6"/>
                  </a:cubicBezTo>
                  <a:cubicBezTo>
                    <a:pt x="2" y="7"/>
                    <a:pt x="4" y="5"/>
                    <a:pt x="3" y="6"/>
                  </a:cubicBezTo>
                  <a:cubicBezTo>
                    <a:pt x="2" y="7"/>
                    <a:pt x="4" y="4"/>
                    <a:pt x="3" y="5"/>
                  </a:cubicBezTo>
                  <a:cubicBezTo>
                    <a:pt x="4" y="5"/>
                    <a:pt x="4" y="5"/>
                    <a:pt x="3" y="5"/>
                  </a:cubicBezTo>
                  <a:cubicBezTo>
                    <a:pt x="3" y="5"/>
                    <a:pt x="3" y="5"/>
                    <a:pt x="3" y="5"/>
                  </a:cubicBezTo>
                  <a:cubicBezTo>
                    <a:pt x="3" y="5"/>
                    <a:pt x="2" y="6"/>
                    <a:pt x="3" y="5"/>
                  </a:cubicBezTo>
                  <a:cubicBezTo>
                    <a:pt x="1" y="6"/>
                    <a:pt x="3" y="4"/>
                    <a:pt x="3" y="5"/>
                  </a:cubicBezTo>
                  <a:cubicBezTo>
                    <a:pt x="3" y="4"/>
                    <a:pt x="2" y="5"/>
                    <a:pt x="2" y="5"/>
                  </a:cubicBezTo>
                  <a:cubicBezTo>
                    <a:pt x="2" y="5"/>
                    <a:pt x="3" y="4"/>
                    <a:pt x="2" y="4"/>
                  </a:cubicBezTo>
                  <a:cubicBezTo>
                    <a:pt x="4" y="3"/>
                    <a:pt x="2" y="5"/>
                    <a:pt x="2" y="4"/>
                  </a:cubicBezTo>
                  <a:cubicBezTo>
                    <a:pt x="0" y="6"/>
                    <a:pt x="4" y="3"/>
                    <a:pt x="5" y="2"/>
                  </a:cubicBezTo>
                  <a:cubicBezTo>
                    <a:pt x="6" y="1"/>
                    <a:pt x="4" y="3"/>
                    <a:pt x="5" y="2"/>
                  </a:cubicBezTo>
                  <a:cubicBezTo>
                    <a:pt x="7" y="0"/>
                    <a:pt x="4" y="3"/>
                    <a:pt x="5" y="2"/>
                  </a:cubicBezTo>
                  <a:cubicBezTo>
                    <a:pt x="7" y="0"/>
                    <a:pt x="4" y="4"/>
                    <a:pt x="5" y="2"/>
                  </a:cubicBezTo>
                  <a:cubicBezTo>
                    <a:pt x="4" y="3"/>
                    <a:pt x="7" y="1"/>
                    <a:pt x="6" y="2"/>
                  </a:cubicBezTo>
                  <a:cubicBezTo>
                    <a:pt x="6" y="2"/>
                    <a:pt x="7" y="2"/>
                    <a:pt x="6" y="2"/>
                  </a:cubicBezTo>
                  <a:cubicBezTo>
                    <a:pt x="6" y="2"/>
                    <a:pt x="6" y="2"/>
                    <a:pt x="6" y="2"/>
                  </a:cubicBezTo>
                  <a:cubicBezTo>
                    <a:pt x="6" y="2"/>
                    <a:pt x="6" y="2"/>
                    <a:pt x="6" y="3"/>
                  </a:cubicBezTo>
                  <a:cubicBezTo>
                    <a:pt x="6" y="3"/>
                    <a:pt x="8" y="1"/>
                    <a:pt x="6" y="3"/>
                  </a:cubicBezTo>
                  <a:cubicBezTo>
                    <a:pt x="7" y="2"/>
                    <a:pt x="8" y="2"/>
                    <a:pt x="6" y="3"/>
                  </a:cubicBezTo>
                  <a:cubicBezTo>
                    <a:pt x="6" y="4"/>
                    <a:pt x="6" y="4"/>
                    <a:pt x="7" y="3"/>
                  </a:cubicBezTo>
                  <a:cubicBezTo>
                    <a:pt x="7" y="4"/>
                    <a:pt x="8" y="3"/>
                    <a:pt x="7" y="4"/>
                  </a:cubicBezTo>
                  <a:cubicBezTo>
                    <a:pt x="7" y="4"/>
                    <a:pt x="7" y="4"/>
                    <a:pt x="7" y="4"/>
                  </a:cubicBezTo>
                  <a:cubicBezTo>
                    <a:pt x="7" y="4"/>
                    <a:pt x="8" y="4"/>
                    <a:pt x="8" y="4"/>
                  </a:cubicBezTo>
                  <a:cubicBezTo>
                    <a:pt x="8" y="4"/>
                    <a:pt x="9" y="3"/>
                    <a:pt x="8" y="4"/>
                  </a:cubicBezTo>
                  <a:cubicBezTo>
                    <a:pt x="9" y="3"/>
                    <a:pt x="8" y="5"/>
                    <a:pt x="8" y="5"/>
                  </a:cubicBezTo>
                  <a:cubicBezTo>
                    <a:pt x="10" y="3"/>
                    <a:pt x="8" y="5"/>
                    <a:pt x="8" y="5"/>
                  </a:cubicBezTo>
                  <a:cubicBezTo>
                    <a:pt x="9" y="5"/>
                    <a:pt x="9" y="5"/>
                    <a:pt x="9" y="5"/>
                  </a:cubicBezTo>
                  <a:cubicBezTo>
                    <a:pt x="9" y="6"/>
                    <a:pt x="9" y="6"/>
                    <a:pt x="9" y="6"/>
                  </a:cubicBezTo>
                  <a:cubicBezTo>
                    <a:pt x="9" y="6"/>
                    <a:pt x="9" y="5"/>
                    <a:pt x="9" y="6"/>
                  </a:cubicBezTo>
                  <a:cubicBezTo>
                    <a:pt x="9" y="6"/>
                    <a:pt x="9" y="6"/>
                    <a:pt x="9" y="6"/>
                  </a:cubicBezTo>
                  <a:cubicBezTo>
                    <a:pt x="10" y="7"/>
                    <a:pt x="10" y="7"/>
                    <a:pt x="10" y="7"/>
                  </a:cubicBezTo>
                  <a:cubicBezTo>
                    <a:pt x="9" y="8"/>
                    <a:pt x="9" y="7"/>
                    <a:pt x="10" y="7"/>
                  </a:cubicBezTo>
                  <a:cubicBezTo>
                    <a:pt x="10" y="7"/>
                    <a:pt x="10" y="7"/>
                    <a:pt x="10" y="7"/>
                  </a:cubicBezTo>
                  <a:cubicBezTo>
                    <a:pt x="10" y="8"/>
                    <a:pt x="9" y="8"/>
                    <a:pt x="11" y="8"/>
                  </a:cubicBezTo>
                  <a:cubicBezTo>
                    <a:pt x="12" y="7"/>
                    <a:pt x="10" y="9"/>
                    <a:pt x="11" y="8"/>
                  </a:cubicBezTo>
                  <a:cubicBezTo>
                    <a:pt x="10" y="9"/>
                    <a:pt x="10" y="9"/>
                    <a:pt x="11" y="9"/>
                  </a:cubicBezTo>
                  <a:cubicBezTo>
                    <a:pt x="11" y="9"/>
                    <a:pt x="10" y="10"/>
                    <a:pt x="12" y="9"/>
                  </a:cubicBezTo>
                  <a:cubicBezTo>
                    <a:pt x="13" y="7"/>
                    <a:pt x="12" y="9"/>
                    <a:pt x="12" y="9"/>
                  </a:cubicBezTo>
                  <a:cubicBezTo>
                    <a:pt x="12" y="9"/>
                    <a:pt x="11" y="9"/>
                    <a:pt x="12" y="9"/>
                  </a:cubicBezTo>
                  <a:cubicBezTo>
                    <a:pt x="13" y="8"/>
                    <a:pt x="11" y="11"/>
                    <a:pt x="12" y="9"/>
                  </a:cubicBezTo>
                  <a:cubicBezTo>
                    <a:pt x="12" y="10"/>
                    <a:pt x="12" y="10"/>
                    <a:pt x="12" y="10"/>
                  </a:cubicBezTo>
                  <a:cubicBezTo>
                    <a:pt x="13" y="10"/>
                    <a:pt x="12" y="11"/>
                    <a:pt x="13" y="10"/>
                  </a:cubicBezTo>
                  <a:cubicBezTo>
                    <a:pt x="13" y="10"/>
                    <a:pt x="13" y="11"/>
                    <a:pt x="13" y="10"/>
                  </a:cubicBezTo>
                  <a:cubicBezTo>
                    <a:pt x="13" y="11"/>
                    <a:pt x="13" y="12"/>
                    <a:pt x="14" y="11"/>
                  </a:cubicBezTo>
                  <a:cubicBezTo>
                    <a:pt x="14" y="10"/>
                    <a:pt x="12" y="14"/>
                    <a:pt x="14" y="11"/>
                  </a:cubicBezTo>
                  <a:cubicBezTo>
                    <a:pt x="15" y="11"/>
                    <a:pt x="15" y="11"/>
                    <a:pt x="15" y="11"/>
                  </a:cubicBezTo>
                  <a:cubicBezTo>
                    <a:pt x="15" y="11"/>
                    <a:pt x="14" y="13"/>
                    <a:pt x="15" y="12"/>
                  </a:cubicBezTo>
                  <a:cubicBezTo>
                    <a:pt x="16" y="10"/>
                    <a:pt x="15" y="12"/>
                    <a:pt x="15" y="12"/>
                  </a:cubicBezTo>
                  <a:cubicBezTo>
                    <a:pt x="15" y="13"/>
                    <a:pt x="16" y="10"/>
                    <a:pt x="15" y="12"/>
                  </a:cubicBezTo>
                  <a:cubicBezTo>
                    <a:pt x="16" y="10"/>
                    <a:pt x="14" y="16"/>
                    <a:pt x="14" y="15"/>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17" name="Freeform 35"/>
            <p:cNvSpPr/>
            <p:nvPr/>
          </p:nvSpPr>
          <p:spPr bwMode="auto">
            <a:xfrm>
              <a:off x="7080250" y="6399213"/>
              <a:ext cx="49213" cy="49213"/>
            </a:xfrm>
            <a:custGeom>
              <a:avLst/>
              <a:gdLst>
                <a:gd name="T0" fmla="*/ 7 w 13"/>
                <a:gd name="T1" fmla="*/ 13 h 13"/>
                <a:gd name="T2" fmla="*/ 7 w 13"/>
                <a:gd name="T3" fmla="*/ 12 h 13"/>
                <a:gd name="T4" fmla="*/ 6 w 13"/>
                <a:gd name="T5" fmla="*/ 12 h 13"/>
                <a:gd name="T6" fmla="*/ 6 w 13"/>
                <a:gd name="T7" fmla="*/ 11 h 13"/>
                <a:gd name="T8" fmla="*/ 6 w 13"/>
                <a:gd name="T9" fmla="*/ 10 h 13"/>
                <a:gd name="T10" fmla="*/ 6 w 13"/>
                <a:gd name="T11" fmla="*/ 10 h 13"/>
                <a:gd name="T12" fmla="*/ 5 w 13"/>
                <a:gd name="T13" fmla="*/ 9 h 13"/>
                <a:gd name="T14" fmla="*/ 6 w 13"/>
                <a:gd name="T15" fmla="*/ 8 h 13"/>
                <a:gd name="T16" fmla="*/ 5 w 13"/>
                <a:gd name="T17" fmla="*/ 8 h 13"/>
                <a:gd name="T18" fmla="*/ 5 w 13"/>
                <a:gd name="T19" fmla="*/ 7 h 13"/>
                <a:gd name="T20" fmla="*/ 5 w 13"/>
                <a:gd name="T21" fmla="*/ 7 h 13"/>
                <a:gd name="T22" fmla="*/ 4 w 13"/>
                <a:gd name="T23" fmla="*/ 6 h 13"/>
                <a:gd name="T24" fmla="*/ 4 w 13"/>
                <a:gd name="T25" fmla="*/ 6 h 13"/>
                <a:gd name="T26" fmla="*/ 4 w 13"/>
                <a:gd name="T27" fmla="*/ 5 h 13"/>
                <a:gd name="T28" fmla="*/ 4 w 13"/>
                <a:gd name="T29" fmla="*/ 5 h 13"/>
                <a:gd name="T30" fmla="*/ 3 w 13"/>
                <a:gd name="T31" fmla="*/ 4 h 13"/>
                <a:gd name="T32" fmla="*/ 3 w 13"/>
                <a:gd name="T33" fmla="*/ 4 h 13"/>
                <a:gd name="T34" fmla="*/ 3 w 13"/>
                <a:gd name="T35" fmla="*/ 4 h 13"/>
                <a:gd name="T36" fmla="*/ 3 w 13"/>
                <a:gd name="T37" fmla="*/ 3 h 13"/>
                <a:gd name="T38" fmla="*/ 3 w 13"/>
                <a:gd name="T39" fmla="*/ 3 h 13"/>
                <a:gd name="T40" fmla="*/ 6 w 13"/>
                <a:gd name="T41" fmla="*/ 1 h 13"/>
                <a:gd name="T42" fmla="*/ 6 w 13"/>
                <a:gd name="T43" fmla="*/ 2 h 13"/>
                <a:gd name="T44" fmla="*/ 7 w 13"/>
                <a:gd name="T45" fmla="*/ 2 h 13"/>
                <a:gd name="T46" fmla="*/ 7 w 13"/>
                <a:gd name="T47" fmla="*/ 2 h 13"/>
                <a:gd name="T48" fmla="*/ 7 w 13"/>
                <a:gd name="T49" fmla="*/ 3 h 13"/>
                <a:gd name="T50" fmla="*/ 7 w 13"/>
                <a:gd name="T51" fmla="*/ 3 h 13"/>
                <a:gd name="T52" fmla="*/ 8 w 13"/>
                <a:gd name="T53" fmla="*/ 4 h 13"/>
                <a:gd name="T54" fmla="*/ 8 w 13"/>
                <a:gd name="T55" fmla="*/ 4 h 13"/>
                <a:gd name="T56" fmla="*/ 8 w 13"/>
                <a:gd name="T57" fmla="*/ 5 h 13"/>
                <a:gd name="T58" fmla="*/ 8 w 13"/>
                <a:gd name="T59" fmla="*/ 5 h 13"/>
                <a:gd name="T60" fmla="*/ 9 w 13"/>
                <a:gd name="T61" fmla="*/ 6 h 13"/>
                <a:gd name="T62" fmla="*/ 9 w 13"/>
                <a:gd name="T63" fmla="*/ 6 h 13"/>
                <a:gd name="T64" fmla="*/ 9 w 13"/>
                <a:gd name="T65" fmla="*/ 7 h 13"/>
                <a:gd name="T66" fmla="*/ 10 w 13"/>
                <a:gd name="T67" fmla="*/ 8 h 13"/>
                <a:gd name="T68" fmla="*/ 10 w 13"/>
                <a:gd name="T69" fmla="*/ 9 h 13"/>
                <a:gd name="T70" fmla="*/ 9 w 13"/>
                <a:gd name="T71" fmla="*/ 10 h 13"/>
                <a:gd name="T72" fmla="*/ 10 w 13"/>
                <a:gd name="T73" fmla="*/ 11 h 13"/>
                <a:gd name="T74" fmla="*/ 10 w 13"/>
                <a:gd name="T75" fmla="*/ 12 h 13"/>
                <a:gd name="T76" fmla="*/ 11 w 13"/>
                <a:gd name="T77" fmla="*/ 13 h 13"/>
                <a:gd name="T78" fmla="*/ 11 w 13"/>
                <a:gd name="T79"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 h="13">
                  <a:moveTo>
                    <a:pt x="7" y="13"/>
                  </a:moveTo>
                  <a:cubicBezTo>
                    <a:pt x="7" y="13"/>
                    <a:pt x="10" y="13"/>
                    <a:pt x="7" y="13"/>
                  </a:cubicBezTo>
                  <a:cubicBezTo>
                    <a:pt x="8" y="13"/>
                    <a:pt x="7" y="13"/>
                    <a:pt x="7" y="13"/>
                  </a:cubicBezTo>
                  <a:cubicBezTo>
                    <a:pt x="5" y="13"/>
                    <a:pt x="7" y="13"/>
                    <a:pt x="7" y="12"/>
                  </a:cubicBezTo>
                  <a:cubicBezTo>
                    <a:pt x="6" y="12"/>
                    <a:pt x="6" y="12"/>
                    <a:pt x="6" y="12"/>
                  </a:cubicBezTo>
                  <a:cubicBezTo>
                    <a:pt x="7" y="12"/>
                    <a:pt x="5" y="12"/>
                    <a:pt x="6" y="12"/>
                  </a:cubicBezTo>
                  <a:cubicBezTo>
                    <a:pt x="7" y="11"/>
                    <a:pt x="5" y="12"/>
                    <a:pt x="6" y="11"/>
                  </a:cubicBezTo>
                  <a:cubicBezTo>
                    <a:pt x="8" y="11"/>
                    <a:pt x="7" y="11"/>
                    <a:pt x="6" y="11"/>
                  </a:cubicBezTo>
                  <a:cubicBezTo>
                    <a:pt x="6" y="11"/>
                    <a:pt x="6" y="11"/>
                    <a:pt x="6" y="11"/>
                  </a:cubicBezTo>
                  <a:cubicBezTo>
                    <a:pt x="6" y="11"/>
                    <a:pt x="6" y="11"/>
                    <a:pt x="6" y="10"/>
                  </a:cubicBezTo>
                  <a:cubicBezTo>
                    <a:pt x="6" y="10"/>
                    <a:pt x="7" y="10"/>
                    <a:pt x="6" y="10"/>
                  </a:cubicBezTo>
                  <a:cubicBezTo>
                    <a:pt x="5" y="10"/>
                    <a:pt x="5" y="10"/>
                    <a:pt x="6" y="10"/>
                  </a:cubicBezTo>
                  <a:cubicBezTo>
                    <a:pt x="8" y="9"/>
                    <a:pt x="7" y="9"/>
                    <a:pt x="6" y="9"/>
                  </a:cubicBezTo>
                  <a:cubicBezTo>
                    <a:pt x="3" y="10"/>
                    <a:pt x="5" y="9"/>
                    <a:pt x="5" y="9"/>
                  </a:cubicBezTo>
                  <a:cubicBezTo>
                    <a:pt x="6" y="9"/>
                    <a:pt x="6" y="9"/>
                    <a:pt x="6" y="9"/>
                  </a:cubicBezTo>
                  <a:cubicBezTo>
                    <a:pt x="4" y="10"/>
                    <a:pt x="8" y="8"/>
                    <a:pt x="6" y="8"/>
                  </a:cubicBezTo>
                  <a:cubicBezTo>
                    <a:pt x="5" y="9"/>
                    <a:pt x="6" y="8"/>
                    <a:pt x="5" y="8"/>
                  </a:cubicBezTo>
                  <a:cubicBezTo>
                    <a:pt x="5" y="8"/>
                    <a:pt x="5" y="8"/>
                    <a:pt x="5" y="8"/>
                  </a:cubicBezTo>
                  <a:cubicBezTo>
                    <a:pt x="5" y="8"/>
                    <a:pt x="4" y="8"/>
                    <a:pt x="5" y="8"/>
                  </a:cubicBezTo>
                  <a:cubicBezTo>
                    <a:pt x="6" y="7"/>
                    <a:pt x="4" y="7"/>
                    <a:pt x="5" y="7"/>
                  </a:cubicBezTo>
                  <a:cubicBezTo>
                    <a:pt x="6" y="6"/>
                    <a:pt x="6" y="7"/>
                    <a:pt x="5" y="7"/>
                  </a:cubicBezTo>
                  <a:cubicBezTo>
                    <a:pt x="5" y="7"/>
                    <a:pt x="5" y="7"/>
                    <a:pt x="5" y="7"/>
                  </a:cubicBezTo>
                  <a:cubicBezTo>
                    <a:pt x="5" y="6"/>
                    <a:pt x="5" y="6"/>
                    <a:pt x="5" y="6"/>
                  </a:cubicBezTo>
                  <a:cubicBezTo>
                    <a:pt x="4" y="6"/>
                    <a:pt x="4" y="6"/>
                    <a:pt x="4" y="6"/>
                  </a:cubicBezTo>
                  <a:cubicBezTo>
                    <a:pt x="2" y="7"/>
                    <a:pt x="5" y="6"/>
                    <a:pt x="4" y="6"/>
                  </a:cubicBezTo>
                  <a:cubicBezTo>
                    <a:pt x="5" y="5"/>
                    <a:pt x="4" y="6"/>
                    <a:pt x="4" y="6"/>
                  </a:cubicBezTo>
                  <a:cubicBezTo>
                    <a:pt x="3" y="6"/>
                    <a:pt x="6" y="5"/>
                    <a:pt x="4" y="5"/>
                  </a:cubicBezTo>
                  <a:cubicBezTo>
                    <a:pt x="4" y="6"/>
                    <a:pt x="3" y="6"/>
                    <a:pt x="4" y="5"/>
                  </a:cubicBezTo>
                  <a:cubicBezTo>
                    <a:pt x="4" y="5"/>
                    <a:pt x="4" y="5"/>
                    <a:pt x="4" y="5"/>
                  </a:cubicBezTo>
                  <a:cubicBezTo>
                    <a:pt x="5" y="4"/>
                    <a:pt x="4" y="5"/>
                    <a:pt x="4" y="5"/>
                  </a:cubicBezTo>
                  <a:cubicBezTo>
                    <a:pt x="2" y="5"/>
                    <a:pt x="2" y="5"/>
                    <a:pt x="3" y="4"/>
                  </a:cubicBezTo>
                  <a:cubicBezTo>
                    <a:pt x="2" y="5"/>
                    <a:pt x="4" y="4"/>
                    <a:pt x="3" y="4"/>
                  </a:cubicBezTo>
                  <a:cubicBezTo>
                    <a:pt x="2" y="5"/>
                    <a:pt x="5" y="3"/>
                    <a:pt x="3" y="4"/>
                  </a:cubicBezTo>
                  <a:cubicBezTo>
                    <a:pt x="4" y="4"/>
                    <a:pt x="4" y="4"/>
                    <a:pt x="3" y="4"/>
                  </a:cubicBezTo>
                  <a:cubicBezTo>
                    <a:pt x="3" y="4"/>
                    <a:pt x="3" y="4"/>
                    <a:pt x="3" y="4"/>
                  </a:cubicBezTo>
                  <a:cubicBezTo>
                    <a:pt x="3" y="4"/>
                    <a:pt x="2" y="4"/>
                    <a:pt x="3" y="4"/>
                  </a:cubicBezTo>
                  <a:cubicBezTo>
                    <a:pt x="1" y="4"/>
                    <a:pt x="3" y="3"/>
                    <a:pt x="3" y="3"/>
                  </a:cubicBezTo>
                  <a:cubicBezTo>
                    <a:pt x="4" y="3"/>
                    <a:pt x="2" y="3"/>
                    <a:pt x="3" y="3"/>
                  </a:cubicBezTo>
                  <a:cubicBezTo>
                    <a:pt x="2" y="3"/>
                    <a:pt x="4" y="3"/>
                    <a:pt x="3" y="3"/>
                  </a:cubicBezTo>
                  <a:cubicBezTo>
                    <a:pt x="5" y="2"/>
                    <a:pt x="2" y="3"/>
                    <a:pt x="3" y="3"/>
                  </a:cubicBezTo>
                  <a:cubicBezTo>
                    <a:pt x="0" y="4"/>
                    <a:pt x="5" y="2"/>
                    <a:pt x="6" y="1"/>
                  </a:cubicBezTo>
                  <a:cubicBezTo>
                    <a:pt x="7" y="1"/>
                    <a:pt x="4" y="2"/>
                    <a:pt x="6" y="1"/>
                  </a:cubicBezTo>
                  <a:cubicBezTo>
                    <a:pt x="8" y="0"/>
                    <a:pt x="5" y="2"/>
                    <a:pt x="6" y="1"/>
                  </a:cubicBezTo>
                  <a:cubicBezTo>
                    <a:pt x="9" y="0"/>
                    <a:pt x="4" y="3"/>
                    <a:pt x="6" y="2"/>
                  </a:cubicBezTo>
                  <a:cubicBezTo>
                    <a:pt x="5" y="2"/>
                    <a:pt x="8" y="1"/>
                    <a:pt x="6" y="2"/>
                  </a:cubicBezTo>
                  <a:cubicBezTo>
                    <a:pt x="6" y="2"/>
                    <a:pt x="8" y="1"/>
                    <a:pt x="7" y="2"/>
                  </a:cubicBezTo>
                  <a:cubicBezTo>
                    <a:pt x="7" y="2"/>
                    <a:pt x="7" y="2"/>
                    <a:pt x="7" y="2"/>
                  </a:cubicBezTo>
                  <a:cubicBezTo>
                    <a:pt x="7" y="2"/>
                    <a:pt x="7" y="2"/>
                    <a:pt x="7" y="2"/>
                  </a:cubicBezTo>
                  <a:cubicBezTo>
                    <a:pt x="7" y="2"/>
                    <a:pt x="9" y="2"/>
                    <a:pt x="7" y="2"/>
                  </a:cubicBezTo>
                  <a:cubicBezTo>
                    <a:pt x="8" y="2"/>
                    <a:pt x="9" y="2"/>
                    <a:pt x="7" y="3"/>
                  </a:cubicBezTo>
                  <a:cubicBezTo>
                    <a:pt x="6" y="3"/>
                    <a:pt x="7" y="3"/>
                    <a:pt x="7" y="3"/>
                  </a:cubicBezTo>
                  <a:cubicBezTo>
                    <a:pt x="7" y="3"/>
                    <a:pt x="9" y="2"/>
                    <a:pt x="7" y="3"/>
                  </a:cubicBezTo>
                  <a:cubicBezTo>
                    <a:pt x="7" y="4"/>
                    <a:pt x="7" y="4"/>
                    <a:pt x="7" y="4"/>
                  </a:cubicBezTo>
                  <a:cubicBezTo>
                    <a:pt x="7" y="4"/>
                    <a:pt x="8" y="3"/>
                    <a:pt x="8" y="4"/>
                  </a:cubicBezTo>
                  <a:cubicBezTo>
                    <a:pt x="8" y="3"/>
                    <a:pt x="9" y="3"/>
                    <a:pt x="8" y="4"/>
                  </a:cubicBezTo>
                  <a:cubicBezTo>
                    <a:pt x="9" y="3"/>
                    <a:pt x="8" y="4"/>
                    <a:pt x="8" y="4"/>
                  </a:cubicBezTo>
                  <a:cubicBezTo>
                    <a:pt x="10" y="3"/>
                    <a:pt x="7" y="5"/>
                    <a:pt x="8" y="4"/>
                  </a:cubicBezTo>
                  <a:cubicBezTo>
                    <a:pt x="8" y="5"/>
                    <a:pt x="8" y="5"/>
                    <a:pt x="8" y="5"/>
                  </a:cubicBezTo>
                  <a:cubicBezTo>
                    <a:pt x="8" y="5"/>
                    <a:pt x="8" y="5"/>
                    <a:pt x="8" y="5"/>
                  </a:cubicBezTo>
                  <a:cubicBezTo>
                    <a:pt x="8" y="5"/>
                    <a:pt x="9" y="5"/>
                    <a:pt x="8" y="5"/>
                  </a:cubicBezTo>
                  <a:cubicBezTo>
                    <a:pt x="8" y="5"/>
                    <a:pt x="8" y="5"/>
                    <a:pt x="8" y="5"/>
                  </a:cubicBezTo>
                  <a:cubicBezTo>
                    <a:pt x="9" y="6"/>
                    <a:pt x="9" y="6"/>
                    <a:pt x="9" y="6"/>
                  </a:cubicBezTo>
                  <a:cubicBezTo>
                    <a:pt x="8" y="6"/>
                    <a:pt x="8" y="6"/>
                    <a:pt x="9" y="6"/>
                  </a:cubicBezTo>
                  <a:cubicBezTo>
                    <a:pt x="9" y="6"/>
                    <a:pt x="9" y="6"/>
                    <a:pt x="9" y="6"/>
                  </a:cubicBezTo>
                  <a:cubicBezTo>
                    <a:pt x="8" y="7"/>
                    <a:pt x="8" y="7"/>
                    <a:pt x="9" y="7"/>
                  </a:cubicBezTo>
                  <a:cubicBezTo>
                    <a:pt x="11" y="6"/>
                    <a:pt x="8" y="8"/>
                    <a:pt x="9" y="7"/>
                  </a:cubicBezTo>
                  <a:cubicBezTo>
                    <a:pt x="8" y="8"/>
                    <a:pt x="8" y="8"/>
                    <a:pt x="9" y="8"/>
                  </a:cubicBezTo>
                  <a:cubicBezTo>
                    <a:pt x="9" y="8"/>
                    <a:pt x="7" y="9"/>
                    <a:pt x="10" y="8"/>
                  </a:cubicBezTo>
                  <a:cubicBezTo>
                    <a:pt x="12" y="7"/>
                    <a:pt x="10" y="8"/>
                    <a:pt x="10" y="8"/>
                  </a:cubicBezTo>
                  <a:cubicBezTo>
                    <a:pt x="10" y="8"/>
                    <a:pt x="9" y="9"/>
                    <a:pt x="10" y="9"/>
                  </a:cubicBezTo>
                  <a:cubicBezTo>
                    <a:pt x="11" y="8"/>
                    <a:pt x="8" y="10"/>
                    <a:pt x="10" y="9"/>
                  </a:cubicBezTo>
                  <a:cubicBezTo>
                    <a:pt x="9" y="10"/>
                    <a:pt x="9" y="10"/>
                    <a:pt x="9" y="10"/>
                  </a:cubicBezTo>
                  <a:cubicBezTo>
                    <a:pt x="10" y="10"/>
                    <a:pt x="8" y="10"/>
                    <a:pt x="10" y="10"/>
                  </a:cubicBezTo>
                  <a:cubicBezTo>
                    <a:pt x="10" y="10"/>
                    <a:pt x="9" y="11"/>
                    <a:pt x="10" y="11"/>
                  </a:cubicBezTo>
                  <a:cubicBezTo>
                    <a:pt x="10" y="11"/>
                    <a:pt x="9" y="11"/>
                    <a:pt x="10" y="11"/>
                  </a:cubicBezTo>
                  <a:cubicBezTo>
                    <a:pt x="11" y="11"/>
                    <a:pt x="6" y="12"/>
                    <a:pt x="10" y="12"/>
                  </a:cubicBezTo>
                  <a:cubicBezTo>
                    <a:pt x="11" y="12"/>
                    <a:pt x="11" y="12"/>
                    <a:pt x="11" y="12"/>
                  </a:cubicBezTo>
                  <a:cubicBezTo>
                    <a:pt x="11" y="12"/>
                    <a:pt x="9" y="13"/>
                    <a:pt x="11" y="13"/>
                  </a:cubicBezTo>
                  <a:cubicBezTo>
                    <a:pt x="12" y="13"/>
                    <a:pt x="11" y="13"/>
                    <a:pt x="11" y="13"/>
                  </a:cubicBezTo>
                  <a:cubicBezTo>
                    <a:pt x="10" y="13"/>
                    <a:pt x="13" y="13"/>
                    <a:pt x="11" y="13"/>
                  </a:cubicBezTo>
                  <a:cubicBezTo>
                    <a:pt x="13" y="13"/>
                    <a:pt x="7" y="13"/>
                    <a:pt x="7" y="13"/>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18" name="Freeform 36"/>
            <p:cNvSpPr/>
            <p:nvPr/>
          </p:nvSpPr>
          <p:spPr bwMode="auto">
            <a:xfrm>
              <a:off x="7239000" y="6316663"/>
              <a:ext cx="63500" cy="66675"/>
            </a:xfrm>
            <a:custGeom>
              <a:avLst/>
              <a:gdLst>
                <a:gd name="T0" fmla="*/ 13 w 17"/>
                <a:gd name="T1" fmla="*/ 17 h 18"/>
                <a:gd name="T2" fmla="*/ 12 w 17"/>
                <a:gd name="T3" fmla="*/ 16 h 18"/>
                <a:gd name="T4" fmla="*/ 11 w 17"/>
                <a:gd name="T5" fmla="*/ 15 h 18"/>
                <a:gd name="T6" fmla="*/ 10 w 17"/>
                <a:gd name="T7" fmla="*/ 14 h 18"/>
                <a:gd name="T8" fmla="*/ 9 w 17"/>
                <a:gd name="T9" fmla="*/ 13 h 18"/>
                <a:gd name="T10" fmla="*/ 9 w 17"/>
                <a:gd name="T11" fmla="*/ 12 h 18"/>
                <a:gd name="T12" fmla="*/ 8 w 17"/>
                <a:gd name="T13" fmla="*/ 12 h 18"/>
                <a:gd name="T14" fmla="*/ 7 w 17"/>
                <a:gd name="T15" fmla="*/ 11 h 18"/>
                <a:gd name="T16" fmla="*/ 7 w 17"/>
                <a:gd name="T17" fmla="*/ 10 h 18"/>
                <a:gd name="T18" fmla="*/ 6 w 17"/>
                <a:gd name="T19" fmla="*/ 9 h 18"/>
                <a:gd name="T20" fmla="*/ 5 w 17"/>
                <a:gd name="T21" fmla="*/ 8 h 18"/>
                <a:gd name="T22" fmla="*/ 5 w 17"/>
                <a:gd name="T23" fmla="*/ 8 h 18"/>
                <a:gd name="T24" fmla="*/ 4 w 17"/>
                <a:gd name="T25" fmla="*/ 7 h 18"/>
                <a:gd name="T26" fmla="*/ 4 w 17"/>
                <a:gd name="T27" fmla="*/ 7 h 18"/>
                <a:gd name="T28" fmla="*/ 3 w 17"/>
                <a:gd name="T29" fmla="*/ 6 h 18"/>
                <a:gd name="T30" fmla="*/ 3 w 17"/>
                <a:gd name="T31" fmla="*/ 6 h 18"/>
                <a:gd name="T32" fmla="*/ 3 w 17"/>
                <a:gd name="T33" fmla="*/ 5 h 18"/>
                <a:gd name="T34" fmla="*/ 2 w 17"/>
                <a:gd name="T35" fmla="*/ 5 h 18"/>
                <a:gd name="T36" fmla="*/ 2 w 17"/>
                <a:gd name="T37" fmla="*/ 4 h 18"/>
                <a:gd name="T38" fmla="*/ 2 w 17"/>
                <a:gd name="T39" fmla="*/ 4 h 18"/>
                <a:gd name="T40" fmla="*/ 4 w 17"/>
                <a:gd name="T41" fmla="*/ 1 h 18"/>
                <a:gd name="T42" fmla="*/ 5 w 17"/>
                <a:gd name="T43" fmla="*/ 2 h 18"/>
                <a:gd name="T44" fmla="*/ 5 w 17"/>
                <a:gd name="T45" fmla="*/ 2 h 18"/>
                <a:gd name="T46" fmla="*/ 6 w 17"/>
                <a:gd name="T47" fmla="*/ 3 h 18"/>
                <a:gd name="T48" fmla="*/ 6 w 17"/>
                <a:gd name="T49" fmla="*/ 3 h 18"/>
                <a:gd name="T50" fmla="*/ 7 w 17"/>
                <a:gd name="T51" fmla="*/ 4 h 18"/>
                <a:gd name="T52" fmla="*/ 7 w 17"/>
                <a:gd name="T53" fmla="*/ 4 h 18"/>
                <a:gd name="T54" fmla="*/ 8 w 17"/>
                <a:gd name="T55" fmla="*/ 5 h 18"/>
                <a:gd name="T56" fmla="*/ 8 w 17"/>
                <a:gd name="T57" fmla="*/ 6 h 18"/>
                <a:gd name="T58" fmla="*/ 9 w 17"/>
                <a:gd name="T59" fmla="*/ 6 h 18"/>
                <a:gd name="T60" fmla="*/ 9 w 17"/>
                <a:gd name="T61" fmla="*/ 7 h 18"/>
                <a:gd name="T62" fmla="*/ 10 w 17"/>
                <a:gd name="T63" fmla="*/ 8 h 18"/>
                <a:gd name="T64" fmla="*/ 11 w 17"/>
                <a:gd name="T65" fmla="*/ 9 h 18"/>
                <a:gd name="T66" fmla="*/ 11 w 17"/>
                <a:gd name="T67" fmla="*/ 10 h 18"/>
                <a:gd name="T68" fmla="*/ 12 w 17"/>
                <a:gd name="T69" fmla="*/ 10 h 18"/>
                <a:gd name="T70" fmla="*/ 12 w 17"/>
                <a:gd name="T71" fmla="*/ 11 h 18"/>
                <a:gd name="T72" fmla="*/ 14 w 17"/>
                <a:gd name="T73" fmla="*/ 12 h 18"/>
                <a:gd name="T74" fmla="*/ 14 w 17"/>
                <a:gd name="T75" fmla="*/ 13 h 18"/>
                <a:gd name="T76" fmla="*/ 15 w 17"/>
                <a:gd name="T77" fmla="*/ 14 h 18"/>
                <a:gd name="T78" fmla="*/ 16 w 17"/>
                <a:gd name="T79"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 h="18">
                  <a:moveTo>
                    <a:pt x="13" y="17"/>
                  </a:moveTo>
                  <a:cubicBezTo>
                    <a:pt x="13" y="17"/>
                    <a:pt x="15" y="15"/>
                    <a:pt x="13" y="17"/>
                  </a:cubicBezTo>
                  <a:cubicBezTo>
                    <a:pt x="14" y="16"/>
                    <a:pt x="13" y="17"/>
                    <a:pt x="12" y="17"/>
                  </a:cubicBezTo>
                  <a:cubicBezTo>
                    <a:pt x="11" y="18"/>
                    <a:pt x="12" y="16"/>
                    <a:pt x="12" y="16"/>
                  </a:cubicBezTo>
                  <a:cubicBezTo>
                    <a:pt x="12" y="16"/>
                    <a:pt x="12" y="16"/>
                    <a:pt x="12" y="16"/>
                  </a:cubicBezTo>
                  <a:cubicBezTo>
                    <a:pt x="12" y="15"/>
                    <a:pt x="10" y="16"/>
                    <a:pt x="11" y="15"/>
                  </a:cubicBezTo>
                  <a:cubicBezTo>
                    <a:pt x="11" y="15"/>
                    <a:pt x="10" y="15"/>
                    <a:pt x="11" y="15"/>
                  </a:cubicBezTo>
                  <a:cubicBezTo>
                    <a:pt x="12" y="13"/>
                    <a:pt x="11" y="14"/>
                    <a:pt x="10" y="14"/>
                  </a:cubicBezTo>
                  <a:cubicBezTo>
                    <a:pt x="9" y="14"/>
                    <a:pt x="9" y="14"/>
                    <a:pt x="9" y="14"/>
                  </a:cubicBezTo>
                  <a:cubicBezTo>
                    <a:pt x="9" y="14"/>
                    <a:pt x="9" y="14"/>
                    <a:pt x="9" y="13"/>
                  </a:cubicBezTo>
                  <a:cubicBezTo>
                    <a:pt x="9" y="13"/>
                    <a:pt x="10" y="12"/>
                    <a:pt x="9" y="13"/>
                  </a:cubicBezTo>
                  <a:cubicBezTo>
                    <a:pt x="8" y="13"/>
                    <a:pt x="8" y="13"/>
                    <a:pt x="9" y="12"/>
                  </a:cubicBezTo>
                  <a:cubicBezTo>
                    <a:pt x="10" y="11"/>
                    <a:pt x="10" y="11"/>
                    <a:pt x="8" y="12"/>
                  </a:cubicBezTo>
                  <a:cubicBezTo>
                    <a:pt x="6" y="14"/>
                    <a:pt x="8" y="12"/>
                    <a:pt x="8" y="12"/>
                  </a:cubicBezTo>
                  <a:cubicBezTo>
                    <a:pt x="8" y="11"/>
                    <a:pt x="8" y="11"/>
                    <a:pt x="8" y="11"/>
                  </a:cubicBezTo>
                  <a:cubicBezTo>
                    <a:pt x="6" y="12"/>
                    <a:pt x="9" y="10"/>
                    <a:pt x="7" y="11"/>
                  </a:cubicBezTo>
                  <a:cubicBezTo>
                    <a:pt x="6" y="11"/>
                    <a:pt x="8" y="10"/>
                    <a:pt x="7" y="10"/>
                  </a:cubicBezTo>
                  <a:cubicBezTo>
                    <a:pt x="7" y="10"/>
                    <a:pt x="7" y="10"/>
                    <a:pt x="7" y="10"/>
                  </a:cubicBezTo>
                  <a:cubicBezTo>
                    <a:pt x="6" y="10"/>
                    <a:pt x="5" y="11"/>
                    <a:pt x="6" y="10"/>
                  </a:cubicBezTo>
                  <a:cubicBezTo>
                    <a:pt x="7" y="9"/>
                    <a:pt x="6" y="10"/>
                    <a:pt x="6" y="9"/>
                  </a:cubicBezTo>
                  <a:cubicBezTo>
                    <a:pt x="7" y="8"/>
                    <a:pt x="6" y="8"/>
                    <a:pt x="6" y="9"/>
                  </a:cubicBezTo>
                  <a:cubicBezTo>
                    <a:pt x="5" y="9"/>
                    <a:pt x="5" y="9"/>
                    <a:pt x="5" y="8"/>
                  </a:cubicBezTo>
                  <a:cubicBezTo>
                    <a:pt x="5" y="8"/>
                    <a:pt x="5" y="8"/>
                    <a:pt x="5" y="8"/>
                  </a:cubicBezTo>
                  <a:cubicBezTo>
                    <a:pt x="5" y="8"/>
                    <a:pt x="5" y="8"/>
                    <a:pt x="5" y="8"/>
                  </a:cubicBezTo>
                  <a:cubicBezTo>
                    <a:pt x="3" y="9"/>
                    <a:pt x="5" y="7"/>
                    <a:pt x="5" y="7"/>
                  </a:cubicBezTo>
                  <a:cubicBezTo>
                    <a:pt x="5" y="7"/>
                    <a:pt x="5" y="7"/>
                    <a:pt x="4" y="7"/>
                  </a:cubicBezTo>
                  <a:cubicBezTo>
                    <a:pt x="4" y="8"/>
                    <a:pt x="6" y="6"/>
                    <a:pt x="4" y="7"/>
                  </a:cubicBezTo>
                  <a:cubicBezTo>
                    <a:pt x="4" y="7"/>
                    <a:pt x="3" y="7"/>
                    <a:pt x="4" y="7"/>
                  </a:cubicBezTo>
                  <a:cubicBezTo>
                    <a:pt x="4" y="7"/>
                    <a:pt x="4" y="7"/>
                    <a:pt x="4" y="7"/>
                  </a:cubicBezTo>
                  <a:cubicBezTo>
                    <a:pt x="5" y="5"/>
                    <a:pt x="4" y="6"/>
                    <a:pt x="3" y="6"/>
                  </a:cubicBezTo>
                  <a:cubicBezTo>
                    <a:pt x="2" y="7"/>
                    <a:pt x="2" y="7"/>
                    <a:pt x="3" y="6"/>
                  </a:cubicBezTo>
                  <a:cubicBezTo>
                    <a:pt x="2" y="7"/>
                    <a:pt x="4" y="5"/>
                    <a:pt x="3" y="6"/>
                  </a:cubicBezTo>
                  <a:cubicBezTo>
                    <a:pt x="2" y="6"/>
                    <a:pt x="4" y="4"/>
                    <a:pt x="3" y="5"/>
                  </a:cubicBezTo>
                  <a:cubicBezTo>
                    <a:pt x="3" y="5"/>
                    <a:pt x="3" y="5"/>
                    <a:pt x="3" y="5"/>
                  </a:cubicBezTo>
                  <a:cubicBezTo>
                    <a:pt x="2" y="5"/>
                    <a:pt x="2" y="5"/>
                    <a:pt x="2" y="5"/>
                  </a:cubicBezTo>
                  <a:cubicBezTo>
                    <a:pt x="2" y="5"/>
                    <a:pt x="2" y="5"/>
                    <a:pt x="2" y="5"/>
                  </a:cubicBezTo>
                  <a:cubicBezTo>
                    <a:pt x="0" y="6"/>
                    <a:pt x="2" y="4"/>
                    <a:pt x="2" y="4"/>
                  </a:cubicBezTo>
                  <a:cubicBezTo>
                    <a:pt x="3" y="4"/>
                    <a:pt x="1" y="5"/>
                    <a:pt x="2" y="4"/>
                  </a:cubicBezTo>
                  <a:cubicBezTo>
                    <a:pt x="1" y="5"/>
                    <a:pt x="2" y="4"/>
                    <a:pt x="2" y="4"/>
                  </a:cubicBezTo>
                  <a:cubicBezTo>
                    <a:pt x="3" y="3"/>
                    <a:pt x="1" y="4"/>
                    <a:pt x="2" y="4"/>
                  </a:cubicBezTo>
                  <a:cubicBezTo>
                    <a:pt x="0" y="6"/>
                    <a:pt x="3" y="3"/>
                    <a:pt x="4" y="1"/>
                  </a:cubicBezTo>
                  <a:cubicBezTo>
                    <a:pt x="5" y="1"/>
                    <a:pt x="3" y="3"/>
                    <a:pt x="4" y="1"/>
                  </a:cubicBezTo>
                  <a:cubicBezTo>
                    <a:pt x="6" y="0"/>
                    <a:pt x="3" y="3"/>
                    <a:pt x="4" y="1"/>
                  </a:cubicBezTo>
                  <a:cubicBezTo>
                    <a:pt x="7" y="0"/>
                    <a:pt x="3" y="3"/>
                    <a:pt x="5" y="2"/>
                  </a:cubicBezTo>
                  <a:cubicBezTo>
                    <a:pt x="3" y="3"/>
                    <a:pt x="6" y="1"/>
                    <a:pt x="5" y="2"/>
                  </a:cubicBezTo>
                  <a:cubicBezTo>
                    <a:pt x="5" y="2"/>
                    <a:pt x="6" y="1"/>
                    <a:pt x="5" y="2"/>
                  </a:cubicBezTo>
                  <a:cubicBezTo>
                    <a:pt x="6" y="2"/>
                    <a:pt x="6" y="2"/>
                    <a:pt x="6" y="2"/>
                  </a:cubicBezTo>
                  <a:cubicBezTo>
                    <a:pt x="6" y="2"/>
                    <a:pt x="6" y="2"/>
                    <a:pt x="6" y="3"/>
                  </a:cubicBezTo>
                  <a:cubicBezTo>
                    <a:pt x="6" y="3"/>
                    <a:pt x="7" y="1"/>
                    <a:pt x="6" y="3"/>
                  </a:cubicBezTo>
                  <a:cubicBezTo>
                    <a:pt x="6" y="2"/>
                    <a:pt x="7" y="2"/>
                    <a:pt x="6" y="3"/>
                  </a:cubicBezTo>
                  <a:cubicBezTo>
                    <a:pt x="5" y="4"/>
                    <a:pt x="6" y="4"/>
                    <a:pt x="6" y="3"/>
                  </a:cubicBezTo>
                  <a:cubicBezTo>
                    <a:pt x="6" y="4"/>
                    <a:pt x="8" y="3"/>
                    <a:pt x="7" y="4"/>
                  </a:cubicBezTo>
                  <a:cubicBezTo>
                    <a:pt x="6" y="5"/>
                    <a:pt x="6" y="5"/>
                    <a:pt x="6" y="5"/>
                  </a:cubicBezTo>
                  <a:cubicBezTo>
                    <a:pt x="7" y="4"/>
                    <a:pt x="8" y="4"/>
                    <a:pt x="7" y="4"/>
                  </a:cubicBezTo>
                  <a:cubicBezTo>
                    <a:pt x="8" y="4"/>
                    <a:pt x="9" y="3"/>
                    <a:pt x="7" y="5"/>
                  </a:cubicBezTo>
                  <a:cubicBezTo>
                    <a:pt x="9" y="4"/>
                    <a:pt x="7" y="5"/>
                    <a:pt x="8" y="5"/>
                  </a:cubicBezTo>
                  <a:cubicBezTo>
                    <a:pt x="9" y="3"/>
                    <a:pt x="7" y="6"/>
                    <a:pt x="8" y="5"/>
                  </a:cubicBezTo>
                  <a:cubicBezTo>
                    <a:pt x="8" y="6"/>
                    <a:pt x="8" y="6"/>
                    <a:pt x="8" y="6"/>
                  </a:cubicBezTo>
                  <a:cubicBezTo>
                    <a:pt x="8" y="6"/>
                    <a:pt x="8" y="6"/>
                    <a:pt x="8" y="6"/>
                  </a:cubicBezTo>
                  <a:cubicBezTo>
                    <a:pt x="9" y="6"/>
                    <a:pt x="9" y="6"/>
                    <a:pt x="9" y="6"/>
                  </a:cubicBezTo>
                  <a:cubicBezTo>
                    <a:pt x="9" y="6"/>
                    <a:pt x="9" y="6"/>
                    <a:pt x="9" y="6"/>
                  </a:cubicBezTo>
                  <a:cubicBezTo>
                    <a:pt x="9" y="7"/>
                    <a:pt x="9" y="7"/>
                    <a:pt x="9" y="7"/>
                  </a:cubicBezTo>
                  <a:cubicBezTo>
                    <a:pt x="9" y="8"/>
                    <a:pt x="9" y="8"/>
                    <a:pt x="10" y="8"/>
                  </a:cubicBezTo>
                  <a:cubicBezTo>
                    <a:pt x="10" y="8"/>
                    <a:pt x="10" y="8"/>
                    <a:pt x="10" y="8"/>
                  </a:cubicBezTo>
                  <a:cubicBezTo>
                    <a:pt x="10" y="9"/>
                    <a:pt x="9" y="9"/>
                    <a:pt x="10" y="8"/>
                  </a:cubicBezTo>
                  <a:cubicBezTo>
                    <a:pt x="12" y="7"/>
                    <a:pt x="10" y="9"/>
                    <a:pt x="11" y="9"/>
                  </a:cubicBezTo>
                  <a:cubicBezTo>
                    <a:pt x="10" y="10"/>
                    <a:pt x="10" y="10"/>
                    <a:pt x="10" y="10"/>
                  </a:cubicBezTo>
                  <a:cubicBezTo>
                    <a:pt x="11" y="10"/>
                    <a:pt x="9" y="11"/>
                    <a:pt x="11" y="10"/>
                  </a:cubicBezTo>
                  <a:cubicBezTo>
                    <a:pt x="13" y="8"/>
                    <a:pt x="12" y="10"/>
                    <a:pt x="12" y="10"/>
                  </a:cubicBezTo>
                  <a:cubicBezTo>
                    <a:pt x="12" y="10"/>
                    <a:pt x="11" y="10"/>
                    <a:pt x="12" y="10"/>
                  </a:cubicBezTo>
                  <a:cubicBezTo>
                    <a:pt x="13" y="9"/>
                    <a:pt x="11" y="12"/>
                    <a:pt x="12" y="11"/>
                  </a:cubicBezTo>
                  <a:cubicBezTo>
                    <a:pt x="12" y="11"/>
                    <a:pt x="12" y="12"/>
                    <a:pt x="12" y="11"/>
                  </a:cubicBezTo>
                  <a:cubicBezTo>
                    <a:pt x="12" y="11"/>
                    <a:pt x="12" y="12"/>
                    <a:pt x="13" y="11"/>
                  </a:cubicBezTo>
                  <a:cubicBezTo>
                    <a:pt x="13" y="11"/>
                    <a:pt x="13" y="12"/>
                    <a:pt x="14" y="12"/>
                  </a:cubicBezTo>
                  <a:cubicBezTo>
                    <a:pt x="13" y="12"/>
                    <a:pt x="13" y="13"/>
                    <a:pt x="14" y="12"/>
                  </a:cubicBezTo>
                  <a:cubicBezTo>
                    <a:pt x="15" y="12"/>
                    <a:pt x="11" y="16"/>
                    <a:pt x="14" y="13"/>
                  </a:cubicBezTo>
                  <a:cubicBezTo>
                    <a:pt x="15" y="13"/>
                    <a:pt x="15" y="13"/>
                    <a:pt x="15" y="13"/>
                  </a:cubicBezTo>
                  <a:cubicBezTo>
                    <a:pt x="15" y="14"/>
                    <a:pt x="14" y="15"/>
                    <a:pt x="15" y="14"/>
                  </a:cubicBezTo>
                  <a:cubicBezTo>
                    <a:pt x="16" y="13"/>
                    <a:pt x="15" y="14"/>
                    <a:pt x="16" y="14"/>
                  </a:cubicBezTo>
                  <a:cubicBezTo>
                    <a:pt x="15" y="15"/>
                    <a:pt x="17" y="13"/>
                    <a:pt x="16" y="14"/>
                  </a:cubicBezTo>
                  <a:cubicBezTo>
                    <a:pt x="17" y="13"/>
                    <a:pt x="13" y="17"/>
                    <a:pt x="13" y="17"/>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grpSp>
      <p:grpSp>
        <p:nvGrpSpPr>
          <p:cNvPr id="319" name="组合 318"/>
          <p:cNvGrpSpPr/>
          <p:nvPr/>
        </p:nvGrpSpPr>
        <p:grpSpPr>
          <a:xfrm>
            <a:off x="8466901" y="1130203"/>
            <a:ext cx="417513" cy="547688"/>
            <a:chOff x="8072438" y="779463"/>
            <a:chExt cx="417513" cy="547688"/>
          </a:xfrm>
        </p:grpSpPr>
        <p:sp>
          <p:nvSpPr>
            <p:cNvPr id="320" name="Freeform 37"/>
            <p:cNvSpPr/>
            <p:nvPr/>
          </p:nvSpPr>
          <p:spPr bwMode="auto">
            <a:xfrm>
              <a:off x="8072438" y="779463"/>
              <a:ext cx="390525" cy="547688"/>
            </a:xfrm>
            <a:custGeom>
              <a:avLst/>
              <a:gdLst>
                <a:gd name="T0" fmla="*/ 70 w 104"/>
                <a:gd name="T1" fmla="*/ 120 h 146"/>
                <a:gd name="T2" fmla="*/ 82 w 104"/>
                <a:gd name="T3" fmla="*/ 106 h 146"/>
                <a:gd name="T4" fmla="*/ 81 w 104"/>
                <a:gd name="T5" fmla="*/ 31 h 146"/>
                <a:gd name="T6" fmla="*/ 18 w 104"/>
                <a:gd name="T7" fmla="*/ 121 h 146"/>
                <a:gd name="T8" fmla="*/ 21 w 104"/>
                <a:gd name="T9" fmla="*/ 125 h 146"/>
                <a:gd name="T10" fmla="*/ 70 w 104"/>
                <a:gd name="T11" fmla="*/ 120 h 146"/>
              </a:gdLst>
              <a:ahLst/>
              <a:cxnLst>
                <a:cxn ang="0">
                  <a:pos x="T0" y="T1"/>
                </a:cxn>
                <a:cxn ang="0">
                  <a:pos x="T2" y="T3"/>
                </a:cxn>
                <a:cxn ang="0">
                  <a:pos x="T4" y="T5"/>
                </a:cxn>
                <a:cxn ang="0">
                  <a:pos x="T6" y="T7"/>
                </a:cxn>
                <a:cxn ang="0">
                  <a:pos x="T8" y="T9"/>
                </a:cxn>
                <a:cxn ang="0">
                  <a:pos x="T10" y="T11"/>
                </a:cxn>
              </a:cxnLst>
              <a:rect l="0" t="0" r="r" b="b"/>
              <a:pathLst>
                <a:path w="104" h="146">
                  <a:moveTo>
                    <a:pt x="70" y="120"/>
                  </a:moveTo>
                  <a:cubicBezTo>
                    <a:pt x="75" y="116"/>
                    <a:pt x="79" y="111"/>
                    <a:pt x="82" y="106"/>
                  </a:cubicBezTo>
                  <a:cubicBezTo>
                    <a:pt x="94" y="86"/>
                    <a:pt x="104" y="45"/>
                    <a:pt x="81" y="31"/>
                  </a:cubicBezTo>
                  <a:cubicBezTo>
                    <a:pt x="31" y="0"/>
                    <a:pt x="0" y="85"/>
                    <a:pt x="18" y="121"/>
                  </a:cubicBezTo>
                  <a:cubicBezTo>
                    <a:pt x="19" y="122"/>
                    <a:pt x="20" y="124"/>
                    <a:pt x="21" y="125"/>
                  </a:cubicBezTo>
                  <a:cubicBezTo>
                    <a:pt x="34" y="146"/>
                    <a:pt x="55" y="135"/>
                    <a:pt x="70" y="120"/>
                  </a:cubicBezTo>
                  <a:close/>
                </a:path>
              </a:pathLst>
            </a:custGeom>
            <a:solidFill>
              <a:srgbClr val="FFFA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21" name="Freeform 38"/>
            <p:cNvSpPr/>
            <p:nvPr/>
          </p:nvSpPr>
          <p:spPr bwMode="auto">
            <a:xfrm>
              <a:off x="8105775" y="1135063"/>
              <a:ext cx="166688" cy="153988"/>
            </a:xfrm>
            <a:custGeom>
              <a:avLst/>
              <a:gdLst>
                <a:gd name="T0" fmla="*/ 40 w 44"/>
                <a:gd name="T1" fmla="*/ 21 h 41"/>
                <a:gd name="T2" fmla="*/ 29 w 44"/>
                <a:gd name="T3" fmla="*/ 25 h 41"/>
                <a:gd name="T4" fmla="*/ 15 w 44"/>
                <a:gd name="T5" fmla="*/ 30 h 41"/>
                <a:gd name="T6" fmla="*/ 3 w 44"/>
                <a:gd name="T7" fmla="*/ 35 h 41"/>
                <a:gd name="T8" fmla="*/ 11 w 44"/>
                <a:gd name="T9" fmla="*/ 29 h 41"/>
                <a:gd name="T10" fmla="*/ 20 w 44"/>
                <a:gd name="T11" fmla="*/ 17 h 41"/>
                <a:gd name="T12" fmla="*/ 26 w 44"/>
                <a:gd name="T13" fmla="*/ 10 h 41"/>
                <a:gd name="T14" fmla="*/ 30 w 44"/>
                <a:gd name="T15" fmla="*/ 5 h 41"/>
                <a:gd name="T16" fmla="*/ 27 w 44"/>
                <a:gd name="T17" fmla="*/ 4 h 41"/>
                <a:gd name="T18" fmla="*/ 26 w 44"/>
                <a:gd name="T19" fmla="*/ 18 h 41"/>
                <a:gd name="T20" fmla="*/ 27 w 44"/>
                <a:gd name="T21" fmla="*/ 32 h 41"/>
                <a:gd name="T22" fmla="*/ 26 w 44"/>
                <a:gd name="T23" fmla="*/ 34 h 41"/>
                <a:gd name="T24" fmla="*/ 20 w 44"/>
                <a:gd name="T25" fmla="*/ 29 h 41"/>
                <a:gd name="T26" fmla="*/ 13 w 44"/>
                <a:gd name="T27" fmla="*/ 19 h 41"/>
                <a:gd name="T28" fmla="*/ 8 w 44"/>
                <a:gd name="T29" fmla="*/ 14 h 41"/>
                <a:gd name="T30" fmla="*/ 2 w 44"/>
                <a:gd name="T31" fmla="*/ 13 h 41"/>
                <a:gd name="T32" fmla="*/ 11 w 44"/>
                <a:gd name="T33" fmla="*/ 15 h 41"/>
                <a:gd name="T34" fmla="*/ 20 w 44"/>
                <a:gd name="T35" fmla="*/ 17 h 41"/>
                <a:gd name="T36" fmla="*/ 26 w 44"/>
                <a:gd name="T37" fmla="*/ 19 h 41"/>
                <a:gd name="T38" fmla="*/ 33 w 44"/>
                <a:gd name="T39" fmla="*/ 21 h 41"/>
                <a:gd name="T40" fmla="*/ 39 w 44"/>
                <a:gd name="T41" fmla="*/ 24 h 41"/>
                <a:gd name="T42" fmla="*/ 41 w 44"/>
                <a:gd name="T43" fmla="*/ 25 h 41"/>
                <a:gd name="T44" fmla="*/ 43 w 44"/>
                <a:gd name="T45" fmla="*/ 21 h 41"/>
                <a:gd name="T46" fmla="*/ 38 w 44"/>
                <a:gd name="T47" fmla="*/ 19 h 41"/>
                <a:gd name="T48" fmla="*/ 30 w 44"/>
                <a:gd name="T49" fmla="*/ 16 h 41"/>
                <a:gd name="T50" fmla="*/ 24 w 44"/>
                <a:gd name="T51" fmla="*/ 14 h 41"/>
                <a:gd name="T52" fmla="*/ 18 w 44"/>
                <a:gd name="T53" fmla="*/ 13 h 41"/>
                <a:gd name="T54" fmla="*/ 6 w 44"/>
                <a:gd name="T55" fmla="*/ 10 h 41"/>
                <a:gd name="T56" fmla="*/ 3 w 44"/>
                <a:gd name="T57" fmla="*/ 13 h 41"/>
                <a:gd name="T58" fmla="*/ 8 w 44"/>
                <a:gd name="T59" fmla="*/ 19 h 41"/>
                <a:gd name="T60" fmla="*/ 15 w 44"/>
                <a:gd name="T61" fmla="*/ 28 h 41"/>
                <a:gd name="T62" fmla="*/ 20 w 44"/>
                <a:gd name="T63" fmla="*/ 34 h 41"/>
                <a:gd name="T64" fmla="*/ 27 w 44"/>
                <a:gd name="T65" fmla="*/ 40 h 41"/>
                <a:gd name="T66" fmla="*/ 30 w 44"/>
                <a:gd name="T67" fmla="*/ 22 h 41"/>
                <a:gd name="T68" fmla="*/ 30 w 44"/>
                <a:gd name="T69" fmla="*/ 14 h 41"/>
                <a:gd name="T70" fmla="*/ 30 w 44"/>
                <a:gd name="T71" fmla="*/ 3 h 41"/>
                <a:gd name="T72" fmla="*/ 26 w 44"/>
                <a:gd name="T73" fmla="*/ 4 h 41"/>
                <a:gd name="T74" fmla="*/ 20 w 44"/>
                <a:gd name="T75" fmla="*/ 11 h 41"/>
                <a:gd name="T76" fmla="*/ 11 w 44"/>
                <a:gd name="T77" fmla="*/ 22 h 41"/>
                <a:gd name="T78" fmla="*/ 4 w 44"/>
                <a:gd name="T79" fmla="*/ 29 h 41"/>
                <a:gd name="T80" fmla="*/ 7 w 44"/>
                <a:gd name="T81" fmla="*/ 36 h 41"/>
                <a:gd name="T82" fmla="*/ 24 w 44"/>
                <a:gd name="T83" fmla="*/ 31 h 41"/>
                <a:gd name="T84" fmla="*/ 37 w 44"/>
                <a:gd name="T85" fmla="*/ 26 h 41"/>
                <a:gd name="T86" fmla="*/ 41 w 44"/>
                <a:gd name="T87" fmla="*/ 2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 h="41">
                  <a:moveTo>
                    <a:pt x="43" y="21"/>
                  </a:moveTo>
                  <a:cubicBezTo>
                    <a:pt x="43" y="21"/>
                    <a:pt x="42" y="24"/>
                    <a:pt x="40" y="21"/>
                  </a:cubicBezTo>
                  <a:cubicBezTo>
                    <a:pt x="39" y="23"/>
                    <a:pt x="37" y="22"/>
                    <a:pt x="35" y="22"/>
                  </a:cubicBezTo>
                  <a:cubicBezTo>
                    <a:pt x="33" y="22"/>
                    <a:pt x="31" y="24"/>
                    <a:pt x="29" y="25"/>
                  </a:cubicBezTo>
                  <a:cubicBezTo>
                    <a:pt x="27" y="26"/>
                    <a:pt x="24" y="27"/>
                    <a:pt x="22" y="28"/>
                  </a:cubicBezTo>
                  <a:cubicBezTo>
                    <a:pt x="20" y="29"/>
                    <a:pt x="17" y="28"/>
                    <a:pt x="15" y="30"/>
                  </a:cubicBezTo>
                  <a:cubicBezTo>
                    <a:pt x="12" y="32"/>
                    <a:pt x="9" y="31"/>
                    <a:pt x="6" y="32"/>
                  </a:cubicBezTo>
                  <a:cubicBezTo>
                    <a:pt x="6" y="34"/>
                    <a:pt x="2" y="33"/>
                    <a:pt x="3" y="35"/>
                  </a:cubicBezTo>
                  <a:cubicBezTo>
                    <a:pt x="4" y="34"/>
                    <a:pt x="6" y="33"/>
                    <a:pt x="7" y="32"/>
                  </a:cubicBezTo>
                  <a:cubicBezTo>
                    <a:pt x="11" y="29"/>
                    <a:pt x="11" y="29"/>
                    <a:pt x="11" y="29"/>
                  </a:cubicBezTo>
                  <a:cubicBezTo>
                    <a:pt x="12" y="28"/>
                    <a:pt x="13" y="26"/>
                    <a:pt x="14" y="25"/>
                  </a:cubicBezTo>
                  <a:cubicBezTo>
                    <a:pt x="16" y="23"/>
                    <a:pt x="17" y="19"/>
                    <a:pt x="20" y="17"/>
                  </a:cubicBezTo>
                  <a:cubicBezTo>
                    <a:pt x="21" y="16"/>
                    <a:pt x="22" y="15"/>
                    <a:pt x="23" y="14"/>
                  </a:cubicBezTo>
                  <a:cubicBezTo>
                    <a:pt x="22" y="11"/>
                    <a:pt x="23" y="10"/>
                    <a:pt x="26" y="10"/>
                  </a:cubicBezTo>
                  <a:cubicBezTo>
                    <a:pt x="29" y="10"/>
                    <a:pt x="28" y="8"/>
                    <a:pt x="29" y="7"/>
                  </a:cubicBezTo>
                  <a:cubicBezTo>
                    <a:pt x="30" y="5"/>
                    <a:pt x="30" y="5"/>
                    <a:pt x="30" y="5"/>
                  </a:cubicBezTo>
                  <a:cubicBezTo>
                    <a:pt x="29" y="4"/>
                    <a:pt x="34" y="5"/>
                    <a:pt x="27" y="2"/>
                  </a:cubicBezTo>
                  <a:cubicBezTo>
                    <a:pt x="27" y="4"/>
                    <a:pt x="27" y="4"/>
                    <a:pt x="27" y="4"/>
                  </a:cubicBezTo>
                  <a:cubicBezTo>
                    <a:pt x="25" y="7"/>
                    <a:pt x="28" y="10"/>
                    <a:pt x="26" y="13"/>
                  </a:cubicBezTo>
                  <a:cubicBezTo>
                    <a:pt x="25" y="15"/>
                    <a:pt x="27" y="17"/>
                    <a:pt x="26" y="18"/>
                  </a:cubicBezTo>
                  <a:cubicBezTo>
                    <a:pt x="26" y="23"/>
                    <a:pt x="26" y="23"/>
                    <a:pt x="26" y="23"/>
                  </a:cubicBezTo>
                  <a:cubicBezTo>
                    <a:pt x="26" y="26"/>
                    <a:pt x="25" y="29"/>
                    <a:pt x="27" y="32"/>
                  </a:cubicBezTo>
                  <a:cubicBezTo>
                    <a:pt x="29" y="33"/>
                    <a:pt x="25" y="41"/>
                    <a:pt x="29" y="37"/>
                  </a:cubicBezTo>
                  <a:cubicBezTo>
                    <a:pt x="27" y="37"/>
                    <a:pt x="27" y="36"/>
                    <a:pt x="26" y="34"/>
                  </a:cubicBezTo>
                  <a:cubicBezTo>
                    <a:pt x="25" y="33"/>
                    <a:pt x="24" y="32"/>
                    <a:pt x="23" y="31"/>
                  </a:cubicBezTo>
                  <a:cubicBezTo>
                    <a:pt x="20" y="29"/>
                    <a:pt x="20" y="29"/>
                    <a:pt x="20" y="29"/>
                  </a:cubicBezTo>
                  <a:cubicBezTo>
                    <a:pt x="20" y="28"/>
                    <a:pt x="19" y="27"/>
                    <a:pt x="18" y="25"/>
                  </a:cubicBezTo>
                  <a:cubicBezTo>
                    <a:pt x="18" y="22"/>
                    <a:pt x="14" y="22"/>
                    <a:pt x="13" y="19"/>
                  </a:cubicBezTo>
                  <a:cubicBezTo>
                    <a:pt x="12" y="19"/>
                    <a:pt x="11" y="17"/>
                    <a:pt x="11" y="16"/>
                  </a:cubicBezTo>
                  <a:cubicBezTo>
                    <a:pt x="10" y="15"/>
                    <a:pt x="7" y="16"/>
                    <a:pt x="8" y="14"/>
                  </a:cubicBezTo>
                  <a:cubicBezTo>
                    <a:pt x="7" y="13"/>
                    <a:pt x="7" y="11"/>
                    <a:pt x="5" y="11"/>
                  </a:cubicBezTo>
                  <a:cubicBezTo>
                    <a:pt x="4" y="12"/>
                    <a:pt x="6" y="6"/>
                    <a:pt x="2" y="13"/>
                  </a:cubicBezTo>
                  <a:cubicBezTo>
                    <a:pt x="4" y="14"/>
                    <a:pt x="4" y="14"/>
                    <a:pt x="4" y="14"/>
                  </a:cubicBezTo>
                  <a:cubicBezTo>
                    <a:pt x="7" y="12"/>
                    <a:pt x="9" y="14"/>
                    <a:pt x="11" y="15"/>
                  </a:cubicBezTo>
                  <a:cubicBezTo>
                    <a:pt x="13" y="17"/>
                    <a:pt x="15" y="17"/>
                    <a:pt x="17" y="17"/>
                  </a:cubicBezTo>
                  <a:cubicBezTo>
                    <a:pt x="18" y="19"/>
                    <a:pt x="20" y="16"/>
                    <a:pt x="20" y="17"/>
                  </a:cubicBezTo>
                  <a:cubicBezTo>
                    <a:pt x="21" y="19"/>
                    <a:pt x="23" y="16"/>
                    <a:pt x="23" y="18"/>
                  </a:cubicBezTo>
                  <a:cubicBezTo>
                    <a:pt x="24" y="18"/>
                    <a:pt x="25" y="18"/>
                    <a:pt x="26" y="19"/>
                  </a:cubicBezTo>
                  <a:cubicBezTo>
                    <a:pt x="27" y="19"/>
                    <a:pt x="28" y="20"/>
                    <a:pt x="29" y="20"/>
                  </a:cubicBezTo>
                  <a:cubicBezTo>
                    <a:pt x="30" y="20"/>
                    <a:pt x="32" y="21"/>
                    <a:pt x="33" y="21"/>
                  </a:cubicBezTo>
                  <a:cubicBezTo>
                    <a:pt x="34" y="24"/>
                    <a:pt x="36" y="21"/>
                    <a:pt x="36" y="22"/>
                  </a:cubicBezTo>
                  <a:cubicBezTo>
                    <a:pt x="38" y="22"/>
                    <a:pt x="38" y="24"/>
                    <a:pt x="39" y="24"/>
                  </a:cubicBezTo>
                  <a:cubicBezTo>
                    <a:pt x="39" y="25"/>
                    <a:pt x="41" y="23"/>
                    <a:pt x="41" y="24"/>
                  </a:cubicBezTo>
                  <a:cubicBezTo>
                    <a:pt x="42" y="23"/>
                    <a:pt x="41" y="25"/>
                    <a:pt x="41" y="25"/>
                  </a:cubicBezTo>
                  <a:cubicBezTo>
                    <a:pt x="40" y="27"/>
                    <a:pt x="42" y="23"/>
                    <a:pt x="43" y="21"/>
                  </a:cubicBezTo>
                  <a:cubicBezTo>
                    <a:pt x="44" y="21"/>
                    <a:pt x="42" y="23"/>
                    <a:pt x="43" y="21"/>
                  </a:cubicBezTo>
                  <a:cubicBezTo>
                    <a:pt x="43" y="19"/>
                    <a:pt x="41" y="22"/>
                    <a:pt x="41" y="20"/>
                  </a:cubicBezTo>
                  <a:cubicBezTo>
                    <a:pt x="41" y="17"/>
                    <a:pt x="38" y="22"/>
                    <a:pt x="38" y="19"/>
                  </a:cubicBezTo>
                  <a:cubicBezTo>
                    <a:pt x="36" y="20"/>
                    <a:pt x="37" y="16"/>
                    <a:pt x="35" y="17"/>
                  </a:cubicBezTo>
                  <a:cubicBezTo>
                    <a:pt x="33" y="17"/>
                    <a:pt x="32" y="15"/>
                    <a:pt x="30" y="16"/>
                  </a:cubicBezTo>
                  <a:cubicBezTo>
                    <a:pt x="27" y="15"/>
                    <a:pt x="27" y="15"/>
                    <a:pt x="27" y="15"/>
                  </a:cubicBezTo>
                  <a:cubicBezTo>
                    <a:pt x="26" y="14"/>
                    <a:pt x="25" y="14"/>
                    <a:pt x="24" y="14"/>
                  </a:cubicBezTo>
                  <a:cubicBezTo>
                    <a:pt x="23" y="14"/>
                    <a:pt x="23" y="12"/>
                    <a:pt x="21" y="14"/>
                  </a:cubicBezTo>
                  <a:cubicBezTo>
                    <a:pt x="20" y="13"/>
                    <a:pt x="20" y="11"/>
                    <a:pt x="18" y="13"/>
                  </a:cubicBezTo>
                  <a:cubicBezTo>
                    <a:pt x="16" y="14"/>
                    <a:pt x="14" y="12"/>
                    <a:pt x="12" y="11"/>
                  </a:cubicBezTo>
                  <a:cubicBezTo>
                    <a:pt x="10" y="11"/>
                    <a:pt x="8" y="9"/>
                    <a:pt x="6" y="10"/>
                  </a:cubicBezTo>
                  <a:cubicBezTo>
                    <a:pt x="4" y="10"/>
                    <a:pt x="4" y="10"/>
                    <a:pt x="4" y="10"/>
                  </a:cubicBezTo>
                  <a:cubicBezTo>
                    <a:pt x="0" y="15"/>
                    <a:pt x="4" y="12"/>
                    <a:pt x="3" y="13"/>
                  </a:cubicBezTo>
                  <a:cubicBezTo>
                    <a:pt x="4" y="15"/>
                    <a:pt x="4" y="16"/>
                    <a:pt x="5" y="16"/>
                  </a:cubicBezTo>
                  <a:cubicBezTo>
                    <a:pt x="5" y="18"/>
                    <a:pt x="5" y="19"/>
                    <a:pt x="8" y="19"/>
                  </a:cubicBezTo>
                  <a:cubicBezTo>
                    <a:pt x="7" y="21"/>
                    <a:pt x="9" y="21"/>
                    <a:pt x="10" y="22"/>
                  </a:cubicBezTo>
                  <a:cubicBezTo>
                    <a:pt x="10" y="25"/>
                    <a:pt x="14" y="25"/>
                    <a:pt x="15" y="28"/>
                  </a:cubicBezTo>
                  <a:cubicBezTo>
                    <a:pt x="18" y="31"/>
                    <a:pt x="18" y="31"/>
                    <a:pt x="18" y="31"/>
                  </a:cubicBezTo>
                  <a:cubicBezTo>
                    <a:pt x="20" y="34"/>
                    <a:pt x="20" y="34"/>
                    <a:pt x="20" y="34"/>
                  </a:cubicBezTo>
                  <a:cubicBezTo>
                    <a:pt x="21" y="35"/>
                    <a:pt x="22" y="37"/>
                    <a:pt x="23" y="37"/>
                  </a:cubicBezTo>
                  <a:cubicBezTo>
                    <a:pt x="25" y="38"/>
                    <a:pt x="25" y="39"/>
                    <a:pt x="27" y="40"/>
                  </a:cubicBezTo>
                  <a:cubicBezTo>
                    <a:pt x="35" y="38"/>
                    <a:pt x="29" y="34"/>
                    <a:pt x="31" y="31"/>
                  </a:cubicBezTo>
                  <a:cubicBezTo>
                    <a:pt x="29" y="28"/>
                    <a:pt x="30" y="25"/>
                    <a:pt x="30" y="22"/>
                  </a:cubicBezTo>
                  <a:cubicBezTo>
                    <a:pt x="30" y="18"/>
                    <a:pt x="30" y="18"/>
                    <a:pt x="30" y="18"/>
                  </a:cubicBezTo>
                  <a:cubicBezTo>
                    <a:pt x="29" y="17"/>
                    <a:pt x="29" y="15"/>
                    <a:pt x="30" y="14"/>
                  </a:cubicBezTo>
                  <a:cubicBezTo>
                    <a:pt x="32" y="11"/>
                    <a:pt x="30" y="7"/>
                    <a:pt x="31" y="4"/>
                  </a:cubicBezTo>
                  <a:cubicBezTo>
                    <a:pt x="30" y="3"/>
                    <a:pt x="30" y="3"/>
                    <a:pt x="30" y="3"/>
                  </a:cubicBezTo>
                  <a:cubicBezTo>
                    <a:pt x="26" y="0"/>
                    <a:pt x="29" y="3"/>
                    <a:pt x="28" y="3"/>
                  </a:cubicBezTo>
                  <a:cubicBezTo>
                    <a:pt x="26" y="4"/>
                    <a:pt x="26" y="4"/>
                    <a:pt x="26" y="4"/>
                  </a:cubicBezTo>
                  <a:cubicBezTo>
                    <a:pt x="25" y="5"/>
                    <a:pt x="25" y="8"/>
                    <a:pt x="22" y="8"/>
                  </a:cubicBezTo>
                  <a:cubicBezTo>
                    <a:pt x="20" y="8"/>
                    <a:pt x="21" y="10"/>
                    <a:pt x="20" y="11"/>
                  </a:cubicBezTo>
                  <a:cubicBezTo>
                    <a:pt x="19" y="13"/>
                    <a:pt x="18" y="14"/>
                    <a:pt x="17" y="15"/>
                  </a:cubicBezTo>
                  <a:cubicBezTo>
                    <a:pt x="14" y="17"/>
                    <a:pt x="14" y="21"/>
                    <a:pt x="11" y="22"/>
                  </a:cubicBezTo>
                  <a:cubicBezTo>
                    <a:pt x="10" y="24"/>
                    <a:pt x="9" y="25"/>
                    <a:pt x="8" y="26"/>
                  </a:cubicBezTo>
                  <a:cubicBezTo>
                    <a:pt x="7" y="27"/>
                    <a:pt x="7" y="29"/>
                    <a:pt x="4" y="29"/>
                  </a:cubicBezTo>
                  <a:cubicBezTo>
                    <a:pt x="3" y="30"/>
                    <a:pt x="2" y="32"/>
                    <a:pt x="1" y="33"/>
                  </a:cubicBezTo>
                  <a:cubicBezTo>
                    <a:pt x="4" y="40"/>
                    <a:pt x="5" y="34"/>
                    <a:pt x="7" y="36"/>
                  </a:cubicBezTo>
                  <a:cubicBezTo>
                    <a:pt x="10" y="35"/>
                    <a:pt x="13" y="34"/>
                    <a:pt x="16" y="34"/>
                  </a:cubicBezTo>
                  <a:cubicBezTo>
                    <a:pt x="19" y="34"/>
                    <a:pt x="20" y="29"/>
                    <a:pt x="24" y="31"/>
                  </a:cubicBezTo>
                  <a:cubicBezTo>
                    <a:pt x="26" y="30"/>
                    <a:pt x="28" y="29"/>
                    <a:pt x="30" y="29"/>
                  </a:cubicBezTo>
                  <a:cubicBezTo>
                    <a:pt x="33" y="28"/>
                    <a:pt x="34" y="25"/>
                    <a:pt x="37" y="26"/>
                  </a:cubicBezTo>
                  <a:cubicBezTo>
                    <a:pt x="39" y="27"/>
                    <a:pt x="40" y="25"/>
                    <a:pt x="41" y="25"/>
                  </a:cubicBezTo>
                  <a:cubicBezTo>
                    <a:pt x="41" y="24"/>
                    <a:pt x="40" y="27"/>
                    <a:pt x="41" y="25"/>
                  </a:cubicBezTo>
                  <a:cubicBezTo>
                    <a:pt x="40" y="26"/>
                    <a:pt x="43" y="21"/>
                    <a:pt x="43" y="21"/>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22" name="Freeform 39"/>
            <p:cNvSpPr/>
            <p:nvPr/>
          </p:nvSpPr>
          <p:spPr bwMode="auto">
            <a:xfrm>
              <a:off x="8140700" y="903288"/>
              <a:ext cx="93663" cy="153988"/>
            </a:xfrm>
            <a:custGeom>
              <a:avLst/>
              <a:gdLst>
                <a:gd name="T0" fmla="*/ 24 w 25"/>
                <a:gd name="T1" fmla="*/ 5 h 41"/>
                <a:gd name="T2" fmla="*/ 23 w 25"/>
                <a:gd name="T3" fmla="*/ 7 h 41"/>
                <a:gd name="T4" fmla="*/ 20 w 25"/>
                <a:gd name="T5" fmla="*/ 9 h 41"/>
                <a:gd name="T6" fmla="*/ 18 w 25"/>
                <a:gd name="T7" fmla="*/ 12 h 41"/>
                <a:gd name="T8" fmla="*/ 17 w 25"/>
                <a:gd name="T9" fmla="*/ 13 h 41"/>
                <a:gd name="T10" fmla="*/ 15 w 25"/>
                <a:gd name="T11" fmla="*/ 15 h 41"/>
                <a:gd name="T12" fmla="*/ 14 w 25"/>
                <a:gd name="T13" fmla="*/ 17 h 41"/>
                <a:gd name="T14" fmla="*/ 13 w 25"/>
                <a:gd name="T15" fmla="*/ 20 h 41"/>
                <a:gd name="T16" fmla="*/ 12 w 25"/>
                <a:gd name="T17" fmla="*/ 21 h 41"/>
                <a:gd name="T18" fmla="*/ 10 w 25"/>
                <a:gd name="T19" fmla="*/ 25 h 41"/>
                <a:gd name="T20" fmla="*/ 10 w 25"/>
                <a:gd name="T21" fmla="*/ 26 h 41"/>
                <a:gd name="T22" fmla="*/ 9 w 25"/>
                <a:gd name="T23" fmla="*/ 28 h 41"/>
                <a:gd name="T24" fmla="*/ 9 w 25"/>
                <a:gd name="T25" fmla="*/ 30 h 41"/>
                <a:gd name="T26" fmla="*/ 9 w 25"/>
                <a:gd name="T27" fmla="*/ 32 h 41"/>
                <a:gd name="T28" fmla="*/ 8 w 25"/>
                <a:gd name="T29" fmla="*/ 34 h 41"/>
                <a:gd name="T30" fmla="*/ 7 w 25"/>
                <a:gd name="T31" fmla="*/ 36 h 41"/>
                <a:gd name="T32" fmla="*/ 7 w 25"/>
                <a:gd name="T33" fmla="*/ 37 h 41"/>
                <a:gd name="T34" fmla="*/ 6 w 25"/>
                <a:gd name="T35" fmla="*/ 39 h 41"/>
                <a:gd name="T36" fmla="*/ 6 w 25"/>
                <a:gd name="T37" fmla="*/ 40 h 41"/>
                <a:gd name="T38" fmla="*/ 6 w 25"/>
                <a:gd name="T39" fmla="*/ 40 h 41"/>
                <a:gd name="T40" fmla="*/ 2 w 25"/>
                <a:gd name="T41" fmla="*/ 39 h 41"/>
                <a:gd name="T42" fmla="*/ 2 w 25"/>
                <a:gd name="T43" fmla="*/ 38 h 41"/>
                <a:gd name="T44" fmla="*/ 3 w 25"/>
                <a:gd name="T45" fmla="*/ 37 h 41"/>
                <a:gd name="T46" fmla="*/ 3 w 25"/>
                <a:gd name="T47" fmla="*/ 35 h 41"/>
                <a:gd name="T48" fmla="*/ 3 w 25"/>
                <a:gd name="T49" fmla="*/ 34 h 41"/>
                <a:gd name="T50" fmla="*/ 4 w 25"/>
                <a:gd name="T51" fmla="*/ 31 h 41"/>
                <a:gd name="T52" fmla="*/ 5 w 25"/>
                <a:gd name="T53" fmla="*/ 30 h 41"/>
                <a:gd name="T54" fmla="*/ 5 w 25"/>
                <a:gd name="T55" fmla="*/ 28 h 41"/>
                <a:gd name="T56" fmla="*/ 6 w 25"/>
                <a:gd name="T57" fmla="*/ 26 h 41"/>
                <a:gd name="T58" fmla="*/ 6 w 25"/>
                <a:gd name="T59" fmla="*/ 24 h 41"/>
                <a:gd name="T60" fmla="*/ 7 w 25"/>
                <a:gd name="T61" fmla="*/ 22 h 41"/>
                <a:gd name="T62" fmla="*/ 8 w 25"/>
                <a:gd name="T63" fmla="*/ 19 h 41"/>
                <a:gd name="T64" fmla="*/ 10 w 25"/>
                <a:gd name="T65" fmla="*/ 16 h 41"/>
                <a:gd name="T66" fmla="*/ 11 w 25"/>
                <a:gd name="T67" fmla="*/ 14 h 41"/>
                <a:gd name="T68" fmla="*/ 12 w 25"/>
                <a:gd name="T69" fmla="*/ 12 h 41"/>
                <a:gd name="T70" fmla="*/ 15 w 25"/>
                <a:gd name="T71" fmla="*/ 10 h 41"/>
                <a:gd name="T72" fmla="*/ 16 w 25"/>
                <a:gd name="T73" fmla="*/ 7 h 41"/>
                <a:gd name="T74" fmla="*/ 19 w 25"/>
                <a:gd name="T75" fmla="*/ 5 h 41"/>
                <a:gd name="T76" fmla="*/ 21 w 25"/>
                <a:gd name="T77" fmla="*/ 3 h 41"/>
                <a:gd name="T78" fmla="*/ 22 w 25"/>
                <a:gd name="T79" fmla="*/ 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 h="41">
                  <a:moveTo>
                    <a:pt x="25" y="5"/>
                  </a:moveTo>
                  <a:cubicBezTo>
                    <a:pt x="25" y="5"/>
                    <a:pt x="23" y="3"/>
                    <a:pt x="24" y="5"/>
                  </a:cubicBezTo>
                  <a:cubicBezTo>
                    <a:pt x="23" y="4"/>
                    <a:pt x="24" y="5"/>
                    <a:pt x="24" y="6"/>
                  </a:cubicBezTo>
                  <a:cubicBezTo>
                    <a:pt x="24" y="7"/>
                    <a:pt x="23" y="6"/>
                    <a:pt x="23" y="7"/>
                  </a:cubicBezTo>
                  <a:cubicBezTo>
                    <a:pt x="22" y="8"/>
                    <a:pt x="22" y="8"/>
                    <a:pt x="22" y="8"/>
                  </a:cubicBezTo>
                  <a:cubicBezTo>
                    <a:pt x="21" y="7"/>
                    <a:pt x="22" y="9"/>
                    <a:pt x="20" y="9"/>
                  </a:cubicBezTo>
                  <a:cubicBezTo>
                    <a:pt x="20" y="9"/>
                    <a:pt x="20" y="10"/>
                    <a:pt x="19" y="10"/>
                  </a:cubicBezTo>
                  <a:cubicBezTo>
                    <a:pt x="17" y="9"/>
                    <a:pt x="18" y="11"/>
                    <a:pt x="18" y="12"/>
                  </a:cubicBezTo>
                  <a:cubicBezTo>
                    <a:pt x="17" y="13"/>
                    <a:pt x="17" y="13"/>
                    <a:pt x="17" y="13"/>
                  </a:cubicBezTo>
                  <a:cubicBezTo>
                    <a:pt x="17" y="13"/>
                    <a:pt x="17" y="13"/>
                    <a:pt x="17" y="13"/>
                  </a:cubicBezTo>
                  <a:cubicBezTo>
                    <a:pt x="16" y="14"/>
                    <a:pt x="15" y="14"/>
                    <a:pt x="15" y="15"/>
                  </a:cubicBezTo>
                  <a:cubicBezTo>
                    <a:pt x="16" y="15"/>
                    <a:pt x="16" y="16"/>
                    <a:pt x="15" y="15"/>
                  </a:cubicBezTo>
                  <a:cubicBezTo>
                    <a:pt x="13" y="15"/>
                    <a:pt x="13" y="15"/>
                    <a:pt x="14" y="16"/>
                  </a:cubicBezTo>
                  <a:cubicBezTo>
                    <a:pt x="16" y="18"/>
                    <a:pt x="15" y="17"/>
                    <a:pt x="14" y="17"/>
                  </a:cubicBezTo>
                  <a:cubicBezTo>
                    <a:pt x="13" y="18"/>
                    <a:pt x="13" y="18"/>
                    <a:pt x="13" y="18"/>
                  </a:cubicBezTo>
                  <a:cubicBezTo>
                    <a:pt x="15" y="19"/>
                    <a:pt x="11" y="18"/>
                    <a:pt x="13" y="20"/>
                  </a:cubicBezTo>
                  <a:cubicBezTo>
                    <a:pt x="13" y="20"/>
                    <a:pt x="11" y="20"/>
                    <a:pt x="12" y="20"/>
                  </a:cubicBezTo>
                  <a:cubicBezTo>
                    <a:pt x="12" y="21"/>
                    <a:pt x="12" y="21"/>
                    <a:pt x="12" y="21"/>
                  </a:cubicBezTo>
                  <a:cubicBezTo>
                    <a:pt x="12" y="22"/>
                    <a:pt x="13" y="23"/>
                    <a:pt x="11" y="23"/>
                  </a:cubicBezTo>
                  <a:cubicBezTo>
                    <a:pt x="10" y="23"/>
                    <a:pt x="11" y="24"/>
                    <a:pt x="10" y="25"/>
                  </a:cubicBezTo>
                  <a:cubicBezTo>
                    <a:pt x="9" y="25"/>
                    <a:pt x="9" y="25"/>
                    <a:pt x="10" y="26"/>
                  </a:cubicBezTo>
                  <a:cubicBezTo>
                    <a:pt x="10" y="26"/>
                    <a:pt x="10" y="26"/>
                    <a:pt x="10" y="26"/>
                  </a:cubicBezTo>
                  <a:cubicBezTo>
                    <a:pt x="9" y="27"/>
                    <a:pt x="9" y="27"/>
                    <a:pt x="9" y="27"/>
                  </a:cubicBezTo>
                  <a:cubicBezTo>
                    <a:pt x="9" y="28"/>
                    <a:pt x="9" y="28"/>
                    <a:pt x="9" y="28"/>
                  </a:cubicBezTo>
                  <a:cubicBezTo>
                    <a:pt x="12" y="29"/>
                    <a:pt x="8" y="29"/>
                    <a:pt x="9" y="29"/>
                  </a:cubicBezTo>
                  <a:cubicBezTo>
                    <a:pt x="8" y="30"/>
                    <a:pt x="8" y="30"/>
                    <a:pt x="9" y="30"/>
                  </a:cubicBezTo>
                  <a:cubicBezTo>
                    <a:pt x="9" y="31"/>
                    <a:pt x="6" y="30"/>
                    <a:pt x="8" y="31"/>
                  </a:cubicBezTo>
                  <a:cubicBezTo>
                    <a:pt x="9" y="31"/>
                    <a:pt x="9" y="32"/>
                    <a:pt x="9" y="32"/>
                  </a:cubicBezTo>
                  <a:cubicBezTo>
                    <a:pt x="9" y="32"/>
                    <a:pt x="8" y="32"/>
                    <a:pt x="8" y="32"/>
                  </a:cubicBezTo>
                  <a:cubicBezTo>
                    <a:pt x="6" y="32"/>
                    <a:pt x="7" y="33"/>
                    <a:pt x="8" y="34"/>
                  </a:cubicBezTo>
                  <a:cubicBezTo>
                    <a:pt x="9" y="35"/>
                    <a:pt x="9" y="35"/>
                    <a:pt x="7" y="35"/>
                  </a:cubicBezTo>
                  <a:cubicBezTo>
                    <a:pt x="9" y="36"/>
                    <a:pt x="6" y="35"/>
                    <a:pt x="7" y="36"/>
                  </a:cubicBezTo>
                  <a:cubicBezTo>
                    <a:pt x="8" y="36"/>
                    <a:pt x="6" y="36"/>
                    <a:pt x="7" y="36"/>
                  </a:cubicBezTo>
                  <a:cubicBezTo>
                    <a:pt x="6" y="36"/>
                    <a:pt x="6" y="37"/>
                    <a:pt x="7" y="37"/>
                  </a:cubicBezTo>
                  <a:cubicBezTo>
                    <a:pt x="7" y="38"/>
                    <a:pt x="7" y="38"/>
                    <a:pt x="7" y="38"/>
                  </a:cubicBezTo>
                  <a:cubicBezTo>
                    <a:pt x="6" y="38"/>
                    <a:pt x="7" y="38"/>
                    <a:pt x="6" y="39"/>
                  </a:cubicBezTo>
                  <a:cubicBezTo>
                    <a:pt x="8" y="39"/>
                    <a:pt x="6" y="39"/>
                    <a:pt x="6" y="39"/>
                  </a:cubicBezTo>
                  <a:cubicBezTo>
                    <a:pt x="5" y="39"/>
                    <a:pt x="7" y="40"/>
                    <a:pt x="6" y="40"/>
                  </a:cubicBezTo>
                  <a:cubicBezTo>
                    <a:pt x="7" y="40"/>
                    <a:pt x="5" y="40"/>
                    <a:pt x="6" y="40"/>
                  </a:cubicBezTo>
                  <a:cubicBezTo>
                    <a:pt x="4" y="40"/>
                    <a:pt x="6" y="40"/>
                    <a:pt x="6" y="40"/>
                  </a:cubicBezTo>
                  <a:cubicBezTo>
                    <a:pt x="9" y="41"/>
                    <a:pt x="4" y="40"/>
                    <a:pt x="2" y="39"/>
                  </a:cubicBezTo>
                  <a:cubicBezTo>
                    <a:pt x="1" y="39"/>
                    <a:pt x="4" y="40"/>
                    <a:pt x="2" y="39"/>
                  </a:cubicBezTo>
                  <a:cubicBezTo>
                    <a:pt x="0" y="39"/>
                    <a:pt x="4" y="40"/>
                    <a:pt x="2" y="39"/>
                  </a:cubicBezTo>
                  <a:cubicBezTo>
                    <a:pt x="0" y="38"/>
                    <a:pt x="5" y="39"/>
                    <a:pt x="2" y="38"/>
                  </a:cubicBezTo>
                  <a:cubicBezTo>
                    <a:pt x="4" y="39"/>
                    <a:pt x="1" y="37"/>
                    <a:pt x="3" y="38"/>
                  </a:cubicBezTo>
                  <a:cubicBezTo>
                    <a:pt x="3" y="37"/>
                    <a:pt x="2" y="37"/>
                    <a:pt x="3" y="37"/>
                  </a:cubicBezTo>
                  <a:cubicBezTo>
                    <a:pt x="2" y="36"/>
                    <a:pt x="2" y="36"/>
                    <a:pt x="2" y="36"/>
                  </a:cubicBezTo>
                  <a:cubicBezTo>
                    <a:pt x="2" y="36"/>
                    <a:pt x="3" y="35"/>
                    <a:pt x="3" y="35"/>
                  </a:cubicBezTo>
                  <a:cubicBezTo>
                    <a:pt x="3" y="35"/>
                    <a:pt x="1" y="34"/>
                    <a:pt x="3" y="35"/>
                  </a:cubicBezTo>
                  <a:cubicBezTo>
                    <a:pt x="3" y="34"/>
                    <a:pt x="1" y="34"/>
                    <a:pt x="3" y="34"/>
                  </a:cubicBezTo>
                  <a:cubicBezTo>
                    <a:pt x="5" y="34"/>
                    <a:pt x="4" y="33"/>
                    <a:pt x="4" y="33"/>
                  </a:cubicBezTo>
                  <a:cubicBezTo>
                    <a:pt x="4" y="32"/>
                    <a:pt x="2" y="31"/>
                    <a:pt x="4" y="31"/>
                  </a:cubicBezTo>
                  <a:cubicBezTo>
                    <a:pt x="5" y="31"/>
                    <a:pt x="5" y="31"/>
                    <a:pt x="5" y="31"/>
                  </a:cubicBezTo>
                  <a:cubicBezTo>
                    <a:pt x="5" y="30"/>
                    <a:pt x="4" y="30"/>
                    <a:pt x="5" y="30"/>
                  </a:cubicBezTo>
                  <a:cubicBezTo>
                    <a:pt x="4" y="29"/>
                    <a:pt x="3" y="29"/>
                    <a:pt x="5" y="29"/>
                  </a:cubicBezTo>
                  <a:cubicBezTo>
                    <a:pt x="3" y="28"/>
                    <a:pt x="5" y="29"/>
                    <a:pt x="5" y="28"/>
                  </a:cubicBezTo>
                  <a:cubicBezTo>
                    <a:pt x="3" y="27"/>
                    <a:pt x="6" y="27"/>
                    <a:pt x="5" y="27"/>
                  </a:cubicBezTo>
                  <a:cubicBezTo>
                    <a:pt x="6" y="26"/>
                    <a:pt x="6" y="26"/>
                    <a:pt x="6" y="26"/>
                  </a:cubicBezTo>
                  <a:cubicBezTo>
                    <a:pt x="6" y="25"/>
                    <a:pt x="6" y="25"/>
                    <a:pt x="6" y="25"/>
                  </a:cubicBezTo>
                  <a:cubicBezTo>
                    <a:pt x="6" y="25"/>
                    <a:pt x="6" y="24"/>
                    <a:pt x="6" y="24"/>
                  </a:cubicBezTo>
                  <a:cubicBezTo>
                    <a:pt x="7" y="24"/>
                    <a:pt x="6" y="24"/>
                    <a:pt x="7" y="23"/>
                  </a:cubicBezTo>
                  <a:cubicBezTo>
                    <a:pt x="7" y="22"/>
                    <a:pt x="7" y="22"/>
                    <a:pt x="7" y="22"/>
                  </a:cubicBezTo>
                  <a:cubicBezTo>
                    <a:pt x="9" y="21"/>
                    <a:pt x="8" y="21"/>
                    <a:pt x="8" y="20"/>
                  </a:cubicBezTo>
                  <a:cubicBezTo>
                    <a:pt x="8" y="19"/>
                    <a:pt x="8" y="19"/>
                    <a:pt x="8" y="19"/>
                  </a:cubicBezTo>
                  <a:cubicBezTo>
                    <a:pt x="9" y="19"/>
                    <a:pt x="10" y="19"/>
                    <a:pt x="9" y="18"/>
                  </a:cubicBezTo>
                  <a:cubicBezTo>
                    <a:pt x="8" y="16"/>
                    <a:pt x="10" y="17"/>
                    <a:pt x="10" y="16"/>
                  </a:cubicBezTo>
                  <a:cubicBezTo>
                    <a:pt x="11" y="16"/>
                    <a:pt x="11" y="16"/>
                    <a:pt x="11" y="16"/>
                  </a:cubicBezTo>
                  <a:cubicBezTo>
                    <a:pt x="11" y="15"/>
                    <a:pt x="13" y="16"/>
                    <a:pt x="11" y="14"/>
                  </a:cubicBezTo>
                  <a:cubicBezTo>
                    <a:pt x="9" y="13"/>
                    <a:pt x="11" y="14"/>
                    <a:pt x="12" y="13"/>
                  </a:cubicBezTo>
                  <a:cubicBezTo>
                    <a:pt x="12" y="13"/>
                    <a:pt x="12" y="13"/>
                    <a:pt x="12" y="12"/>
                  </a:cubicBezTo>
                  <a:cubicBezTo>
                    <a:pt x="11" y="11"/>
                    <a:pt x="14" y="12"/>
                    <a:pt x="13" y="11"/>
                  </a:cubicBezTo>
                  <a:cubicBezTo>
                    <a:pt x="14" y="11"/>
                    <a:pt x="14" y="11"/>
                    <a:pt x="15" y="10"/>
                  </a:cubicBezTo>
                  <a:cubicBezTo>
                    <a:pt x="15" y="10"/>
                    <a:pt x="16" y="10"/>
                    <a:pt x="15" y="9"/>
                  </a:cubicBezTo>
                  <a:cubicBezTo>
                    <a:pt x="15" y="8"/>
                    <a:pt x="17" y="9"/>
                    <a:pt x="16" y="7"/>
                  </a:cubicBezTo>
                  <a:cubicBezTo>
                    <a:pt x="17" y="7"/>
                    <a:pt x="18" y="8"/>
                    <a:pt x="18" y="6"/>
                  </a:cubicBezTo>
                  <a:cubicBezTo>
                    <a:pt x="18" y="5"/>
                    <a:pt x="21" y="8"/>
                    <a:pt x="19" y="5"/>
                  </a:cubicBezTo>
                  <a:cubicBezTo>
                    <a:pt x="20" y="4"/>
                    <a:pt x="20" y="4"/>
                    <a:pt x="20" y="4"/>
                  </a:cubicBezTo>
                  <a:cubicBezTo>
                    <a:pt x="20" y="3"/>
                    <a:pt x="22" y="4"/>
                    <a:pt x="21" y="3"/>
                  </a:cubicBezTo>
                  <a:cubicBezTo>
                    <a:pt x="20" y="1"/>
                    <a:pt x="22" y="2"/>
                    <a:pt x="22" y="2"/>
                  </a:cubicBezTo>
                  <a:cubicBezTo>
                    <a:pt x="23" y="3"/>
                    <a:pt x="21" y="0"/>
                    <a:pt x="22" y="2"/>
                  </a:cubicBezTo>
                  <a:cubicBezTo>
                    <a:pt x="21" y="0"/>
                    <a:pt x="25" y="5"/>
                    <a:pt x="25" y="5"/>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sp>
          <p:nvSpPr>
            <p:cNvPr id="323" name="Freeform 40"/>
            <p:cNvSpPr/>
            <p:nvPr/>
          </p:nvSpPr>
          <p:spPr bwMode="auto">
            <a:xfrm>
              <a:off x="8170863" y="820738"/>
              <a:ext cx="319088" cy="273050"/>
            </a:xfrm>
            <a:custGeom>
              <a:avLst/>
              <a:gdLst>
                <a:gd name="T0" fmla="*/ 84 w 85"/>
                <a:gd name="T1" fmla="*/ 6 h 73"/>
                <a:gd name="T2" fmla="*/ 78 w 85"/>
                <a:gd name="T3" fmla="*/ 8 h 73"/>
                <a:gd name="T4" fmla="*/ 70 w 85"/>
                <a:gd name="T5" fmla="*/ 10 h 73"/>
                <a:gd name="T6" fmla="*/ 60 w 85"/>
                <a:gd name="T7" fmla="*/ 14 h 73"/>
                <a:gd name="T8" fmla="*/ 56 w 85"/>
                <a:gd name="T9" fmla="*/ 16 h 73"/>
                <a:gd name="T10" fmla="*/ 49 w 85"/>
                <a:gd name="T11" fmla="*/ 20 h 73"/>
                <a:gd name="T12" fmla="*/ 45 w 85"/>
                <a:gd name="T13" fmla="*/ 23 h 73"/>
                <a:gd name="T14" fmla="*/ 39 w 85"/>
                <a:gd name="T15" fmla="*/ 28 h 73"/>
                <a:gd name="T16" fmla="*/ 35 w 85"/>
                <a:gd name="T17" fmla="*/ 31 h 73"/>
                <a:gd name="T18" fmla="*/ 28 w 85"/>
                <a:gd name="T19" fmla="*/ 38 h 73"/>
                <a:gd name="T20" fmla="*/ 25 w 85"/>
                <a:gd name="T21" fmla="*/ 41 h 73"/>
                <a:gd name="T22" fmla="*/ 22 w 85"/>
                <a:gd name="T23" fmla="*/ 44 h 73"/>
                <a:gd name="T24" fmla="*/ 18 w 85"/>
                <a:gd name="T25" fmla="*/ 49 h 73"/>
                <a:gd name="T26" fmla="*/ 16 w 85"/>
                <a:gd name="T27" fmla="*/ 53 h 73"/>
                <a:gd name="T28" fmla="*/ 12 w 85"/>
                <a:gd name="T29" fmla="*/ 57 h 73"/>
                <a:gd name="T30" fmla="*/ 10 w 85"/>
                <a:gd name="T31" fmla="*/ 62 h 73"/>
                <a:gd name="T32" fmla="*/ 9 w 85"/>
                <a:gd name="T33" fmla="*/ 64 h 73"/>
                <a:gd name="T34" fmla="*/ 8 w 85"/>
                <a:gd name="T35" fmla="*/ 68 h 73"/>
                <a:gd name="T36" fmla="*/ 7 w 85"/>
                <a:gd name="T37" fmla="*/ 72 h 73"/>
                <a:gd name="T38" fmla="*/ 7 w 85"/>
                <a:gd name="T39" fmla="*/ 73 h 73"/>
                <a:gd name="T40" fmla="*/ 3 w 85"/>
                <a:gd name="T41" fmla="*/ 72 h 73"/>
                <a:gd name="T42" fmla="*/ 3 w 85"/>
                <a:gd name="T43" fmla="*/ 69 h 73"/>
                <a:gd name="T44" fmla="*/ 4 w 85"/>
                <a:gd name="T45" fmla="*/ 64 h 73"/>
                <a:gd name="T46" fmla="*/ 6 w 85"/>
                <a:gd name="T47" fmla="*/ 62 h 73"/>
                <a:gd name="T48" fmla="*/ 7 w 85"/>
                <a:gd name="T49" fmla="*/ 58 h 73"/>
                <a:gd name="T50" fmla="*/ 11 w 85"/>
                <a:gd name="T51" fmla="*/ 52 h 73"/>
                <a:gd name="T52" fmla="*/ 13 w 85"/>
                <a:gd name="T53" fmla="*/ 48 h 73"/>
                <a:gd name="T54" fmla="*/ 16 w 85"/>
                <a:gd name="T55" fmla="*/ 45 h 73"/>
                <a:gd name="T56" fmla="*/ 20 w 85"/>
                <a:gd name="T57" fmla="*/ 40 h 73"/>
                <a:gd name="T58" fmla="*/ 23 w 85"/>
                <a:gd name="T59" fmla="*/ 37 h 73"/>
                <a:gd name="T60" fmla="*/ 29 w 85"/>
                <a:gd name="T61" fmla="*/ 32 h 73"/>
                <a:gd name="T62" fmla="*/ 34 w 85"/>
                <a:gd name="T63" fmla="*/ 26 h 73"/>
                <a:gd name="T64" fmla="*/ 40 w 85"/>
                <a:gd name="T65" fmla="*/ 21 h 73"/>
                <a:gd name="T66" fmla="*/ 45 w 85"/>
                <a:gd name="T67" fmla="*/ 18 h 73"/>
                <a:gd name="T68" fmla="*/ 49 w 85"/>
                <a:gd name="T69" fmla="*/ 15 h 73"/>
                <a:gd name="T70" fmla="*/ 57 w 85"/>
                <a:gd name="T71" fmla="*/ 12 h 73"/>
                <a:gd name="T72" fmla="*/ 64 w 85"/>
                <a:gd name="T73" fmla="*/ 8 h 73"/>
                <a:gd name="T74" fmla="*/ 73 w 85"/>
                <a:gd name="T75" fmla="*/ 5 h 73"/>
                <a:gd name="T76" fmla="*/ 80 w 85"/>
                <a:gd name="T77" fmla="*/ 3 h 73"/>
                <a:gd name="T78" fmla="*/ 84 w 85"/>
                <a:gd name="T79" fmla="*/ 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5" h="73">
                  <a:moveTo>
                    <a:pt x="85" y="6"/>
                  </a:moveTo>
                  <a:cubicBezTo>
                    <a:pt x="85" y="6"/>
                    <a:pt x="84" y="3"/>
                    <a:pt x="84" y="6"/>
                  </a:cubicBezTo>
                  <a:cubicBezTo>
                    <a:pt x="83" y="5"/>
                    <a:pt x="82" y="6"/>
                    <a:pt x="81" y="7"/>
                  </a:cubicBezTo>
                  <a:cubicBezTo>
                    <a:pt x="81" y="9"/>
                    <a:pt x="79" y="7"/>
                    <a:pt x="78" y="8"/>
                  </a:cubicBezTo>
                  <a:cubicBezTo>
                    <a:pt x="74" y="9"/>
                    <a:pt x="74" y="9"/>
                    <a:pt x="74" y="9"/>
                  </a:cubicBezTo>
                  <a:cubicBezTo>
                    <a:pt x="72" y="9"/>
                    <a:pt x="72" y="11"/>
                    <a:pt x="70" y="10"/>
                  </a:cubicBezTo>
                  <a:cubicBezTo>
                    <a:pt x="68" y="10"/>
                    <a:pt x="67" y="12"/>
                    <a:pt x="65" y="12"/>
                  </a:cubicBezTo>
                  <a:cubicBezTo>
                    <a:pt x="63" y="11"/>
                    <a:pt x="62" y="13"/>
                    <a:pt x="60" y="14"/>
                  </a:cubicBezTo>
                  <a:cubicBezTo>
                    <a:pt x="58" y="15"/>
                    <a:pt x="58" y="15"/>
                    <a:pt x="58" y="15"/>
                  </a:cubicBezTo>
                  <a:cubicBezTo>
                    <a:pt x="57" y="16"/>
                    <a:pt x="57" y="16"/>
                    <a:pt x="56" y="16"/>
                  </a:cubicBezTo>
                  <a:cubicBezTo>
                    <a:pt x="54" y="17"/>
                    <a:pt x="52" y="17"/>
                    <a:pt x="51" y="19"/>
                  </a:cubicBezTo>
                  <a:cubicBezTo>
                    <a:pt x="51" y="20"/>
                    <a:pt x="50" y="20"/>
                    <a:pt x="49" y="20"/>
                  </a:cubicBezTo>
                  <a:cubicBezTo>
                    <a:pt x="47" y="19"/>
                    <a:pt x="47" y="20"/>
                    <a:pt x="47" y="22"/>
                  </a:cubicBezTo>
                  <a:cubicBezTo>
                    <a:pt x="48" y="24"/>
                    <a:pt x="46" y="23"/>
                    <a:pt x="45" y="23"/>
                  </a:cubicBezTo>
                  <a:cubicBezTo>
                    <a:pt x="43" y="24"/>
                    <a:pt x="43" y="24"/>
                    <a:pt x="43" y="24"/>
                  </a:cubicBezTo>
                  <a:cubicBezTo>
                    <a:pt x="43" y="27"/>
                    <a:pt x="39" y="25"/>
                    <a:pt x="39" y="28"/>
                  </a:cubicBezTo>
                  <a:cubicBezTo>
                    <a:pt x="39" y="29"/>
                    <a:pt x="37" y="28"/>
                    <a:pt x="37" y="29"/>
                  </a:cubicBezTo>
                  <a:cubicBezTo>
                    <a:pt x="35" y="31"/>
                    <a:pt x="35" y="31"/>
                    <a:pt x="35" y="31"/>
                  </a:cubicBezTo>
                  <a:cubicBezTo>
                    <a:pt x="34" y="33"/>
                    <a:pt x="34" y="34"/>
                    <a:pt x="31" y="34"/>
                  </a:cubicBezTo>
                  <a:cubicBezTo>
                    <a:pt x="30" y="35"/>
                    <a:pt x="29" y="37"/>
                    <a:pt x="28" y="38"/>
                  </a:cubicBezTo>
                  <a:cubicBezTo>
                    <a:pt x="27" y="38"/>
                    <a:pt x="26" y="38"/>
                    <a:pt x="26" y="39"/>
                  </a:cubicBezTo>
                  <a:cubicBezTo>
                    <a:pt x="26" y="40"/>
                    <a:pt x="26" y="41"/>
                    <a:pt x="25" y="41"/>
                  </a:cubicBezTo>
                  <a:cubicBezTo>
                    <a:pt x="23" y="43"/>
                    <a:pt x="23" y="43"/>
                    <a:pt x="23" y="43"/>
                  </a:cubicBezTo>
                  <a:cubicBezTo>
                    <a:pt x="23" y="43"/>
                    <a:pt x="22" y="44"/>
                    <a:pt x="22" y="44"/>
                  </a:cubicBezTo>
                  <a:cubicBezTo>
                    <a:pt x="23" y="47"/>
                    <a:pt x="19" y="46"/>
                    <a:pt x="19" y="48"/>
                  </a:cubicBezTo>
                  <a:cubicBezTo>
                    <a:pt x="18" y="48"/>
                    <a:pt x="18" y="48"/>
                    <a:pt x="18" y="49"/>
                  </a:cubicBezTo>
                  <a:cubicBezTo>
                    <a:pt x="18" y="50"/>
                    <a:pt x="15" y="49"/>
                    <a:pt x="17" y="51"/>
                  </a:cubicBezTo>
                  <a:cubicBezTo>
                    <a:pt x="16" y="51"/>
                    <a:pt x="16" y="52"/>
                    <a:pt x="16" y="53"/>
                  </a:cubicBezTo>
                  <a:cubicBezTo>
                    <a:pt x="15" y="53"/>
                    <a:pt x="15" y="54"/>
                    <a:pt x="14" y="54"/>
                  </a:cubicBezTo>
                  <a:cubicBezTo>
                    <a:pt x="12" y="54"/>
                    <a:pt x="13" y="56"/>
                    <a:pt x="12" y="57"/>
                  </a:cubicBezTo>
                  <a:cubicBezTo>
                    <a:pt x="13" y="59"/>
                    <a:pt x="12" y="60"/>
                    <a:pt x="11" y="60"/>
                  </a:cubicBezTo>
                  <a:cubicBezTo>
                    <a:pt x="12" y="61"/>
                    <a:pt x="9" y="61"/>
                    <a:pt x="10" y="62"/>
                  </a:cubicBezTo>
                  <a:cubicBezTo>
                    <a:pt x="11" y="63"/>
                    <a:pt x="8" y="62"/>
                    <a:pt x="9" y="63"/>
                  </a:cubicBezTo>
                  <a:cubicBezTo>
                    <a:pt x="9" y="63"/>
                    <a:pt x="9" y="64"/>
                    <a:pt x="9" y="64"/>
                  </a:cubicBezTo>
                  <a:cubicBezTo>
                    <a:pt x="9" y="65"/>
                    <a:pt x="9" y="65"/>
                    <a:pt x="8" y="66"/>
                  </a:cubicBezTo>
                  <a:cubicBezTo>
                    <a:pt x="8" y="67"/>
                    <a:pt x="9" y="68"/>
                    <a:pt x="8" y="68"/>
                  </a:cubicBezTo>
                  <a:cubicBezTo>
                    <a:pt x="10" y="69"/>
                    <a:pt x="7" y="69"/>
                    <a:pt x="7" y="70"/>
                  </a:cubicBezTo>
                  <a:cubicBezTo>
                    <a:pt x="6" y="71"/>
                    <a:pt x="7" y="71"/>
                    <a:pt x="7" y="72"/>
                  </a:cubicBezTo>
                  <a:cubicBezTo>
                    <a:pt x="7" y="72"/>
                    <a:pt x="6" y="72"/>
                    <a:pt x="7" y="73"/>
                  </a:cubicBezTo>
                  <a:cubicBezTo>
                    <a:pt x="4" y="72"/>
                    <a:pt x="7" y="73"/>
                    <a:pt x="7" y="73"/>
                  </a:cubicBezTo>
                  <a:cubicBezTo>
                    <a:pt x="9" y="73"/>
                    <a:pt x="4" y="73"/>
                    <a:pt x="3" y="72"/>
                  </a:cubicBezTo>
                  <a:cubicBezTo>
                    <a:pt x="2" y="72"/>
                    <a:pt x="5" y="73"/>
                    <a:pt x="3" y="72"/>
                  </a:cubicBezTo>
                  <a:cubicBezTo>
                    <a:pt x="1" y="72"/>
                    <a:pt x="5" y="72"/>
                    <a:pt x="3" y="71"/>
                  </a:cubicBezTo>
                  <a:cubicBezTo>
                    <a:pt x="0" y="70"/>
                    <a:pt x="6" y="70"/>
                    <a:pt x="3" y="69"/>
                  </a:cubicBezTo>
                  <a:cubicBezTo>
                    <a:pt x="5" y="69"/>
                    <a:pt x="2" y="68"/>
                    <a:pt x="4" y="67"/>
                  </a:cubicBezTo>
                  <a:cubicBezTo>
                    <a:pt x="4" y="66"/>
                    <a:pt x="3" y="65"/>
                    <a:pt x="4" y="64"/>
                  </a:cubicBezTo>
                  <a:cubicBezTo>
                    <a:pt x="5" y="63"/>
                    <a:pt x="5" y="63"/>
                    <a:pt x="5" y="63"/>
                  </a:cubicBezTo>
                  <a:cubicBezTo>
                    <a:pt x="5" y="62"/>
                    <a:pt x="5" y="62"/>
                    <a:pt x="6" y="62"/>
                  </a:cubicBezTo>
                  <a:cubicBezTo>
                    <a:pt x="6" y="61"/>
                    <a:pt x="4" y="60"/>
                    <a:pt x="6" y="60"/>
                  </a:cubicBezTo>
                  <a:cubicBezTo>
                    <a:pt x="6" y="59"/>
                    <a:pt x="5" y="58"/>
                    <a:pt x="7" y="58"/>
                  </a:cubicBezTo>
                  <a:cubicBezTo>
                    <a:pt x="9" y="58"/>
                    <a:pt x="9" y="56"/>
                    <a:pt x="9" y="55"/>
                  </a:cubicBezTo>
                  <a:cubicBezTo>
                    <a:pt x="10" y="54"/>
                    <a:pt x="9" y="52"/>
                    <a:pt x="11" y="52"/>
                  </a:cubicBezTo>
                  <a:cubicBezTo>
                    <a:pt x="13" y="50"/>
                    <a:pt x="13" y="50"/>
                    <a:pt x="13" y="50"/>
                  </a:cubicBezTo>
                  <a:cubicBezTo>
                    <a:pt x="13" y="50"/>
                    <a:pt x="12" y="48"/>
                    <a:pt x="13" y="48"/>
                  </a:cubicBezTo>
                  <a:cubicBezTo>
                    <a:pt x="13" y="47"/>
                    <a:pt x="13" y="46"/>
                    <a:pt x="15" y="47"/>
                  </a:cubicBezTo>
                  <a:cubicBezTo>
                    <a:pt x="14" y="45"/>
                    <a:pt x="16" y="46"/>
                    <a:pt x="16" y="45"/>
                  </a:cubicBezTo>
                  <a:cubicBezTo>
                    <a:pt x="15" y="42"/>
                    <a:pt x="18" y="43"/>
                    <a:pt x="19" y="42"/>
                  </a:cubicBezTo>
                  <a:cubicBezTo>
                    <a:pt x="20" y="40"/>
                    <a:pt x="20" y="40"/>
                    <a:pt x="20" y="40"/>
                  </a:cubicBezTo>
                  <a:cubicBezTo>
                    <a:pt x="22" y="38"/>
                    <a:pt x="22" y="38"/>
                    <a:pt x="22" y="38"/>
                  </a:cubicBezTo>
                  <a:cubicBezTo>
                    <a:pt x="22" y="38"/>
                    <a:pt x="22" y="37"/>
                    <a:pt x="23" y="37"/>
                  </a:cubicBezTo>
                  <a:cubicBezTo>
                    <a:pt x="24" y="36"/>
                    <a:pt x="24" y="35"/>
                    <a:pt x="25" y="35"/>
                  </a:cubicBezTo>
                  <a:cubicBezTo>
                    <a:pt x="29" y="32"/>
                    <a:pt x="29" y="32"/>
                    <a:pt x="29" y="32"/>
                  </a:cubicBezTo>
                  <a:cubicBezTo>
                    <a:pt x="31" y="31"/>
                    <a:pt x="32" y="30"/>
                    <a:pt x="32" y="28"/>
                  </a:cubicBezTo>
                  <a:cubicBezTo>
                    <a:pt x="34" y="26"/>
                    <a:pt x="34" y="26"/>
                    <a:pt x="34" y="26"/>
                  </a:cubicBezTo>
                  <a:cubicBezTo>
                    <a:pt x="35" y="26"/>
                    <a:pt x="36" y="26"/>
                    <a:pt x="36" y="25"/>
                  </a:cubicBezTo>
                  <a:cubicBezTo>
                    <a:pt x="36" y="22"/>
                    <a:pt x="39" y="23"/>
                    <a:pt x="40" y="21"/>
                  </a:cubicBezTo>
                  <a:cubicBezTo>
                    <a:pt x="42" y="22"/>
                    <a:pt x="42" y="21"/>
                    <a:pt x="43" y="21"/>
                  </a:cubicBezTo>
                  <a:cubicBezTo>
                    <a:pt x="44" y="20"/>
                    <a:pt x="45" y="21"/>
                    <a:pt x="45" y="18"/>
                  </a:cubicBezTo>
                  <a:cubicBezTo>
                    <a:pt x="44" y="16"/>
                    <a:pt x="46" y="17"/>
                    <a:pt x="47" y="17"/>
                  </a:cubicBezTo>
                  <a:cubicBezTo>
                    <a:pt x="48" y="16"/>
                    <a:pt x="49" y="16"/>
                    <a:pt x="49" y="15"/>
                  </a:cubicBezTo>
                  <a:cubicBezTo>
                    <a:pt x="50" y="13"/>
                    <a:pt x="53" y="15"/>
                    <a:pt x="54" y="13"/>
                  </a:cubicBezTo>
                  <a:cubicBezTo>
                    <a:pt x="55" y="13"/>
                    <a:pt x="56" y="13"/>
                    <a:pt x="57" y="12"/>
                  </a:cubicBezTo>
                  <a:cubicBezTo>
                    <a:pt x="57" y="12"/>
                    <a:pt x="59" y="12"/>
                    <a:pt x="59" y="10"/>
                  </a:cubicBezTo>
                  <a:cubicBezTo>
                    <a:pt x="60" y="9"/>
                    <a:pt x="62" y="10"/>
                    <a:pt x="64" y="8"/>
                  </a:cubicBezTo>
                  <a:cubicBezTo>
                    <a:pt x="65" y="8"/>
                    <a:pt x="68" y="9"/>
                    <a:pt x="68" y="7"/>
                  </a:cubicBezTo>
                  <a:cubicBezTo>
                    <a:pt x="70" y="6"/>
                    <a:pt x="73" y="9"/>
                    <a:pt x="73" y="5"/>
                  </a:cubicBezTo>
                  <a:cubicBezTo>
                    <a:pt x="76" y="4"/>
                    <a:pt x="76" y="4"/>
                    <a:pt x="76" y="4"/>
                  </a:cubicBezTo>
                  <a:cubicBezTo>
                    <a:pt x="78" y="4"/>
                    <a:pt x="80" y="5"/>
                    <a:pt x="80" y="3"/>
                  </a:cubicBezTo>
                  <a:cubicBezTo>
                    <a:pt x="81" y="1"/>
                    <a:pt x="82" y="2"/>
                    <a:pt x="83" y="2"/>
                  </a:cubicBezTo>
                  <a:cubicBezTo>
                    <a:pt x="83" y="3"/>
                    <a:pt x="82" y="0"/>
                    <a:pt x="84" y="2"/>
                  </a:cubicBezTo>
                  <a:cubicBezTo>
                    <a:pt x="83" y="0"/>
                    <a:pt x="85" y="6"/>
                    <a:pt x="85" y="6"/>
                  </a:cubicBezTo>
                  <a:close/>
                </a:path>
              </a:pathLst>
            </a:custGeom>
            <a:solidFill>
              <a:srgbClr val="645A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卡通简体" panose="03000509000000000000" pitchFamily="65" charset="-122"/>
                <a:ea typeface="方正卡通简体" panose="03000509000000000000" pitchFamily="65"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6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600"/>
                            </p:stCondLst>
                            <p:childTnLst>
                              <p:par>
                                <p:cTn id="15" presetID="25" presetClass="entr" presetSubtype="0" fill="hold" nodeType="afterEffect">
                                  <p:stCondLst>
                                    <p:cond delay="0"/>
                                  </p:stCondLst>
                                  <p:childTnLst>
                                    <p:set>
                                      <p:cBhvr>
                                        <p:cTn id="16" dur="1" fill="hold">
                                          <p:stCondLst>
                                            <p:cond delay="0"/>
                                          </p:stCondLst>
                                        </p:cTn>
                                        <p:tgtEl>
                                          <p:spTgt spid="255"/>
                                        </p:tgtEl>
                                        <p:attrNameLst>
                                          <p:attrName>style.visibility</p:attrName>
                                        </p:attrNameLst>
                                      </p:cBhvr>
                                      <p:to>
                                        <p:strVal val="visible"/>
                                      </p:to>
                                    </p:set>
                                    <p:anim calcmode="lin" valueType="num">
                                      <p:cBhvr>
                                        <p:cTn id="17" dur="500" decel="50000" fill="hold">
                                          <p:stCondLst>
                                            <p:cond delay="0"/>
                                          </p:stCondLst>
                                        </p:cTn>
                                        <p:tgtEl>
                                          <p:spTgt spid="255"/>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255"/>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255"/>
                                        </p:tgtEl>
                                        <p:attrNameLst>
                                          <p:attrName>ppt_w</p:attrName>
                                        </p:attrNameLst>
                                      </p:cBhvr>
                                      <p:tavLst>
                                        <p:tav tm="0">
                                          <p:val>
                                            <p:strVal val="#ppt_w*.05"/>
                                          </p:val>
                                        </p:tav>
                                        <p:tav tm="100000">
                                          <p:val>
                                            <p:strVal val="#ppt_w"/>
                                          </p:val>
                                        </p:tav>
                                      </p:tavLst>
                                    </p:anim>
                                    <p:anim calcmode="lin" valueType="num">
                                      <p:cBhvr>
                                        <p:cTn id="20" dur="1000" fill="hold"/>
                                        <p:tgtEl>
                                          <p:spTgt spid="255"/>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255"/>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255"/>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255"/>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255"/>
                                        </p:tgtEl>
                                      </p:cBhvr>
                                    </p:animEffect>
                                  </p:childTnLst>
                                </p:cTn>
                              </p:par>
                            </p:childTnLst>
                          </p:cTn>
                        </p:par>
                        <p:par>
                          <p:cTn id="25" fill="hold">
                            <p:stCondLst>
                              <p:cond delay="2600"/>
                            </p:stCondLst>
                            <p:childTnLst>
                              <p:par>
                                <p:cTn id="26" presetID="14" presetClass="entr" presetSubtype="10" fill="hold" nodeType="afterEffect">
                                  <p:stCondLst>
                                    <p:cond delay="0"/>
                                  </p:stCondLst>
                                  <p:childTnLst>
                                    <p:set>
                                      <p:cBhvr>
                                        <p:cTn id="27" dur="1" fill="hold">
                                          <p:stCondLst>
                                            <p:cond delay="0"/>
                                          </p:stCondLst>
                                        </p:cTn>
                                        <p:tgtEl>
                                          <p:spTgt spid="254"/>
                                        </p:tgtEl>
                                        <p:attrNameLst>
                                          <p:attrName>style.visibility</p:attrName>
                                        </p:attrNameLst>
                                      </p:cBhvr>
                                      <p:to>
                                        <p:strVal val="visible"/>
                                      </p:to>
                                    </p:set>
                                    <p:animEffect transition="in" filter="randombar(horizontal)">
                                      <p:cBhvr>
                                        <p:cTn id="28" dur="750"/>
                                        <p:tgtEl>
                                          <p:spTgt spid="254"/>
                                        </p:tgtEl>
                                      </p:cBhvr>
                                    </p:animEffect>
                                  </p:childTnLst>
                                </p:cTn>
                              </p:par>
                            </p:childTnLst>
                          </p:cTn>
                        </p:par>
                        <p:par>
                          <p:cTn id="29" fill="hold">
                            <p:stCondLst>
                              <p:cond delay="3600"/>
                            </p:stCondLst>
                            <p:childTnLst>
                              <p:par>
                                <p:cTn id="30" presetID="42" presetClass="entr" presetSubtype="0" fill="hold" nodeType="afterEffect">
                                  <p:stCondLst>
                                    <p:cond delay="0"/>
                                  </p:stCondLst>
                                  <p:childTnLst>
                                    <p:set>
                                      <p:cBhvr>
                                        <p:cTn id="31" dur="1" fill="hold">
                                          <p:stCondLst>
                                            <p:cond delay="0"/>
                                          </p:stCondLst>
                                        </p:cTn>
                                        <p:tgtEl>
                                          <p:spTgt spid="267"/>
                                        </p:tgtEl>
                                        <p:attrNameLst>
                                          <p:attrName>style.visibility</p:attrName>
                                        </p:attrNameLst>
                                      </p:cBhvr>
                                      <p:to>
                                        <p:strVal val="visible"/>
                                      </p:to>
                                    </p:set>
                                    <p:animEffect transition="in" filter="fade">
                                      <p:cBhvr>
                                        <p:cTn id="32" dur="1000"/>
                                        <p:tgtEl>
                                          <p:spTgt spid="267"/>
                                        </p:tgtEl>
                                      </p:cBhvr>
                                    </p:animEffect>
                                    <p:anim calcmode="lin" valueType="num">
                                      <p:cBhvr>
                                        <p:cTn id="33" dur="1000" fill="hold"/>
                                        <p:tgtEl>
                                          <p:spTgt spid="267"/>
                                        </p:tgtEl>
                                        <p:attrNameLst>
                                          <p:attrName>ppt_x</p:attrName>
                                        </p:attrNameLst>
                                      </p:cBhvr>
                                      <p:tavLst>
                                        <p:tav tm="0">
                                          <p:val>
                                            <p:strVal val="#ppt_x"/>
                                          </p:val>
                                        </p:tav>
                                        <p:tav tm="100000">
                                          <p:val>
                                            <p:strVal val="#ppt_x"/>
                                          </p:val>
                                        </p:tav>
                                      </p:tavLst>
                                    </p:anim>
                                    <p:anim calcmode="lin" valueType="num">
                                      <p:cBhvr>
                                        <p:cTn id="34" dur="1000" fill="hold"/>
                                        <p:tgtEl>
                                          <p:spTgt spid="267"/>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73"/>
                                        </p:tgtEl>
                                        <p:attrNameLst>
                                          <p:attrName>style.visibility</p:attrName>
                                        </p:attrNameLst>
                                      </p:cBhvr>
                                      <p:to>
                                        <p:strVal val="visible"/>
                                      </p:to>
                                    </p:set>
                                    <p:animEffect transition="in" filter="fade">
                                      <p:cBhvr>
                                        <p:cTn id="37" dur="1000"/>
                                        <p:tgtEl>
                                          <p:spTgt spid="273"/>
                                        </p:tgtEl>
                                      </p:cBhvr>
                                    </p:animEffect>
                                    <p:anim calcmode="lin" valueType="num">
                                      <p:cBhvr>
                                        <p:cTn id="38" dur="1000" fill="hold"/>
                                        <p:tgtEl>
                                          <p:spTgt spid="273"/>
                                        </p:tgtEl>
                                        <p:attrNameLst>
                                          <p:attrName>ppt_x</p:attrName>
                                        </p:attrNameLst>
                                      </p:cBhvr>
                                      <p:tavLst>
                                        <p:tav tm="0">
                                          <p:val>
                                            <p:strVal val="#ppt_x"/>
                                          </p:val>
                                        </p:tav>
                                        <p:tav tm="100000">
                                          <p:val>
                                            <p:strVal val="#ppt_x"/>
                                          </p:val>
                                        </p:tav>
                                      </p:tavLst>
                                    </p:anim>
                                    <p:anim calcmode="lin" valueType="num">
                                      <p:cBhvr>
                                        <p:cTn id="39" dur="1000" fill="hold"/>
                                        <p:tgtEl>
                                          <p:spTgt spid="273"/>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79"/>
                                        </p:tgtEl>
                                        <p:attrNameLst>
                                          <p:attrName>style.visibility</p:attrName>
                                        </p:attrNameLst>
                                      </p:cBhvr>
                                      <p:to>
                                        <p:strVal val="visible"/>
                                      </p:to>
                                    </p:set>
                                    <p:animEffect transition="in" filter="fade">
                                      <p:cBhvr>
                                        <p:cTn id="42" dur="1000"/>
                                        <p:tgtEl>
                                          <p:spTgt spid="279"/>
                                        </p:tgtEl>
                                      </p:cBhvr>
                                    </p:animEffect>
                                    <p:anim calcmode="lin" valueType="num">
                                      <p:cBhvr>
                                        <p:cTn id="43" dur="1000" fill="hold"/>
                                        <p:tgtEl>
                                          <p:spTgt spid="279"/>
                                        </p:tgtEl>
                                        <p:attrNameLst>
                                          <p:attrName>ppt_x</p:attrName>
                                        </p:attrNameLst>
                                      </p:cBhvr>
                                      <p:tavLst>
                                        <p:tav tm="0">
                                          <p:val>
                                            <p:strVal val="#ppt_x"/>
                                          </p:val>
                                        </p:tav>
                                        <p:tav tm="100000">
                                          <p:val>
                                            <p:strVal val="#ppt_x"/>
                                          </p:val>
                                        </p:tav>
                                      </p:tavLst>
                                    </p:anim>
                                    <p:anim calcmode="lin" valueType="num">
                                      <p:cBhvr>
                                        <p:cTn id="44" dur="1000" fill="hold"/>
                                        <p:tgtEl>
                                          <p:spTgt spid="27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85"/>
                                        </p:tgtEl>
                                        <p:attrNameLst>
                                          <p:attrName>style.visibility</p:attrName>
                                        </p:attrNameLst>
                                      </p:cBhvr>
                                      <p:to>
                                        <p:strVal val="visible"/>
                                      </p:to>
                                    </p:set>
                                    <p:animEffect transition="in" filter="fade">
                                      <p:cBhvr>
                                        <p:cTn id="47" dur="1000"/>
                                        <p:tgtEl>
                                          <p:spTgt spid="285"/>
                                        </p:tgtEl>
                                      </p:cBhvr>
                                    </p:animEffect>
                                    <p:anim calcmode="lin" valueType="num">
                                      <p:cBhvr>
                                        <p:cTn id="48" dur="1000" fill="hold"/>
                                        <p:tgtEl>
                                          <p:spTgt spid="285"/>
                                        </p:tgtEl>
                                        <p:attrNameLst>
                                          <p:attrName>ppt_x</p:attrName>
                                        </p:attrNameLst>
                                      </p:cBhvr>
                                      <p:tavLst>
                                        <p:tav tm="0">
                                          <p:val>
                                            <p:strVal val="#ppt_x"/>
                                          </p:val>
                                        </p:tav>
                                        <p:tav tm="100000">
                                          <p:val>
                                            <p:strVal val="#ppt_x"/>
                                          </p:val>
                                        </p:tav>
                                      </p:tavLst>
                                    </p:anim>
                                    <p:anim calcmode="lin" valueType="num">
                                      <p:cBhvr>
                                        <p:cTn id="49" dur="1000" fill="hold"/>
                                        <p:tgtEl>
                                          <p:spTgt spid="285"/>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319"/>
                                        </p:tgtEl>
                                        <p:attrNameLst>
                                          <p:attrName>style.visibility</p:attrName>
                                        </p:attrNameLst>
                                      </p:cBhvr>
                                      <p:to>
                                        <p:strVal val="visible"/>
                                      </p:to>
                                    </p:set>
                                    <p:animEffect transition="in" filter="fade">
                                      <p:cBhvr>
                                        <p:cTn id="52" dur="1000"/>
                                        <p:tgtEl>
                                          <p:spTgt spid="319"/>
                                        </p:tgtEl>
                                      </p:cBhvr>
                                    </p:animEffect>
                                    <p:anim calcmode="lin" valueType="num">
                                      <p:cBhvr>
                                        <p:cTn id="53" dur="1000" fill="hold"/>
                                        <p:tgtEl>
                                          <p:spTgt spid="319"/>
                                        </p:tgtEl>
                                        <p:attrNameLst>
                                          <p:attrName>ppt_x</p:attrName>
                                        </p:attrNameLst>
                                      </p:cBhvr>
                                      <p:tavLst>
                                        <p:tav tm="0">
                                          <p:val>
                                            <p:strVal val="#ppt_x"/>
                                          </p:val>
                                        </p:tav>
                                        <p:tav tm="100000">
                                          <p:val>
                                            <p:strVal val="#ppt_x"/>
                                          </p:val>
                                        </p:tav>
                                      </p:tavLst>
                                    </p:anim>
                                    <p:anim calcmode="lin" valueType="num">
                                      <p:cBhvr>
                                        <p:cTn id="54" dur="1000" fill="hold"/>
                                        <p:tgtEl>
                                          <p:spTgt spid="319"/>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290"/>
                                        </p:tgtEl>
                                        <p:attrNameLst>
                                          <p:attrName>style.visibility</p:attrName>
                                        </p:attrNameLst>
                                      </p:cBhvr>
                                      <p:to>
                                        <p:strVal val="visible"/>
                                      </p:to>
                                    </p:set>
                                    <p:animEffect transition="in" filter="fade">
                                      <p:cBhvr>
                                        <p:cTn id="57" dur="1000"/>
                                        <p:tgtEl>
                                          <p:spTgt spid="290"/>
                                        </p:tgtEl>
                                      </p:cBhvr>
                                    </p:animEffect>
                                    <p:anim calcmode="lin" valueType="num">
                                      <p:cBhvr>
                                        <p:cTn id="58" dur="1000" fill="hold"/>
                                        <p:tgtEl>
                                          <p:spTgt spid="290"/>
                                        </p:tgtEl>
                                        <p:attrNameLst>
                                          <p:attrName>ppt_x</p:attrName>
                                        </p:attrNameLst>
                                      </p:cBhvr>
                                      <p:tavLst>
                                        <p:tav tm="0">
                                          <p:val>
                                            <p:strVal val="#ppt_x"/>
                                          </p:val>
                                        </p:tav>
                                        <p:tav tm="100000">
                                          <p:val>
                                            <p:strVal val="#ppt_x"/>
                                          </p:val>
                                        </p:tav>
                                      </p:tavLst>
                                    </p:anim>
                                    <p:anim calcmode="lin" valueType="num">
                                      <p:cBhvr>
                                        <p:cTn id="59" dur="1000" fill="hold"/>
                                        <p:tgtEl>
                                          <p:spTgt spid="29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87"/>
                                        </p:tgtEl>
                                        <p:attrNameLst>
                                          <p:attrName>style.visibility</p:attrName>
                                        </p:attrNameLst>
                                      </p:cBhvr>
                                      <p:to>
                                        <p:strVal val="visible"/>
                                      </p:to>
                                    </p:set>
                                    <p:animEffect transition="in" filter="fade">
                                      <p:cBhvr>
                                        <p:cTn id="62" dur="1000"/>
                                        <p:tgtEl>
                                          <p:spTgt spid="287"/>
                                        </p:tgtEl>
                                      </p:cBhvr>
                                    </p:animEffect>
                                    <p:anim calcmode="lin" valueType="num">
                                      <p:cBhvr>
                                        <p:cTn id="63" dur="1000" fill="hold"/>
                                        <p:tgtEl>
                                          <p:spTgt spid="287"/>
                                        </p:tgtEl>
                                        <p:attrNameLst>
                                          <p:attrName>ppt_x</p:attrName>
                                        </p:attrNameLst>
                                      </p:cBhvr>
                                      <p:tavLst>
                                        <p:tav tm="0">
                                          <p:val>
                                            <p:strVal val="#ppt_x"/>
                                          </p:val>
                                        </p:tav>
                                        <p:tav tm="100000">
                                          <p:val>
                                            <p:strVal val="#ppt_x"/>
                                          </p:val>
                                        </p:tav>
                                      </p:tavLst>
                                    </p:anim>
                                    <p:anim calcmode="lin" valueType="num">
                                      <p:cBhvr>
                                        <p:cTn id="64" dur="1000" fill="hold"/>
                                        <p:tgtEl>
                                          <p:spTgt spid="287"/>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258"/>
                                        </p:tgtEl>
                                        <p:attrNameLst>
                                          <p:attrName>style.visibility</p:attrName>
                                        </p:attrNameLst>
                                      </p:cBhvr>
                                      <p:to>
                                        <p:strVal val="visible"/>
                                      </p:to>
                                    </p:set>
                                    <p:animEffect transition="in" filter="fade">
                                      <p:cBhvr>
                                        <p:cTn id="67" dur="1000"/>
                                        <p:tgtEl>
                                          <p:spTgt spid="258"/>
                                        </p:tgtEl>
                                      </p:cBhvr>
                                    </p:animEffect>
                                    <p:anim calcmode="lin" valueType="num">
                                      <p:cBhvr>
                                        <p:cTn id="68" dur="1000" fill="hold"/>
                                        <p:tgtEl>
                                          <p:spTgt spid="258"/>
                                        </p:tgtEl>
                                        <p:attrNameLst>
                                          <p:attrName>ppt_x</p:attrName>
                                        </p:attrNameLst>
                                      </p:cBhvr>
                                      <p:tavLst>
                                        <p:tav tm="0">
                                          <p:val>
                                            <p:strVal val="#ppt_x"/>
                                          </p:val>
                                        </p:tav>
                                        <p:tav tm="100000">
                                          <p:val>
                                            <p:strVal val="#ppt_x"/>
                                          </p:val>
                                        </p:tav>
                                      </p:tavLst>
                                    </p:anim>
                                    <p:anim calcmode="lin" valueType="num">
                                      <p:cBhvr>
                                        <p:cTn id="69" dur="1000" fill="hold"/>
                                        <p:tgtEl>
                                          <p:spTgt spid="25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89"/>
                                        </p:tgtEl>
                                        <p:attrNameLst>
                                          <p:attrName>style.visibility</p:attrName>
                                        </p:attrNameLst>
                                      </p:cBhvr>
                                      <p:to>
                                        <p:strVal val="visible"/>
                                      </p:to>
                                    </p:set>
                                    <p:animEffect transition="in" filter="fade">
                                      <p:cBhvr>
                                        <p:cTn id="72" dur="1000"/>
                                        <p:tgtEl>
                                          <p:spTgt spid="289"/>
                                        </p:tgtEl>
                                      </p:cBhvr>
                                    </p:animEffect>
                                    <p:anim calcmode="lin" valueType="num">
                                      <p:cBhvr>
                                        <p:cTn id="73" dur="1000" fill="hold"/>
                                        <p:tgtEl>
                                          <p:spTgt spid="289"/>
                                        </p:tgtEl>
                                        <p:attrNameLst>
                                          <p:attrName>ppt_x</p:attrName>
                                        </p:attrNameLst>
                                      </p:cBhvr>
                                      <p:tavLst>
                                        <p:tav tm="0">
                                          <p:val>
                                            <p:strVal val="#ppt_x"/>
                                          </p:val>
                                        </p:tav>
                                        <p:tav tm="100000">
                                          <p:val>
                                            <p:strVal val="#ppt_x"/>
                                          </p:val>
                                        </p:tav>
                                      </p:tavLst>
                                    </p:anim>
                                    <p:anim calcmode="lin" valueType="num">
                                      <p:cBhvr>
                                        <p:cTn id="74" dur="1000" fill="hold"/>
                                        <p:tgtEl>
                                          <p:spTgt spid="289"/>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306"/>
                                        </p:tgtEl>
                                        <p:attrNameLst>
                                          <p:attrName>style.visibility</p:attrName>
                                        </p:attrNameLst>
                                      </p:cBhvr>
                                      <p:to>
                                        <p:strVal val="visible"/>
                                      </p:to>
                                    </p:set>
                                    <p:animEffect transition="in" filter="fade">
                                      <p:cBhvr>
                                        <p:cTn id="77" dur="1000"/>
                                        <p:tgtEl>
                                          <p:spTgt spid="306"/>
                                        </p:tgtEl>
                                      </p:cBhvr>
                                    </p:animEffect>
                                    <p:anim calcmode="lin" valueType="num">
                                      <p:cBhvr>
                                        <p:cTn id="78" dur="1000" fill="hold"/>
                                        <p:tgtEl>
                                          <p:spTgt spid="306"/>
                                        </p:tgtEl>
                                        <p:attrNameLst>
                                          <p:attrName>ppt_x</p:attrName>
                                        </p:attrNameLst>
                                      </p:cBhvr>
                                      <p:tavLst>
                                        <p:tav tm="0">
                                          <p:val>
                                            <p:strVal val="#ppt_x"/>
                                          </p:val>
                                        </p:tav>
                                        <p:tav tm="100000">
                                          <p:val>
                                            <p:strVal val="#ppt_x"/>
                                          </p:val>
                                        </p:tav>
                                      </p:tavLst>
                                    </p:anim>
                                    <p:anim calcmode="lin" valueType="num">
                                      <p:cBhvr>
                                        <p:cTn id="79" dur="1000" fill="hold"/>
                                        <p:tgtEl>
                                          <p:spTgt spid="306"/>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86"/>
                                        </p:tgtEl>
                                        <p:attrNameLst>
                                          <p:attrName>style.visibility</p:attrName>
                                        </p:attrNameLst>
                                      </p:cBhvr>
                                      <p:to>
                                        <p:strVal val="visible"/>
                                      </p:to>
                                    </p:set>
                                    <p:animEffect transition="in" filter="fade">
                                      <p:cBhvr>
                                        <p:cTn id="82" dur="1000"/>
                                        <p:tgtEl>
                                          <p:spTgt spid="286"/>
                                        </p:tgtEl>
                                      </p:cBhvr>
                                    </p:animEffect>
                                    <p:anim calcmode="lin" valueType="num">
                                      <p:cBhvr>
                                        <p:cTn id="83" dur="1000" fill="hold"/>
                                        <p:tgtEl>
                                          <p:spTgt spid="286"/>
                                        </p:tgtEl>
                                        <p:attrNameLst>
                                          <p:attrName>ppt_x</p:attrName>
                                        </p:attrNameLst>
                                      </p:cBhvr>
                                      <p:tavLst>
                                        <p:tav tm="0">
                                          <p:val>
                                            <p:strVal val="#ppt_x"/>
                                          </p:val>
                                        </p:tav>
                                        <p:tav tm="100000">
                                          <p:val>
                                            <p:strVal val="#ppt_x"/>
                                          </p:val>
                                        </p:tav>
                                      </p:tavLst>
                                    </p:anim>
                                    <p:anim calcmode="lin" valueType="num">
                                      <p:cBhvr>
                                        <p:cTn id="84" dur="1000" fill="hold"/>
                                        <p:tgtEl>
                                          <p:spTgt spid="286"/>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88"/>
                                        </p:tgtEl>
                                        <p:attrNameLst>
                                          <p:attrName>style.visibility</p:attrName>
                                        </p:attrNameLst>
                                      </p:cBhvr>
                                      <p:to>
                                        <p:strVal val="visible"/>
                                      </p:to>
                                    </p:set>
                                    <p:animEffect transition="in" filter="fade">
                                      <p:cBhvr>
                                        <p:cTn id="87" dur="1000"/>
                                        <p:tgtEl>
                                          <p:spTgt spid="288"/>
                                        </p:tgtEl>
                                      </p:cBhvr>
                                    </p:animEffect>
                                    <p:anim calcmode="lin" valueType="num">
                                      <p:cBhvr>
                                        <p:cTn id="88" dur="1000" fill="hold"/>
                                        <p:tgtEl>
                                          <p:spTgt spid="288"/>
                                        </p:tgtEl>
                                        <p:attrNameLst>
                                          <p:attrName>ppt_x</p:attrName>
                                        </p:attrNameLst>
                                      </p:cBhvr>
                                      <p:tavLst>
                                        <p:tav tm="0">
                                          <p:val>
                                            <p:strVal val="#ppt_x"/>
                                          </p:val>
                                        </p:tav>
                                        <p:tav tm="100000">
                                          <p:val>
                                            <p:strVal val="#ppt_x"/>
                                          </p:val>
                                        </p:tav>
                                      </p:tavLst>
                                    </p:anim>
                                    <p:anim calcmode="lin" valueType="num">
                                      <p:cBhvr>
                                        <p:cTn id="89" dur="1000" fill="hold"/>
                                        <p:tgtEl>
                                          <p:spTgt spid="2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85" grpId="0" animBg="1"/>
      <p:bldP spid="286" grpId="0" animBg="1"/>
      <p:bldP spid="287" grpId="0" animBg="1"/>
      <p:bldP spid="288" grpId="0" animBg="1"/>
      <p:bldP spid="28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89433" y="457479"/>
            <a:ext cx="4758130" cy="646331"/>
          </a:xfrm>
          <a:prstGeom prst="rect">
            <a:avLst/>
          </a:prstGeom>
          <a:noFill/>
        </p:spPr>
        <p:txBody>
          <a:bodyPr wrap="square" rtlCol="0">
            <a:spAutoFit/>
          </a:bodyPr>
          <a:lstStyle>
            <a:defPPr>
              <a:defRPr lang="zh-CN"/>
            </a:defPPr>
            <a:lvl1pPr>
              <a:defRPr sz="3600" b="1">
                <a:solidFill>
                  <a:srgbClr val="0B7E08"/>
                </a:solidFill>
                <a:latin typeface="方正静蕾简体" panose="02000000000000000000" pitchFamily="2" charset="-122"/>
                <a:ea typeface="方正静蕾简体" panose="02000000000000000000" pitchFamily="2" charset="-122"/>
              </a:defRPr>
            </a:lvl1p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a:ln>
                  <a:noFill/>
                </a:ln>
                <a:solidFill>
                  <a:srgbClr val="FA4C5F"/>
                </a:solidFill>
                <a:effectLst/>
                <a:uLnTx/>
                <a:uFillTx/>
                <a:latin typeface="方正卡通简体" panose="03000509000000000000" pitchFamily="65" charset="-122"/>
                <a:ea typeface="方正卡通简体" panose="03000509000000000000" pitchFamily="65" charset="-122"/>
              </a:rPr>
              <a:t>怎么读</a:t>
            </a:r>
          </a:p>
        </p:txBody>
      </p:sp>
      <p:pic>
        <p:nvPicPr>
          <p:cNvPr id="3" name="图片 2"/>
          <p:cNvPicPr>
            <a:picLocks noChangeAspect="1"/>
          </p:cNvPicPr>
          <p:nvPr/>
        </p:nvPicPr>
        <p:blipFill>
          <a:blip r:embed="rId3"/>
          <a:stretch>
            <a:fillRect/>
          </a:stretch>
        </p:blipFill>
        <p:spPr>
          <a:xfrm>
            <a:off x="143118" y="116841"/>
            <a:ext cx="550510" cy="1075854"/>
          </a:xfrm>
          <a:prstGeom prst="rect">
            <a:avLst/>
          </a:prstGeom>
        </p:spPr>
      </p:pic>
      <p:grpSp>
        <p:nvGrpSpPr>
          <p:cNvPr id="392" name="组合 391"/>
          <p:cNvGrpSpPr/>
          <p:nvPr/>
        </p:nvGrpSpPr>
        <p:grpSpPr>
          <a:xfrm>
            <a:off x="2133751" y="1192695"/>
            <a:ext cx="3271491" cy="2309600"/>
            <a:chOff x="1866512" y="1446509"/>
            <a:chExt cx="3271491" cy="2309600"/>
          </a:xfrm>
        </p:grpSpPr>
        <p:grpSp>
          <p:nvGrpSpPr>
            <p:cNvPr id="393" name="组合 392"/>
            <p:cNvGrpSpPr/>
            <p:nvPr/>
          </p:nvGrpSpPr>
          <p:grpSpPr>
            <a:xfrm>
              <a:off x="1866512" y="1446509"/>
              <a:ext cx="3271491" cy="2309600"/>
              <a:chOff x="3246438" y="1068388"/>
              <a:chExt cx="5711825" cy="4678363"/>
            </a:xfrm>
            <a:solidFill>
              <a:sysClr val="windowText" lastClr="000000">
                <a:lumMod val="65000"/>
                <a:lumOff val="35000"/>
              </a:sysClr>
            </a:solidFill>
          </p:grpSpPr>
          <p:sp>
            <p:nvSpPr>
              <p:cNvPr id="395"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396"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397"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398"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399"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00"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01"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grpSp>
            <p:nvGrpSpPr>
              <p:cNvPr id="402" name="组合 401"/>
              <p:cNvGrpSpPr/>
              <p:nvPr/>
            </p:nvGrpSpPr>
            <p:grpSpPr>
              <a:xfrm>
                <a:off x="3517901" y="1225551"/>
                <a:ext cx="5260975" cy="4090987"/>
                <a:chOff x="3517901" y="1225551"/>
                <a:chExt cx="5260975" cy="4090987"/>
              </a:xfrm>
              <a:grpFill/>
            </p:grpSpPr>
            <p:sp>
              <p:nvSpPr>
                <p:cNvPr id="403"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04"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05"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06"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07"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08"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09"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10"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11"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12"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13"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14"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15"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16"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17"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18"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19"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20"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21"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22"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23"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24"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25"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26"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27"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28"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29"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30"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31"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32"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33"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34"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35"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36"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37"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38"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39"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40"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41"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42"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43"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44"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45"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46"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47"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48"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49"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50"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51"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52"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53"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54"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55"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56"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57"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58"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59"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60"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61"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62"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63"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64"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65"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66"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67"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68"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69"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70"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71"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72"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73"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74"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75"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76"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77"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78"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79"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80"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81"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82"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83"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grpSp>
        </p:grpSp>
        <p:sp>
          <p:nvSpPr>
            <p:cNvPr id="394" name="文本框 49"/>
            <p:cNvSpPr txBox="1">
              <a:spLocks noChangeArrowheads="1"/>
            </p:cNvSpPr>
            <p:nvPr/>
          </p:nvSpPr>
          <p:spPr bwMode="auto">
            <a:xfrm>
              <a:off x="2126549" y="1953474"/>
              <a:ext cx="2686050"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defTabSz="1218565">
                <a:lnSpc>
                  <a:spcPct val="150000"/>
                </a:lnSpc>
              </a:pPr>
              <a:r>
                <a:rPr lang="zh-CN" altLang="en-US" kern="0" dirty="0">
                  <a:solidFill>
                    <a:srgbClr val="595959"/>
                  </a:solidFill>
                  <a:latin typeface="方正卡通简体" panose="03000509000000000000" pitchFamily="65" charset="-122"/>
                  <a:ea typeface="方正卡通简体" panose="03000509000000000000" pitchFamily="65" charset="-122"/>
                  <a:cs typeface="+mn-ea"/>
                </a:rPr>
                <a:t>文字内容文字内容文字内容文字内容文字内容文字内容文字内容文字</a:t>
              </a:r>
              <a:endParaRPr kumimoji="0" lang="zh-CN" altLang="en-US" sz="1800" b="0" i="0" u="none" strike="noStrike" kern="0" cap="none" spc="0" normalizeH="0" baseline="0" noProof="0" dirty="0">
                <a:ln>
                  <a:noFill/>
                </a:ln>
                <a:solidFill>
                  <a:srgbClr val="595959"/>
                </a:solidFill>
                <a:effectLst/>
                <a:uLnTx/>
                <a:uFillTx/>
                <a:latin typeface="方正卡通简体" panose="03000509000000000000" pitchFamily="65" charset="-122"/>
                <a:ea typeface="方正卡通简体" panose="03000509000000000000" pitchFamily="65" charset="-122"/>
                <a:cs typeface="+mn-ea"/>
                <a:sym typeface="+mn-lt"/>
              </a:endParaRPr>
            </a:p>
          </p:txBody>
        </p:sp>
      </p:grpSp>
      <p:grpSp>
        <p:nvGrpSpPr>
          <p:cNvPr id="484" name="组合 483"/>
          <p:cNvGrpSpPr/>
          <p:nvPr/>
        </p:nvGrpSpPr>
        <p:grpSpPr>
          <a:xfrm>
            <a:off x="7779670" y="1392976"/>
            <a:ext cx="2698523" cy="1980244"/>
            <a:chOff x="7512431" y="1646790"/>
            <a:chExt cx="2698523" cy="1980244"/>
          </a:xfrm>
        </p:grpSpPr>
        <p:grpSp>
          <p:nvGrpSpPr>
            <p:cNvPr id="485" name="组合 484"/>
            <p:cNvGrpSpPr/>
            <p:nvPr/>
          </p:nvGrpSpPr>
          <p:grpSpPr>
            <a:xfrm flipH="1">
              <a:off x="7512431" y="1646790"/>
              <a:ext cx="2698523" cy="1980244"/>
              <a:chOff x="3246438" y="1068388"/>
              <a:chExt cx="5711825" cy="4678363"/>
            </a:xfrm>
            <a:solidFill>
              <a:sysClr val="windowText" lastClr="000000">
                <a:lumMod val="65000"/>
                <a:lumOff val="35000"/>
              </a:sysClr>
            </a:solidFill>
          </p:grpSpPr>
          <p:sp>
            <p:nvSpPr>
              <p:cNvPr id="487"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88"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89"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90"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91"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92"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93"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grpSp>
            <p:nvGrpSpPr>
              <p:cNvPr id="494" name="组合 493"/>
              <p:cNvGrpSpPr/>
              <p:nvPr/>
            </p:nvGrpSpPr>
            <p:grpSpPr>
              <a:xfrm>
                <a:off x="3517901" y="1225551"/>
                <a:ext cx="5260975" cy="4090987"/>
                <a:chOff x="3517901" y="1225551"/>
                <a:chExt cx="5260975" cy="4090987"/>
              </a:xfrm>
              <a:grpFill/>
            </p:grpSpPr>
            <p:sp>
              <p:nvSpPr>
                <p:cNvPr id="495"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96"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97"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98"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499"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00"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01"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02"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03"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04"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05"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06"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07"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08"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09"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10"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11"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12"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13"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14"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15"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16"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17"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18"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19"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20"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21"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22"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23"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24"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25"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26"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27"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28"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29"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30"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31"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32"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33"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34"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35"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36"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37"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38"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39"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40"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41"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42"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43"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44"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45"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46"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47"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48"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49"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50"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51"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52"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53"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54"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55"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56"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57"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58"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59"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60"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61"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62"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63"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64"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65"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66"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67"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68"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69"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70"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71"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72"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73"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74"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75"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grpSp>
        </p:grpSp>
        <p:sp>
          <p:nvSpPr>
            <p:cNvPr id="486" name="文本框 49"/>
            <p:cNvSpPr txBox="1">
              <a:spLocks noChangeArrowheads="1"/>
            </p:cNvSpPr>
            <p:nvPr/>
          </p:nvSpPr>
          <p:spPr bwMode="auto">
            <a:xfrm>
              <a:off x="7822360" y="2060661"/>
              <a:ext cx="22907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defTabSz="1218565">
                <a:lnSpc>
                  <a:spcPct val="150000"/>
                </a:lnSpc>
              </a:pPr>
              <a:r>
                <a:rPr lang="zh-CN" altLang="en-US" kern="0" dirty="0">
                  <a:solidFill>
                    <a:srgbClr val="595959"/>
                  </a:solidFill>
                  <a:latin typeface="方正卡通简体" panose="03000509000000000000" pitchFamily="65" charset="-122"/>
                  <a:ea typeface="方正卡通简体" panose="03000509000000000000" pitchFamily="65" charset="-122"/>
                  <a:cs typeface="+mn-ea"/>
                </a:rPr>
                <a:t>文字内容文字内容文字内容文字内容</a:t>
              </a:r>
              <a:endParaRPr kumimoji="0" lang="zh-CN" altLang="en-US" sz="1800" b="0" i="0" u="none" strike="noStrike" kern="0" cap="none" spc="0" normalizeH="0" baseline="0" noProof="0" dirty="0">
                <a:ln>
                  <a:noFill/>
                </a:ln>
                <a:solidFill>
                  <a:srgbClr val="595959"/>
                </a:solidFill>
                <a:effectLst/>
                <a:uLnTx/>
                <a:uFillTx/>
                <a:latin typeface="方正卡通简体" panose="03000509000000000000" pitchFamily="65" charset="-122"/>
                <a:ea typeface="方正卡通简体" panose="03000509000000000000" pitchFamily="65" charset="-122"/>
                <a:cs typeface="+mn-ea"/>
                <a:sym typeface="+mn-lt"/>
              </a:endParaRPr>
            </a:p>
          </p:txBody>
        </p:sp>
      </p:grpSp>
      <p:grpSp>
        <p:nvGrpSpPr>
          <p:cNvPr id="576" name="组合 575"/>
          <p:cNvGrpSpPr/>
          <p:nvPr/>
        </p:nvGrpSpPr>
        <p:grpSpPr>
          <a:xfrm>
            <a:off x="2002159" y="3885215"/>
            <a:ext cx="2195954" cy="1643551"/>
            <a:chOff x="1060192" y="4064482"/>
            <a:chExt cx="2195954" cy="1643551"/>
          </a:xfrm>
        </p:grpSpPr>
        <p:grpSp>
          <p:nvGrpSpPr>
            <p:cNvPr id="577" name="组合 576"/>
            <p:cNvGrpSpPr/>
            <p:nvPr/>
          </p:nvGrpSpPr>
          <p:grpSpPr>
            <a:xfrm rot="20550789">
              <a:off x="1060192" y="4064482"/>
              <a:ext cx="2195954" cy="1643551"/>
              <a:chOff x="3246438" y="1068388"/>
              <a:chExt cx="5711825" cy="4678363"/>
            </a:xfrm>
            <a:solidFill>
              <a:sysClr val="windowText" lastClr="000000">
                <a:lumMod val="65000"/>
                <a:lumOff val="35000"/>
              </a:sysClr>
            </a:solidFill>
          </p:grpSpPr>
          <p:sp>
            <p:nvSpPr>
              <p:cNvPr id="579"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80"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81"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82"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83"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84"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85"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grpSp>
            <p:nvGrpSpPr>
              <p:cNvPr id="586" name="组合 585"/>
              <p:cNvGrpSpPr/>
              <p:nvPr/>
            </p:nvGrpSpPr>
            <p:grpSpPr>
              <a:xfrm>
                <a:off x="3517901" y="1225551"/>
                <a:ext cx="5260975" cy="4090987"/>
                <a:chOff x="3517901" y="1225551"/>
                <a:chExt cx="5260975" cy="4090987"/>
              </a:xfrm>
              <a:grpFill/>
            </p:grpSpPr>
            <p:sp>
              <p:nvSpPr>
                <p:cNvPr id="587"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88"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89"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90"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91"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92"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93"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94"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95"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96"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97"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98"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599"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00"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01"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02"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03"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04"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05"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06"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07"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08"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09"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10"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11"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12"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13"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14"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15"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16"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17"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18"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19"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20"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21"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22"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23"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24"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25"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26"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27"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28"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29"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30"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31"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32"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33"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34"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35"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36"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37"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38"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39"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40"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41"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42"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43"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44"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45"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46"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47"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48"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49"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50"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51"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52"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53"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54"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55"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56"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57"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58"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59"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60"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61"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62"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63"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64"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65"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66"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67"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grpSp>
        </p:grpSp>
        <p:sp>
          <p:nvSpPr>
            <p:cNvPr id="578" name="文本框 49"/>
            <p:cNvSpPr txBox="1">
              <a:spLocks noChangeArrowheads="1"/>
            </p:cNvSpPr>
            <p:nvPr/>
          </p:nvSpPr>
          <p:spPr bwMode="auto">
            <a:xfrm>
              <a:off x="1185863" y="4630738"/>
              <a:ext cx="18208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1218565"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srgbClr val="595959"/>
                  </a:solidFill>
                  <a:effectLst/>
                  <a:uLnTx/>
                  <a:uFillTx/>
                  <a:latin typeface="方正卡通简体" panose="03000509000000000000" pitchFamily="65" charset="-122"/>
                  <a:ea typeface="方正卡通简体" panose="03000509000000000000" pitchFamily="65" charset="-122"/>
                  <a:cs typeface="+mn-ea"/>
                </a:rPr>
                <a:t>文字内容文字</a:t>
              </a:r>
              <a:endParaRPr kumimoji="0" lang="zh-CN" altLang="en-US" sz="2400" b="0" i="0" u="none" strike="noStrike" kern="0" cap="none" spc="0" normalizeH="0" baseline="0" noProof="0" dirty="0">
                <a:ln>
                  <a:noFill/>
                </a:ln>
                <a:solidFill>
                  <a:srgbClr val="595959"/>
                </a:solidFill>
                <a:effectLst/>
                <a:uLnTx/>
                <a:uFillTx/>
                <a:latin typeface="方正卡通简体" panose="03000509000000000000" pitchFamily="65" charset="-122"/>
                <a:ea typeface="方正卡通简体" panose="03000509000000000000" pitchFamily="65" charset="-122"/>
                <a:cs typeface="+mn-ea"/>
                <a:sym typeface="+mn-lt"/>
              </a:endParaRPr>
            </a:p>
          </p:txBody>
        </p:sp>
      </p:grpSp>
      <p:grpSp>
        <p:nvGrpSpPr>
          <p:cNvPr id="668" name="组合 667"/>
          <p:cNvGrpSpPr/>
          <p:nvPr/>
        </p:nvGrpSpPr>
        <p:grpSpPr>
          <a:xfrm>
            <a:off x="8877326" y="3802954"/>
            <a:ext cx="2506734" cy="1762160"/>
            <a:chOff x="8610087" y="4056768"/>
            <a:chExt cx="2506734" cy="1762160"/>
          </a:xfrm>
        </p:grpSpPr>
        <p:grpSp>
          <p:nvGrpSpPr>
            <p:cNvPr id="669" name="组合 668"/>
            <p:cNvGrpSpPr/>
            <p:nvPr/>
          </p:nvGrpSpPr>
          <p:grpSpPr>
            <a:xfrm rot="626096" flipH="1">
              <a:off x="8610087" y="4056768"/>
              <a:ext cx="2506734" cy="1762160"/>
              <a:chOff x="3246438" y="1068388"/>
              <a:chExt cx="5711825" cy="4678363"/>
            </a:xfrm>
            <a:solidFill>
              <a:sysClr val="windowText" lastClr="000000">
                <a:lumMod val="65000"/>
                <a:lumOff val="35000"/>
              </a:sysClr>
            </a:solidFill>
          </p:grpSpPr>
          <p:sp>
            <p:nvSpPr>
              <p:cNvPr id="671"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72"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73"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74"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75"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76"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77"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grpSp>
            <p:nvGrpSpPr>
              <p:cNvPr id="678" name="组合 677"/>
              <p:cNvGrpSpPr/>
              <p:nvPr/>
            </p:nvGrpSpPr>
            <p:grpSpPr>
              <a:xfrm>
                <a:off x="3517901" y="1225551"/>
                <a:ext cx="5260975" cy="4090987"/>
                <a:chOff x="3517901" y="1225551"/>
                <a:chExt cx="5260975" cy="4090987"/>
              </a:xfrm>
              <a:grpFill/>
            </p:grpSpPr>
            <p:sp>
              <p:nvSpPr>
                <p:cNvPr id="679"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80"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81"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82"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83"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84"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85"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86"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87"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88"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89"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90"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91"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92"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93"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94"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95"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96"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97"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98"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699"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00"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01"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02"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03"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04"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05"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06"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07"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08"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09"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10"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11"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12"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13"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14"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15"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16"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17"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18"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19"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20"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21"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22"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23"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24"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25"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26"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27"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28"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29"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30"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31"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32"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33"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34"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35"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36"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37"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38"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39"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40"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41"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42"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43"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44"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45"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46"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47"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48"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49"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50"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51"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52"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53"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54"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55"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56"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57"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58"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sp>
              <p:nvSpPr>
                <p:cNvPr id="759"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卡通简体" panose="03000509000000000000" pitchFamily="65" charset="-122"/>
                    <a:ea typeface="方正卡通简体" panose="03000509000000000000" pitchFamily="65" charset="-122"/>
                    <a:cs typeface="+mn-ea"/>
                    <a:sym typeface="+mn-lt"/>
                  </a:endParaRPr>
                </a:p>
              </p:txBody>
            </p:sp>
          </p:grpSp>
        </p:grpSp>
        <p:sp>
          <p:nvSpPr>
            <p:cNvPr id="670" name="文本框 49"/>
            <p:cNvSpPr txBox="1">
              <a:spLocks noChangeArrowheads="1"/>
            </p:cNvSpPr>
            <p:nvPr/>
          </p:nvSpPr>
          <p:spPr bwMode="auto">
            <a:xfrm>
              <a:off x="8918214" y="4471333"/>
              <a:ext cx="21717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defTabSz="1218565">
                <a:lnSpc>
                  <a:spcPct val="150000"/>
                </a:lnSpc>
              </a:pPr>
              <a:r>
                <a:rPr lang="zh-CN" altLang="en-US" kern="0" dirty="0">
                  <a:solidFill>
                    <a:srgbClr val="595959"/>
                  </a:solidFill>
                  <a:latin typeface="方正卡通简体" panose="03000509000000000000" pitchFamily="65" charset="-122"/>
                  <a:ea typeface="方正卡通简体" panose="03000509000000000000" pitchFamily="65" charset="-122"/>
                  <a:cs typeface="+mn-ea"/>
                </a:rPr>
                <a:t>文字内容文字内容文字内容文字内容</a:t>
              </a:r>
              <a:endParaRPr kumimoji="0" lang="zh-CN" altLang="en-US" sz="1800" b="0" i="0" u="none" strike="noStrike" kern="0" cap="none" spc="0" normalizeH="0" baseline="0" noProof="0" dirty="0">
                <a:ln>
                  <a:noFill/>
                </a:ln>
                <a:solidFill>
                  <a:srgbClr val="595959"/>
                </a:solidFill>
                <a:effectLst/>
                <a:uLnTx/>
                <a:uFillTx/>
                <a:latin typeface="方正卡通简体" panose="03000509000000000000" pitchFamily="65" charset="-122"/>
                <a:ea typeface="方正卡通简体" panose="03000509000000000000" pitchFamily="65" charset="-122"/>
                <a:cs typeface="+mn-ea"/>
                <a:sym typeface="+mn-lt"/>
              </a:endParaRPr>
            </a:p>
          </p:txBody>
        </p:sp>
      </p:grpSp>
      <p:sp>
        <p:nvSpPr>
          <p:cNvPr id="760" name="文本框 759"/>
          <p:cNvSpPr txBox="1"/>
          <p:nvPr/>
        </p:nvSpPr>
        <p:spPr>
          <a:xfrm rot="20212712">
            <a:off x="4699829" y="5732141"/>
            <a:ext cx="4758130" cy="646331"/>
          </a:xfrm>
          <a:prstGeom prst="rect">
            <a:avLst/>
          </a:prstGeom>
          <a:noFill/>
        </p:spPr>
        <p:txBody>
          <a:bodyPr wrap="square" rtlCol="0">
            <a:spAutoFit/>
          </a:bodyPr>
          <a:lstStyle>
            <a:defPPr>
              <a:defRPr lang="zh-CN"/>
            </a:defPPr>
            <a:lvl1pPr>
              <a:defRPr sz="3600" b="1">
                <a:solidFill>
                  <a:srgbClr val="009AA0"/>
                </a:solidFill>
                <a:latin typeface="方正静蕾简体" panose="02000000000000000000" pitchFamily="2" charset="-122"/>
                <a:ea typeface="方正静蕾简体" panose="02000000000000000000" pitchFamily="2" charset="-122"/>
              </a:defRPr>
            </a:lvl1pP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a:ln>
                  <a:noFill/>
                </a:ln>
                <a:solidFill>
                  <a:srgbClr val="FA4C5F"/>
                </a:solidFill>
                <a:effectLst/>
                <a:uLnTx/>
                <a:uFillTx/>
                <a:latin typeface="方正卡通简体" panose="03000509000000000000" pitchFamily="65" charset="-122"/>
                <a:ea typeface="方正卡通简体" panose="03000509000000000000" pitchFamily="65" charset="-122"/>
              </a:rPr>
              <a:t>相关标题文字</a:t>
            </a:r>
          </a:p>
        </p:txBody>
      </p:sp>
      <p:grpSp>
        <p:nvGrpSpPr>
          <p:cNvPr id="761" name="Group 25"/>
          <p:cNvGrpSpPr>
            <a:grpSpLocks noChangeAspect="1"/>
          </p:cNvGrpSpPr>
          <p:nvPr/>
        </p:nvGrpSpPr>
        <p:grpSpPr bwMode="auto">
          <a:xfrm>
            <a:off x="4443742" y="2235254"/>
            <a:ext cx="3675062" cy="3738563"/>
            <a:chOff x="2401" y="1121"/>
            <a:chExt cx="2315" cy="2355"/>
          </a:xfrm>
        </p:grpSpPr>
        <p:sp>
          <p:nvSpPr>
            <p:cNvPr id="762" name="Freeform 26"/>
            <p:cNvSpPr>
              <a:spLocks noEditPoints="1"/>
            </p:cNvSpPr>
            <p:nvPr/>
          </p:nvSpPr>
          <p:spPr bwMode="auto">
            <a:xfrm>
              <a:off x="2401" y="1121"/>
              <a:ext cx="2315" cy="2355"/>
            </a:xfrm>
            <a:custGeom>
              <a:avLst/>
              <a:gdLst>
                <a:gd name="T0" fmla="*/ 128 w 977"/>
                <a:gd name="T1" fmla="*/ 290 h 994"/>
                <a:gd name="T2" fmla="*/ 234 w 977"/>
                <a:gd name="T3" fmla="*/ 177 h 994"/>
                <a:gd name="T4" fmla="*/ 367 w 977"/>
                <a:gd name="T5" fmla="*/ 98 h 994"/>
                <a:gd name="T6" fmla="*/ 518 w 977"/>
                <a:gd name="T7" fmla="*/ 72 h 994"/>
                <a:gd name="T8" fmla="*/ 583 w 977"/>
                <a:gd name="T9" fmla="*/ 63 h 994"/>
                <a:gd name="T10" fmla="*/ 716 w 977"/>
                <a:gd name="T11" fmla="*/ 57 h 994"/>
                <a:gd name="T12" fmla="*/ 718 w 977"/>
                <a:gd name="T13" fmla="*/ 118 h 994"/>
                <a:gd name="T14" fmla="*/ 777 w 977"/>
                <a:gd name="T15" fmla="*/ 185 h 994"/>
                <a:gd name="T16" fmla="*/ 905 w 977"/>
                <a:gd name="T17" fmla="*/ 481 h 994"/>
                <a:gd name="T18" fmla="*/ 893 w 977"/>
                <a:gd name="T19" fmla="*/ 612 h 994"/>
                <a:gd name="T20" fmla="*/ 934 w 977"/>
                <a:gd name="T21" fmla="*/ 774 h 994"/>
                <a:gd name="T22" fmla="*/ 822 w 977"/>
                <a:gd name="T23" fmla="*/ 736 h 994"/>
                <a:gd name="T24" fmla="*/ 739 w 977"/>
                <a:gd name="T25" fmla="*/ 782 h 994"/>
                <a:gd name="T26" fmla="*/ 473 w 977"/>
                <a:gd name="T27" fmla="*/ 881 h 994"/>
                <a:gd name="T28" fmla="*/ 430 w 977"/>
                <a:gd name="T29" fmla="*/ 953 h 994"/>
                <a:gd name="T30" fmla="*/ 300 w 977"/>
                <a:gd name="T31" fmla="*/ 890 h 994"/>
                <a:gd name="T32" fmla="*/ 133 w 977"/>
                <a:gd name="T33" fmla="*/ 739 h 994"/>
                <a:gd name="T34" fmla="*/ 95 w 977"/>
                <a:gd name="T35" fmla="*/ 509 h 994"/>
                <a:gd name="T36" fmla="*/ 31 w 977"/>
                <a:gd name="T37" fmla="*/ 451 h 994"/>
                <a:gd name="T38" fmla="*/ 114 w 977"/>
                <a:gd name="T39" fmla="*/ 290 h 994"/>
                <a:gd name="T40" fmla="*/ 673 w 977"/>
                <a:gd name="T41" fmla="*/ 113 h 994"/>
                <a:gd name="T42" fmla="*/ 686 w 977"/>
                <a:gd name="T43" fmla="*/ 117 h 994"/>
                <a:gd name="T44" fmla="*/ 676 w 977"/>
                <a:gd name="T45" fmla="*/ 51 h 994"/>
                <a:gd name="T46" fmla="*/ 658 w 977"/>
                <a:gd name="T47" fmla="*/ 54 h 994"/>
                <a:gd name="T48" fmla="*/ 682 w 977"/>
                <a:gd name="T49" fmla="*/ 97 h 994"/>
                <a:gd name="T50" fmla="*/ 116 w 977"/>
                <a:gd name="T51" fmla="*/ 641 h 994"/>
                <a:gd name="T52" fmla="*/ 244 w 977"/>
                <a:gd name="T53" fmla="*/ 812 h 994"/>
                <a:gd name="T54" fmla="*/ 463 w 977"/>
                <a:gd name="T55" fmla="*/ 859 h 994"/>
                <a:gd name="T56" fmla="*/ 634 w 977"/>
                <a:gd name="T57" fmla="*/ 814 h 994"/>
                <a:gd name="T58" fmla="*/ 810 w 977"/>
                <a:gd name="T59" fmla="*/ 694 h 994"/>
                <a:gd name="T60" fmla="*/ 861 w 977"/>
                <a:gd name="T61" fmla="*/ 348 h 994"/>
                <a:gd name="T62" fmla="*/ 744 w 977"/>
                <a:gd name="T63" fmla="*/ 181 h 994"/>
                <a:gd name="T64" fmla="*/ 682 w 977"/>
                <a:gd name="T65" fmla="*/ 160 h 994"/>
                <a:gd name="T66" fmla="*/ 573 w 977"/>
                <a:gd name="T67" fmla="*/ 124 h 994"/>
                <a:gd name="T68" fmla="*/ 506 w 977"/>
                <a:gd name="T69" fmla="*/ 91 h 994"/>
                <a:gd name="T70" fmla="*/ 311 w 977"/>
                <a:gd name="T71" fmla="*/ 142 h 994"/>
                <a:gd name="T72" fmla="*/ 143 w 977"/>
                <a:gd name="T73" fmla="*/ 358 h 994"/>
                <a:gd name="T74" fmla="*/ 105 w 977"/>
                <a:gd name="T75" fmla="*/ 546 h 994"/>
                <a:gd name="T76" fmla="*/ 943 w 977"/>
                <a:gd name="T77" fmla="*/ 673 h 994"/>
                <a:gd name="T78" fmla="*/ 865 w 977"/>
                <a:gd name="T79" fmla="*/ 638 h 994"/>
                <a:gd name="T80" fmla="*/ 836 w 977"/>
                <a:gd name="T81" fmla="*/ 721 h 994"/>
                <a:gd name="T82" fmla="*/ 956 w 977"/>
                <a:gd name="T83" fmla="*/ 707 h 994"/>
                <a:gd name="T84" fmla="*/ 341 w 977"/>
                <a:gd name="T85" fmla="*/ 945 h 994"/>
                <a:gd name="T86" fmla="*/ 437 w 977"/>
                <a:gd name="T87" fmla="*/ 901 h 994"/>
                <a:gd name="T88" fmla="*/ 349 w 977"/>
                <a:gd name="T89" fmla="*/ 871 h 994"/>
                <a:gd name="T90" fmla="*/ 82 w 977"/>
                <a:gd name="T91" fmla="*/ 310 h 994"/>
                <a:gd name="T92" fmla="*/ 91 w 977"/>
                <a:gd name="T93" fmla="*/ 432 h 994"/>
                <a:gd name="T94" fmla="*/ 82 w 977"/>
                <a:gd name="T95" fmla="*/ 310 h 994"/>
                <a:gd name="T96" fmla="*/ 59 w 977"/>
                <a:gd name="T97" fmla="*/ 331 h 994"/>
                <a:gd name="T98" fmla="*/ 652 w 977"/>
                <a:gd name="T99" fmla="*/ 112 h 994"/>
                <a:gd name="T100" fmla="*/ 652 w 977"/>
                <a:gd name="T101" fmla="*/ 112 h 994"/>
                <a:gd name="T102" fmla="*/ 109 w 977"/>
                <a:gd name="T103" fmla="*/ 318 h 994"/>
                <a:gd name="T104" fmla="*/ 117 w 977"/>
                <a:gd name="T105" fmla="*/ 317 h 994"/>
                <a:gd name="T106" fmla="*/ 40 w 977"/>
                <a:gd name="T107" fmla="*/ 420 h 994"/>
                <a:gd name="T108" fmla="*/ 611 w 977"/>
                <a:gd name="T109" fmla="*/ 70 h 994"/>
                <a:gd name="T110" fmla="*/ 597 w 977"/>
                <a:gd name="T111" fmla="*/ 98 h 994"/>
                <a:gd name="T112" fmla="*/ 611 w 977"/>
                <a:gd name="T113" fmla="*/ 70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77" h="994">
                  <a:moveTo>
                    <a:pt x="114" y="290"/>
                  </a:moveTo>
                  <a:cubicBezTo>
                    <a:pt x="119" y="290"/>
                    <a:pt x="124" y="289"/>
                    <a:pt x="128" y="290"/>
                  </a:cubicBezTo>
                  <a:cubicBezTo>
                    <a:pt x="142" y="293"/>
                    <a:pt x="151" y="286"/>
                    <a:pt x="159" y="274"/>
                  </a:cubicBezTo>
                  <a:cubicBezTo>
                    <a:pt x="183" y="241"/>
                    <a:pt x="207" y="208"/>
                    <a:pt x="234" y="177"/>
                  </a:cubicBezTo>
                  <a:cubicBezTo>
                    <a:pt x="250" y="160"/>
                    <a:pt x="273" y="147"/>
                    <a:pt x="294" y="135"/>
                  </a:cubicBezTo>
                  <a:cubicBezTo>
                    <a:pt x="317" y="121"/>
                    <a:pt x="342" y="107"/>
                    <a:pt x="367" y="98"/>
                  </a:cubicBezTo>
                  <a:cubicBezTo>
                    <a:pt x="405" y="85"/>
                    <a:pt x="444" y="75"/>
                    <a:pt x="483" y="67"/>
                  </a:cubicBezTo>
                  <a:cubicBezTo>
                    <a:pt x="494" y="64"/>
                    <a:pt x="506" y="69"/>
                    <a:pt x="518" y="72"/>
                  </a:cubicBezTo>
                  <a:cubicBezTo>
                    <a:pt x="529" y="75"/>
                    <a:pt x="540" y="79"/>
                    <a:pt x="551" y="82"/>
                  </a:cubicBezTo>
                  <a:cubicBezTo>
                    <a:pt x="575" y="87"/>
                    <a:pt x="576" y="87"/>
                    <a:pt x="583" y="63"/>
                  </a:cubicBezTo>
                  <a:cubicBezTo>
                    <a:pt x="591" y="37"/>
                    <a:pt x="604" y="18"/>
                    <a:pt x="632" y="10"/>
                  </a:cubicBezTo>
                  <a:cubicBezTo>
                    <a:pt x="669" y="0"/>
                    <a:pt x="706" y="21"/>
                    <a:pt x="716" y="57"/>
                  </a:cubicBezTo>
                  <a:cubicBezTo>
                    <a:pt x="718" y="63"/>
                    <a:pt x="719" y="70"/>
                    <a:pt x="722" y="75"/>
                  </a:cubicBezTo>
                  <a:cubicBezTo>
                    <a:pt x="731" y="91"/>
                    <a:pt x="727" y="105"/>
                    <a:pt x="718" y="118"/>
                  </a:cubicBezTo>
                  <a:cubicBezTo>
                    <a:pt x="713" y="127"/>
                    <a:pt x="715" y="131"/>
                    <a:pt x="723" y="137"/>
                  </a:cubicBezTo>
                  <a:cubicBezTo>
                    <a:pt x="742" y="152"/>
                    <a:pt x="761" y="167"/>
                    <a:pt x="777" y="185"/>
                  </a:cubicBezTo>
                  <a:cubicBezTo>
                    <a:pt x="803" y="215"/>
                    <a:pt x="830" y="244"/>
                    <a:pt x="850" y="278"/>
                  </a:cubicBezTo>
                  <a:cubicBezTo>
                    <a:pt x="886" y="340"/>
                    <a:pt x="911" y="408"/>
                    <a:pt x="905" y="481"/>
                  </a:cubicBezTo>
                  <a:cubicBezTo>
                    <a:pt x="902" y="517"/>
                    <a:pt x="892" y="552"/>
                    <a:pt x="884" y="587"/>
                  </a:cubicBezTo>
                  <a:cubicBezTo>
                    <a:pt x="881" y="599"/>
                    <a:pt x="879" y="606"/>
                    <a:pt x="893" y="612"/>
                  </a:cubicBezTo>
                  <a:cubicBezTo>
                    <a:pt x="929" y="626"/>
                    <a:pt x="953" y="652"/>
                    <a:pt x="966" y="689"/>
                  </a:cubicBezTo>
                  <a:cubicBezTo>
                    <a:pt x="977" y="718"/>
                    <a:pt x="966" y="765"/>
                    <a:pt x="934" y="774"/>
                  </a:cubicBezTo>
                  <a:cubicBezTo>
                    <a:pt x="907" y="782"/>
                    <a:pt x="883" y="775"/>
                    <a:pt x="860" y="762"/>
                  </a:cubicBezTo>
                  <a:cubicBezTo>
                    <a:pt x="847" y="754"/>
                    <a:pt x="834" y="746"/>
                    <a:pt x="822" y="736"/>
                  </a:cubicBezTo>
                  <a:cubicBezTo>
                    <a:pt x="813" y="729"/>
                    <a:pt x="806" y="730"/>
                    <a:pt x="797" y="737"/>
                  </a:cubicBezTo>
                  <a:cubicBezTo>
                    <a:pt x="778" y="752"/>
                    <a:pt x="760" y="770"/>
                    <a:pt x="739" y="782"/>
                  </a:cubicBezTo>
                  <a:cubicBezTo>
                    <a:pt x="703" y="803"/>
                    <a:pt x="665" y="824"/>
                    <a:pt x="626" y="838"/>
                  </a:cubicBezTo>
                  <a:cubicBezTo>
                    <a:pt x="576" y="856"/>
                    <a:pt x="524" y="866"/>
                    <a:pt x="473" y="881"/>
                  </a:cubicBezTo>
                  <a:cubicBezTo>
                    <a:pt x="468" y="882"/>
                    <a:pt x="463" y="888"/>
                    <a:pt x="460" y="893"/>
                  </a:cubicBezTo>
                  <a:cubicBezTo>
                    <a:pt x="450" y="913"/>
                    <a:pt x="443" y="936"/>
                    <a:pt x="430" y="953"/>
                  </a:cubicBezTo>
                  <a:cubicBezTo>
                    <a:pt x="410" y="979"/>
                    <a:pt x="350" y="994"/>
                    <a:pt x="326" y="964"/>
                  </a:cubicBezTo>
                  <a:cubicBezTo>
                    <a:pt x="309" y="943"/>
                    <a:pt x="298" y="918"/>
                    <a:pt x="300" y="890"/>
                  </a:cubicBezTo>
                  <a:cubicBezTo>
                    <a:pt x="302" y="861"/>
                    <a:pt x="302" y="861"/>
                    <a:pt x="274" y="852"/>
                  </a:cubicBezTo>
                  <a:cubicBezTo>
                    <a:pt x="214" y="831"/>
                    <a:pt x="164" y="795"/>
                    <a:pt x="133" y="739"/>
                  </a:cubicBezTo>
                  <a:cubicBezTo>
                    <a:pt x="102" y="686"/>
                    <a:pt x="91" y="628"/>
                    <a:pt x="94" y="566"/>
                  </a:cubicBezTo>
                  <a:cubicBezTo>
                    <a:pt x="95" y="547"/>
                    <a:pt x="95" y="528"/>
                    <a:pt x="95" y="509"/>
                  </a:cubicBezTo>
                  <a:cubicBezTo>
                    <a:pt x="96" y="499"/>
                    <a:pt x="92" y="494"/>
                    <a:pt x="83" y="488"/>
                  </a:cubicBezTo>
                  <a:cubicBezTo>
                    <a:pt x="65" y="477"/>
                    <a:pt x="47" y="465"/>
                    <a:pt x="31" y="451"/>
                  </a:cubicBezTo>
                  <a:cubicBezTo>
                    <a:pt x="5" y="428"/>
                    <a:pt x="0" y="398"/>
                    <a:pt x="8" y="365"/>
                  </a:cubicBezTo>
                  <a:cubicBezTo>
                    <a:pt x="22" y="308"/>
                    <a:pt x="64" y="290"/>
                    <a:pt x="114" y="290"/>
                  </a:cubicBezTo>
                  <a:close/>
                  <a:moveTo>
                    <a:pt x="682" y="97"/>
                  </a:moveTo>
                  <a:cubicBezTo>
                    <a:pt x="679" y="103"/>
                    <a:pt x="675" y="108"/>
                    <a:pt x="673" y="113"/>
                  </a:cubicBezTo>
                  <a:cubicBezTo>
                    <a:pt x="672" y="116"/>
                    <a:pt x="675" y="121"/>
                    <a:pt x="676" y="125"/>
                  </a:cubicBezTo>
                  <a:cubicBezTo>
                    <a:pt x="679" y="122"/>
                    <a:pt x="686" y="120"/>
                    <a:pt x="686" y="117"/>
                  </a:cubicBezTo>
                  <a:cubicBezTo>
                    <a:pt x="686" y="111"/>
                    <a:pt x="684" y="104"/>
                    <a:pt x="682" y="98"/>
                  </a:cubicBezTo>
                  <a:cubicBezTo>
                    <a:pt x="680" y="82"/>
                    <a:pt x="680" y="66"/>
                    <a:pt x="676" y="51"/>
                  </a:cubicBezTo>
                  <a:cubicBezTo>
                    <a:pt x="675" y="46"/>
                    <a:pt x="667" y="42"/>
                    <a:pt x="663" y="37"/>
                  </a:cubicBezTo>
                  <a:cubicBezTo>
                    <a:pt x="661" y="43"/>
                    <a:pt x="657" y="48"/>
                    <a:pt x="658" y="54"/>
                  </a:cubicBezTo>
                  <a:cubicBezTo>
                    <a:pt x="659" y="64"/>
                    <a:pt x="662" y="74"/>
                    <a:pt x="667" y="83"/>
                  </a:cubicBezTo>
                  <a:cubicBezTo>
                    <a:pt x="670" y="89"/>
                    <a:pt x="677" y="93"/>
                    <a:pt x="682" y="97"/>
                  </a:cubicBezTo>
                  <a:close/>
                  <a:moveTo>
                    <a:pt x="105" y="546"/>
                  </a:moveTo>
                  <a:cubicBezTo>
                    <a:pt x="109" y="582"/>
                    <a:pt x="110" y="612"/>
                    <a:pt x="116" y="641"/>
                  </a:cubicBezTo>
                  <a:cubicBezTo>
                    <a:pt x="121" y="670"/>
                    <a:pt x="133" y="697"/>
                    <a:pt x="149" y="723"/>
                  </a:cubicBezTo>
                  <a:cubicBezTo>
                    <a:pt x="172" y="763"/>
                    <a:pt x="202" y="795"/>
                    <a:pt x="244" y="812"/>
                  </a:cubicBezTo>
                  <a:cubicBezTo>
                    <a:pt x="288" y="830"/>
                    <a:pt x="334" y="844"/>
                    <a:pt x="380" y="854"/>
                  </a:cubicBezTo>
                  <a:cubicBezTo>
                    <a:pt x="406" y="861"/>
                    <a:pt x="435" y="862"/>
                    <a:pt x="463" y="859"/>
                  </a:cubicBezTo>
                  <a:cubicBezTo>
                    <a:pt x="493" y="856"/>
                    <a:pt x="524" y="846"/>
                    <a:pt x="554" y="838"/>
                  </a:cubicBezTo>
                  <a:cubicBezTo>
                    <a:pt x="581" y="831"/>
                    <a:pt x="608" y="824"/>
                    <a:pt x="634" y="814"/>
                  </a:cubicBezTo>
                  <a:cubicBezTo>
                    <a:pt x="678" y="797"/>
                    <a:pt x="718" y="774"/>
                    <a:pt x="754" y="744"/>
                  </a:cubicBezTo>
                  <a:cubicBezTo>
                    <a:pt x="774" y="729"/>
                    <a:pt x="797" y="715"/>
                    <a:pt x="810" y="694"/>
                  </a:cubicBezTo>
                  <a:cubicBezTo>
                    <a:pt x="832" y="661"/>
                    <a:pt x="851" y="624"/>
                    <a:pt x="864" y="586"/>
                  </a:cubicBezTo>
                  <a:cubicBezTo>
                    <a:pt x="892" y="507"/>
                    <a:pt x="898" y="427"/>
                    <a:pt x="861" y="348"/>
                  </a:cubicBezTo>
                  <a:cubicBezTo>
                    <a:pt x="847" y="317"/>
                    <a:pt x="832" y="285"/>
                    <a:pt x="813" y="258"/>
                  </a:cubicBezTo>
                  <a:cubicBezTo>
                    <a:pt x="793" y="230"/>
                    <a:pt x="769" y="205"/>
                    <a:pt x="744" y="181"/>
                  </a:cubicBezTo>
                  <a:cubicBezTo>
                    <a:pt x="731" y="169"/>
                    <a:pt x="716" y="152"/>
                    <a:pt x="693" y="165"/>
                  </a:cubicBezTo>
                  <a:cubicBezTo>
                    <a:pt x="691" y="166"/>
                    <a:pt x="685" y="162"/>
                    <a:pt x="682" y="160"/>
                  </a:cubicBezTo>
                  <a:cubicBezTo>
                    <a:pt x="666" y="149"/>
                    <a:pt x="650" y="141"/>
                    <a:pt x="630" y="139"/>
                  </a:cubicBezTo>
                  <a:cubicBezTo>
                    <a:pt x="611" y="138"/>
                    <a:pt x="592" y="130"/>
                    <a:pt x="573" y="124"/>
                  </a:cubicBezTo>
                  <a:cubicBezTo>
                    <a:pt x="571" y="124"/>
                    <a:pt x="570" y="121"/>
                    <a:pt x="568" y="120"/>
                  </a:cubicBezTo>
                  <a:cubicBezTo>
                    <a:pt x="552" y="101"/>
                    <a:pt x="529" y="95"/>
                    <a:pt x="506" y="91"/>
                  </a:cubicBezTo>
                  <a:cubicBezTo>
                    <a:pt x="450" y="79"/>
                    <a:pt x="402" y="105"/>
                    <a:pt x="353" y="124"/>
                  </a:cubicBezTo>
                  <a:cubicBezTo>
                    <a:pt x="339" y="130"/>
                    <a:pt x="323" y="134"/>
                    <a:pt x="311" y="142"/>
                  </a:cubicBezTo>
                  <a:cubicBezTo>
                    <a:pt x="253" y="181"/>
                    <a:pt x="203" y="227"/>
                    <a:pt x="170" y="290"/>
                  </a:cubicBezTo>
                  <a:cubicBezTo>
                    <a:pt x="159" y="311"/>
                    <a:pt x="149" y="334"/>
                    <a:pt x="143" y="358"/>
                  </a:cubicBezTo>
                  <a:cubicBezTo>
                    <a:pt x="133" y="394"/>
                    <a:pt x="128" y="432"/>
                    <a:pt x="120" y="470"/>
                  </a:cubicBezTo>
                  <a:cubicBezTo>
                    <a:pt x="115" y="497"/>
                    <a:pt x="109" y="524"/>
                    <a:pt x="105" y="546"/>
                  </a:cubicBezTo>
                  <a:close/>
                  <a:moveTo>
                    <a:pt x="956" y="707"/>
                  </a:moveTo>
                  <a:cubicBezTo>
                    <a:pt x="952" y="695"/>
                    <a:pt x="949" y="683"/>
                    <a:pt x="943" y="673"/>
                  </a:cubicBezTo>
                  <a:cubicBezTo>
                    <a:pt x="931" y="649"/>
                    <a:pt x="907" y="641"/>
                    <a:pt x="886" y="630"/>
                  </a:cubicBezTo>
                  <a:cubicBezTo>
                    <a:pt x="874" y="624"/>
                    <a:pt x="870" y="628"/>
                    <a:pt x="865" y="638"/>
                  </a:cubicBezTo>
                  <a:cubicBezTo>
                    <a:pt x="855" y="660"/>
                    <a:pt x="843" y="681"/>
                    <a:pt x="833" y="702"/>
                  </a:cubicBezTo>
                  <a:cubicBezTo>
                    <a:pt x="831" y="707"/>
                    <a:pt x="832" y="718"/>
                    <a:pt x="836" y="721"/>
                  </a:cubicBezTo>
                  <a:cubicBezTo>
                    <a:pt x="855" y="739"/>
                    <a:pt x="876" y="751"/>
                    <a:pt x="904" y="752"/>
                  </a:cubicBezTo>
                  <a:cubicBezTo>
                    <a:pt x="941" y="752"/>
                    <a:pt x="954" y="743"/>
                    <a:pt x="956" y="707"/>
                  </a:cubicBezTo>
                  <a:close/>
                  <a:moveTo>
                    <a:pt x="318" y="903"/>
                  </a:moveTo>
                  <a:cubicBezTo>
                    <a:pt x="323" y="913"/>
                    <a:pt x="329" y="931"/>
                    <a:pt x="341" y="945"/>
                  </a:cubicBezTo>
                  <a:cubicBezTo>
                    <a:pt x="348" y="953"/>
                    <a:pt x="363" y="959"/>
                    <a:pt x="374" y="958"/>
                  </a:cubicBezTo>
                  <a:cubicBezTo>
                    <a:pt x="404" y="957"/>
                    <a:pt x="428" y="931"/>
                    <a:pt x="437" y="901"/>
                  </a:cubicBezTo>
                  <a:cubicBezTo>
                    <a:pt x="441" y="889"/>
                    <a:pt x="437" y="886"/>
                    <a:pt x="425" y="884"/>
                  </a:cubicBezTo>
                  <a:cubicBezTo>
                    <a:pt x="400" y="881"/>
                    <a:pt x="374" y="877"/>
                    <a:pt x="349" y="871"/>
                  </a:cubicBezTo>
                  <a:cubicBezTo>
                    <a:pt x="324" y="865"/>
                    <a:pt x="318" y="868"/>
                    <a:pt x="318" y="903"/>
                  </a:cubicBezTo>
                  <a:close/>
                  <a:moveTo>
                    <a:pt x="82" y="310"/>
                  </a:moveTo>
                  <a:cubicBezTo>
                    <a:pt x="79" y="325"/>
                    <a:pt x="75" y="335"/>
                    <a:pt x="76" y="345"/>
                  </a:cubicBezTo>
                  <a:cubicBezTo>
                    <a:pt x="80" y="374"/>
                    <a:pt x="86" y="403"/>
                    <a:pt x="91" y="432"/>
                  </a:cubicBezTo>
                  <a:cubicBezTo>
                    <a:pt x="93" y="437"/>
                    <a:pt x="95" y="443"/>
                    <a:pt x="97" y="450"/>
                  </a:cubicBezTo>
                  <a:cubicBezTo>
                    <a:pt x="109" y="435"/>
                    <a:pt x="100" y="336"/>
                    <a:pt x="82" y="310"/>
                  </a:cubicBezTo>
                  <a:close/>
                  <a:moveTo>
                    <a:pt x="77" y="458"/>
                  </a:moveTo>
                  <a:cubicBezTo>
                    <a:pt x="79" y="415"/>
                    <a:pt x="67" y="374"/>
                    <a:pt x="59" y="331"/>
                  </a:cubicBezTo>
                  <a:cubicBezTo>
                    <a:pt x="40" y="358"/>
                    <a:pt x="57" y="453"/>
                    <a:pt x="77" y="458"/>
                  </a:cubicBezTo>
                  <a:close/>
                  <a:moveTo>
                    <a:pt x="652" y="112"/>
                  </a:moveTo>
                  <a:cubicBezTo>
                    <a:pt x="658" y="83"/>
                    <a:pt x="647" y="48"/>
                    <a:pt x="631" y="39"/>
                  </a:cubicBezTo>
                  <a:cubicBezTo>
                    <a:pt x="614" y="64"/>
                    <a:pt x="626" y="107"/>
                    <a:pt x="652" y="112"/>
                  </a:cubicBezTo>
                  <a:close/>
                  <a:moveTo>
                    <a:pt x="117" y="317"/>
                  </a:moveTo>
                  <a:cubicBezTo>
                    <a:pt x="114" y="318"/>
                    <a:pt x="112" y="318"/>
                    <a:pt x="109" y="318"/>
                  </a:cubicBezTo>
                  <a:cubicBezTo>
                    <a:pt x="112" y="338"/>
                    <a:pt x="115" y="357"/>
                    <a:pt x="119" y="377"/>
                  </a:cubicBezTo>
                  <a:cubicBezTo>
                    <a:pt x="122" y="357"/>
                    <a:pt x="126" y="337"/>
                    <a:pt x="117" y="317"/>
                  </a:cubicBezTo>
                  <a:close/>
                  <a:moveTo>
                    <a:pt x="35" y="373"/>
                  </a:moveTo>
                  <a:cubicBezTo>
                    <a:pt x="20" y="396"/>
                    <a:pt x="22" y="410"/>
                    <a:pt x="40" y="420"/>
                  </a:cubicBezTo>
                  <a:cubicBezTo>
                    <a:pt x="39" y="405"/>
                    <a:pt x="37" y="391"/>
                    <a:pt x="35" y="373"/>
                  </a:cubicBezTo>
                  <a:close/>
                  <a:moveTo>
                    <a:pt x="611" y="70"/>
                  </a:moveTo>
                  <a:cubicBezTo>
                    <a:pt x="608" y="70"/>
                    <a:pt x="605" y="69"/>
                    <a:pt x="603" y="69"/>
                  </a:cubicBezTo>
                  <a:cubicBezTo>
                    <a:pt x="601" y="78"/>
                    <a:pt x="599" y="88"/>
                    <a:pt x="597" y="98"/>
                  </a:cubicBezTo>
                  <a:cubicBezTo>
                    <a:pt x="602" y="98"/>
                    <a:pt x="607" y="98"/>
                    <a:pt x="611" y="98"/>
                  </a:cubicBezTo>
                  <a:cubicBezTo>
                    <a:pt x="611" y="89"/>
                    <a:pt x="611" y="79"/>
                    <a:pt x="611" y="70"/>
                  </a:cubicBezTo>
                  <a:close/>
                </a:path>
              </a:pathLst>
            </a:custGeom>
            <a:solidFill>
              <a:srgbClr val="FA4C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方正卡通简体" panose="03000509000000000000" pitchFamily="65" charset="-122"/>
                <a:ea typeface="方正卡通简体" panose="03000509000000000000" pitchFamily="65" charset="-122"/>
              </a:endParaRPr>
            </a:p>
          </p:txBody>
        </p:sp>
        <p:sp>
          <p:nvSpPr>
            <p:cNvPr id="763" name="Freeform 27"/>
            <p:cNvSpPr>
              <a:spLocks noEditPoints="1"/>
            </p:cNvSpPr>
            <p:nvPr/>
          </p:nvSpPr>
          <p:spPr bwMode="auto">
            <a:xfrm>
              <a:off x="2747" y="1437"/>
              <a:ext cx="1683" cy="1639"/>
            </a:xfrm>
            <a:custGeom>
              <a:avLst/>
              <a:gdLst>
                <a:gd name="T0" fmla="*/ 710 w 710"/>
                <a:gd name="T1" fmla="*/ 349 h 692"/>
                <a:gd name="T2" fmla="*/ 688 w 710"/>
                <a:gd name="T3" fmla="*/ 456 h 692"/>
                <a:gd name="T4" fmla="*/ 596 w 710"/>
                <a:gd name="T5" fmla="*/ 574 h 692"/>
                <a:gd name="T6" fmla="*/ 540 w 710"/>
                <a:gd name="T7" fmla="*/ 614 h 692"/>
                <a:gd name="T8" fmla="*/ 504 w 710"/>
                <a:gd name="T9" fmla="*/ 630 h 692"/>
                <a:gd name="T10" fmla="*/ 428 w 710"/>
                <a:gd name="T11" fmla="*/ 654 h 692"/>
                <a:gd name="T12" fmla="*/ 245 w 710"/>
                <a:gd name="T13" fmla="*/ 689 h 692"/>
                <a:gd name="T14" fmla="*/ 184 w 710"/>
                <a:gd name="T15" fmla="*/ 678 h 692"/>
                <a:gd name="T16" fmla="*/ 17 w 710"/>
                <a:gd name="T17" fmla="*/ 506 h 692"/>
                <a:gd name="T18" fmla="*/ 7 w 710"/>
                <a:gd name="T19" fmla="*/ 427 h 692"/>
                <a:gd name="T20" fmla="*/ 1 w 710"/>
                <a:gd name="T21" fmla="*/ 388 h 692"/>
                <a:gd name="T22" fmla="*/ 6 w 710"/>
                <a:gd name="T23" fmla="*/ 300 h 692"/>
                <a:gd name="T24" fmla="*/ 110 w 710"/>
                <a:gd name="T25" fmla="*/ 104 h 692"/>
                <a:gd name="T26" fmla="*/ 209 w 710"/>
                <a:gd name="T27" fmla="*/ 25 h 692"/>
                <a:gd name="T28" fmla="*/ 307 w 710"/>
                <a:gd name="T29" fmla="*/ 2 h 692"/>
                <a:gd name="T30" fmla="*/ 386 w 710"/>
                <a:gd name="T31" fmla="*/ 1 h 692"/>
                <a:gd name="T32" fmla="*/ 502 w 710"/>
                <a:gd name="T33" fmla="*/ 29 h 692"/>
                <a:gd name="T34" fmla="*/ 590 w 710"/>
                <a:gd name="T35" fmla="*/ 80 h 692"/>
                <a:gd name="T36" fmla="*/ 645 w 710"/>
                <a:gd name="T37" fmla="*/ 156 h 692"/>
                <a:gd name="T38" fmla="*/ 695 w 710"/>
                <a:gd name="T39" fmla="*/ 264 h 692"/>
                <a:gd name="T40" fmla="*/ 710 w 710"/>
                <a:gd name="T41" fmla="*/ 349 h 692"/>
                <a:gd name="T42" fmla="*/ 262 w 710"/>
                <a:gd name="T43" fmla="*/ 24 h 692"/>
                <a:gd name="T44" fmla="*/ 268 w 710"/>
                <a:gd name="T45" fmla="*/ 41 h 692"/>
                <a:gd name="T46" fmla="*/ 278 w 710"/>
                <a:gd name="T47" fmla="*/ 89 h 692"/>
                <a:gd name="T48" fmla="*/ 263 w 710"/>
                <a:gd name="T49" fmla="*/ 108 h 692"/>
                <a:gd name="T50" fmla="*/ 243 w 710"/>
                <a:gd name="T51" fmla="*/ 94 h 692"/>
                <a:gd name="T52" fmla="*/ 244 w 710"/>
                <a:gd name="T53" fmla="*/ 32 h 692"/>
                <a:gd name="T54" fmla="*/ 230 w 710"/>
                <a:gd name="T55" fmla="*/ 35 h 692"/>
                <a:gd name="T56" fmla="*/ 153 w 710"/>
                <a:gd name="T57" fmla="*/ 85 h 692"/>
                <a:gd name="T58" fmla="*/ 64 w 710"/>
                <a:gd name="T59" fmla="*/ 188 h 692"/>
                <a:gd name="T60" fmla="*/ 23 w 710"/>
                <a:gd name="T61" fmla="*/ 345 h 692"/>
                <a:gd name="T62" fmla="*/ 28 w 710"/>
                <a:gd name="T63" fmla="*/ 468 h 692"/>
                <a:gd name="T64" fmla="*/ 34 w 710"/>
                <a:gd name="T65" fmla="*/ 501 h 692"/>
                <a:gd name="T66" fmla="*/ 60 w 710"/>
                <a:gd name="T67" fmla="*/ 556 h 692"/>
                <a:gd name="T68" fmla="*/ 77 w 710"/>
                <a:gd name="T69" fmla="*/ 589 h 692"/>
                <a:gd name="T70" fmla="*/ 102 w 710"/>
                <a:gd name="T71" fmla="*/ 606 h 692"/>
                <a:gd name="T72" fmla="*/ 209 w 710"/>
                <a:gd name="T73" fmla="*/ 661 h 692"/>
                <a:gd name="T74" fmla="*/ 317 w 710"/>
                <a:gd name="T75" fmla="*/ 658 h 692"/>
                <a:gd name="T76" fmla="*/ 479 w 710"/>
                <a:gd name="T77" fmla="*/ 614 h 692"/>
                <a:gd name="T78" fmla="*/ 571 w 710"/>
                <a:gd name="T79" fmla="*/ 569 h 692"/>
                <a:gd name="T80" fmla="*/ 667 w 710"/>
                <a:gd name="T81" fmla="*/ 453 h 692"/>
                <a:gd name="T82" fmla="*/ 689 w 710"/>
                <a:gd name="T83" fmla="*/ 350 h 692"/>
                <a:gd name="T84" fmla="*/ 682 w 710"/>
                <a:gd name="T85" fmla="*/ 281 h 692"/>
                <a:gd name="T86" fmla="*/ 645 w 710"/>
                <a:gd name="T87" fmla="*/ 192 h 692"/>
                <a:gd name="T88" fmla="*/ 559 w 710"/>
                <a:gd name="T89" fmla="*/ 82 h 692"/>
                <a:gd name="T90" fmla="*/ 321 w 710"/>
                <a:gd name="T91" fmla="*/ 19 h 692"/>
                <a:gd name="T92" fmla="*/ 262 w 710"/>
                <a:gd name="T93" fmla="*/ 24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10" h="692">
                  <a:moveTo>
                    <a:pt x="710" y="349"/>
                  </a:moveTo>
                  <a:cubicBezTo>
                    <a:pt x="704" y="381"/>
                    <a:pt x="702" y="421"/>
                    <a:pt x="688" y="456"/>
                  </a:cubicBezTo>
                  <a:cubicBezTo>
                    <a:pt x="668" y="502"/>
                    <a:pt x="641" y="546"/>
                    <a:pt x="596" y="574"/>
                  </a:cubicBezTo>
                  <a:cubicBezTo>
                    <a:pt x="576" y="586"/>
                    <a:pt x="559" y="602"/>
                    <a:pt x="540" y="614"/>
                  </a:cubicBezTo>
                  <a:cubicBezTo>
                    <a:pt x="529" y="621"/>
                    <a:pt x="516" y="625"/>
                    <a:pt x="504" y="630"/>
                  </a:cubicBezTo>
                  <a:cubicBezTo>
                    <a:pt x="479" y="638"/>
                    <a:pt x="454" y="648"/>
                    <a:pt x="428" y="654"/>
                  </a:cubicBezTo>
                  <a:cubicBezTo>
                    <a:pt x="367" y="667"/>
                    <a:pt x="307" y="680"/>
                    <a:pt x="245" y="689"/>
                  </a:cubicBezTo>
                  <a:cubicBezTo>
                    <a:pt x="226" y="692"/>
                    <a:pt x="204" y="684"/>
                    <a:pt x="184" y="678"/>
                  </a:cubicBezTo>
                  <a:cubicBezTo>
                    <a:pt x="93" y="655"/>
                    <a:pt x="44" y="590"/>
                    <a:pt x="17" y="506"/>
                  </a:cubicBezTo>
                  <a:cubicBezTo>
                    <a:pt x="9" y="481"/>
                    <a:pt x="10" y="453"/>
                    <a:pt x="7" y="427"/>
                  </a:cubicBezTo>
                  <a:cubicBezTo>
                    <a:pt x="5" y="414"/>
                    <a:pt x="1" y="401"/>
                    <a:pt x="1" y="388"/>
                  </a:cubicBezTo>
                  <a:cubicBezTo>
                    <a:pt x="1" y="359"/>
                    <a:pt x="0" y="328"/>
                    <a:pt x="6" y="300"/>
                  </a:cubicBezTo>
                  <a:cubicBezTo>
                    <a:pt x="23" y="226"/>
                    <a:pt x="54" y="157"/>
                    <a:pt x="110" y="104"/>
                  </a:cubicBezTo>
                  <a:cubicBezTo>
                    <a:pt x="140" y="75"/>
                    <a:pt x="173" y="48"/>
                    <a:pt x="209" y="25"/>
                  </a:cubicBezTo>
                  <a:cubicBezTo>
                    <a:pt x="237" y="7"/>
                    <a:pt x="271" y="0"/>
                    <a:pt x="307" y="2"/>
                  </a:cubicBezTo>
                  <a:cubicBezTo>
                    <a:pt x="333" y="4"/>
                    <a:pt x="360" y="1"/>
                    <a:pt x="386" y="1"/>
                  </a:cubicBezTo>
                  <a:cubicBezTo>
                    <a:pt x="426" y="1"/>
                    <a:pt x="464" y="16"/>
                    <a:pt x="502" y="29"/>
                  </a:cubicBezTo>
                  <a:cubicBezTo>
                    <a:pt x="535" y="39"/>
                    <a:pt x="566" y="55"/>
                    <a:pt x="590" y="80"/>
                  </a:cubicBezTo>
                  <a:cubicBezTo>
                    <a:pt x="611" y="102"/>
                    <a:pt x="630" y="129"/>
                    <a:pt x="645" y="156"/>
                  </a:cubicBezTo>
                  <a:cubicBezTo>
                    <a:pt x="664" y="191"/>
                    <a:pt x="688" y="224"/>
                    <a:pt x="695" y="264"/>
                  </a:cubicBezTo>
                  <a:cubicBezTo>
                    <a:pt x="700" y="290"/>
                    <a:pt x="704" y="316"/>
                    <a:pt x="710" y="349"/>
                  </a:cubicBezTo>
                  <a:close/>
                  <a:moveTo>
                    <a:pt x="262" y="24"/>
                  </a:moveTo>
                  <a:cubicBezTo>
                    <a:pt x="265" y="32"/>
                    <a:pt x="268" y="36"/>
                    <a:pt x="268" y="41"/>
                  </a:cubicBezTo>
                  <a:cubicBezTo>
                    <a:pt x="272" y="57"/>
                    <a:pt x="277" y="73"/>
                    <a:pt x="278" y="89"/>
                  </a:cubicBezTo>
                  <a:cubicBezTo>
                    <a:pt x="278" y="96"/>
                    <a:pt x="269" y="107"/>
                    <a:pt x="263" y="108"/>
                  </a:cubicBezTo>
                  <a:cubicBezTo>
                    <a:pt x="257" y="109"/>
                    <a:pt x="245" y="101"/>
                    <a:pt x="243" y="94"/>
                  </a:cubicBezTo>
                  <a:cubicBezTo>
                    <a:pt x="236" y="75"/>
                    <a:pt x="221" y="54"/>
                    <a:pt x="244" y="32"/>
                  </a:cubicBezTo>
                  <a:cubicBezTo>
                    <a:pt x="237" y="32"/>
                    <a:pt x="234" y="33"/>
                    <a:pt x="230" y="35"/>
                  </a:cubicBezTo>
                  <a:cubicBezTo>
                    <a:pt x="200" y="45"/>
                    <a:pt x="178" y="65"/>
                    <a:pt x="153" y="85"/>
                  </a:cubicBezTo>
                  <a:cubicBezTo>
                    <a:pt x="117" y="114"/>
                    <a:pt x="87" y="148"/>
                    <a:pt x="64" y="188"/>
                  </a:cubicBezTo>
                  <a:cubicBezTo>
                    <a:pt x="37" y="236"/>
                    <a:pt x="24" y="290"/>
                    <a:pt x="23" y="345"/>
                  </a:cubicBezTo>
                  <a:cubicBezTo>
                    <a:pt x="22" y="386"/>
                    <a:pt x="26" y="427"/>
                    <a:pt x="28" y="468"/>
                  </a:cubicBezTo>
                  <a:cubicBezTo>
                    <a:pt x="29" y="479"/>
                    <a:pt x="30" y="491"/>
                    <a:pt x="34" y="501"/>
                  </a:cubicBezTo>
                  <a:cubicBezTo>
                    <a:pt x="41" y="520"/>
                    <a:pt x="51" y="538"/>
                    <a:pt x="60" y="556"/>
                  </a:cubicBezTo>
                  <a:cubicBezTo>
                    <a:pt x="65" y="567"/>
                    <a:pt x="70" y="580"/>
                    <a:pt x="77" y="589"/>
                  </a:cubicBezTo>
                  <a:cubicBezTo>
                    <a:pt x="83" y="596"/>
                    <a:pt x="95" y="599"/>
                    <a:pt x="102" y="606"/>
                  </a:cubicBezTo>
                  <a:cubicBezTo>
                    <a:pt x="131" y="638"/>
                    <a:pt x="169" y="651"/>
                    <a:pt x="209" y="661"/>
                  </a:cubicBezTo>
                  <a:cubicBezTo>
                    <a:pt x="246" y="671"/>
                    <a:pt x="282" y="666"/>
                    <a:pt x="317" y="658"/>
                  </a:cubicBezTo>
                  <a:cubicBezTo>
                    <a:pt x="372" y="645"/>
                    <a:pt x="425" y="629"/>
                    <a:pt x="479" y="614"/>
                  </a:cubicBezTo>
                  <a:cubicBezTo>
                    <a:pt x="512" y="604"/>
                    <a:pt x="542" y="589"/>
                    <a:pt x="571" y="569"/>
                  </a:cubicBezTo>
                  <a:cubicBezTo>
                    <a:pt x="613" y="539"/>
                    <a:pt x="643" y="498"/>
                    <a:pt x="667" y="453"/>
                  </a:cubicBezTo>
                  <a:cubicBezTo>
                    <a:pt x="685" y="420"/>
                    <a:pt x="688" y="385"/>
                    <a:pt x="689" y="350"/>
                  </a:cubicBezTo>
                  <a:cubicBezTo>
                    <a:pt x="689" y="327"/>
                    <a:pt x="688" y="303"/>
                    <a:pt x="682" y="281"/>
                  </a:cubicBezTo>
                  <a:cubicBezTo>
                    <a:pt x="673" y="250"/>
                    <a:pt x="658" y="222"/>
                    <a:pt x="645" y="192"/>
                  </a:cubicBezTo>
                  <a:cubicBezTo>
                    <a:pt x="626" y="149"/>
                    <a:pt x="600" y="109"/>
                    <a:pt x="559" y="82"/>
                  </a:cubicBezTo>
                  <a:cubicBezTo>
                    <a:pt x="486" y="36"/>
                    <a:pt x="407" y="16"/>
                    <a:pt x="321" y="19"/>
                  </a:cubicBezTo>
                  <a:cubicBezTo>
                    <a:pt x="303" y="19"/>
                    <a:pt x="284" y="22"/>
                    <a:pt x="262" y="24"/>
                  </a:cubicBezTo>
                  <a:close/>
                </a:path>
              </a:pathLst>
            </a:custGeom>
            <a:solidFill>
              <a:srgbClr val="8CD2D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方正卡通简体" panose="03000509000000000000" pitchFamily="65" charset="-122"/>
                <a:ea typeface="方正卡通简体" panose="03000509000000000000" pitchFamily="65" charset="-122"/>
              </a:endParaRPr>
            </a:p>
          </p:txBody>
        </p:sp>
        <p:sp>
          <p:nvSpPr>
            <p:cNvPr id="764" name="Freeform 28"/>
            <p:cNvSpPr/>
            <p:nvPr/>
          </p:nvSpPr>
          <p:spPr bwMode="auto">
            <a:xfrm>
              <a:off x="3257" y="1809"/>
              <a:ext cx="819" cy="511"/>
            </a:xfrm>
            <a:custGeom>
              <a:avLst/>
              <a:gdLst>
                <a:gd name="T0" fmla="*/ 346 w 346"/>
                <a:gd name="T1" fmla="*/ 86 h 216"/>
                <a:gd name="T2" fmla="*/ 330 w 346"/>
                <a:gd name="T3" fmla="*/ 109 h 216"/>
                <a:gd name="T4" fmla="*/ 293 w 346"/>
                <a:gd name="T5" fmla="*/ 149 h 216"/>
                <a:gd name="T6" fmla="*/ 278 w 346"/>
                <a:gd name="T7" fmla="*/ 165 h 216"/>
                <a:gd name="T8" fmla="*/ 255 w 346"/>
                <a:gd name="T9" fmla="*/ 159 h 216"/>
                <a:gd name="T10" fmla="*/ 238 w 346"/>
                <a:gd name="T11" fmla="*/ 154 h 216"/>
                <a:gd name="T12" fmla="*/ 129 w 346"/>
                <a:gd name="T13" fmla="*/ 203 h 216"/>
                <a:gd name="T14" fmla="*/ 88 w 346"/>
                <a:gd name="T15" fmla="*/ 202 h 216"/>
                <a:gd name="T16" fmla="*/ 75 w 346"/>
                <a:gd name="T17" fmla="*/ 176 h 216"/>
                <a:gd name="T18" fmla="*/ 65 w 346"/>
                <a:gd name="T19" fmla="*/ 129 h 216"/>
                <a:gd name="T20" fmla="*/ 47 w 346"/>
                <a:gd name="T21" fmla="*/ 120 h 216"/>
                <a:gd name="T22" fmla="*/ 19 w 346"/>
                <a:gd name="T23" fmla="*/ 129 h 216"/>
                <a:gd name="T24" fmla="*/ 3 w 346"/>
                <a:gd name="T25" fmla="*/ 127 h 216"/>
                <a:gd name="T26" fmla="*/ 2 w 346"/>
                <a:gd name="T27" fmla="*/ 108 h 216"/>
                <a:gd name="T28" fmla="*/ 16 w 346"/>
                <a:gd name="T29" fmla="*/ 73 h 216"/>
                <a:gd name="T30" fmla="*/ 31 w 346"/>
                <a:gd name="T31" fmla="*/ 25 h 216"/>
                <a:gd name="T32" fmla="*/ 64 w 346"/>
                <a:gd name="T33" fmla="*/ 12 h 216"/>
                <a:gd name="T34" fmla="*/ 137 w 346"/>
                <a:gd name="T35" fmla="*/ 62 h 216"/>
                <a:gd name="T36" fmla="*/ 142 w 346"/>
                <a:gd name="T37" fmla="*/ 76 h 216"/>
                <a:gd name="T38" fmla="*/ 117 w 346"/>
                <a:gd name="T39" fmla="*/ 99 h 216"/>
                <a:gd name="T40" fmla="*/ 103 w 346"/>
                <a:gd name="T41" fmla="*/ 113 h 216"/>
                <a:gd name="T42" fmla="*/ 116 w 346"/>
                <a:gd name="T43" fmla="*/ 142 h 216"/>
                <a:gd name="T44" fmla="*/ 136 w 346"/>
                <a:gd name="T45" fmla="*/ 154 h 216"/>
                <a:gd name="T46" fmla="*/ 152 w 346"/>
                <a:gd name="T47" fmla="*/ 155 h 216"/>
                <a:gd name="T48" fmla="*/ 224 w 346"/>
                <a:gd name="T49" fmla="*/ 124 h 216"/>
                <a:gd name="T50" fmla="*/ 233 w 346"/>
                <a:gd name="T51" fmla="*/ 99 h 216"/>
                <a:gd name="T52" fmla="*/ 249 w 346"/>
                <a:gd name="T53" fmla="*/ 84 h 216"/>
                <a:gd name="T54" fmla="*/ 336 w 346"/>
                <a:gd name="T55" fmla="*/ 84 h 216"/>
                <a:gd name="T56" fmla="*/ 346 w 346"/>
                <a:gd name="T57" fmla="*/ 8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216">
                  <a:moveTo>
                    <a:pt x="346" y="86"/>
                  </a:moveTo>
                  <a:cubicBezTo>
                    <a:pt x="340" y="95"/>
                    <a:pt x="336" y="103"/>
                    <a:pt x="330" y="109"/>
                  </a:cubicBezTo>
                  <a:cubicBezTo>
                    <a:pt x="318" y="123"/>
                    <a:pt x="306" y="136"/>
                    <a:pt x="293" y="149"/>
                  </a:cubicBezTo>
                  <a:cubicBezTo>
                    <a:pt x="288" y="154"/>
                    <a:pt x="284" y="161"/>
                    <a:pt x="278" y="165"/>
                  </a:cubicBezTo>
                  <a:cubicBezTo>
                    <a:pt x="269" y="172"/>
                    <a:pt x="260" y="176"/>
                    <a:pt x="255" y="159"/>
                  </a:cubicBezTo>
                  <a:cubicBezTo>
                    <a:pt x="253" y="149"/>
                    <a:pt x="246" y="150"/>
                    <a:pt x="238" y="154"/>
                  </a:cubicBezTo>
                  <a:cubicBezTo>
                    <a:pt x="202" y="171"/>
                    <a:pt x="165" y="187"/>
                    <a:pt x="129" y="203"/>
                  </a:cubicBezTo>
                  <a:cubicBezTo>
                    <a:pt x="115" y="209"/>
                    <a:pt x="100" y="216"/>
                    <a:pt x="88" y="202"/>
                  </a:cubicBezTo>
                  <a:cubicBezTo>
                    <a:pt x="82" y="195"/>
                    <a:pt x="78" y="185"/>
                    <a:pt x="75" y="176"/>
                  </a:cubicBezTo>
                  <a:cubicBezTo>
                    <a:pt x="71" y="160"/>
                    <a:pt x="69" y="145"/>
                    <a:pt x="65" y="129"/>
                  </a:cubicBezTo>
                  <a:cubicBezTo>
                    <a:pt x="63" y="119"/>
                    <a:pt x="57" y="117"/>
                    <a:pt x="47" y="120"/>
                  </a:cubicBezTo>
                  <a:cubicBezTo>
                    <a:pt x="38" y="124"/>
                    <a:pt x="29" y="127"/>
                    <a:pt x="19" y="129"/>
                  </a:cubicBezTo>
                  <a:cubicBezTo>
                    <a:pt x="14" y="130"/>
                    <a:pt x="5" y="130"/>
                    <a:pt x="3" y="127"/>
                  </a:cubicBezTo>
                  <a:cubicBezTo>
                    <a:pt x="0" y="122"/>
                    <a:pt x="0" y="114"/>
                    <a:pt x="2" y="108"/>
                  </a:cubicBezTo>
                  <a:cubicBezTo>
                    <a:pt x="6" y="96"/>
                    <a:pt x="12" y="85"/>
                    <a:pt x="16" y="73"/>
                  </a:cubicBezTo>
                  <a:cubicBezTo>
                    <a:pt x="22" y="57"/>
                    <a:pt x="27" y="41"/>
                    <a:pt x="31" y="25"/>
                  </a:cubicBezTo>
                  <a:cubicBezTo>
                    <a:pt x="37" y="4"/>
                    <a:pt x="46" y="0"/>
                    <a:pt x="64" y="12"/>
                  </a:cubicBezTo>
                  <a:cubicBezTo>
                    <a:pt x="88" y="29"/>
                    <a:pt x="113" y="45"/>
                    <a:pt x="137" y="62"/>
                  </a:cubicBezTo>
                  <a:cubicBezTo>
                    <a:pt x="141" y="65"/>
                    <a:pt x="143" y="74"/>
                    <a:pt x="142" y="76"/>
                  </a:cubicBezTo>
                  <a:cubicBezTo>
                    <a:pt x="135" y="84"/>
                    <a:pt x="126" y="91"/>
                    <a:pt x="117" y="99"/>
                  </a:cubicBezTo>
                  <a:cubicBezTo>
                    <a:pt x="112" y="103"/>
                    <a:pt x="102" y="109"/>
                    <a:pt x="103" y="113"/>
                  </a:cubicBezTo>
                  <a:cubicBezTo>
                    <a:pt x="104" y="123"/>
                    <a:pt x="109" y="134"/>
                    <a:pt x="116" y="142"/>
                  </a:cubicBezTo>
                  <a:cubicBezTo>
                    <a:pt x="120" y="148"/>
                    <a:pt x="129" y="151"/>
                    <a:pt x="136" y="154"/>
                  </a:cubicBezTo>
                  <a:cubicBezTo>
                    <a:pt x="141" y="155"/>
                    <a:pt x="148" y="157"/>
                    <a:pt x="152" y="155"/>
                  </a:cubicBezTo>
                  <a:cubicBezTo>
                    <a:pt x="177" y="145"/>
                    <a:pt x="201" y="136"/>
                    <a:pt x="224" y="124"/>
                  </a:cubicBezTo>
                  <a:cubicBezTo>
                    <a:pt x="230" y="121"/>
                    <a:pt x="233" y="108"/>
                    <a:pt x="233" y="99"/>
                  </a:cubicBezTo>
                  <a:cubicBezTo>
                    <a:pt x="234" y="87"/>
                    <a:pt x="238" y="84"/>
                    <a:pt x="249" y="84"/>
                  </a:cubicBezTo>
                  <a:cubicBezTo>
                    <a:pt x="278" y="85"/>
                    <a:pt x="307" y="84"/>
                    <a:pt x="336" y="84"/>
                  </a:cubicBezTo>
                  <a:cubicBezTo>
                    <a:pt x="338" y="84"/>
                    <a:pt x="340" y="85"/>
                    <a:pt x="346" y="86"/>
                  </a:cubicBezTo>
                  <a:close/>
                </a:path>
              </a:pathLst>
            </a:custGeom>
            <a:solidFill>
              <a:srgbClr val="FA4C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方正卡通简体" panose="03000509000000000000" pitchFamily="65" charset="-122"/>
                <a:ea typeface="方正卡通简体" panose="03000509000000000000" pitchFamily="65" charset="-122"/>
              </a:endParaRPr>
            </a:p>
          </p:txBody>
        </p:sp>
        <p:sp>
          <p:nvSpPr>
            <p:cNvPr id="765" name="Freeform 29"/>
            <p:cNvSpPr/>
            <p:nvPr/>
          </p:nvSpPr>
          <p:spPr bwMode="auto">
            <a:xfrm>
              <a:off x="3669" y="2579"/>
              <a:ext cx="199" cy="241"/>
            </a:xfrm>
            <a:custGeom>
              <a:avLst/>
              <a:gdLst>
                <a:gd name="T0" fmla="*/ 54 w 84"/>
                <a:gd name="T1" fmla="*/ 0 h 102"/>
                <a:gd name="T2" fmla="*/ 68 w 84"/>
                <a:gd name="T3" fmla="*/ 34 h 102"/>
                <a:gd name="T4" fmla="*/ 79 w 84"/>
                <a:gd name="T5" fmla="*/ 63 h 102"/>
                <a:gd name="T6" fmla="*/ 80 w 84"/>
                <a:gd name="T7" fmla="*/ 94 h 102"/>
                <a:gd name="T8" fmla="*/ 55 w 84"/>
                <a:gd name="T9" fmla="*/ 101 h 102"/>
                <a:gd name="T10" fmla="*/ 35 w 84"/>
                <a:gd name="T11" fmla="*/ 81 h 102"/>
                <a:gd name="T12" fmla="*/ 21 w 84"/>
                <a:gd name="T13" fmla="*/ 57 h 102"/>
                <a:gd name="T14" fmla="*/ 31 w 84"/>
                <a:gd name="T15" fmla="*/ 11 h 102"/>
                <a:gd name="T16" fmla="*/ 54 w 84"/>
                <a:gd name="T17"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102">
                  <a:moveTo>
                    <a:pt x="54" y="0"/>
                  </a:moveTo>
                  <a:cubicBezTo>
                    <a:pt x="59" y="12"/>
                    <a:pt x="64" y="23"/>
                    <a:pt x="68" y="34"/>
                  </a:cubicBezTo>
                  <a:cubicBezTo>
                    <a:pt x="72" y="44"/>
                    <a:pt x="77" y="53"/>
                    <a:pt x="79" y="63"/>
                  </a:cubicBezTo>
                  <a:cubicBezTo>
                    <a:pt x="82" y="73"/>
                    <a:pt x="84" y="86"/>
                    <a:pt x="80" y="94"/>
                  </a:cubicBezTo>
                  <a:cubicBezTo>
                    <a:pt x="77" y="99"/>
                    <a:pt x="64" y="100"/>
                    <a:pt x="55" y="101"/>
                  </a:cubicBezTo>
                  <a:cubicBezTo>
                    <a:pt x="41" y="102"/>
                    <a:pt x="39" y="92"/>
                    <a:pt x="35" y="81"/>
                  </a:cubicBezTo>
                  <a:cubicBezTo>
                    <a:pt x="32" y="73"/>
                    <a:pt x="27" y="64"/>
                    <a:pt x="21" y="57"/>
                  </a:cubicBezTo>
                  <a:cubicBezTo>
                    <a:pt x="7" y="39"/>
                    <a:pt x="0" y="17"/>
                    <a:pt x="31" y="11"/>
                  </a:cubicBezTo>
                  <a:cubicBezTo>
                    <a:pt x="38" y="10"/>
                    <a:pt x="44" y="5"/>
                    <a:pt x="54" y="0"/>
                  </a:cubicBezTo>
                  <a:close/>
                </a:path>
              </a:pathLst>
            </a:custGeom>
            <a:solidFill>
              <a:srgbClr val="2F2F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方正卡通简体" panose="03000509000000000000" pitchFamily="65" charset="-122"/>
                <a:ea typeface="方正卡通简体" panose="03000509000000000000" pitchFamily="65" charset="-122"/>
              </a:endParaRPr>
            </a:p>
          </p:txBody>
        </p:sp>
        <p:sp>
          <p:nvSpPr>
            <p:cNvPr id="766" name="Freeform 30"/>
            <p:cNvSpPr/>
            <p:nvPr/>
          </p:nvSpPr>
          <p:spPr bwMode="auto">
            <a:xfrm>
              <a:off x="4095" y="1823"/>
              <a:ext cx="147" cy="277"/>
            </a:xfrm>
            <a:custGeom>
              <a:avLst/>
              <a:gdLst>
                <a:gd name="T0" fmla="*/ 62 w 62"/>
                <a:gd name="T1" fmla="*/ 96 h 117"/>
                <a:gd name="T2" fmla="*/ 47 w 62"/>
                <a:gd name="T3" fmla="*/ 112 h 117"/>
                <a:gd name="T4" fmla="*/ 24 w 62"/>
                <a:gd name="T5" fmla="*/ 100 h 117"/>
                <a:gd name="T6" fmla="*/ 2 w 62"/>
                <a:gd name="T7" fmla="*/ 34 h 117"/>
                <a:gd name="T8" fmla="*/ 10 w 62"/>
                <a:gd name="T9" fmla="*/ 14 h 117"/>
                <a:gd name="T10" fmla="*/ 39 w 62"/>
                <a:gd name="T11" fmla="*/ 17 h 117"/>
                <a:gd name="T12" fmla="*/ 62 w 62"/>
                <a:gd name="T13" fmla="*/ 96 h 117"/>
              </a:gdLst>
              <a:ahLst/>
              <a:cxnLst>
                <a:cxn ang="0">
                  <a:pos x="T0" y="T1"/>
                </a:cxn>
                <a:cxn ang="0">
                  <a:pos x="T2" y="T3"/>
                </a:cxn>
                <a:cxn ang="0">
                  <a:pos x="T4" y="T5"/>
                </a:cxn>
                <a:cxn ang="0">
                  <a:pos x="T6" y="T7"/>
                </a:cxn>
                <a:cxn ang="0">
                  <a:pos x="T8" y="T9"/>
                </a:cxn>
                <a:cxn ang="0">
                  <a:pos x="T10" y="T11"/>
                </a:cxn>
                <a:cxn ang="0">
                  <a:pos x="T12" y="T13"/>
                </a:cxn>
              </a:cxnLst>
              <a:rect l="0" t="0" r="r" b="b"/>
              <a:pathLst>
                <a:path w="62" h="117">
                  <a:moveTo>
                    <a:pt x="62" y="96"/>
                  </a:moveTo>
                  <a:cubicBezTo>
                    <a:pt x="59" y="99"/>
                    <a:pt x="54" y="108"/>
                    <a:pt x="47" y="112"/>
                  </a:cubicBezTo>
                  <a:cubicBezTo>
                    <a:pt x="36" y="117"/>
                    <a:pt x="28" y="109"/>
                    <a:pt x="24" y="100"/>
                  </a:cubicBezTo>
                  <a:cubicBezTo>
                    <a:pt x="16" y="78"/>
                    <a:pt x="8" y="56"/>
                    <a:pt x="2" y="34"/>
                  </a:cubicBezTo>
                  <a:cubicBezTo>
                    <a:pt x="0" y="28"/>
                    <a:pt x="7" y="21"/>
                    <a:pt x="10" y="14"/>
                  </a:cubicBezTo>
                  <a:cubicBezTo>
                    <a:pt x="19" y="19"/>
                    <a:pt x="33" y="0"/>
                    <a:pt x="39" y="17"/>
                  </a:cubicBezTo>
                  <a:cubicBezTo>
                    <a:pt x="48" y="41"/>
                    <a:pt x="54" y="66"/>
                    <a:pt x="62" y="96"/>
                  </a:cubicBezTo>
                  <a:close/>
                </a:path>
              </a:pathLst>
            </a:custGeom>
            <a:solidFill>
              <a:srgbClr val="2F2F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方正卡通简体" panose="03000509000000000000" pitchFamily="65" charset="-122"/>
                <a:ea typeface="方正卡通简体" panose="03000509000000000000" pitchFamily="65" charset="-122"/>
              </a:endParaRPr>
            </a:p>
          </p:txBody>
        </p:sp>
        <p:sp>
          <p:nvSpPr>
            <p:cNvPr id="767" name="Freeform 31"/>
            <p:cNvSpPr/>
            <p:nvPr/>
          </p:nvSpPr>
          <p:spPr bwMode="auto">
            <a:xfrm>
              <a:off x="2854" y="2323"/>
              <a:ext cx="156" cy="229"/>
            </a:xfrm>
            <a:custGeom>
              <a:avLst/>
              <a:gdLst>
                <a:gd name="T0" fmla="*/ 66 w 66"/>
                <a:gd name="T1" fmla="*/ 79 h 97"/>
                <a:gd name="T2" fmla="*/ 46 w 66"/>
                <a:gd name="T3" fmla="*/ 96 h 97"/>
                <a:gd name="T4" fmla="*/ 32 w 66"/>
                <a:gd name="T5" fmla="*/ 85 h 97"/>
                <a:gd name="T6" fmla="*/ 8 w 66"/>
                <a:gd name="T7" fmla="*/ 39 h 97"/>
                <a:gd name="T8" fmla="*/ 23 w 66"/>
                <a:gd name="T9" fmla="*/ 8 h 97"/>
                <a:gd name="T10" fmla="*/ 43 w 66"/>
                <a:gd name="T11" fmla="*/ 20 h 97"/>
                <a:gd name="T12" fmla="*/ 66 w 66"/>
                <a:gd name="T13" fmla="*/ 79 h 97"/>
              </a:gdLst>
              <a:ahLst/>
              <a:cxnLst>
                <a:cxn ang="0">
                  <a:pos x="T0" y="T1"/>
                </a:cxn>
                <a:cxn ang="0">
                  <a:pos x="T2" y="T3"/>
                </a:cxn>
                <a:cxn ang="0">
                  <a:pos x="T4" y="T5"/>
                </a:cxn>
                <a:cxn ang="0">
                  <a:pos x="T6" y="T7"/>
                </a:cxn>
                <a:cxn ang="0">
                  <a:pos x="T8" y="T9"/>
                </a:cxn>
                <a:cxn ang="0">
                  <a:pos x="T10" y="T11"/>
                </a:cxn>
                <a:cxn ang="0">
                  <a:pos x="T12" y="T13"/>
                </a:cxn>
              </a:cxnLst>
              <a:rect l="0" t="0" r="r" b="b"/>
              <a:pathLst>
                <a:path w="66" h="97">
                  <a:moveTo>
                    <a:pt x="66" y="79"/>
                  </a:moveTo>
                  <a:cubicBezTo>
                    <a:pt x="59" y="86"/>
                    <a:pt x="54" y="93"/>
                    <a:pt x="46" y="96"/>
                  </a:cubicBezTo>
                  <a:cubicBezTo>
                    <a:pt x="44" y="97"/>
                    <a:pt x="35" y="90"/>
                    <a:pt x="32" y="85"/>
                  </a:cubicBezTo>
                  <a:cubicBezTo>
                    <a:pt x="23" y="70"/>
                    <a:pt x="16" y="55"/>
                    <a:pt x="8" y="39"/>
                  </a:cubicBezTo>
                  <a:cubicBezTo>
                    <a:pt x="0" y="24"/>
                    <a:pt x="4" y="19"/>
                    <a:pt x="23" y="8"/>
                  </a:cubicBezTo>
                  <a:cubicBezTo>
                    <a:pt x="38" y="0"/>
                    <a:pt x="39" y="12"/>
                    <a:pt x="43" y="20"/>
                  </a:cubicBezTo>
                  <a:cubicBezTo>
                    <a:pt x="50" y="39"/>
                    <a:pt x="57" y="57"/>
                    <a:pt x="66" y="79"/>
                  </a:cubicBezTo>
                  <a:close/>
                </a:path>
              </a:pathLst>
            </a:custGeom>
            <a:solidFill>
              <a:srgbClr val="2F2F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方正卡通简体" panose="03000509000000000000" pitchFamily="65" charset="-122"/>
                <a:ea typeface="方正卡通简体" panose="03000509000000000000" pitchFamily="65" charset="-122"/>
              </a:endParaRPr>
            </a:p>
          </p:txBody>
        </p:sp>
        <p:sp>
          <p:nvSpPr>
            <p:cNvPr id="768" name="Freeform 32"/>
            <p:cNvSpPr/>
            <p:nvPr/>
          </p:nvSpPr>
          <p:spPr bwMode="auto">
            <a:xfrm>
              <a:off x="3842" y="1574"/>
              <a:ext cx="123" cy="159"/>
            </a:xfrm>
            <a:custGeom>
              <a:avLst/>
              <a:gdLst>
                <a:gd name="T0" fmla="*/ 52 w 52"/>
                <a:gd name="T1" fmla="*/ 35 h 67"/>
                <a:gd name="T2" fmla="*/ 27 w 52"/>
                <a:gd name="T3" fmla="*/ 67 h 67"/>
                <a:gd name="T4" fmla="*/ 5 w 52"/>
                <a:gd name="T5" fmla="*/ 36 h 67"/>
                <a:gd name="T6" fmla="*/ 30 w 52"/>
                <a:gd name="T7" fmla="*/ 5 h 67"/>
                <a:gd name="T8" fmla="*/ 52 w 52"/>
                <a:gd name="T9" fmla="*/ 35 h 67"/>
              </a:gdLst>
              <a:ahLst/>
              <a:cxnLst>
                <a:cxn ang="0">
                  <a:pos x="T0" y="T1"/>
                </a:cxn>
                <a:cxn ang="0">
                  <a:pos x="T2" y="T3"/>
                </a:cxn>
                <a:cxn ang="0">
                  <a:pos x="T4" y="T5"/>
                </a:cxn>
                <a:cxn ang="0">
                  <a:pos x="T6" y="T7"/>
                </a:cxn>
                <a:cxn ang="0">
                  <a:pos x="T8" y="T9"/>
                </a:cxn>
              </a:cxnLst>
              <a:rect l="0" t="0" r="r" b="b"/>
              <a:pathLst>
                <a:path w="52" h="67">
                  <a:moveTo>
                    <a:pt x="52" y="35"/>
                  </a:moveTo>
                  <a:cubicBezTo>
                    <a:pt x="43" y="48"/>
                    <a:pt x="35" y="57"/>
                    <a:pt x="27" y="67"/>
                  </a:cubicBezTo>
                  <a:cubicBezTo>
                    <a:pt x="20" y="57"/>
                    <a:pt x="9" y="47"/>
                    <a:pt x="5" y="36"/>
                  </a:cubicBezTo>
                  <a:cubicBezTo>
                    <a:pt x="0" y="24"/>
                    <a:pt x="22" y="0"/>
                    <a:pt x="30" y="5"/>
                  </a:cubicBezTo>
                  <a:cubicBezTo>
                    <a:pt x="39" y="10"/>
                    <a:pt x="44" y="23"/>
                    <a:pt x="52" y="35"/>
                  </a:cubicBezTo>
                  <a:close/>
                </a:path>
              </a:pathLst>
            </a:custGeom>
            <a:solidFill>
              <a:srgbClr val="2F2F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方正卡通简体" panose="03000509000000000000" pitchFamily="65" charset="-122"/>
                <a:ea typeface="方正卡通简体" panose="03000509000000000000" pitchFamily="65" charset="-122"/>
              </a:endParaRPr>
            </a:p>
          </p:txBody>
        </p:sp>
        <p:sp>
          <p:nvSpPr>
            <p:cNvPr id="769" name="Freeform 33"/>
            <p:cNvSpPr/>
            <p:nvPr/>
          </p:nvSpPr>
          <p:spPr bwMode="auto">
            <a:xfrm>
              <a:off x="2849" y="2117"/>
              <a:ext cx="121" cy="116"/>
            </a:xfrm>
            <a:custGeom>
              <a:avLst/>
              <a:gdLst>
                <a:gd name="T0" fmla="*/ 0 w 51"/>
                <a:gd name="T1" fmla="*/ 29 h 49"/>
                <a:gd name="T2" fmla="*/ 31 w 51"/>
                <a:gd name="T3" fmla="*/ 2 h 49"/>
                <a:gd name="T4" fmla="*/ 48 w 51"/>
                <a:gd name="T5" fmla="*/ 18 h 49"/>
                <a:gd name="T6" fmla="*/ 19 w 51"/>
                <a:gd name="T7" fmla="*/ 47 h 49"/>
                <a:gd name="T8" fmla="*/ 0 w 51"/>
                <a:gd name="T9" fmla="*/ 29 h 49"/>
              </a:gdLst>
              <a:ahLst/>
              <a:cxnLst>
                <a:cxn ang="0">
                  <a:pos x="T0" y="T1"/>
                </a:cxn>
                <a:cxn ang="0">
                  <a:pos x="T2" y="T3"/>
                </a:cxn>
                <a:cxn ang="0">
                  <a:pos x="T4" y="T5"/>
                </a:cxn>
                <a:cxn ang="0">
                  <a:pos x="T6" y="T7"/>
                </a:cxn>
                <a:cxn ang="0">
                  <a:pos x="T8" y="T9"/>
                </a:cxn>
              </a:cxnLst>
              <a:rect l="0" t="0" r="r" b="b"/>
              <a:pathLst>
                <a:path w="51" h="49">
                  <a:moveTo>
                    <a:pt x="0" y="29"/>
                  </a:moveTo>
                  <a:cubicBezTo>
                    <a:pt x="3" y="16"/>
                    <a:pt x="19" y="0"/>
                    <a:pt x="31" y="2"/>
                  </a:cubicBezTo>
                  <a:cubicBezTo>
                    <a:pt x="38" y="3"/>
                    <a:pt x="47" y="12"/>
                    <a:pt x="48" y="18"/>
                  </a:cubicBezTo>
                  <a:cubicBezTo>
                    <a:pt x="51" y="35"/>
                    <a:pt x="36" y="49"/>
                    <a:pt x="19" y="47"/>
                  </a:cubicBezTo>
                  <a:cubicBezTo>
                    <a:pt x="12" y="46"/>
                    <a:pt x="6" y="35"/>
                    <a:pt x="0" y="29"/>
                  </a:cubicBezTo>
                  <a:close/>
                </a:path>
              </a:pathLst>
            </a:custGeom>
            <a:solidFill>
              <a:srgbClr val="2F2F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方正卡通简体" panose="03000509000000000000" pitchFamily="65" charset="-122"/>
                <a:ea typeface="方正卡通简体" panose="03000509000000000000" pitchFamily="65" charset="-122"/>
              </a:endParaRPr>
            </a:p>
          </p:txBody>
        </p:sp>
        <p:sp>
          <p:nvSpPr>
            <p:cNvPr id="770" name="Freeform 34"/>
            <p:cNvSpPr/>
            <p:nvPr/>
          </p:nvSpPr>
          <p:spPr bwMode="auto">
            <a:xfrm>
              <a:off x="3994" y="1702"/>
              <a:ext cx="111" cy="114"/>
            </a:xfrm>
            <a:custGeom>
              <a:avLst/>
              <a:gdLst>
                <a:gd name="T0" fmla="*/ 47 w 47"/>
                <a:gd name="T1" fmla="*/ 28 h 48"/>
                <a:gd name="T2" fmla="*/ 27 w 47"/>
                <a:gd name="T3" fmla="*/ 45 h 48"/>
                <a:gd name="T4" fmla="*/ 0 w 47"/>
                <a:gd name="T5" fmla="*/ 21 h 48"/>
                <a:gd name="T6" fmla="*/ 26 w 47"/>
                <a:gd name="T7" fmla="*/ 0 h 48"/>
                <a:gd name="T8" fmla="*/ 47 w 47"/>
                <a:gd name="T9" fmla="*/ 28 h 48"/>
              </a:gdLst>
              <a:ahLst/>
              <a:cxnLst>
                <a:cxn ang="0">
                  <a:pos x="T0" y="T1"/>
                </a:cxn>
                <a:cxn ang="0">
                  <a:pos x="T2" y="T3"/>
                </a:cxn>
                <a:cxn ang="0">
                  <a:pos x="T4" y="T5"/>
                </a:cxn>
                <a:cxn ang="0">
                  <a:pos x="T6" y="T7"/>
                </a:cxn>
                <a:cxn ang="0">
                  <a:pos x="T8" y="T9"/>
                </a:cxn>
              </a:cxnLst>
              <a:rect l="0" t="0" r="r" b="b"/>
              <a:pathLst>
                <a:path w="47" h="48">
                  <a:moveTo>
                    <a:pt x="47" y="28"/>
                  </a:moveTo>
                  <a:cubicBezTo>
                    <a:pt x="42" y="33"/>
                    <a:pt x="36" y="43"/>
                    <a:pt x="27" y="45"/>
                  </a:cubicBezTo>
                  <a:cubicBezTo>
                    <a:pt x="17" y="48"/>
                    <a:pt x="1" y="31"/>
                    <a:pt x="0" y="21"/>
                  </a:cubicBezTo>
                  <a:cubicBezTo>
                    <a:pt x="0" y="8"/>
                    <a:pt x="9" y="0"/>
                    <a:pt x="26" y="0"/>
                  </a:cubicBezTo>
                  <a:cubicBezTo>
                    <a:pt x="41" y="0"/>
                    <a:pt x="43" y="12"/>
                    <a:pt x="47" y="28"/>
                  </a:cubicBezTo>
                  <a:close/>
                </a:path>
              </a:pathLst>
            </a:custGeom>
            <a:solidFill>
              <a:srgbClr val="2F2F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方正卡通简体" panose="03000509000000000000" pitchFamily="65" charset="-122"/>
                <a:ea typeface="方正卡通简体" panose="03000509000000000000" pitchFamily="65" charset="-122"/>
              </a:endParaRPr>
            </a:p>
          </p:txBody>
        </p:sp>
        <p:sp>
          <p:nvSpPr>
            <p:cNvPr id="771" name="Freeform 35"/>
            <p:cNvSpPr/>
            <p:nvPr/>
          </p:nvSpPr>
          <p:spPr bwMode="auto">
            <a:xfrm>
              <a:off x="3619" y="1522"/>
              <a:ext cx="102" cy="123"/>
            </a:xfrm>
            <a:custGeom>
              <a:avLst/>
              <a:gdLst>
                <a:gd name="T0" fmla="*/ 41 w 43"/>
                <a:gd name="T1" fmla="*/ 24 h 52"/>
                <a:gd name="T2" fmla="*/ 23 w 43"/>
                <a:gd name="T3" fmla="*/ 50 h 52"/>
                <a:gd name="T4" fmla="*/ 1 w 43"/>
                <a:gd name="T5" fmla="*/ 24 h 52"/>
                <a:gd name="T6" fmla="*/ 24 w 43"/>
                <a:gd name="T7" fmla="*/ 1 h 52"/>
                <a:gd name="T8" fmla="*/ 41 w 43"/>
                <a:gd name="T9" fmla="*/ 24 h 52"/>
              </a:gdLst>
              <a:ahLst/>
              <a:cxnLst>
                <a:cxn ang="0">
                  <a:pos x="T0" y="T1"/>
                </a:cxn>
                <a:cxn ang="0">
                  <a:pos x="T2" y="T3"/>
                </a:cxn>
                <a:cxn ang="0">
                  <a:pos x="T4" y="T5"/>
                </a:cxn>
                <a:cxn ang="0">
                  <a:pos x="T6" y="T7"/>
                </a:cxn>
                <a:cxn ang="0">
                  <a:pos x="T8" y="T9"/>
                </a:cxn>
              </a:cxnLst>
              <a:rect l="0" t="0" r="r" b="b"/>
              <a:pathLst>
                <a:path w="43" h="52">
                  <a:moveTo>
                    <a:pt x="41" y="24"/>
                  </a:moveTo>
                  <a:cubicBezTo>
                    <a:pt x="41" y="35"/>
                    <a:pt x="38" y="47"/>
                    <a:pt x="23" y="50"/>
                  </a:cubicBezTo>
                  <a:cubicBezTo>
                    <a:pt x="14" y="52"/>
                    <a:pt x="0" y="34"/>
                    <a:pt x="1" y="24"/>
                  </a:cubicBezTo>
                  <a:cubicBezTo>
                    <a:pt x="2" y="12"/>
                    <a:pt x="13" y="0"/>
                    <a:pt x="24" y="1"/>
                  </a:cubicBezTo>
                  <a:cubicBezTo>
                    <a:pt x="37" y="1"/>
                    <a:pt x="43" y="8"/>
                    <a:pt x="41" y="24"/>
                  </a:cubicBezTo>
                  <a:close/>
                </a:path>
              </a:pathLst>
            </a:custGeom>
            <a:solidFill>
              <a:srgbClr val="2F2F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方正卡通简体" panose="03000509000000000000" pitchFamily="65" charset="-122"/>
                <a:ea typeface="方正卡通简体" panose="03000509000000000000" pitchFamily="65" charset="-122"/>
              </a:endParaRPr>
            </a:p>
          </p:txBody>
        </p:sp>
        <p:sp>
          <p:nvSpPr>
            <p:cNvPr id="772" name="Freeform 36"/>
            <p:cNvSpPr/>
            <p:nvPr/>
          </p:nvSpPr>
          <p:spPr bwMode="auto">
            <a:xfrm>
              <a:off x="3280" y="2685"/>
              <a:ext cx="107" cy="126"/>
            </a:xfrm>
            <a:custGeom>
              <a:avLst/>
              <a:gdLst>
                <a:gd name="T0" fmla="*/ 45 w 45"/>
                <a:gd name="T1" fmla="*/ 32 h 53"/>
                <a:gd name="T2" fmla="*/ 23 w 45"/>
                <a:gd name="T3" fmla="*/ 51 h 53"/>
                <a:gd name="T4" fmla="*/ 0 w 45"/>
                <a:gd name="T5" fmla="*/ 33 h 53"/>
                <a:gd name="T6" fmla="*/ 21 w 45"/>
                <a:gd name="T7" fmla="*/ 4 h 53"/>
                <a:gd name="T8" fmla="*/ 45 w 45"/>
                <a:gd name="T9" fmla="*/ 32 h 53"/>
              </a:gdLst>
              <a:ahLst/>
              <a:cxnLst>
                <a:cxn ang="0">
                  <a:pos x="T0" y="T1"/>
                </a:cxn>
                <a:cxn ang="0">
                  <a:pos x="T2" y="T3"/>
                </a:cxn>
                <a:cxn ang="0">
                  <a:pos x="T4" y="T5"/>
                </a:cxn>
                <a:cxn ang="0">
                  <a:pos x="T6" y="T7"/>
                </a:cxn>
                <a:cxn ang="0">
                  <a:pos x="T8" y="T9"/>
                </a:cxn>
              </a:cxnLst>
              <a:rect l="0" t="0" r="r" b="b"/>
              <a:pathLst>
                <a:path w="45" h="53">
                  <a:moveTo>
                    <a:pt x="45" y="32"/>
                  </a:moveTo>
                  <a:cubicBezTo>
                    <a:pt x="35" y="41"/>
                    <a:pt x="29" y="50"/>
                    <a:pt x="23" y="51"/>
                  </a:cubicBezTo>
                  <a:cubicBezTo>
                    <a:pt x="12" y="53"/>
                    <a:pt x="1" y="47"/>
                    <a:pt x="0" y="33"/>
                  </a:cubicBezTo>
                  <a:cubicBezTo>
                    <a:pt x="0" y="20"/>
                    <a:pt x="13" y="0"/>
                    <a:pt x="21" y="4"/>
                  </a:cubicBezTo>
                  <a:cubicBezTo>
                    <a:pt x="30" y="8"/>
                    <a:pt x="35" y="20"/>
                    <a:pt x="45" y="32"/>
                  </a:cubicBezTo>
                  <a:close/>
                </a:path>
              </a:pathLst>
            </a:custGeom>
            <a:solidFill>
              <a:srgbClr val="2F2F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方正卡通简体" panose="03000509000000000000" pitchFamily="65" charset="-122"/>
                <a:ea typeface="方正卡通简体" panose="03000509000000000000" pitchFamily="65" charset="-122"/>
              </a:endParaRPr>
            </a:p>
          </p:txBody>
        </p:sp>
        <p:sp>
          <p:nvSpPr>
            <p:cNvPr id="773" name="Freeform 37"/>
            <p:cNvSpPr/>
            <p:nvPr/>
          </p:nvSpPr>
          <p:spPr bwMode="auto">
            <a:xfrm>
              <a:off x="2934" y="1913"/>
              <a:ext cx="90" cy="125"/>
            </a:xfrm>
            <a:custGeom>
              <a:avLst/>
              <a:gdLst>
                <a:gd name="T0" fmla="*/ 38 w 38"/>
                <a:gd name="T1" fmla="*/ 18 h 53"/>
                <a:gd name="T2" fmla="*/ 17 w 38"/>
                <a:gd name="T3" fmla="*/ 51 h 53"/>
                <a:gd name="T4" fmla="*/ 1 w 38"/>
                <a:gd name="T5" fmla="*/ 31 h 53"/>
                <a:gd name="T6" fmla="*/ 25 w 38"/>
                <a:gd name="T7" fmla="*/ 3 h 53"/>
                <a:gd name="T8" fmla="*/ 38 w 38"/>
                <a:gd name="T9" fmla="*/ 18 h 53"/>
              </a:gdLst>
              <a:ahLst/>
              <a:cxnLst>
                <a:cxn ang="0">
                  <a:pos x="T0" y="T1"/>
                </a:cxn>
                <a:cxn ang="0">
                  <a:pos x="T2" y="T3"/>
                </a:cxn>
                <a:cxn ang="0">
                  <a:pos x="T4" y="T5"/>
                </a:cxn>
                <a:cxn ang="0">
                  <a:pos x="T6" y="T7"/>
                </a:cxn>
                <a:cxn ang="0">
                  <a:pos x="T8" y="T9"/>
                </a:cxn>
              </a:cxnLst>
              <a:rect l="0" t="0" r="r" b="b"/>
              <a:pathLst>
                <a:path w="38" h="53">
                  <a:moveTo>
                    <a:pt x="38" y="18"/>
                  </a:moveTo>
                  <a:cubicBezTo>
                    <a:pt x="36" y="42"/>
                    <a:pt x="28" y="53"/>
                    <a:pt x="17" y="51"/>
                  </a:cubicBezTo>
                  <a:cubicBezTo>
                    <a:pt x="6" y="50"/>
                    <a:pt x="0" y="43"/>
                    <a:pt x="1" y="31"/>
                  </a:cubicBezTo>
                  <a:cubicBezTo>
                    <a:pt x="2" y="17"/>
                    <a:pt x="15" y="0"/>
                    <a:pt x="25" y="3"/>
                  </a:cubicBezTo>
                  <a:cubicBezTo>
                    <a:pt x="32" y="5"/>
                    <a:pt x="36" y="15"/>
                    <a:pt x="38" y="18"/>
                  </a:cubicBezTo>
                  <a:close/>
                </a:path>
              </a:pathLst>
            </a:custGeom>
            <a:solidFill>
              <a:srgbClr val="2F2F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方正卡通简体" panose="03000509000000000000" pitchFamily="65" charset="-122"/>
                <a:ea typeface="方正卡通简体" panose="03000509000000000000" pitchFamily="65" charset="-122"/>
              </a:endParaRPr>
            </a:p>
          </p:txBody>
        </p:sp>
        <p:sp>
          <p:nvSpPr>
            <p:cNvPr id="774" name="Freeform 38"/>
            <p:cNvSpPr/>
            <p:nvPr/>
          </p:nvSpPr>
          <p:spPr bwMode="auto">
            <a:xfrm>
              <a:off x="3126" y="2621"/>
              <a:ext cx="102" cy="114"/>
            </a:xfrm>
            <a:custGeom>
              <a:avLst/>
              <a:gdLst>
                <a:gd name="T0" fmla="*/ 43 w 43"/>
                <a:gd name="T1" fmla="*/ 23 h 48"/>
                <a:gd name="T2" fmla="*/ 22 w 43"/>
                <a:gd name="T3" fmla="*/ 48 h 48"/>
                <a:gd name="T4" fmla="*/ 0 w 43"/>
                <a:gd name="T5" fmla="*/ 24 h 48"/>
                <a:gd name="T6" fmla="*/ 22 w 43"/>
                <a:gd name="T7" fmla="*/ 0 h 48"/>
                <a:gd name="T8" fmla="*/ 43 w 43"/>
                <a:gd name="T9" fmla="*/ 23 h 48"/>
              </a:gdLst>
              <a:ahLst/>
              <a:cxnLst>
                <a:cxn ang="0">
                  <a:pos x="T0" y="T1"/>
                </a:cxn>
                <a:cxn ang="0">
                  <a:pos x="T2" y="T3"/>
                </a:cxn>
                <a:cxn ang="0">
                  <a:pos x="T4" y="T5"/>
                </a:cxn>
                <a:cxn ang="0">
                  <a:pos x="T6" y="T7"/>
                </a:cxn>
                <a:cxn ang="0">
                  <a:pos x="T8" y="T9"/>
                </a:cxn>
              </a:cxnLst>
              <a:rect l="0" t="0" r="r" b="b"/>
              <a:pathLst>
                <a:path w="43" h="48">
                  <a:moveTo>
                    <a:pt x="43" y="23"/>
                  </a:moveTo>
                  <a:cubicBezTo>
                    <a:pt x="34" y="33"/>
                    <a:pt x="28" y="41"/>
                    <a:pt x="22" y="48"/>
                  </a:cubicBezTo>
                  <a:cubicBezTo>
                    <a:pt x="14" y="40"/>
                    <a:pt x="0" y="32"/>
                    <a:pt x="0" y="24"/>
                  </a:cubicBezTo>
                  <a:cubicBezTo>
                    <a:pt x="0" y="16"/>
                    <a:pt x="14" y="8"/>
                    <a:pt x="22" y="0"/>
                  </a:cubicBezTo>
                  <a:cubicBezTo>
                    <a:pt x="28" y="6"/>
                    <a:pt x="34" y="13"/>
                    <a:pt x="43" y="23"/>
                  </a:cubicBezTo>
                  <a:close/>
                </a:path>
              </a:pathLst>
            </a:custGeom>
            <a:solidFill>
              <a:srgbClr val="2F2F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方正卡通简体" panose="03000509000000000000" pitchFamily="65" charset="-122"/>
                <a:ea typeface="方正卡通简体" panose="03000509000000000000" pitchFamily="65" charset="-122"/>
              </a:endParaRPr>
            </a:p>
          </p:txBody>
        </p:sp>
        <p:sp>
          <p:nvSpPr>
            <p:cNvPr id="775" name="Freeform 39"/>
            <p:cNvSpPr/>
            <p:nvPr/>
          </p:nvSpPr>
          <p:spPr bwMode="auto">
            <a:xfrm>
              <a:off x="3510" y="2737"/>
              <a:ext cx="100" cy="109"/>
            </a:xfrm>
            <a:custGeom>
              <a:avLst/>
              <a:gdLst>
                <a:gd name="T0" fmla="*/ 0 w 42"/>
                <a:gd name="T1" fmla="*/ 21 h 46"/>
                <a:gd name="T2" fmla="*/ 23 w 42"/>
                <a:gd name="T3" fmla="*/ 1 h 46"/>
                <a:gd name="T4" fmla="*/ 39 w 42"/>
                <a:gd name="T5" fmla="*/ 18 h 46"/>
                <a:gd name="T6" fmla="*/ 17 w 42"/>
                <a:gd name="T7" fmla="*/ 42 h 46"/>
                <a:gd name="T8" fmla="*/ 0 w 42"/>
                <a:gd name="T9" fmla="*/ 21 h 46"/>
              </a:gdLst>
              <a:ahLst/>
              <a:cxnLst>
                <a:cxn ang="0">
                  <a:pos x="T0" y="T1"/>
                </a:cxn>
                <a:cxn ang="0">
                  <a:pos x="T2" y="T3"/>
                </a:cxn>
                <a:cxn ang="0">
                  <a:pos x="T4" y="T5"/>
                </a:cxn>
                <a:cxn ang="0">
                  <a:pos x="T6" y="T7"/>
                </a:cxn>
                <a:cxn ang="0">
                  <a:pos x="T8" y="T9"/>
                </a:cxn>
              </a:cxnLst>
              <a:rect l="0" t="0" r="r" b="b"/>
              <a:pathLst>
                <a:path w="42" h="46">
                  <a:moveTo>
                    <a:pt x="0" y="21"/>
                  </a:moveTo>
                  <a:cubicBezTo>
                    <a:pt x="0" y="9"/>
                    <a:pt x="10" y="0"/>
                    <a:pt x="23" y="1"/>
                  </a:cubicBezTo>
                  <a:cubicBezTo>
                    <a:pt x="35" y="1"/>
                    <a:pt x="42" y="9"/>
                    <a:pt x="39" y="18"/>
                  </a:cubicBezTo>
                  <a:cubicBezTo>
                    <a:pt x="35" y="28"/>
                    <a:pt x="26" y="40"/>
                    <a:pt x="17" y="42"/>
                  </a:cubicBezTo>
                  <a:cubicBezTo>
                    <a:pt x="5" y="46"/>
                    <a:pt x="1" y="33"/>
                    <a:pt x="0" y="21"/>
                  </a:cubicBezTo>
                  <a:close/>
                </a:path>
              </a:pathLst>
            </a:custGeom>
            <a:solidFill>
              <a:srgbClr val="2F2F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方正卡通简体" panose="03000509000000000000" pitchFamily="65" charset="-122"/>
                <a:ea typeface="方正卡通简体" panose="03000509000000000000" pitchFamily="65" charset="-122"/>
              </a:endParaRPr>
            </a:p>
          </p:txBody>
        </p:sp>
        <p:sp>
          <p:nvSpPr>
            <p:cNvPr id="776" name="Freeform 40"/>
            <p:cNvSpPr/>
            <p:nvPr/>
          </p:nvSpPr>
          <p:spPr bwMode="auto">
            <a:xfrm>
              <a:off x="3991" y="2557"/>
              <a:ext cx="95" cy="109"/>
            </a:xfrm>
            <a:custGeom>
              <a:avLst/>
              <a:gdLst>
                <a:gd name="T0" fmla="*/ 40 w 40"/>
                <a:gd name="T1" fmla="*/ 13 h 46"/>
                <a:gd name="T2" fmla="*/ 16 w 40"/>
                <a:gd name="T3" fmla="*/ 44 h 46"/>
                <a:gd name="T4" fmla="*/ 3 w 40"/>
                <a:gd name="T5" fmla="*/ 27 h 46"/>
                <a:gd name="T6" fmla="*/ 25 w 40"/>
                <a:gd name="T7" fmla="*/ 2 h 46"/>
                <a:gd name="T8" fmla="*/ 40 w 40"/>
                <a:gd name="T9" fmla="*/ 13 h 46"/>
              </a:gdLst>
              <a:ahLst/>
              <a:cxnLst>
                <a:cxn ang="0">
                  <a:pos x="T0" y="T1"/>
                </a:cxn>
                <a:cxn ang="0">
                  <a:pos x="T2" y="T3"/>
                </a:cxn>
                <a:cxn ang="0">
                  <a:pos x="T4" y="T5"/>
                </a:cxn>
                <a:cxn ang="0">
                  <a:pos x="T6" y="T7"/>
                </a:cxn>
                <a:cxn ang="0">
                  <a:pos x="T8" y="T9"/>
                </a:cxn>
              </a:cxnLst>
              <a:rect l="0" t="0" r="r" b="b"/>
              <a:pathLst>
                <a:path w="40" h="46">
                  <a:moveTo>
                    <a:pt x="40" y="13"/>
                  </a:moveTo>
                  <a:cubicBezTo>
                    <a:pt x="40" y="31"/>
                    <a:pt x="28" y="46"/>
                    <a:pt x="16" y="44"/>
                  </a:cubicBezTo>
                  <a:cubicBezTo>
                    <a:pt x="10" y="43"/>
                    <a:pt x="4" y="33"/>
                    <a:pt x="3" y="27"/>
                  </a:cubicBezTo>
                  <a:cubicBezTo>
                    <a:pt x="0" y="15"/>
                    <a:pt x="14" y="0"/>
                    <a:pt x="25" y="2"/>
                  </a:cubicBezTo>
                  <a:cubicBezTo>
                    <a:pt x="31" y="3"/>
                    <a:pt x="37" y="10"/>
                    <a:pt x="40" y="13"/>
                  </a:cubicBezTo>
                  <a:close/>
                </a:path>
              </a:pathLst>
            </a:custGeom>
            <a:solidFill>
              <a:srgbClr val="2F2F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方正卡通简体" panose="03000509000000000000" pitchFamily="65" charset="-122"/>
                <a:ea typeface="方正卡通简体" panose="03000509000000000000" pitchFamily="65" charset="-122"/>
              </a:endParaRPr>
            </a:p>
          </p:txBody>
        </p:sp>
        <p:sp>
          <p:nvSpPr>
            <p:cNvPr id="777" name="Freeform 41"/>
            <p:cNvSpPr/>
            <p:nvPr/>
          </p:nvSpPr>
          <p:spPr bwMode="auto">
            <a:xfrm>
              <a:off x="4110" y="2380"/>
              <a:ext cx="92" cy="104"/>
            </a:xfrm>
            <a:custGeom>
              <a:avLst/>
              <a:gdLst>
                <a:gd name="T0" fmla="*/ 0 w 39"/>
                <a:gd name="T1" fmla="*/ 16 h 44"/>
                <a:gd name="T2" fmla="*/ 17 w 39"/>
                <a:gd name="T3" fmla="*/ 3 h 44"/>
                <a:gd name="T4" fmla="*/ 36 w 39"/>
                <a:gd name="T5" fmla="*/ 27 h 44"/>
                <a:gd name="T6" fmla="*/ 19 w 39"/>
                <a:gd name="T7" fmla="*/ 43 h 44"/>
                <a:gd name="T8" fmla="*/ 0 w 39"/>
                <a:gd name="T9" fmla="*/ 16 h 44"/>
              </a:gdLst>
              <a:ahLst/>
              <a:cxnLst>
                <a:cxn ang="0">
                  <a:pos x="T0" y="T1"/>
                </a:cxn>
                <a:cxn ang="0">
                  <a:pos x="T2" y="T3"/>
                </a:cxn>
                <a:cxn ang="0">
                  <a:pos x="T4" y="T5"/>
                </a:cxn>
                <a:cxn ang="0">
                  <a:pos x="T6" y="T7"/>
                </a:cxn>
                <a:cxn ang="0">
                  <a:pos x="T8" y="T9"/>
                </a:cxn>
              </a:cxnLst>
              <a:rect l="0" t="0" r="r" b="b"/>
              <a:pathLst>
                <a:path w="39" h="44">
                  <a:moveTo>
                    <a:pt x="0" y="16"/>
                  </a:moveTo>
                  <a:cubicBezTo>
                    <a:pt x="4" y="13"/>
                    <a:pt x="9" y="5"/>
                    <a:pt x="17" y="3"/>
                  </a:cubicBezTo>
                  <a:cubicBezTo>
                    <a:pt x="26" y="0"/>
                    <a:pt x="39" y="16"/>
                    <a:pt x="36" y="27"/>
                  </a:cubicBezTo>
                  <a:cubicBezTo>
                    <a:pt x="34" y="34"/>
                    <a:pt x="26" y="42"/>
                    <a:pt x="19" y="43"/>
                  </a:cubicBezTo>
                  <a:cubicBezTo>
                    <a:pt x="7" y="44"/>
                    <a:pt x="0" y="35"/>
                    <a:pt x="0" y="16"/>
                  </a:cubicBezTo>
                  <a:close/>
                </a:path>
              </a:pathLst>
            </a:custGeom>
            <a:solidFill>
              <a:srgbClr val="2F2F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方正卡通简体" panose="03000509000000000000" pitchFamily="65" charset="-122"/>
                <a:ea typeface="方正卡通简体" panose="03000509000000000000" pitchFamily="65" charset="-122"/>
              </a:endParaRPr>
            </a:p>
          </p:txBody>
        </p:sp>
        <p:sp>
          <p:nvSpPr>
            <p:cNvPr id="778" name="Freeform 42"/>
            <p:cNvSpPr/>
            <p:nvPr/>
          </p:nvSpPr>
          <p:spPr bwMode="auto">
            <a:xfrm>
              <a:off x="4171" y="2204"/>
              <a:ext cx="95" cy="102"/>
            </a:xfrm>
            <a:custGeom>
              <a:avLst/>
              <a:gdLst>
                <a:gd name="T0" fmla="*/ 40 w 40"/>
                <a:gd name="T1" fmla="*/ 18 h 43"/>
                <a:gd name="T2" fmla="*/ 19 w 40"/>
                <a:gd name="T3" fmla="*/ 42 h 43"/>
                <a:gd name="T4" fmla="*/ 1 w 40"/>
                <a:gd name="T5" fmla="*/ 19 h 43"/>
                <a:gd name="T6" fmla="*/ 21 w 40"/>
                <a:gd name="T7" fmla="*/ 1 h 43"/>
                <a:gd name="T8" fmla="*/ 40 w 40"/>
                <a:gd name="T9" fmla="*/ 18 h 43"/>
              </a:gdLst>
              <a:ahLst/>
              <a:cxnLst>
                <a:cxn ang="0">
                  <a:pos x="T0" y="T1"/>
                </a:cxn>
                <a:cxn ang="0">
                  <a:pos x="T2" y="T3"/>
                </a:cxn>
                <a:cxn ang="0">
                  <a:pos x="T4" y="T5"/>
                </a:cxn>
                <a:cxn ang="0">
                  <a:pos x="T6" y="T7"/>
                </a:cxn>
                <a:cxn ang="0">
                  <a:pos x="T8" y="T9"/>
                </a:cxn>
              </a:cxnLst>
              <a:rect l="0" t="0" r="r" b="b"/>
              <a:pathLst>
                <a:path w="40" h="43">
                  <a:moveTo>
                    <a:pt x="40" y="18"/>
                  </a:moveTo>
                  <a:cubicBezTo>
                    <a:pt x="31" y="28"/>
                    <a:pt x="25" y="41"/>
                    <a:pt x="19" y="42"/>
                  </a:cubicBezTo>
                  <a:cubicBezTo>
                    <a:pt x="7" y="43"/>
                    <a:pt x="2" y="31"/>
                    <a:pt x="1" y="19"/>
                  </a:cubicBezTo>
                  <a:cubicBezTo>
                    <a:pt x="0" y="4"/>
                    <a:pt x="10" y="0"/>
                    <a:pt x="21" y="1"/>
                  </a:cubicBezTo>
                  <a:cubicBezTo>
                    <a:pt x="26" y="1"/>
                    <a:pt x="31" y="10"/>
                    <a:pt x="40" y="18"/>
                  </a:cubicBezTo>
                  <a:close/>
                </a:path>
              </a:pathLst>
            </a:custGeom>
            <a:solidFill>
              <a:srgbClr val="2F2F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方正卡通简体" panose="03000509000000000000" pitchFamily="65" charset="-122"/>
                <a:ea typeface="方正卡通简体" panose="03000509000000000000" pitchFamily="65" charset="-122"/>
              </a:endParaRPr>
            </a:p>
          </p:txBody>
        </p:sp>
        <p:sp>
          <p:nvSpPr>
            <p:cNvPr id="779" name="Freeform 43"/>
            <p:cNvSpPr/>
            <p:nvPr/>
          </p:nvSpPr>
          <p:spPr bwMode="auto">
            <a:xfrm>
              <a:off x="3062" y="1740"/>
              <a:ext cx="83" cy="102"/>
            </a:xfrm>
            <a:custGeom>
              <a:avLst/>
              <a:gdLst>
                <a:gd name="T0" fmla="*/ 0 w 35"/>
                <a:gd name="T1" fmla="*/ 31 h 43"/>
                <a:gd name="T2" fmla="*/ 21 w 35"/>
                <a:gd name="T3" fmla="*/ 2 h 43"/>
                <a:gd name="T4" fmla="*/ 33 w 35"/>
                <a:gd name="T5" fmla="*/ 18 h 43"/>
                <a:gd name="T6" fmla="*/ 9 w 35"/>
                <a:gd name="T7" fmla="*/ 40 h 43"/>
                <a:gd name="T8" fmla="*/ 0 w 35"/>
                <a:gd name="T9" fmla="*/ 31 h 43"/>
              </a:gdLst>
              <a:ahLst/>
              <a:cxnLst>
                <a:cxn ang="0">
                  <a:pos x="T0" y="T1"/>
                </a:cxn>
                <a:cxn ang="0">
                  <a:pos x="T2" y="T3"/>
                </a:cxn>
                <a:cxn ang="0">
                  <a:pos x="T4" y="T5"/>
                </a:cxn>
                <a:cxn ang="0">
                  <a:pos x="T6" y="T7"/>
                </a:cxn>
                <a:cxn ang="0">
                  <a:pos x="T8" y="T9"/>
                </a:cxn>
              </a:cxnLst>
              <a:rect l="0" t="0" r="r" b="b"/>
              <a:pathLst>
                <a:path w="35" h="43">
                  <a:moveTo>
                    <a:pt x="0" y="31"/>
                  </a:moveTo>
                  <a:cubicBezTo>
                    <a:pt x="5" y="17"/>
                    <a:pt x="2" y="0"/>
                    <a:pt x="21" y="2"/>
                  </a:cubicBezTo>
                  <a:cubicBezTo>
                    <a:pt x="26" y="2"/>
                    <a:pt x="32" y="12"/>
                    <a:pt x="33" y="18"/>
                  </a:cubicBezTo>
                  <a:cubicBezTo>
                    <a:pt x="35" y="29"/>
                    <a:pt x="19" y="43"/>
                    <a:pt x="9" y="40"/>
                  </a:cubicBezTo>
                  <a:cubicBezTo>
                    <a:pt x="5" y="39"/>
                    <a:pt x="3" y="33"/>
                    <a:pt x="0" y="31"/>
                  </a:cubicBezTo>
                  <a:close/>
                </a:path>
              </a:pathLst>
            </a:custGeom>
            <a:solidFill>
              <a:srgbClr val="2F2F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方正卡通简体" panose="03000509000000000000" pitchFamily="65" charset="-122"/>
                <a:ea typeface="方正卡通简体" panose="03000509000000000000" pitchFamily="65"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600"/>
                            </p:stCondLst>
                            <p:childTnLst>
                              <p:par>
                                <p:cTn id="9" presetID="31" presetClass="entr" presetSubtype="0" fill="hold" nodeType="afterEffect">
                                  <p:stCondLst>
                                    <p:cond delay="0"/>
                                  </p:stCondLst>
                                  <p:childTnLst>
                                    <p:set>
                                      <p:cBhvr>
                                        <p:cTn id="10" dur="1" fill="hold">
                                          <p:stCondLst>
                                            <p:cond delay="0"/>
                                          </p:stCondLst>
                                        </p:cTn>
                                        <p:tgtEl>
                                          <p:spTgt spid="761"/>
                                        </p:tgtEl>
                                        <p:attrNameLst>
                                          <p:attrName>style.visibility</p:attrName>
                                        </p:attrNameLst>
                                      </p:cBhvr>
                                      <p:to>
                                        <p:strVal val="visible"/>
                                      </p:to>
                                    </p:set>
                                    <p:anim calcmode="lin" valueType="num">
                                      <p:cBhvr>
                                        <p:cTn id="11" dur="1000" fill="hold"/>
                                        <p:tgtEl>
                                          <p:spTgt spid="761"/>
                                        </p:tgtEl>
                                        <p:attrNameLst>
                                          <p:attrName>ppt_w</p:attrName>
                                        </p:attrNameLst>
                                      </p:cBhvr>
                                      <p:tavLst>
                                        <p:tav tm="0">
                                          <p:val>
                                            <p:fltVal val="0"/>
                                          </p:val>
                                        </p:tav>
                                        <p:tav tm="100000">
                                          <p:val>
                                            <p:strVal val="#ppt_w"/>
                                          </p:val>
                                        </p:tav>
                                      </p:tavLst>
                                    </p:anim>
                                    <p:anim calcmode="lin" valueType="num">
                                      <p:cBhvr>
                                        <p:cTn id="12" dur="1000" fill="hold"/>
                                        <p:tgtEl>
                                          <p:spTgt spid="761"/>
                                        </p:tgtEl>
                                        <p:attrNameLst>
                                          <p:attrName>ppt_h</p:attrName>
                                        </p:attrNameLst>
                                      </p:cBhvr>
                                      <p:tavLst>
                                        <p:tav tm="0">
                                          <p:val>
                                            <p:fltVal val="0"/>
                                          </p:val>
                                        </p:tav>
                                        <p:tav tm="100000">
                                          <p:val>
                                            <p:strVal val="#ppt_h"/>
                                          </p:val>
                                        </p:tav>
                                      </p:tavLst>
                                    </p:anim>
                                    <p:anim calcmode="lin" valueType="num">
                                      <p:cBhvr>
                                        <p:cTn id="13" dur="1000" fill="hold"/>
                                        <p:tgtEl>
                                          <p:spTgt spid="761"/>
                                        </p:tgtEl>
                                        <p:attrNameLst>
                                          <p:attrName>style.rotation</p:attrName>
                                        </p:attrNameLst>
                                      </p:cBhvr>
                                      <p:tavLst>
                                        <p:tav tm="0">
                                          <p:val>
                                            <p:fltVal val="90"/>
                                          </p:val>
                                        </p:tav>
                                        <p:tav tm="100000">
                                          <p:val>
                                            <p:fltVal val="0"/>
                                          </p:val>
                                        </p:tav>
                                      </p:tavLst>
                                    </p:anim>
                                    <p:animEffect transition="in" filter="fade">
                                      <p:cBhvr>
                                        <p:cTn id="14" dur="1000"/>
                                        <p:tgtEl>
                                          <p:spTgt spid="761"/>
                                        </p:tgtEl>
                                      </p:cBhvr>
                                    </p:animEffect>
                                  </p:childTnLst>
                                </p:cTn>
                              </p:par>
                            </p:childTnLst>
                          </p:cTn>
                        </p:par>
                        <p:par>
                          <p:cTn id="15" fill="hold">
                            <p:stCondLst>
                              <p:cond delay="1600"/>
                            </p:stCondLst>
                            <p:childTnLst>
                              <p:par>
                                <p:cTn id="16" presetID="32" presetClass="emph" presetSubtype="0" fill="hold" nodeType="afterEffect">
                                  <p:stCondLst>
                                    <p:cond delay="0"/>
                                  </p:stCondLst>
                                  <p:childTnLst>
                                    <p:animRot by="120000">
                                      <p:cBhvr>
                                        <p:cTn id="17" dur="100" fill="hold">
                                          <p:stCondLst>
                                            <p:cond delay="0"/>
                                          </p:stCondLst>
                                        </p:cTn>
                                        <p:tgtEl>
                                          <p:spTgt spid="761"/>
                                        </p:tgtEl>
                                        <p:attrNameLst>
                                          <p:attrName>r</p:attrName>
                                        </p:attrNameLst>
                                      </p:cBhvr>
                                    </p:animRot>
                                    <p:animRot by="-240000">
                                      <p:cBhvr>
                                        <p:cTn id="18" dur="200" fill="hold">
                                          <p:stCondLst>
                                            <p:cond delay="200"/>
                                          </p:stCondLst>
                                        </p:cTn>
                                        <p:tgtEl>
                                          <p:spTgt spid="761"/>
                                        </p:tgtEl>
                                        <p:attrNameLst>
                                          <p:attrName>r</p:attrName>
                                        </p:attrNameLst>
                                      </p:cBhvr>
                                    </p:animRot>
                                    <p:animRot by="240000">
                                      <p:cBhvr>
                                        <p:cTn id="19" dur="200" fill="hold">
                                          <p:stCondLst>
                                            <p:cond delay="400"/>
                                          </p:stCondLst>
                                        </p:cTn>
                                        <p:tgtEl>
                                          <p:spTgt spid="761"/>
                                        </p:tgtEl>
                                        <p:attrNameLst>
                                          <p:attrName>r</p:attrName>
                                        </p:attrNameLst>
                                      </p:cBhvr>
                                    </p:animRot>
                                    <p:animRot by="-240000">
                                      <p:cBhvr>
                                        <p:cTn id="20" dur="200" fill="hold">
                                          <p:stCondLst>
                                            <p:cond delay="600"/>
                                          </p:stCondLst>
                                        </p:cTn>
                                        <p:tgtEl>
                                          <p:spTgt spid="761"/>
                                        </p:tgtEl>
                                        <p:attrNameLst>
                                          <p:attrName>r</p:attrName>
                                        </p:attrNameLst>
                                      </p:cBhvr>
                                    </p:animRot>
                                    <p:animRot by="120000">
                                      <p:cBhvr>
                                        <p:cTn id="21" dur="200" fill="hold">
                                          <p:stCondLst>
                                            <p:cond delay="800"/>
                                          </p:stCondLst>
                                        </p:cTn>
                                        <p:tgtEl>
                                          <p:spTgt spid="761"/>
                                        </p:tgtEl>
                                        <p:attrNameLst>
                                          <p:attrName>r</p:attrName>
                                        </p:attrNameLst>
                                      </p:cBhvr>
                                    </p:animRot>
                                  </p:childTnLst>
                                </p:cTn>
                              </p:par>
                              <p:par>
                                <p:cTn id="22" presetID="10" presetClass="entr" presetSubtype="0" fill="hold" grpId="0" nodeType="withEffect">
                                  <p:stCondLst>
                                    <p:cond delay="0"/>
                                  </p:stCondLst>
                                  <p:iterate type="lt">
                                    <p:tmPct val="10000"/>
                                  </p:iterate>
                                  <p:childTnLst>
                                    <p:set>
                                      <p:cBhvr>
                                        <p:cTn id="23" dur="1" fill="hold">
                                          <p:stCondLst>
                                            <p:cond delay="0"/>
                                          </p:stCondLst>
                                        </p:cTn>
                                        <p:tgtEl>
                                          <p:spTgt spid="760"/>
                                        </p:tgtEl>
                                        <p:attrNameLst>
                                          <p:attrName>style.visibility</p:attrName>
                                        </p:attrNameLst>
                                      </p:cBhvr>
                                      <p:to>
                                        <p:strVal val="visible"/>
                                      </p:to>
                                    </p:set>
                                    <p:animEffect transition="in" filter="fade">
                                      <p:cBhvr>
                                        <p:cTn id="24" dur="500"/>
                                        <p:tgtEl>
                                          <p:spTgt spid="760"/>
                                        </p:tgtEl>
                                      </p:cBhvr>
                                    </p:animEffect>
                                  </p:childTnLst>
                                </p:cTn>
                              </p:par>
                            </p:childTnLst>
                          </p:cTn>
                        </p:par>
                        <p:par>
                          <p:cTn id="25" fill="hold">
                            <p:stCondLst>
                              <p:cond delay="2599"/>
                            </p:stCondLst>
                            <p:childTnLst>
                              <p:par>
                                <p:cTn id="26" presetID="53" presetClass="entr" presetSubtype="16" fill="hold" nodeType="afterEffect">
                                  <p:stCondLst>
                                    <p:cond delay="0"/>
                                  </p:stCondLst>
                                  <p:childTnLst>
                                    <p:set>
                                      <p:cBhvr>
                                        <p:cTn id="27" dur="1" fill="hold">
                                          <p:stCondLst>
                                            <p:cond delay="0"/>
                                          </p:stCondLst>
                                        </p:cTn>
                                        <p:tgtEl>
                                          <p:spTgt spid="576"/>
                                        </p:tgtEl>
                                        <p:attrNameLst>
                                          <p:attrName>style.visibility</p:attrName>
                                        </p:attrNameLst>
                                      </p:cBhvr>
                                      <p:to>
                                        <p:strVal val="visible"/>
                                      </p:to>
                                    </p:set>
                                    <p:anim calcmode="lin" valueType="num">
                                      <p:cBhvr>
                                        <p:cTn id="28" dur="500" fill="hold"/>
                                        <p:tgtEl>
                                          <p:spTgt spid="576"/>
                                        </p:tgtEl>
                                        <p:attrNameLst>
                                          <p:attrName>ppt_w</p:attrName>
                                        </p:attrNameLst>
                                      </p:cBhvr>
                                      <p:tavLst>
                                        <p:tav tm="0">
                                          <p:val>
                                            <p:fltVal val="0"/>
                                          </p:val>
                                        </p:tav>
                                        <p:tav tm="100000">
                                          <p:val>
                                            <p:strVal val="#ppt_w"/>
                                          </p:val>
                                        </p:tav>
                                      </p:tavLst>
                                    </p:anim>
                                    <p:anim calcmode="lin" valueType="num">
                                      <p:cBhvr>
                                        <p:cTn id="29" dur="500" fill="hold"/>
                                        <p:tgtEl>
                                          <p:spTgt spid="576"/>
                                        </p:tgtEl>
                                        <p:attrNameLst>
                                          <p:attrName>ppt_h</p:attrName>
                                        </p:attrNameLst>
                                      </p:cBhvr>
                                      <p:tavLst>
                                        <p:tav tm="0">
                                          <p:val>
                                            <p:fltVal val="0"/>
                                          </p:val>
                                        </p:tav>
                                        <p:tav tm="100000">
                                          <p:val>
                                            <p:strVal val="#ppt_h"/>
                                          </p:val>
                                        </p:tav>
                                      </p:tavLst>
                                    </p:anim>
                                    <p:animEffect transition="in" filter="fade">
                                      <p:cBhvr>
                                        <p:cTn id="30" dur="500"/>
                                        <p:tgtEl>
                                          <p:spTgt spid="576"/>
                                        </p:tgtEl>
                                      </p:cBhvr>
                                    </p:animEffect>
                                  </p:childTnLst>
                                </p:cTn>
                              </p:par>
                              <p:par>
                                <p:cTn id="31" presetID="53" presetClass="entr" presetSubtype="16" fill="hold" nodeType="withEffect">
                                  <p:stCondLst>
                                    <p:cond delay="100"/>
                                  </p:stCondLst>
                                  <p:childTnLst>
                                    <p:set>
                                      <p:cBhvr>
                                        <p:cTn id="32" dur="1" fill="hold">
                                          <p:stCondLst>
                                            <p:cond delay="0"/>
                                          </p:stCondLst>
                                        </p:cTn>
                                        <p:tgtEl>
                                          <p:spTgt spid="392"/>
                                        </p:tgtEl>
                                        <p:attrNameLst>
                                          <p:attrName>style.visibility</p:attrName>
                                        </p:attrNameLst>
                                      </p:cBhvr>
                                      <p:to>
                                        <p:strVal val="visible"/>
                                      </p:to>
                                    </p:set>
                                    <p:anim calcmode="lin" valueType="num">
                                      <p:cBhvr>
                                        <p:cTn id="33" dur="500" fill="hold"/>
                                        <p:tgtEl>
                                          <p:spTgt spid="392"/>
                                        </p:tgtEl>
                                        <p:attrNameLst>
                                          <p:attrName>ppt_w</p:attrName>
                                        </p:attrNameLst>
                                      </p:cBhvr>
                                      <p:tavLst>
                                        <p:tav tm="0">
                                          <p:val>
                                            <p:fltVal val="0"/>
                                          </p:val>
                                        </p:tav>
                                        <p:tav tm="100000">
                                          <p:val>
                                            <p:strVal val="#ppt_w"/>
                                          </p:val>
                                        </p:tav>
                                      </p:tavLst>
                                    </p:anim>
                                    <p:anim calcmode="lin" valueType="num">
                                      <p:cBhvr>
                                        <p:cTn id="34" dur="500" fill="hold"/>
                                        <p:tgtEl>
                                          <p:spTgt spid="392"/>
                                        </p:tgtEl>
                                        <p:attrNameLst>
                                          <p:attrName>ppt_h</p:attrName>
                                        </p:attrNameLst>
                                      </p:cBhvr>
                                      <p:tavLst>
                                        <p:tav tm="0">
                                          <p:val>
                                            <p:fltVal val="0"/>
                                          </p:val>
                                        </p:tav>
                                        <p:tav tm="100000">
                                          <p:val>
                                            <p:strVal val="#ppt_h"/>
                                          </p:val>
                                        </p:tav>
                                      </p:tavLst>
                                    </p:anim>
                                    <p:animEffect transition="in" filter="fade">
                                      <p:cBhvr>
                                        <p:cTn id="35" dur="500"/>
                                        <p:tgtEl>
                                          <p:spTgt spid="392"/>
                                        </p:tgtEl>
                                      </p:cBhvr>
                                    </p:animEffect>
                                  </p:childTnLst>
                                </p:cTn>
                              </p:par>
                              <p:par>
                                <p:cTn id="36" presetID="53" presetClass="entr" presetSubtype="16" fill="hold" nodeType="withEffect">
                                  <p:stCondLst>
                                    <p:cond delay="250"/>
                                  </p:stCondLst>
                                  <p:childTnLst>
                                    <p:set>
                                      <p:cBhvr>
                                        <p:cTn id="37" dur="1" fill="hold">
                                          <p:stCondLst>
                                            <p:cond delay="0"/>
                                          </p:stCondLst>
                                        </p:cTn>
                                        <p:tgtEl>
                                          <p:spTgt spid="484"/>
                                        </p:tgtEl>
                                        <p:attrNameLst>
                                          <p:attrName>style.visibility</p:attrName>
                                        </p:attrNameLst>
                                      </p:cBhvr>
                                      <p:to>
                                        <p:strVal val="visible"/>
                                      </p:to>
                                    </p:set>
                                    <p:anim calcmode="lin" valueType="num">
                                      <p:cBhvr>
                                        <p:cTn id="38" dur="500" fill="hold"/>
                                        <p:tgtEl>
                                          <p:spTgt spid="484"/>
                                        </p:tgtEl>
                                        <p:attrNameLst>
                                          <p:attrName>ppt_w</p:attrName>
                                        </p:attrNameLst>
                                      </p:cBhvr>
                                      <p:tavLst>
                                        <p:tav tm="0">
                                          <p:val>
                                            <p:fltVal val="0"/>
                                          </p:val>
                                        </p:tav>
                                        <p:tav tm="100000">
                                          <p:val>
                                            <p:strVal val="#ppt_w"/>
                                          </p:val>
                                        </p:tav>
                                      </p:tavLst>
                                    </p:anim>
                                    <p:anim calcmode="lin" valueType="num">
                                      <p:cBhvr>
                                        <p:cTn id="39" dur="500" fill="hold"/>
                                        <p:tgtEl>
                                          <p:spTgt spid="484"/>
                                        </p:tgtEl>
                                        <p:attrNameLst>
                                          <p:attrName>ppt_h</p:attrName>
                                        </p:attrNameLst>
                                      </p:cBhvr>
                                      <p:tavLst>
                                        <p:tav tm="0">
                                          <p:val>
                                            <p:fltVal val="0"/>
                                          </p:val>
                                        </p:tav>
                                        <p:tav tm="100000">
                                          <p:val>
                                            <p:strVal val="#ppt_h"/>
                                          </p:val>
                                        </p:tav>
                                      </p:tavLst>
                                    </p:anim>
                                    <p:animEffect transition="in" filter="fade">
                                      <p:cBhvr>
                                        <p:cTn id="40" dur="500"/>
                                        <p:tgtEl>
                                          <p:spTgt spid="484"/>
                                        </p:tgtEl>
                                      </p:cBhvr>
                                    </p:animEffect>
                                  </p:childTnLst>
                                </p:cTn>
                              </p:par>
                              <p:par>
                                <p:cTn id="41" presetID="53" presetClass="entr" presetSubtype="16" fill="hold" nodeType="withEffect">
                                  <p:stCondLst>
                                    <p:cond delay="400"/>
                                  </p:stCondLst>
                                  <p:childTnLst>
                                    <p:set>
                                      <p:cBhvr>
                                        <p:cTn id="42" dur="1" fill="hold">
                                          <p:stCondLst>
                                            <p:cond delay="0"/>
                                          </p:stCondLst>
                                        </p:cTn>
                                        <p:tgtEl>
                                          <p:spTgt spid="668"/>
                                        </p:tgtEl>
                                        <p:attrNameLst>
                                          <p:attrName>style.visibility</p:attrName>
                                        </p:attrNameLst>
                                      </p:cBhvr>
                                      <p:to>
                                        <p:strVal val="visible"/>
                                      </p:to>
                                    </p:set>
                                    <p:anim calcmode="lin" valueType="num">
                                      <p:cBhvr>
                                        <p:cTn id="43" dur="500" fill="hold"/>
                                        <p:tgtEl>
                                          <p:spTgt spid="668"/>
                                        </p:tgtEl>
                                        <p:attrNameLst>
                                          <p:attrName>ppt_w</p:attrName>
                                        </p:attrNameLst>
                                      </p:cBhvr>
                                      <p:tavLst>
                                        <p:tav tm="0">
                                          <p:val>
                                            <p:fltVal val="0"/>
                                          </p:val>
                                        </p:tav>
                                        <p:tav tm="100000">
                                          <p:val>
                                            <p:strVal val="#ppt_w"/>
                                          </p:val>
                                        </p:tav>
                                      </p:tavLst>
                                    </p:anim>
                                    <p:anim calcmode="lin" valueType="num">
                                      <p:cBhvr>
                                        <p:cTn id="44" dur="500" fill="hold"/>
                                        <p:tgtEl>
                                          <p:spTgt spid="668"/>
                                        </p:tgtEl>
                                        <p:attrNameLst>
                                          <p:attrName>ppt_h</p:attrName>
                                        </p:attrNameLst>
                                      </p:cBhvr>
                                      <p:tavLst>
                                        <p:tav tm="0">
                                          <p:val>
                                            <p:fltVal val="0"/>
                                          </p:val>
                                        </p:tav>
                                        <p:tav tm="100000">
                                          <p:val>
                                            <p:strVal val="#ppt_h"/>
                                          </p:val>
                                        </p:tav>
                                      </p:tavLst>
                                    </p:anim>
                                    <p:animEffect transition="in" filter="fade">
                                      <p:cBhvr>
                                        <p:cTn id="45" dur="500"/>
                                        <p:tgtEl>
                                          <p:spTgt spid="6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6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89433" y="457479"/>
            <a:ext cx="4758130" cy="646331"/>
          </a:xfrm>
          <a:prstGeom prst="rect">
            <a:avLst/>
          </a:prstGeom>
          <a:noFill/>
        </p:spPr>
        <p:txBody>
          <a:bodyPr wrap="square" rtlCol="0">
            <a:spAutoFit/>
          </a:bodyPr>
          <a:lstStyle>
            <a:defPPr>
              <a:defRPr lang="zh-CN"/>
            </a:defPPr>
            <a:lvl1pPr>
              <a:defRPr sz="3600" b="1">
                <a:solidFill>
                  <a:srgbClr val="0B7E08"/>
                </a:solidFill>
                <a:latin typeface="方正静蕾简体" panose="02000000000000000000" pitchFamily="2" charset="-122"/>
                <a:ea typeface="方正静蕾简体" panose="02000000000000000000" pitchFamily="2" charset="-122"/>
              </a:defRPr>
            </a:lvl1p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a:ln>
                  <a:noFill/>
                </a:ln>
                <a:solidFill>
                  <a:srgbClr val="FA4C5F"/>
                </a:solidFill>
                <a:effectLst/>
                <a:uLnTx/>
                <a:uFillTx/>
                <a:latin typeface="方正卡通简体" panose="03000509000000000000" pitchFamily="65" charset="-122"/>
                <a:ea typeface="方正卡通简体" panose="03000509000000000000" pitchFamily="65" charset="-122"/>
              </a:rPr>
              <a:t>怎么读</a:t>
            </a:r>
          </a:p>
        </p:txBody>
      </p:sp>
      <p:pic>
        <p:nvPicPr>
          <p:cNvPr id="3" name="图片 2"/>
          <p:cNvPicPr>
            <a:picLocks noChangeAspect="1"/>
          </p:cNvPicPr>
          <p:nvPr/>
        </p:nvPicPr>
        <p:blipFill>
          <a:blip r:embed="rId3"/>
          <a:stretch>
            <a:fillRect/>
          </a:stretch>
        </p:blipFill>
        <p:spPr>
          <a:xfrm>
            <a:off x="143118" y="116841"/>
            <a:ext cx="550510" cy="1075854"/>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31527">
            <a:off x="6180533" y="4954261"/>
            <a:ext cx="5722467" cy="1710034"/>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16052" y="3083577"/>
            <a:ext cx="2840124" cy="1894340"/>
          </a:xfrm>
          <a:prstGeom prst="rect">
            <a:avLst/>
          </a:prstGeom>
          <a:ln>
            <a:solidFill>
              <a:schemeClr val="bg1"/>
            </a:solidFill>
          </a:ln>
        </p:spPr>
      </p:pic>
      <p:pic>
        <p:nvPicPr>
          <p:cNvPr id="7" name="图片 6"/>
          <p:cNvPicPr>
            <a:picLocks noChangeAspect="1"/>
          </p:cNvPicPr>
          <p:nvPr/>
        </p:nvPicPr>
        <p:blipFill rotWithShape="1">
          <a:blip r:embed="rId6" cstate="print">
            <a:extLst>
              <a:ext uri="{28A0092B-C50C-407E-A947-70E740481C1C}">
                <a14:useLocalDpi xmlns:a14="http://schemas.microsoft.com/office/drawing/2010/main" val="0"/>
              </a:ext>
            </a:extLst>
          </a:blip>
          <a:srcRect/>
          <a:stretch>
            <a:fillRect/>
          </a:stretch>
        </p:blipFill>
        <p:spPr>
          <a:xfrm>
            <a:off x="7201602" y="1075422"/>
            <a:ext cx="2860750" cy="1936945"/>
          </a:xfrm>
          <a:prstGeom prst="rect">
            <a:avLst/>
          </a:prstGeom>
          <a:ln>
            <a:solidFill>
              <a:schemeClr val="bg1"/>
            </a:solidFill>
          </a:ln>
        </p:spPr>
      </p:pic>
      <p:sp>
        <p:nvSpPr>
          <p:cNvPr id="8" name="文本框 1"/>
          <p:cNvSpPr txBox="1"/>
          <p:nvPr/>
        </p:nvSpPr>
        <p:spPr>
          <a:xfrm>
            <a:off x="4190670" y="1536844"/>
            <a:ext cx="1826141" cy="584775"/>
          </a:xfrm>
          <a:prstGeom prst="rect">
            <a:avLst/>
          </a:prstGeom>
          <a:noFill/>
        </p:spPr>
        <p:txBody>
          <a:bodyPr wrap="none" rtlCol="0">
            <a:spAutoFit/>
          </a:bodyPr>
          <a:lstStyle/>
          <a:p>
            <a:r>
              <a:rPr lang="zh-CN" altLang="en-US" sz="3200" b="1" dirty="0">
                <a:solidFill>
                  <a:srgbClr val="19B4C9"/>
                </a:solidFill>
                <a:latin typeface="方正卡通简体" panose="03000509000000000000" pitchFamily="65" charset="-122"/>
                <a:ea typeface="方正卡通简体" panose="03000509000000000000" pitchFamily="65" charset="-122"/>
              </a:rPr>
              <a:t>一日一览</a:t>
            </a:r>
          </a:p>
        </p:txBody>
      </p:sp>
      <p:sp>
        <p:nvSpPr>
          <p:cNvPr id="9" name="矩形 8"/>
          <p:cNvSpPr/>
          <p:nvPr/>
        </p:nvSpPr>
        <p:spPr>
          <a:xfrm>
            <a:off x="4043348" y="2205446"/>
            <a:ext cx="3002087" cy="646331"/>
          </a:xfrm>
          <a:prstGeom prst="rect">
            <a:avLst/>
          </a:prstGeom>
        </p:spPr>
        <p:txBody>
          <a:bodyPr wrap="square">
            <a:spAutoFit/>
          </a:bodyPr>
          <a:lstStyle/>
          <a:p>
            <a:pPr algn="just">
              <a:lnSpc>
                <a:spcPct val="150000"/>
              </a:lnSpc>
            </a:pPr>
            <a:r>
              <a:rPr lang="zh-CN" altLang="en-US" sz="1200" dirty="0">
                <a:solidFill>
                  <a:srgbClr val="663300"/>
                </a:solidFill>
                <a:latin typeface="方正卡通简体" panose="03000509000000000000" pitchFamily="65" charset="-122"/>
                <a:ea typeface="方正卡通简体" panose="03000509000000000000" pitchFamily="65" charset="-122"/>
              </a:rPr>
              <a:t>点击输入简要文字内容，文字内容需概括精炼，言简意赅的说明内容</a:t>
            </a:r>
            <a:endParaRPr lang="en-US" altLang="zh-CN" sz="1200" dirty="0">
              <a:solidFill>
                <a:srgbClr val="663300"/>
              </a:solidFill>
              <a:latin typeface="方正卡通简体" panose="03000509000000000000" pitchFamily="65" charset="-122"/>
              <a:ea typeface="方正卡通简体" panose="03000509000000000000" pitchFamily="65" charset="-122"/>
            </a:endParaRPr>
          </a:p>
        </p:txBody>
      </p:sp>
      <p:sp>
        <p:nvSpPr>
          <p:cNvPr id="10" name="五角星 2"/>
          <p:cNvSpPr/>
          <p:nvPr/>
        </p:nvSpPr>
        <p:spPr>
          <a:xfrm rot="20665174" flipH="1">
            <a:off x="7142323" y="3794395"/>
            <a:ext cx="391543" cy="393838"/>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2DA26D"/>
          </a:solidFill>
          <a:ln w="63500">
            <a:solidFill>
              <a:schemeClr val="bg1"/>
            </a:solidFill>
          </a:ln>
          <a:effectLst>
            <a:outerShdw blurRad="114300" dist="762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sp>
        <p:nvSpPr>
          <p:cNvPr id="11" name="五角星 2"/>
          <p:cNvSpPr/>
          <p:nvPr/>
        </p:nvSpPr>
        <p:spPr>
          <a:xfrm rot="1682830" flipH="1">
            <a:off x="11396995" y="1117562"/>
            <a:ext cx="583518" cy="586938"/>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3500">
            <a:solidFill>
              <a:schemeClr val="bg1"/>
            </a:solidFill>
          </a:ln>
          <a:effectLst>
            <a:outerShdw blurRad="101600" dist="508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grpSp>
        <p:nvGrpSpPr>
          <p:cNvPr id="12" name="组合 11"/>
          <p:cNvGrpSpPr/>
          <p:nvPr/>
        </p:nvGrpSpPr>
        <p:grpSpPr>
          <a:xfrm rot="2224307">
            <a:off x="10263088" y="2860739"/>
            <a:ext cx="751521" cy="737702"/>
            <a:chOff x="10646778" y="4753862"/>
            <a:chExt cx="751521" cy="737702"/>
          </a:xfrm>
        </p:grpSpPr>
        <p:sp>
          <p:nvSpPr>
            <p:cNvPr id="13"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grpSp>
          <p:nvGrpSpPr>
            <p:cNvPr id="14" name="组合 13"/>
            <p:cNvGrpSpPr/>
            <p:nvPr/>
          </p:nvGrpSpPr>
          <p:grpSpPr>
            <a:xfrm>
              <a:off x="10646778" y="4762829"/>
              <a:ext cx="749726" cy="728735"/>
              <a:chOff x="11012539" y="4493889"/>
              <a:chExt cx="749726" cy="728735"/>
            </a:xfrm>
          </p:grpSpPr>
          <p:sp>
            <p:nvSpPr>
              <p:cNvPr id="15"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EA6310"/>
              </a:solidFill>
              <a:ln w="15875">
                <a:solidFill>
                  <a:srgbClr val="EA631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sp>
            <p:nvSpPr>
              <p:cNvPr id="16"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 name="connsiteX0-155" fmla="*/ 654322 w 918524"/>
                  <a:gd name="connsiteY0-156" fmla="*/ 223173 h 923906"/>
                  <a:gd name="connsiteX1-157" fmla="*/ 916461 w 918524"/>
                  <a:gd name="connsiteY1-158" fmla="*/ 349269 h 923906"/>
                  <a:gd name="connsiteX2-159" fmla="*/ 774876 w 918524"/>
                  <a:gd name="connsiteY2-160" fmla="*/ 613293 h 923906"/>
                  <a:gd name="connsiteX3-161" fmla="*/ 741827 w 918524"/>
                  <a:gd name="connsiteY3-162" fmla="*/ 914398 h 923906"/>
                  <a:gd name="connsiteX4-163" fmla="*/ 459262 w 918524"/>
                  <a:gd name="connsiteY4-164" fmla="*/ 854400 h 923906"/>
                  <a:gd name="connsiteX5-165" fmla="*/ 176697 w 918524"/>
                  <a:gd name="connsiteY5-166" fmla="*/ 914398 h 923906"/>
                  <a:gd name="connsiteX6-167" fmla="*/ 143648 w 918524"/>
                  <a:gd name="connsiteY6-168" fmla="*/ 613293 h 923906"/>
                  <a:gd name="connsiteX7-169" fmla="*/ 2063 w 918524"/>
                  <a:gd name="connsiteY7-170" fmla="*/ 349269 h 923906"/>
                  <a:gd name="connsiteX8-171" fmla="*/ 264202 w 918524"/>
                  <a:gd name="connsiteY8-172" fmla="*/ 223173 h 923906"/>
                  <a:gd name="connsiteX9-173" fmla="*/ 459262 w 918524"/>
                  <a:gd name="connsiteY9-174" fmla="*/ 0 h 923906"/>
                  <a:gd name="connsiteX10-175" fmla="*/ 715845 w 918524"/>
                  <a:gd name="connsiteY10-176" fmla="*/ 284696 h 923906"/>
                  <a:gd name="connsiteX0-177" fmla="*/ 916461 w 918524"/>
                  <a:gd name="connsiteY0-178" fmla="*/ 349269 h 923906"/>
                  <a:gd name="connsiteX1-179" fmla="*/ 774876 w 918524"/>
                  <a:gd name="connsiteY1-180" fmla="*/ 613293 h 923906"/>
                  <a:gd name="connsiteX2-181" fmla="*/ 741827 w 918524"/>
                  <a:gd name="connsiteY2-182" fmla="*/ 914398 h 923906"/>
                  <a:gd name="connsiteX3-183" fmla="*/ 459262 w 918524"/>
                  <a:gd name="connsiteY3-184" fmla="*/ 854400 h 923906"/>
                  <a:gd name="connsiteX4-185" fmla="*/ 176697 w 918524"/>
                  <a:gd name="connsiteY4-186" fmla="*/ 914398 h 923906"/>
                  <a:gd name="connsiteX5-187" fmla="*/ 143648 w 918524"/>
                  <a:gd name="connsiteY5-188" fmla="*/ 613293 h 923906"/>
                  <a:gd name="connsiteX6-189" fmla="*/ 2063 w 918524"/>
                  <a:gd name="connsiteY6-190" fmla="*/ 349269 h 923906"/>
                  <a:gd name="connsiteX7-191" fmla="*/ 264202 w 918524"/>
                  <a:gd name="connsiteY7-192" fmla="*/ 223173 h 923906"/>
                  <a:gd name="connsiteX8-193" fmla="*/ 459262 w 918524"/>
                  <a:gd name="connsiteY8-194" fmla="*/ 0 h 923906"/>
                  <a:gd name="connsiteX9-195" fmla="*/ 715845 w 918524"/>
                  <a:gd name="connsiteY9-196" fmla="*/ 284696 h 923906"/>
                  <a:gd name="connsiteX0-197" fmla="*/ 774876 w 774876"/>
                  <a:gd name="connsiteY0-198" fmla="*/ 613293 h 923906"/>
                  <a:gd name="connsiteX1-199" fmla="*/ 741827 w 774876"/>
                  <a:gd name="connsiteY1-200" fmla="*/ 914398 h 923906"/>
                  <a:gd name="connsiteX2-201" fmla="*/ 459262 w 774876"/>
                  <a:gd name="connsiteY2-202" fmla="*/ 854400 h 923906"/>
                  <a:gd name="connsiteX3-203" fmla="*/ 176697 w 774876"/>
                  <a:gd name="connsiteY3-204" fmla="*/ 914398 h 923906"/>
                  <a:gd name="connsiteX4-205" fmla="*/ 143648 w 774876"/>
                  <a:gd name="connsiteY4-206" fmla="*/ 613293 h 923906"/>
                  <a:gd name="connsiteX5-207" fmla="*/ 2063 w 774876"/>
                  <a:gd name="connsiteY5-208" fmla="*/ 349269 h 923906"/>
                  <a:gd name="connsiteX6-209" fmla="*/ 264202 w 774876"/>
                  <a:gd name="connsiteY6-210" fmla="*/ 223173 h 923906"/>
                  <a:gd name="connsiteX7-211" fmla="*/ 459262 w 774876"/>
                  <a:gd name="connsiteY7-212" fmla="*/ 0 h 923906"/>
                  <a:gd name="connsiteX8-213" fmla="*/ 715845 w 774876"/>
                  <a:gd name="connsiteY8-214" fmla="*/ 284696 h 923906"/>
                  <a:gd name="connsiteX0-215" fmla="*/ 741827 w 741827"/>
                  <a:gd name="connsiteY0-216" fmla="*/ 914398 h 923906"/>
                  <a:gd name="connsiteX1-217" fmla="*/ 459262 w 741827"/>
                  <a:gd name="connsiteY1-218" fmla="*/ 854400 h 923906"/>
                  <a:gd name="connsiteX2-219" fmla="*/ 176697 w 741827"/>
                  <a:gd name="connsiteY2-220" fmla="*/ 914398 h 923906"/>
                  <a:gd name="connsiteX3-221" fmla="*/ 143648 w 741827"/>
                  <a:gd name="connsiteY3-222" fmla="*/ 613293 h 923906"/>
                  <a:gd name="connsiteX4-223" fmla="*/ 2063 w 741827"/>
                  <a:gd name="connsiteY4-224" fmla="*/ 349269 h 923906"/>
                  <a:gd name="connsiteX5-225" fmla="*/ 264202 w 741827"/>
                  <a:gd name="connsiteY5-226" fmla="*/ 223173 h 923906"/>
                  <a:gd name="connsiteX6-227" fmla="*/ 459262 w 741827"/>
                  <a:gd name="connsiteY6-228" fmla="*/ 0 h 923906"/>
                  <a:gd name="connsiteX7-229" fmla="*/ 715845 w 741827"/>
                  <a:gd name="connsiteY7-230" fmla="*/ 284696 h 923906"/>
                  <a:gd name="connsiteX0-231" fmla="*/ 459262 w 715845"/>
                  <a:gd name="connsiteY0-232" fmla="*/ 854400 h 916632"/>
                  <a:gd name="connsiteX1-233" fmla="*/ 176697 w 715845"/>
                  <a:gd name="connsiteY1-234" fmla="*/ 914398 h 916632"/>
                  <a:gd name="connsiteX2-235" fmla="*/ 143648 w 715845"/>
                  <a:gd name="connsiteY2-236" fmla="*/ 613293 h 916632"/>
                  <a:gd name="connsiteX3-237" fmla="*/ 2063 w 715845"/>
                  <a:gd name="connsiteY3-238" fmla="*/ 349269 h 916632"/>
                  <a:gd name="connsiteX4-239" fmla="*/ 264202 w 715845"/>
                  <a:gd name="connsiteY4-240" fmla="*/ 223173 h 916632"/>
                  <a:gd name="connsiteX5-241" fmla="*/ 459262 w 715845"/>
                  <a:gd name="connsiteY5-242" fmla="*/ 0 h 916632"/>
                  <a:gd name="connsiteX6-243" fmla="*/ 715845 w 715845"/>
                  <a:gd name="connsiteY6-244" fmla="*/ 284696 h 916632"/>
                  <a:gd name="connsiteX0-245" fmla="*/ 176697 w 715845"/>
                  <a:gd name="connsiteY0-246" fmla="*/ 914398 h 914398"/>
                  <a:gd name="connsiteX1-247" fmla="*/ 143648 w 715845"/>
                  <a:gd name="connsiteY1-248" fmla="*/ 613293 h 914398"/>
                  <a:gd name="connsiteX2-249" fmla="*/ 2063 w 715845"/>
                  <a:gd name="connsiteY2-250" fmla="*/ 349269 h 914398"/>
                  <a:gd name="connsiteX3-251" fmla="*/ 264202 w 715845"/>
                  <a:gd name="connsiteY3-252" fmla="*/ 223173 h 914398"/>
                  <a:gd name="connsiteX4-253" fmla="*/ 459262 w 715845"/>
                  <a:gd name="connsiteY4-254" fmla="*/ 0 h 914398"/>
                  <a:gd name="connsiteX5-255" fmla="*/ 715845 w 715845"/>
                  <a:gd name="connsiteY5-256" fmla="*/ 284696 h 914398"/>
                  <a:gd name="connsiteX0-257" fmla="*/ 143648 w 715845"/>
                  <a:gd name="connsiteY0-258" fmla="*/ 613293 h 613293"/>
                  <a:gd name="connsiteX1-259" fmla="*/ 2063 w 715845"/>
                  <a:gd name="connsiteY1-260" fmla="*/ 349269 h 613293"/>
                  <a:gd name="connsiteX2-261" fmla="*/ 264202 w 715845"/>
                  <a:gd name="connsiteY2-262" fmla="*/ 223173 h 613293"/>
                  <a:gd name="connsiteX3-263" fmla="*/ 459262 w 715845"/>
                  <a:gd name="connsiteY3-264" fmla="*/ 0 h 613293"/>
                  <a:gd name="connsiteX4-265" fmla="*/ 715845 w 715845"/>
                  <a:gd name="connsiteY4-266" fmla="*/ 284696 h 613293"/>
                  <a:gd name="connsiteX0-267" fmla="*/ 0 w 713782"/>
                  <a:gd name="connsiteY0-268" fmla="*/ 349269 h 349269"/>
                  <a:gd name="connsiteX1-269" fmla="*/ 262139 w 713782"/>
                  <a:gd name="connsiteY1-270" fmla="*/ 223173 h 349269"/>
                  <a:gd name="connsiteX2-271" fmla="*/ 457199 w 713782"/>
                  <a:gd name="connsiteY2-272" fmla="*/ 0 h 349269"/>
                  <a:gd name="connsiteX3-273" fmla="*/ 713782 w 713782"/>
                  <a:gd name="connsiteY3-274" fmla="*/ 284696 h 349269"/>
                  <a:gd name="connsiteX0-275" fmla="*/ 0 w 457199"/>
                  <a:gd name="connsiteY0-276" fmla="*/ 349269 h 349269"/>
                  <a:gd name="connsiteX1-277" fmla="*/ 262139 w 457199"/>
                  <a:gd name="connsiteY1-278" fmla="*/ 223173 h 349269"/>
                  <a:gd name="connsiteX2-279" fmla="*/ 457199 w 457199"/>
                  <a:gd name="connsiteY2-280" fmla="*/ 0 h 349269"/>
                </a:gdLst>
                <a:ahLst/>
                <a:cxnLst>
                  <a:cxn ang="0">
                    <a:pos x="connsiteX0-1" y="connsiteY0-2"/>
                  </a:cxn>
                  <a:cxn ang="0">
                    <a:pos x="connsiteX1-3" y="connsiteY1-4"/>
                  </a:cxn>
                  <a:cxn ang="0">
                    <a:pos x="connsiteX2-5" y="connsiteY2-6"/>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sp>
            <p:nvSpPr>
              <p:cNvPr id="17"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 name="connsiteX0-155" fmla="*/ 654322 w 918524"/>
                  <a:gd name="connsiteY0-156" fmla="*/ 223173 h 923906"/>
                  <a:gd name="connsiteX1-157" fmla="*/ 916461 w 918524"/>
                  <a:gd name="connsiteY1-158" fmla="*/ 349269 h 923906"/>
                  <a:gd name="connsiteX2-159" fmla="*/ 774876 w 918524"/>
                  <a:gd name="connsiteY2-160" fmla="*/ 613293 h 923906"/>
                  <a:gd name="connsiteX3-161" fmla="*/ 741827 w 918524"/>
                  <a:gd name="connsiteY3-162" fmla="*/ 914398 h 923906"/>
                  <a:gd name="connsiteX4-163" fmla="*/ 459262 w 918524"/>
                  <a:gd name="connsiteY4-164" fmla="*/ 854400 h 923906"/>
                  <a:gd name="connsiteX5-165" fmla="*/ 176697 w 918524"/>
                  <a:gd name="connsiteY5-166" fmla="*/ 914398 h 923906"/>
                  <a:gd name="connsiteX6-167" fmla="*/ 143648 w 918524"/>
                  <a:gd name="connsiteY6-168" fmla="*/ 613293 h 923906"/>
                  <a:gd name="connsiteX7-169" fmla="*/ 2063 w 918524"/>
                  <a:gd name="connsiteY7-170" fmla="*/ 349269 h 923906"/>
                  <a:gd name="connsiteX8-171" fmla="*/ 264202 w 918524"/>
                  <a:gd name="connsiteY8-172" fmla="*/ 223173 h 923906"/>
                  <a:gd name="connsiteX9-173" fmla="*/ 459262 w 918524"/>
                  <a:gd name="connsiteY9-174" fmla="*/ 0 h 923906"/>
                  <a:gd name="connsiteX10-175" fmla="*/ 715845 w 918524"/>
                  <a:gd name="connsiteY10-176" fmla="*/ 284696 h 923906"/>
                  <a:gd name="connsiteX0-177" fmla="*/ 916461 w 918524"/>
                  <a:gd name="connsiteY0-178" fmla="*/ 349269 h 923906"/>
                  <a:gd name="connsiteX1-179" fmla="*/ 774876 w 918524"/>
                  <a:gd name="connsiteY1-180" fmla="*/ 613293 h 923906"/>
                  <a:gd name="connsiteX2-181" fmla="*/ 741827 w 918524"/>
                  <a:gd name="connsiteY2-182" fmla="*/ 914398 h 923906"/>
                  <a:gd name="connsiteX3-183" fmla="*/ 459262 w 918524"/>
                  <a:gd name="connsiteY3-184" fmla="*/ 854400 h 923906"/>
                  <a:gd name="connsiteX4-185" fmla="*/ 176697 w 918524"/>
                  <a:gd name="connsiteY4-186" fmla="*/ 914398 h 923906"/>
                  <a:gd name="connsiteX5-187" fmla="*/ 143648 w 918524"/>
                  <a:gd name="connsiteY5-188" fmla="*/ 613293 h 923906"/>
                  <a:gd name="connsiteX6-189" fmla="*/ 2063 w 918524"/>
                  <a:gd name="connsiteY6-190" fmla="*/ 349269 h 923906"/>
                  <a:gd name="connsiteX7-191" fmla="*/ 264202 w 918524"/>
                  <a:gd name="connsiteY7-192" fmla="*/ 223173 h 923906"/>
                  <a:gd name="connsiteX8-193" fmla="*/ 459262 w 918524"/>
                  <a:gd name="connsiteY8-194" fmla="*/ 0 h 923906"/>
                  <a:gd name="connsiteX9-195" fmla="*/ 715845 w 918524"/>
                  <a:gd name="connsiteY9-196" fmla="*/ 284696 h 923906"/>
                  <a:gd name="connsiteX0-197" fmla="*/ 774876 w 774876"/>
                  <a:gd name="connsiteY0-198" fmla="*/ 613293 h 923906"/>
                  <a:gd name="connsiteX1-199" fmla="*/ 741827 w 774876"/>
                  <a:gd name="connsiteY1-200" fmla="*/ 914398 h 923906"/>
                  <a:gd name="connsiteX2-201" fmla="*/ 459262 w 774876"/>
                  <a:gd name="connsiteY2-202" fmla="*/ 854400 h 923906"/>
                  <a:gd name="connsiteX3-203" fmla="*/ 176697 w 774876"/>
                  <a:gd name="connsiteY3-204" fmla="*/ 914398 h 923906"/>
                  <a:gd name="connsiteX4-205" fmla="*/ 143648 w 774876"/>
                  <a:gd name="connsiteY4-206" fmla="*/ 613293 h 923906"/>
                  <a:gd name="connsiteX5-207" fmla="*/ 2063 w 774876"/>
                  <a:gd name="connsiteY5-208" fmla="*/ 349269 h 923906"/>
                  <a:gd name="connsiteX6-209" fmla="*/ 264202 w 774876"/>
                  <a:gd name="connsiteY6-210" fmla="*/ 223173 h 923906"/>
                  <a:gd name="connsiteX7-211" fmla="*/ 459262 w 774876"/>
                  <a:gd name="connsiteY7-212" fmla="*/ 0 h 923906"/>
                  <a:gd name="connsiteX8-213" fmla="*/ 715845 w 774876"/>
                  <a:gd name="connsiteY8-214" fmla="*/ 284696 h 923906"/>
                  <a:gd name="connsiteX0-215" fmla="*/ 741827 w 741827"/>
                  <a:gd name="connsiteY0-216" fmla="*/ 914398 h 923906"/>
                  <a:gd name="connsiteX1-217" fmla="*/ 459262 w 741827"/>
                  <a:gd name="connsiteY1-218" fmla="*/ 854400 h 923906"/>
                  <a:gd name="connsiteX2-219" fmla="*/ 176697 w 741827"/>
                  <a:gd name="connsiteY2-220" fmla="*/ 914398 h 923906"/>
                  <a:gd name="connsiteX3-221" fmla="*/ 143648 w 741827"/>
                  <a:gd name="connsiteY3-222" fmla="*/ 613293 h 923906"/>
                  <a:gd name="connsiteX4-223" fmla="*/ 2063 w 741827"/>
                  <a:gd name="connsiteY4-224" fmla="*/ 349269 h 923906"/>
                  <a:gd name="connsiteX5-225" fmla="*/ 264202 w 741827"/>
                  <a:gd name="connsiteY5-226" fmla="*/ 223173 h 923906"/>
                  <a:gd name="connsiteX6-227" fmla="*/ 459262 w 741827"/>
                  <a:gd name="connsiteY6-228" fmla="*/ 0 h 923906"/>
                  <a:gd name="connsiteX7-229" fmla="*/ 715845 w 741827"/>
                  <a:gd name="connsiteY7-230" fmla="*/ 284696 h 923906"/>
                  <a:gd name="connsiteX0-231" fmla="*/ 459262 w 715845"/>
                  <a:gd name="connsiteY0-232" fmla="*/ 854400 h 916632"/>
                  <a:gd name="connsiteX1-233" fmla="*/ 176697 w 715845"/>
                  <a:gd name="connsiteY1-234" fmla="*/ 914398 h 916632"/>
                  <a:gd name="connsiteX2-235" fmla="*/ 143648 w 715845"/>
                  <a:gd name="connsiteY2-236" fmla="*/ 613293 h 916632"/>
                  <a:gd name="connsiteX3-237" fmla="*/ 2063 w 715845"/>
                  <a:gd name="connsiteY3-238" fmla="*/ 349269 h 916632"/>
                  <a:gd name="connsiteX4-239" fmla="*/ 264202 w 715845"/>
                  <a:gd name="connsiteY4-240" fmla="*/ 223173 h 916632"/>
                  <a:gd name="connsiteX5-241" fmla="*/ 459262 w 715845"/>
                  <a:gd name="connsiteY5-242" fmla="*/ 0 h 916632"/>
                  <a:gd name="connsiteX6-243" fmla="*/ 715845 w 715845"/>
                  <a:gd name="connsiteY6-244" fmla="*/ 284696 h 916632"/>
                  <a:gd name="connsiteX0-245" fmla="*/ 176697 w 715845"/>
                  <a:gd name="connsiteY0-246" fmla="*/ 914398 h 914398"/>
                  <a:gd name="connsiteX1-247" fmla="*/ 143648 w 715845"/>
                  <a:gd name="connsiteY1-248" fmla="*/ 613293 h 914398"/>
                  <a:gd name="connsiteX2-249" fmla="*/ 2063 w 715845"/>
                  <a:gd name="connsiteY2-250" fmla="*/ 349269 h 914398"/>
                  <a:gd name="connsiteX3-251" fmla="*/ 264202 w 715845"/>
                  <a:gd name="connsiteY3-252" fmla="*/ 223173 h 914398"/>
                  <a:gd name="connsiteX4-253" fmla="*/ 459262 w 715845"/>
                  <a:gd name="connsiteY4-254" fmla="*/ 0 h 914398"/>
                  <a:gd name="connsiteX5-255" fmla="*/ 715845 w 715845"/>
                  <a:gd name="connsiteY5-256" fmla="*/ 284696 h 914398"/>
                  <a:gd name="connsiteX0-257" fmla="*/ 143648 w 715845"/>
                  <a:gd name="connsiteY0-258" fmla="*/ 613293 h 613293"/>
                  <a:gd name="connsiteX1-259" fmla="*/ 2063 w 715845"/>
                  <a:gd name="connsiteY1-260" fmla="*/ 349269 h 613293"/>
                  <a:gd name="connsiteX2-261" fmla="*/ 264202 w 715845"/>
                  <a:gd name="connsiteY2-262" fmla="*/ 223173 h 613293"/>
                  <a:gd name="connsiteX3-263" fmla="*/ 459262 w 715845"/>
                  <a:gd name="connsiteY3-264" fmla="*/ 0 h 613293"/>
                  <a:gd name="connsiteX4-265" fmla="*/ 715845 w 715845"/>
                  <a:gd name="connsiteY4-266" fmla="*/ 284696 h 613293"/>
                  <a:gd name="connsiteX0-267" fmla="*/ 0 w 713782"/>
                  <a:gd name="connsiteY0-268" fmla="*/ 349269 h 349269"/>
                  <a:gd name="connsiteX1-269" fmla="*/ 262139 w 713782"/>
                  <a:gd name="connsiteY1-270" fmla="*/ 223173 h 349269"/>
                  <a:gd name="connsiteX2-271" fmla="*/ 457199 w 713782"/>
                  <a:gd name="connsiteY2-272" fmla="*/ 0 h 349269"/>
                  <a:gd name="connsiteX3-273" fmla="*/ 713782 w 713782"/>
                  <a:gd name="connsiteY3-274" fmla="*/ 284696 h 349269"/>
                  <a:gd name="connsiteX0-275" fmla="*/ 0 w 457199"/>
                  <a:gd name="connsiteY0-276" fmla="*/ 349269 h 349269"/>
                  <a:gd name="connsiteX1-277" fmla="*/ 262139 w 457199"/>
                  <a:gd name="connsiteY1-278" fmla="*/ 223173 h 349269"/>
                  <a:gd name="connsiteX2-279" fmla="*/ 457199 w 457199"/>
                  <a:gd name="connsiteY2-280" fmla="*/ 0 h 349269"/>
                  <a:gd name="connsiteX0-281" fmla="*/ 0 w 195060"/>
                  <a:gd name="connsiteY0-282" fmla="*/ 223173 h 223173"/>
                  <a:gd name="connsiteX1-283" fmla="*/ 195060 w 195060"/>
                  <a:gd name="connsiteY1-284" fmla="*/ 0 h 223173"/>
                </a:gdLst>
                <a:ahLst/>
                <a:cxnLst>
                  <a:cxn ang="0">
                    <a:pos x="connsiteX0-1" y="connsiteY0-2"/>
                  </a:cxn>
                  <a:cxn ang="0">
                    <a:pos x="connsiteX1-3" y="connsiteY1-4"/>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grpSp>
      </p:grpSp>
      <p:grpSp>
        <p:nvGrpSpPr>
          <p:cNvPr id="18" name="组合 17"/>
          <p:cNvGrpSpPr/>
          <p:nvPr/>
        </p:nvGrpSpPr>
        <p:grpSpPr>
          <a:xfrm rot="610562">
            <a:off x="9322397" y="3651265"/>
            <a:ext cx="477338" cy="468561"/>
            <a:chOff x="10646778" y="4753862"/>
            <a:chExt cx="751521" cy="737702"/>
          </a:xfrm>
        </p:grpSpPr>
        <p:sp>
          <p:nvSpPr>
            <p:cNvPr id="19"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grpSp>
          <p:nvGrpSpPr>
            <p:cNvPr id="20" name="组合 19"/>
            <p:cNvGrpSpPr/>
            <p:nvPr/>
          </p:nvGrpSpPr>
          <p:grpSpPr>
            <a:xfrm>
              <a:off x="10646778" y="4762829"/>
              <a:ext cx="749726" cy="728735"/>
              <a:chOff x="11012539" y="4493889"/>
              <a:chExt cx="749726" cy="728735"/>
            </a:xfrm>
          </p:grpSpPr>
          <p:sp>
            <p:nvSpPr>
              <p:cNvPr id="21"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15875">
                <a:solidFill>
                  <a:schemeClr val="bg1"/>
                </a:solidFill>
              </a:ln>
              <a:effectLst>
                <a:innerShdw blurRad="292100">
                  <a:srgbClr val="FF5B7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sp>
            <p:nvSpPr>
              <p:cNvPr id="22"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 name="connsiteX0-155" fmla="*/ 654322 w 918524"/>
                  <a:gd name="connsiteY0-156" fmla="*/ 223173 h 923906"/>
                  <a:gd name="connsiteX1-157" fmla="*/ 916461 w 918524"/>
                  <a:gd name="connsiteY1-158" fmla="*/ 349269 h 923906"/>
                  <a:gd name="connsiteX2-159" fmla="*/ 774876 w 918524"/>
                  <a:gd name="connsiteY2-160" fmla="*/ 613293 h 923906"/>
                  <a:gd name="connsiteX3-161" fmla="*/ 741827 w 918524"/>
                  <a:gd name="connsiteY3-162" fmla="*/ 914398 h 923906"/>
                  <a:gd name="connsiteX4-163" fmla="*/ 459262 w 918524"/>
                  <a:gd name="connsiteY4-164" fmla="*/ 854400 h 923906"/>
                  <a:gd name="connsiteX5-165" fmla="*/ 176697 w 918524"/>
                  <a:gd name="connsiteY5-166" fmla="*/ 914398 h 923906"/>
                  <a:gd name="connsiteX6-167" fmla="*/ 143648 w 918524"/>
                  <a:gd name="connsiteY6-168" fmla="*/ 613293 h 923906"/>
                  <a:gd name="connsiteX7-169" fmla="*/ 2063 w 918524"/>
                  <a:gd name="connsiteY7-170" fmla="*/ 349269 h 923906"/>
                  <a:gd name="connsiteX8-171" fmla="*/ 264202 w 918524"/>
                  <a:gd name="connsiteY8-172" fmla="*/ 223173 h 923906"/>
                  <a:gd name="connsiteX9-173" fmla="*/ 459262 w 918524"/>
                  <a:gd name="connsiteY9-174" fmla="*/ 0 h 923906"/>
                  <a:gd name="connsiteX10-175" fmla="*/ 715845 w 918524"/>
                  <a:gd name="connsiteY10-176" fmla="*/ 284696 h 923906"/>
                  <a:gd name="connsiteX0-177" fmla="*/ 916461 w 918524"/>
                  <a:gd name="connsiteY0-178" fmla="*/ 349269 h 923906"/>
                  <a:gd name="connsiteX1-179" fmla="*/ 774876 w 918524"/>
                  <a:gd name="connsiteY1-180" fmla="*/ 613293 h 923906"/>
                  <a:gd name="connsiteX2-181" fmla="*/ 741827 w 918524"/>
                  <a:gd name="connsiteY2-182" fmla="*/ 914398 h 923906"/>
                  <a:gd name="connsiteX3-183" fmla="*/ 459262 w 918524"/>
                  <a:gd name="connsiteY3-184" fmla="*/ 854400 h 923906"/>
                  <a:gd name="connsiteX4-185" fmla="*/ 176697 w 918524"/>
                  <a:gd name="connsiteY4-186" fmla="*/ 914398 h 923906"/>
                  <a:gd name="connsiteX5-187" fmla="*/ 143648 w 918524"/>
                  <a:gd name="connsiteY5-188" fmla="*/ 613293 h 923906"/>
                  <a:gd name="connsiteX6-189" fmla="*/ 2063 w 918524"/>
                  <a:gd name="connsiteY6-190" fmla="*/ 349269 h 923906"/>
                  <a:gd name="connsiteX7-191" fmla="*/ 264202 w 918524"/>
                  <a:gd name="connsiteY7-192" fmla="*/ 223173 h 923906"/>
                  <a:gd name="connsiteX8-193" fmla="*/ 459262 w 918524"/>
                  <a:gd name="connsiteY8-194" fmla="*/ 0 h 923906"/>
                  <a:gd name="connsiteX9-195" fmla="*/ 715845 w 918524"/>
                  <a:gd name="connsiteY9-196" fmla="*/ 284696 h 923906"/>
                  <a:gd name="connsiteX0-197" fmla="*/ 774876 w 774876"/>
                  <a:gd name="connsiteY0-198" fmla="*/ 613293 h 923906"/>
                  <a:gd name="connsiteX1-199" fmla="*/ 741827 w 774876"/>
                  <a:gd name="connsiteY1-200" fmla="*/ 914398 h 923906"/>
                  <a:gd name="connsiteX2-201" fmla="*/ 459262 w 774876"/>
                  <a:gd name="connsiteY2-202" fmla="*/ 854400 h 923906"/>
                  <a:gd name="connsiteX3-203" fmla="*/ 176697 w 774876"/>
                  <a:gd name="connsiteY3-204" fmla="*/ 914398 h 923906"/>
                  <a:gd name="connsiteX4-205" fmla="*/ 143648 w 774876"/>
                  <a:gd name="connsiteY4-206" fmla="*/ 613293 h 923906"/>
                  <a:gd name="connsiteX5-207" fmla="*/ 2063 w 774876"/>
                  <a:gd name="connsiteY5-208" fmla="*/ 349269 h 923906"/>
                  <a:gd name="connsiteX6-209" fmla="*/ 264202 w 774876"/>
                  <a:gd name="connsiteY6-210" fmla="*/ 223173 h 923906"/>
                  <a:gd name="connsiteX7-211" fmla="*/ 459262 w 774876"/>
                  <a:gd name="connsiteY7-212" fmla="*/ 0 h 923906"/>
                  <a:gd name="connsiteX8-213" fmla="*/ 715845 w 774876"/>
                  <a:gd name="connsiteY8-214" fmla="*/ 284696 h 923906"/>
                  <a:gd name="connsiteX0-215" fmla="*/ 741827 w 741827"/>
                  <a:gd name="connsiteY0-216" fmla="*/ 914398 h 923906"/>
                  <a:gd name="connsiteX1-217" fmla="*/ 459262 w 741827"/>
                  <a:gd name="connsiteY1-218" fmla="*/ 854400 h 923906"/>
                  <a:gd name="connsiteX2-219" fmla="*/ 176697 w 741827"/>
                  <a:gd name="connsiteY2-220" fmla="*/ 914398 h 923906"/>
                  <a:gd name="connsiteX3-221" fmla="*/ 143648 w 741827"/>
                  <a:gd name="connsiteY3-222" fmla="*/ 613293 h 923906"/>
                  <a:gd name="connsiteX4-223" fmla="*/ 2063 w 741827"/>
                  <a:gd name="connsiteY4-224" fmla="*/ 349269 h 923906"/>
                  <a:gd name="connsiteX5-225" fmla="*/ 264202 w 741827"/>
                  <a:gd name="connsiteY5-226" fmla="*/ 223173 h 923906"/>
                  <a:gd name="connsiteX6-227" fmla="*/ 459262 w 741827"/>
                  <a:gd name="connsiteY6-228" fmla="*/ 0 h 923906"/>
                  <a:gd name="connsiteX7-229" fmla="*/ 715845 w 741827"/>
                  <a:gd name="connsiteY7-230" fmla="*/ 284696 h 923906"/>
                  <a:gd name="connsiteX0-231" fmla="*/ 459262 w 715845"/>
                  <a:gd name="connsiteY0-232" fmla="*/ 854400 h 916632"/>
                  <a:gd name="connsiteX1-233" fmla="*/ 176697 w 715845"/>
                  <a:gd name="connsiteY1-234" fmla="*/ 914398 h 916632"/>
                  <a:gd name="connsiteX2-235" fmla="*/ 143648 w 715845"/>
                  <a:gd name="connsiteY2-236" fmla="*/ 613293 h 916632"/>
                  <a:gd name="connsiteX3-237" fmla="*/ 2063 w 715845"/>
                  <a:gd name="connsiteY3-238" fmla="*/ 349269 h 916632"/>
                  <a:gd name="connsiteX4-239" fmla="*/ 264202 w 715845"/>
                  <a:gd name="connsiteY4-240" fmla="*/ 223173 h 916632"/>
                  <a:gd name="connsiteX5-241" fmla="*/ 459262 w 715845"/>
                  <a:gd name="connsiteY5-242" fmla="*/ 0 h 916632"/>
                  <a:gd name="connsiteX6-243" fmla="*/ 715845 w 715845"/>
                  <a:gd name="connsiteY6-244" fmla="*/ 284696 h 916632"/>
                  <a:gd name="connsiteX0-245" fmla="*/ 176697 w 715845"/>
                  <a:gd name="connsiteY0-246" fmla="*/ 914398 h 914398"/>
                  <a:gd name="connsiteX1-247" fmla="*/ 143648 w 715845"/>
                  <a:gd name="connsiteY1-248" fmla="*/ 613293 h 914398"/>
                  <a:gd name="connsiteX2-249" fmla="*/ 2063 w 715845"/>
                  <a:gd name="connsiteY2-250" fmla="*/ 349269 h 914398"/>
                  <a:gd name="connsiteX3-251" fmla="*/ 264202 w 715845"/>
                  <a:gd name="connsiteY3-252" fmla="*/ 223173 h 914398"/>
                  <a:gd name="connsiteX4-253" fmla="*/ 459262 w 715845"/>
                  <a:gd name="connsiteY4-254" fmla="*/ 0 h 914398"/>
                  <a:gd name="connsiteX5-255" fmla="*/ 715845 w 715845"/>
                  <a:gd name="connsiteY5-256" fmla="*/ 284696 h 914398"/>
                  <a:gd name="connsiteX0-257" fmla="*/ 143648 w 715845"/>
                  <a:gd name="connsiteY0-258" fmla="*/ 613293 h 613293"/>
                  <a:gd name="connsiteX1-259" fmla="*/ 2063 w 715845"/>
                  <a:gd name="connsiteY1-260" fmla="*/ 349269 h 613293"/>
                  <a:gd name="connsiteX2-261" fmla="*/ 264202 w 715845"/>
                  <a:gd name="connsiteY2-262" fmla="*/ 223173 h 613293"/>
                  <a:gd name="connsiteX3-263" fmla="*/ 459262 w 715845"/>
                  <a:gd name="connsiteY3-264" fmla="*/ 0 h 613293"/>
                  <a:gd name="connsiteX4-265" fmla="*/ 715845 w 715845"/>
                  <a:gd name="connsiteY4-266" fmla="*/ 284696 h 613293"/>
                  <a:gd name="connsiteX0-267" fmla="*/ 0 w 713782"/>
                  <a:gd name="connsiteY0-268" fmla="*/ 349269 h 349269"/>
                  <a:gd name="connsiteX1-269" fmla="*/ 262139 w 713782"/>
                  <a:gd name="connsiteY1-270" fmla="*/ 223173 h 349269"/>
                  <a:gd name="connsiteX2-271" fmla="*/ 457199 w 713782"/>
                  <a:gd name="connsiteY2-272" fmla="*/ 0 h 349269"/>
                  <a:gd name="connsiteX3-273" fmla="*/ 713782 w 713782"/>
                  <a:gd name="connsiteY3-274" fmla="*/ 284696 h 349269"/>
                  <a:gd name="connsiteX0-275" fmla="*/ 0 w 457199"/>
                  <a:gd name="connsiteY0-276" fmla="*/ 349269 h 349269"/>
                  <a:gd name="connsiteX1-277" fmla="*/ 262139 w 457199"/>
                  <a:gd name="connsiteY1-278" fmla="*/ 223173 h 349269"/>
                  <a:gd name="connsiteX2-279" fmla="*/ 457199 w 457199"/>
                  <a:gd name="connsiteY2-280" fmla="*/ 0 h 349269"/>
                </a:gdLst>
                <a:ahLst/>
                <a:cxnLst>
                  <a:cxn ang="0">
                    <a:pos x="connsiteX0-1" y="connsiteY0-2"/>
                  </a:cxn>
                  <a:cxn ang="0">
                    <a:pos x="connsiteX1-3" y="connsiteY1-4"/>
                  </a:cxn>
                  <a:cxn ang="0">
                    <a:pos x="connsiteX2-5" y="connsiteY2-6"/>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sp>
            <p:nvSpPr>
              <p:cNvPr id="2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 name="connsiteX0-155" fmla="*/ 654322 w 918524"/>
                  <a:gd name="connsiteY0-156" fmla="*/ 223173 h 923906"/>
                  <a:gd name="connsiteX1-157" fmla="*/ 916461 w 918524"/>
                  <a:gd name="connsiteY1-158" fmla="*/ 349269 h 923906"/>
                  <a:gd name="connsiteX2-159" fmla="*/ 774876 w 918524"/>
                  <a:gd name="connsiteY2-160" fmla="*/ 613293 h 923906"/>
                  <a:gd name="connsiteX3-161" fmla="*/ 741827 w 918524"/>
                  <a:gd name="connsiteY3-162" fmla="*/ 914398 h 923906"/>
                  <a:gd name="connsiteX4-163" fmla="*/ 459262 w 918524"/>
                  <a:gd name="connsiteY4-164" fmla="*/ 854400 h 923906"/>
                  <a:gd name="connsiteX5-165" fmla="*/ 176697 w 918524"/>
                  <a:gd name="connsiteY5-166" fmla="*/ 914398 h 923906"/>
                  <a:gd name="connsiteX6-167" fmla="*/ 143648 w 918524"/>
                  <a:gd name="connsiteY6-168" fmla="*/ 613293 h 923906"/>
                  <a:gd name="connsiteX7-169" fmla="*/ 2063 w 918524"/>
                  <a:gd name="connsiteY7-170" fmla="*/ 349269 h 923906"/>
                  <a:gd name="connsiteX8-171" fmla="*/ 264202 w 918524"/>
                  <a:gd name="connsiteY8-172" fmla="*/ 223173 h 923906"/>
                  <a:gd name="connsiteX9-173" fmla="*/ 459262 w 918524"/>
                  <a:gd name="connsiteY9-174" fmla="*/ 0 h 923906"/>
                  <a:gd name="connsiteX10-175" fmla="*/ 715845 w 918524"/>
                  <a:gd name="connsiteY10-176" fmla="*/ 284696 h 923906"/>
                  <a:gd name="connsiteX0-177" fmla="*/ 916461 w 918524"/>
                  <a:gd name="connsiteY0-178" fmla="*/ 349269 h 923906"/>
                  <a:gd name="connsiteX1-179" fmla="*/ 774876 w 918524"/>
                  <a:gd name="connsiteY1-180" fmla="*/ 613293 h 923906"/>
                  <a:gd name="connsiteX2-181" fmla="*/ 741827 w 918524"/>
                  <a:gd name="connsiteY2-182" fmla="*/ 914398 h 923906"/>
                  <a:gd name="connsiteX3-183" fmla="*/ 459262 w 918524"/>
                  <a:gd name="connsiteY3-184" fmla="*/ 854400 h 923906"/>
                  <a:gd name="connsiteX4-185" fmla="*/ 176697 w 918524"/>
                  <a:gd name="connsiteY4-186" fmla="*/ 914398 h 923906"/>
                  <a:gd name="connsiteX5-187" fmla="*/ 143648 w 918524"/>
                  <a:gd name="connsiteY5-188" fmla="*/ 613293 h 923906"/>
                  <a:gd name="connsiteX6-189" fmla="*/ 2063 w 918524"/>
                  <a:gd name="connsiteY6-190" fmla="*/ 349269 h 923906"/>
                  <a:gd name="connsiteX7-191" fmla="*/ 264202 w 918524"/>
                  <a:gd name="connsiteY7-192" fmla="*/ 223173 h 923906"/>
                  <a:gd name="connsiteX8-193" fmla="*/ 459262 w 918524"/>
                  <a:gd name="connsiteY8-194" fmla="*/ 0 h 923906"/>
                  <a:gd name="connsiteX9-195" fmla="*/ 715845 w 918524"/>
                  <a:gd name="connsiteY9-196" fmla="*/ 284696 h 923906"/>
                  <a:gd name="connsiteX0-197" fmla="*/ 774876 w 774876"/>
                  <a:gd name="connsiteY0-198" fmla="*/ 613293 h 923906"/>
                  <a:gd name="connsiteX1-199" fmla="*/ 741827 w 774876"/>
                  <a:gd name="connsiteY1-200" fmla="*/ 914398 h 923906"/>
                  <a:gd name="connsiteX2-201" fmla="*/ 459262 w 774876"/>
                  <a:gd name="connsiteY2-202" fmla="*/ 854400 h 923906"/>
                  <a:gd name="connsiteX3-203" fmla="*/ 176697 w 774876"/>
                  <a:gd name="connsiteY3-204" fmla="*/ 914398 h 923906"/>
                  <a:gd name="connsiteX4-205" fmla="*/ 143648 w 774876"/>
                  <a:gd name="connsiteY4-206" fmla="*/ 613293 h 923906"/>
                  <a:gd name="connsiteX5-207" fmla="*/ 2063 w 774876"/>
                  <a:gd name="connsiteY5-208" fmla="*/ 349269 h 923906"/>
                  <a:gd name="connsiteX6-209" fmla="*/ 264202 w 774876"/>
                  <a:gd name="connsiteY6-210" fmla="*/ 223173 h 923906"/>
                  <a:gd name="connsiteX7-211" fmla="*/ 459262 w 774876"/>
                  <a:gd name="connsiteY7-212" fmla="*/ 0 h 923906"/>
                  <a:gd name="connsiteX8-213" fmla="*/ 715845 w 774876"/>
                  <a:gd name="connsiteY8-214" fmla="*/ 284696 h 923906"/>
                  <a:gd name="connsiteX0-215" fmla="*/ 741827 w 741827"/>
                  <a:gd name="connsiteY0-216" fmla="*/ 914398 h 923906"/>
                  <a:gd name="connsiteX1-217" fmla="*/ 459262 w 741827"/>
                  <a:gd name="connsiteY1-218" fmla="*/ 854400 h 923906"/>
                  <a:gd name="connsiteX2-219" fmla="*/ 176697 w 741827"/>
                  <a:gd name="connsiteY2-220" fmla="*/ 914398 h 923906"/>
                  <a:gd name="connsiteX3-221" fmla="*/ 143648 w 741827"/>
                  <a:gd name="connsiteY3-222" fmla="*/ 613293 h 923906"/>
                  <a:gd name="connsiteX4-223" fmla="*/ 2063 w 741827"/>
                  <a:gd name="connsiteY4-224" fmla="*/ 349269 h 923906"/>
                  <a:gd name="connsiteX5-225" fmla="*/ 264202 w 741827"/>
                  <a:gd name="connsiteY5-226" fmla="*/ 223173 h 923906"/>
                  <a:gd name="connsiteX6-227" fmla="*/ 459262 w 741827"/>
                  <a:gd name="connsiteY6-228" fmla="*/ 0 h 923906"/>
                  <a:gd name="connsiteX7-229" fmla="*/ 715845 w 741827"/>
                  <a:gd name="connsiteY7-230" fmla="*/ 284696 h 923906"/>
                  <a:gd name="connsiteX0-231" fmla="*/ 459262 w 715845"/>
                  <a:gd name="connsiteY0-232" fmla="*/ 854400 h 916632"/>
                  <a:gd name="connsiteX1-233" fmla="*/ 176697 w 715845"/>
                  <a:gd name="connsiteY1-234" fmla="*/ 914398 h 916632"/>
                  <a:gd name="connsiteX2-235" fmla="*/ 143648 w 715845"/>
                  <a:gd name="connsiteY2-236" fmla="*/ 613293 h 916632"/>
                  <a:gd name="connsiteX3-237" fmla="*/ 2063 w 715845"/>
                  <a:gd name="connsiteY3-238" fmla="*/ 349269 h 916632"/>
                  <a:gd name="connsiteX4-239" fmla="*/ 264202 w 715845"/>
                  <a:gd name="connsiteY4-240" fmla="*/ 223173 h 916632"/>
                  <a:gd name="connsiteX5-241" fmla="*/ 459262 w 715845"/>
                  <a:gd name="connsiteY5-242" fmla="*/ 0 h 916632"/>
                  <a:gd name="connsiteX6-243" fmla="*/ 715845 w 715845"/>
                  <a:gd name="connsiteY6-244" fmla="*/ 284696 h 916632"/>
                  <a:gd name="connsiteX0-245" fmla="*/ 176697 w 715845"/>
                  <a:gd name="connsiteY0-246" fmla="*/ 914398 h 914398"/>
                  <a:gd name="connsiteX1-247" fmla="*/ 143648 w 715845"/>
                  <a:gd name="connsiteY1-248" fmla="*/ 613293 h 914398"/>
                  <a:gd name="connsiteX2-249" fmla="*/ 2063 w 715845"/>
                  <a:gd name="connsiteY2-250" fmla="*/ 349269 h 914398"/>
                  <a:gd name="connsiteX3-251" fmla="*/ 264202 w 715845"/>
                  <a:gd name="connsiteY3-252" fmla="*/ 223173 h 914398"/>
                  <a:gd name="connsiteX4-253" fmla="*/ 459262 w 715845"/>
                  <a:gd name="connsiteY4-254" fmla="*/ 0 h 914398"/>
                  <a:gd name="connsiteX5-255" fmla="*/ 715845 w 715845"/>
                  <a:gd name="connsiteY5-256" fmla="*/ 284696 h 914398"/>
                  <a:gd name="connsiteX0-257" fmla="*/ 143648 w 715845"/>
                  <a:gd name="connsiteY0-258" fmla="*/ 613293 h 613293"/>
                  <a:gd name="connsiteX1-259" fmla="*/ 2063 w 715845"/>
                  <a:gd name="connsiteY1-260" fmla="*/ 349269 h 613293"/>
                  <a:gd name="connsiteX2-261" fmla="*/ 264202 w 715845"/>
                  <a:gd name="connsiteY2-262" fmla="*/ 223173 h 613293"/>
                  <a:gd name="connsiteX3-263" fmla="*/ 459262 w 715845"/>
                  <a:gd name="connsiteY3-264" fmla="*/ 0 h 613293"/>
                  <a:gd name="connsiteX4-265" fmla="*/ 715845 w 715845"/>
                  <a:gd name="connsiteY4-266" fmla="*/ 284696 h 613293"/>
                  <a:gd name="connsiteX0-267" fmla="*/ 0 w 713782"/>
                  <a:gd name="connsiteY0-268" fmla="*/ 349269 h 349269"/>
                  <a:gd name="connsiteX1-269" fmla="*/ 262139 w 713782"/>
                  <a:gd name="connsiteY1-270" fmla="*/ 223173 h 349269"/>
                  <a:gd name="connsiteX2-271" fmla="*/ 457199 w 713782"/>
                  <a:gd name="connsiteY2-272" fmla="*/ 0 h 349269"/>
                  <a:gd name="connsiteX3-273" fmla="*/ 713782 w 713782"/>
                  <a:gd name="connsiteY3-274" fmla="*/ 284696 h 349269"/>
                  <a:gd name="connsiteX0-275" fmla="*/ 0 w 457199"/>
                  <a:gd name="connsiteY0-276" fmla="*/ 349269 h 349269"/>
                  <a:gd name="connsiteX1-277" fmla="*/ 262139 w 457199"/>
                  <a:gd name="connsiteY1-278" fmla="*/ 223173 h 349269"/>
                  <a:gd name="connsiteX2-279" fmla="*/ 457199 w 457199"/>
                  <a:gd name="connsiteY2-280" fmla="*/ 0 h 349269"/>
                  <a:gd name="connsiteX0-281" fmla="*/ 0 w 195060"/>
                  <a:gd name="connsiteY0-282" fmla="*/ 223173 h 223173"/>
                  <a:gd name="connsiteX1-283" fmla="*/ 195060 w 195060"/>
                  <a:gd name="connsiteY1-284" fmla="*/ 0 h 223173"/>
                </a:gdLst>
                <a:ahLst/>
                <a:cxnLst>
                  <a:cxn ang="0">
                    <a:pos x="connsiteX0-1" y="connsiteY0-2"/>
                  </a:cxn>
                  <a:cxn ang="0">
                    <a:pos x="connsiteX1-3" y="connsiteY1-4"/>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grpSp>
      </p:grpSp>
      <p:grpSp>
        <p:nvGrpSpPr>
          <p:cNvPr id="24" name="组合 23"/>
          <p:cNvGrpSpPr/>
          <p:nvPr/>
        </p:nvGrpSpPr>
        <p:grpSpPr>
          <a:xfrm rot="2427509">
            <a:off x="10353911" y="1440384"/>
            <a:ext cx="661032" cy="648877"/>
            <a:chOff x="10646778" y="4753862"/>
            <a:chExt cx="751521" cy="737702"/>
          </a:xfrm>
        </p:grpSpPr>
        <p:sp>
          <p:nvSpPr>
            <p:cNvPr id="25"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grpSp>
          <p:nvGrpSpPr>
            <p:cNvPr id="26" name="组合 25"/>
            <p:cNvGrpSpPr/>
            <p:nvPr/>
          </p:nvGrpSpPr>
          <p:grpSpPr>
            <a:xfrm>
              <a:off x="10646778" y="4762829"/>
              <a:ext cx="749726" cy="728735"/>
              <a:chOff x="11012539" y="4493889"/>
              <a:chExt cx="749726" cy="728735"/>
            </a:xfrm>
          </p:grpSpPr>
          <p:sp>
            <p:nvSpPr>
              <p:cNvPr id="27"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B7C86D"/>
              </a:solidFill>
              <a:ln w="15875">
                <a:solidFill>
                  <a:srgbClr val="B7C86D"/>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sp>
            <p:nvSpPr>
              <p:cNvPr id="28"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 name="connsiteX0-155" fmla="*/ 654322 w 918524"/>
                  <a:gd name="connsiteY0-156" fmla="*/ 223173 h 923906"/>
                  <a:gd name="connsiteX1-157" fmla="*/ 916461 w 918524"/>
                  <a:gd name="connsiteY1-158" fmla="*/ 349269 h 923906"/>
                  <a:gd name="connsiteX2-159" fmla="*/ 774876 w 918524"/>
                  <a:gd name="connsiteY2-160" fmla="*/ 613293 h 923906"/>
                  <a:gd name="connsiteX3-161" fmla="*/ 741827 w 918524"/>
                  <a:gd name="connsiteY3-162" fmla="*/ 914398 h 923906"/>
                  <a:gd name="connsiteX4-163" fmla="*/ 459262 w 918524"/>
                  <a:gd name="connsiteY4-164" fmla="*/ 854400 h 923906"/>
                  <a:gd name="connsiteX5-165" fmla="*/ 176697 w 918524"/>
                  <a:gd name="connsiteY5-166" fmla="*/ 914398 h 923906"/>
                  <a:gd name="connsiteX6-167" fmla="*/ 143648 w 918524"/>
                  <a:gd name="connsiteY6-168" fmla="*/ 613293 h 923906"/>
                  <a:gd name="connsiteX7-169" fmla="*/ 2063 w 918524"/>
                  <a:gd name="connsiteY7-170" fmla="*/ 349269 h 923906"/>
                  <a:gd name="connsiteX8-171" fmla="*/ 264202 w 918524"/>
                  <a:gd name="connsiteY8-172" fmla="*/ 223173 h 923906"/>
                  <a:gd name="connsiteX9-173" fmla="*/ 459262 w 918524"/>
                  <a:gd name="connsiteY9-174" fmla="*/ 0 h 923906"/>
                  <a:gd name="connsiteX10-175" fmla="*/ 715845 w 918524"/>
                  <a:gd name="connsiteY10-176" fmla="*/ 284696 h 923906"/>
                  <a:gd name="connsiteX0-177" fmla="*/ 916461 w 918524"/>
                  <a:gd name="connsiteY0-178" fmla="*/ 349269 h 923906"/>
                  <a:gd name="connsiteX1-179" fmla="*/ 774876 w 918524"/>
                  <a:gd name="connsiteY1-180" fmla="*/ 613293 h 923906"/>
                  <a:gd name="connsiteX2-181" fmla="*/ 741827 w 918524"/>
                  <a:gd name="connsiteY2-182" fmla="*/ 914398 h 923906"/>
                  <a:gd name="connsiteX3-183" fmla="*/ 459262 w 918524"/>
                  <a:gd name="connsiteY3-184" fmla="*/ 854400 h 923906"/>
                  <a:gd name="connsiteX4-185" fmla="*/ 176697 w 918524"/>
                  <a:gd name="connsiteY4-186" fmla="*/ 914398 h 923906"/>
                  <a:gd name="connsiteX5-187" fmla="*/ 143648 w 918524"/>
                  <a:gd name="connsiteY5-188" fmla="*/ 613293 h 923906"/>
                  <a:gd name="connsiteX6-189" fmla="*/ 2063 w 918524"/>
                  <a:gd name="connsiteY6-190" fmla="*/ 349269 h 923906"/>
                  <a:gd name="connsiteX7-191" fmla="*/ 264202 w 918524"/>
                  <a:gd name="connsiteY7-192" fmla="*/ 223173 h 923906"/>
                  <a:gd name="connsiteX8-193" fmla="*/ 459262 w 918524"/>
                  <a:gd name="connsiteY8-194" fmla="*/ 0 h 923906"/>
                  <a:gd name="connsiteX9-195" fmla="*/ 715845 w 918524"/>
                  <a:gd name="connsiteY9-196" fmla="*/ 284696 h 923906"/>
                  <a:gd name="connsiteX0-197" fmla="*/ 774876 w 774876"/>
                  <a:gd name="connsiteY0-198" fmla="*/ 613293 h 923906"/>
                  <a:gd name="connsiteX1-199" fmla="*/ 741827 w 774876"/>
                  <a:gd name="connsiteY1-200" fmla="*/ 914398 h 923906"/>
                  <a:gd name="connsiteX2-201" fmla="*/ 459262 w 774876"/>
                  <a:gd name="connsiteY2-202" fmla="*/ 854400 h 923906"/>
                  <a:gd name="connsiteX3-203" fmla="*/ 176697 w 774876"/>
                  <a:gd name="connsiteY3-204" fmla="*/ 914398 h 923906"/>
                  <a:gd name="connsiteX4-205" fmla="*/ 143648 w 774876"/>
                  <a:gd name="connsiteY4-206" fmla="*/ 613293 h 923906"/>
                  <a:gd name="connsiteX5-207" fmla="*/ 2063 w 774876"/>
                  <a:gd name="connsiteY5-208" fmla="*/ 349269 h 923906"/>
                  <a:gd name="connsiteX6-209" fmla="*/ 264202 w 774876"/>
                  <a:gd name="connsiteY6-210" fmla="*/ 223173 h 923906"/>
                  <a:gd name="connsiteX7-211" fmla="*/ 459262 w 774876"/>
                  <a:gd name="connsiteY7-212" fmla="*/ 0 h 923906"/>
                  <a:gd name="connsiteX8-213" fmla="*/ 715845 w 774876"/>
                  <a:gd name="connsiteY8-214" fmla="*/ 284696 h 923906"/>
                  <a:gd name="connsiteX0-215" fmla="*/ 741827 w 741827"/>
                  <a:gd name="connsiteY0-216" fmla="*/ 914398 h 923906"/>
                  <a:gd name="connsiteX1-217" fmla="*/ 459262 w 741827"/>
                  <a:gd name="connsiteY1-218" fmla="*/ 854400 h 923906"/>
                  <a:gd name="connsiteX2-219" fmla="*/ 176697 w 741827"/>
                  <a:gd name="connsiteY2-220" fmla="*/ 914398 h 923906"/>
                  <a:gd name="connsiteX3-221" fmla="*/ 143648 w 741827"/>
                  <a:gd name="connsiteY3-222" fmla="*/ 613293 h 923906"/>
                  <a:gd name="connsiteX4-223" fmla="*/ 2063 w 741827"/>
                  <a:gd name="connsiteY4-224" fmla="*/ 349269 h 923906"/>
                  <a:gd name="connsiteX5-225" fmla="*/ 264202 w 741827"/>
                  <a:gd name="connsiteY5-226" fmla="*/ 223173 h 923906"/>
                  <a:gd name="connsiteX6-227" fmla="*/ 459262 w 741827"/>
                  <a:gd name="connsiteY6-228" fmla="*/ 0 h 923906"/>
                  <a:gd name="connsiteX7-229" fmla="*/ 715845 w 741827"/>
                  <a:gd name="connsiteY7-230" fmla="*/ 284696 h 923906"/>
                  <a:gd name="connsiteX0-231" fmla="*/ 459262 w 715845"/>
                  <a:gd name="connsiteY0-232" fmla="*/ 854400 h 916632"/>
                  <a:gd name="connsiteX1-233" fmla="*/ 176697 w 715845"/>
                  <a:gd name="connsiteY1-234" fmla="*/ 914398 h 916632"/>
                  <a:gd name="connsiteX2-235" fmla="*/ 143648 w 715845"/>
                  <a:gd name="connsiteY2-236" fmla="*/ 613293 h 916632"/>
                  <a:gd name="connsiteX3-237" fmla="*/ 2063 w 715845"/>
                  <a:gd name="connsiteY3-238" fmla="*/ 349269 h 916632"/>
                  <a:gd name="connsiteX4-239" fmla="*/ 264202 w 715845"/>
                  <a:gd name="connsiteY4-240" fmla="*/ 223173 h 916632"/>
                  <a:gd name="connsiteX5-241" fmla="*/ 459262 w 715845"/>
                  <a:gd name="connsiteY5-242" fmla="*/ 0 h 916632"/>
                  <a:gd name="connsiteX6-243" fmla="*/ 715845 w 715845"/>
                  <a:gd name="connsiteY6-244" fmla="*/ 284696 h 916632"/>
                  <a:gd name="connsiteX0-245" fmla="*/ 176697 w 715845"/>
                  <a:gd name="connsiteY0-246" fmla="*/ 914398 h 914398"/>
                  <a:gd name="connsiteX1-247" fmla="*/ 143648 w 715845"/>
                  <a:gd name="connsiteY1-248" fmla="*/ 613293 h 914398"/>
                  <a:gd name="connsiteX2-249" fmla="*/ 2063 w 715845"/>
                  <a:gd name="connsiteY2-250" fmla="*/ 349269 h 914398"/>
                  <a:gd name="connsiteX3-251" fmla="*/ 264202 w 715845"/>
                  <a:gd name="connsiteY3-252" fmla="*/ 223173 h 914398"/>
                  <a:gd name="connsiteX4-253" fmla="*/ 459262 w 715845"/>
                  <a:gd name="connsiteY4-254" fmla="*/ 0 h 914398"/>
                  <a:gd name="connsiteX5-255" fmla="*/ 715845 w 715845"/>
                  <a:gd name="connsiteY5-256" fmla="*/ 284696 h 914398"/>
                  <a:gd name="connsiteX0-257" fmla="*/ 143648 w 715845"/>
                  <a:gd name="connsiteY0-258" fmla="*/ 613293 h 613293"/>
                  <a:gd name="connsiteX1-259" fmla="*/ 2063 w 715845"/>
                  <a:gd name="connsiteY1-260" fmla="*/ 349269 h 613293"/>
                  <a:gd name="connsiteX2-261" fmla="*/ 264202 w 715845"/>
                  <a:gd name="connsiteY2-262" fmla="*/ 223173 h 613293"/>
                  <a:gd name="connsiteX3-263" fmla="*/ 459262 w 715845"/>
                  <a:gd name="connsiteY3-264" fmla="*/ 0 h 613293"/>
                  <a:gd name="connsiteX4-265" fmla="*/ 715845 w 715845"/>
                  <a:gd name="connsiteY4-266" fmla="*/ 284696 h 613293"/>
                  <a:gd name="connsiteX0-267" fmla="*/ 0 w 713782"/>
                  <a:gd name="connsiteY0-268" fmla="*/ 349269 h 349269"/>
                  <a:gd name="connsiteX1-269" fmla="*/ 262139 w 713782"/>
                  <a:gd name="connsiteY1-270" fmla="*/ 223173 h 349269"/>
                  <a:gd name="connsiteX2-271" fmla="*/ 457199 w 713782"/>
                  <a:gd name="connsiteY2-272" fmla="*/ 0 h 349269"/>
                  <a:gd name="connsiteX3-273" fmla="*/ 713782 w 713782"/>
                  <a:gd name="connsiteY3-274" fmla="*/ 284696 h 349269"/>
                  <a:gd name="connsiteX0-275" fmla="*/ 0 w 457199"/>
                  <a:gd name="connsiteY0-276" fmla="*/ 349269 h 349269"/>
                  <a:gd name="connsiteX1-277" fmla="*/ 262139 w 457199"/>
                  <a:gd name="connsiteY1-278" fmla="*/ 223173 h 349269"/>
                  <a:gd name="connsiteX2-279" fmla="*/ 457199 w 457199"/>
                  <a:gd name="connsiteY2-280" fmla="*/ 0 h 349269"/>
                </a:gdLst>
                <a:ahLst/>
                <a:cxnLst>
                  <a:cxn ang="0">
                    <a:pos x="connsiteX0-1" y="connsiteY0-2"/>
                  </a:cxn>
                  <a:cxn ang="0">
                    <a:pos x="connsiteX1-3" y="connsiteY1-4"/>
                  </a:cxn>
                  <a:cxn ang="0">
                    <a:pos x="connsiteX2-5" y="connsiteY2-6"/>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sp>
            <p:nvSpPr>
              <p:cNvPr id="29"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 name="connsiteX0-155" fmla="*/ 654322 w 918524"/>
                  <a:gd name="connsiteY0-156" fmla="*/ 223173 h 923906"/>
                  <a:gd name="connsiteX1-157" fmla="*/ 916461 w 918524"/>
                  <a:gd name="connsiteY1-158" fmla="*/ 349269 h 923906"/>
                  <a:gd name="connsiteX2-159" fmla="*/ 774876 w 918524"/>
                  <a:gd name="connsiteY2-160" fmla="*/ 613293 h 923906"/>
                  <a:gd name="connsiteX3-161" fmla="*/ 741827 w 918524"/>
                  <a:gd name="connsiteY3-162" fmla="*/ 914398 h 923906"/>
                  <a:gd name="connsiteX4-163" fmla="*/ 459262 w 918524"/>
                  <a:gd name="connsiteY4-164" fmla="*/ 854400 h 923906"/>
                  <a:gd name="connsiteX5-165" fmla="*/ 176697 w 918524"/>
                  <a:gd name="connsiteY5-166" fmla="*/ 914398 h 923906"/>
                  <a:gd name="connsiteX6-167" fmla="*/ 143648 w 918524"/>
                  <a:gd name="connsiteY6-168" fmla="*/ 613293 h 923906"/>
                  <a:gd name="connsiteX7-169" fmla="*/ 2063 w 918524"/>
                  <a:gd name="connsiteY7-170" fmla="*/ 349269 h 923906"/>
                  <a:gd name="connsiteX8-171" fmla="*/ 264202 w 918524"/>
                  <a:gd name="connsiteY8-172" fmla="*/ 223173 h 923906"/>
                  <a:gd name="connsiteX9-173" fmla="*/ 459262 w 918524"/>
                  <a:gd name="connsiteY9-174" fmla="*/ 0 h 923906"/>
                  <a:gd name="connsiteX10-175" fmla="*/ 715845 w 918524"/>
                  <a:gd name="connsiteY10-176" fmla="*/ 284696 h 923906"/>
                  <a:gd name="connsiteX0-177" fmla="*/ 916461 w 918524"/>
                  <a:gd name="connsiteY0-178" fmla="*/ 349269 h 923906"/>
                  <a:gd name="connsiteX1-179" fmla="*/ 774876 w 918524"/>
                  <a:gd name="connsiteY1-180" fmla="*/ 613293 h 923906"/>
                  <a:gd name="connsiteX2-181" fmla="*/ 741827 w 918524"/>
                  <a:gd name="connsiteY2-182" fmla="*/ 914398 h 923906"/>
                  <a:gd name="connsiteX3-183" fmla="*/ 459262 w 918524"/>
                  <a:gd name="connsiteY3-184" fmla="*/ 854400 h 923906"/>
                  <a:gd name="connsiteX4-185" fmla="*/ 176697 w 918524"/>
                  <a:gd name="connsiteY4-186" fmla="*/ 914398 h 923906"/>
                  <a:gd name="connsiteX5-187" fmla="*/ 143648 w 918524"/>
                  <a:gd name="connsiteY5-188" fmla="*/ 613293 h 923906"/>
                  <a:gd name="connsiteX6-189" fmla="*/ 2063 w 918524"/>
                  <a:gd name="connsiteY6-190" fmla="*/ 349269 h 923906"/>
                  <a:gd name="connsiteX7-191" fmla="*/ 264202 w 918524"/>
                  <a:gd name="connsiteY7-192" fmla="*/ 223173 h 923906"/>
                  <a:gd name="connsiteX8-193" fmla="*/ 459262 w 918524"/>
                  <a:gd name="connsiteY8-194" fmla="*/ 0 h 923906"/>
                  <a:gd name="connsiteX9-195" fmla="*/ 715845 w 918524"/>
                  <a:gd name="connsiteY9-196" fmla="*/ 284696 h 923906"/>
                  <a:gd name="connsiteX0-197" fmla="*/ 774876 w 774876"/>
                  <a:gd name="connsiteY0-198" fmla="*/ 613293 h 923906"/>
                  <a:gd name="connsiteX1-199" fmla="*/ 741827 w 774876"/>
                  <a:gd name="connsiteY1-200" fmla="*/ 914398 h 923906"/>
                  <a:gd name="connsiteX2-201" fmla="*/ 459262 w 774876"/>
                  <a:gd name="connsiteY2-202" fmla="*/ 854400 h 923906"/>
                  <a:gd name="connsiteX3-203" fmla="*/ 176697 w 774876"/>
                  <a:gd name="connsiteY3-204" fmla="*/ 914398 h 923906"/>
                  <a:gd name="connsiteX4-205" fmla="*/ 143648 w 774876"/>
                  <a:gd name="connsiteY4-206" fmla="*/ 613293 h 923906"/>
                  <a:gd name="connsiteX5-207" fmla="*/ 2063 w 774876"/>
                  <a:gd name="connsiteY5-208" fmla="*/ 349269 h 923906"/>
                  <a:gd name="connsiteX6-209" fmla="*/ 264202 w 774876"/>
                  <a:gd name="connsiteY6-210" fmla="*/ 223173 h 923906"/>
                  <a:gd name="connsiteX7-211" fmla="*/ 459262 w 774876"/>
                  <a:gd name="connsiteY7-212" fmla="*/ 0 h 923906"/>
                  <a:gd name="connsiteX8-213" fmla="*/ 715845 w 774876"/>
                  <a:gd name="connsiteY8-214" fmla="*/ 284696 h 923906"/>
                  <a:gd name="connsiteX0-215" fmla="*/ 741827 w 741827"/>
                  <a:gd name="connsiteY0-216" fmla="*/ 914398 h 923906"/>
                  <a:gd name="connsiteX1-217" fmla="*/ 459262 w 741827"/>
                  <a:gd name="connsiteY1-218" fmla="*/ 854400 h 923906"/>
                  <a:gd name="connsiteX2-219" fmla="*/ 176697 w 741827"/>
                  <a:gd name="connsiteY2-220" fmla="*/ 914398 h 923906"/>
                  <a:gd name="connsiteX3-221" fmla="*/ 143648 w 741827"/>
                  <a:gd name="connsiteY3-222" fmla="*/ 613293 h 923906"/>
                  <a:gd name="connsiteX4-223" fmla="*/ 2063 w 741827"/>
                  <a:gd name="connsiteY4-224" fmla="*/ 349269 h 923906"/>
                  <a:gd name="connsiteX5-225" fmla="*/ 264202 w 741827"/>
                  <a:gd name="connsiteY5-226" fmla="*/ 223173 h 923906"/>
                  <a:gd name="connsiteX6-227" fmla="*/ 459262 w 741827"/>
                  <a:gd name="connsiteY6-228" fmla="*/ 0 h 923906"/>
                  <a:gd name="connsiteX7-229" fmla="*/ 715845 w 741827"/>
                  <a:gd name="connsiteY7-230" fmla="*/ 284696 h 923906"/>
                  <a:gd name="connsiteX0-231" fmla="*/ 459262 w 715845"/>
                  <a:gd name="connsiteY0-232" fmla="*/ 854400 h 916632"/>
                  <a:gd name="connsiteX1-233" fmla="*/ 176697 w 715845"/>
                  <a:gd name="connsiteY1-234" fmla="*/ 914398 h 916632"/>
                  <a:gd name="connsiteX2-235" fmla="*/ 143648 w 715845"/>
                  <a:gd name="connsiteY2-236" fmla="*/ 613293 h 916632"/>
                  <a:gd name="connsiteX3-237" fmla="*/ 2063 w 715845"/>
                  <a:gd name="connsiteY3-238" fmla="*/ 349269 h 916632"/>
                  <a:gd name="connsiteX4-239" fmla="*/ 264202 w 715845"/>
                  <a:gd name="connsiteY4-240" fmla="*/ 223173 h 916632"/>
                  <a:gd name="connsiteX5-241" fmla="*/ 459262 w 715845"/>
                  <a:gd name="connsiteY5-242" fmla="*/ 0 h 916632"/>
                  <a:gd name="connsiteX6-243" fmla="*/ 715845 w 715845"/>
                  <a:gd name="connsiteY6-244" fmla="*/ 284696 h 916632"/>
                  <a:gd name="connsiteX0-245" fmla="*/ 176697 w 715845"/>
                  <a:gd name="connsiteY0-246" fmla="*/ 914398 h 914398"/>
                  <a:gd name="connsiteX1-247" fmla="*/ 143648 w 715845"/>
                  <a:gd name="connsiteY1-248" fmla="*/ 613293 h 914398"/>
                  <a:gd name="connsiteX2-249" fmla="*/ 2063 w 715845"/>
                  <a:gd name="connsiteY2-250" fmla="*/ 349269 h 914398"/>
                  <a:gd name="connsiteX3-251" fmla="*/ 264202 w 715845"/>
                  <a:gd name="connsiteY3-252" fmla="*/ 223173 h 914398"/>
                  <a:gd name="connsiteX4-253" fmla="*/ 459262 w 715845"/>
                  <a:gd name="connsiteY4-254" fmla="*/ 0 h 914398"/>
                  <a:gd name="connsiteX5-255" fmla="*/ 715845 w 715845"/>
                  <a:gd name="connsiteY5-256" fmla="*/ 284696 h 914398"/>
                  <a:gd name="connsiteX0-257" fmla="*/ 143648 w 715845"/>
                  <a:gd name="connsiteY0-258" fmla="*/ 613293 h 613293"/>
                  <a:gd name="connsiteX1-259" fmla="*/ 2063 w 715845"/>
                  <a:gd name="connsiteY1-260" fmla="*/ 349269 h 613293"/>
                  <a:gd name="connsiteX2-261" fmla="*/ 264202 w 715845"/>
                  <a:gd name="connsiteY2-262" fmla="*/ 223173 h 613293"/>
                  <a:gd name="connsiteX3-263" fmla="*/ 459262 w 715845"/>
                  <a:gd name="connsiteY3-264" fmla="*/ 0 h 613293"/>
                  <a:gd name="connsiteX4-265" fmla="*/ 715845 w 715845"/>
                  <a:gd name="connsiteY4-266" fmla="*/ 284696 h 613293"/>
                  <a:gd name="connsiteX0-267" fmla="*/ 0 w 713782"/>
                  <a:gd name="connsiteY0-268" fmla="*/ 349269 h 349269"/>
                  <a:gd name="connsiteX1-269" fmla="*/ 262139 w 713782"/>
                  <a:gd name="connsiteY1-270" fmla="*/ 223173 h 349269"/>
                  <a:gd name="connsiteX2-271" fmla="*/ 457199 w 713782"/>
                  <a:gd name="connsiteY2-272" fmla="*/ 0 h 349269"/>
                  <a:gd name="connsiteX3-273" fmla="*/ 713782 w 713782"/>
                  <a:gd name="connsiteY3-274" fmla="*/ 284696 h 349269"/>
                  <a:gd name="connsiteX0-275" fmla="*/ 0 w 457199"/>
                  <a:gd name="connsiteY0-276" fmla="*/ 349269 h 349269"/>
                  <a:gd name="connsiteX1-277" fmla="*/ 262139 w 457199"/>
                  <a:gd name="connsiteY1-278" fmla="*/ 223173 h 349269"/>
                  <a:gd name="connsiteX2-279" fmla="*/ 457199 w 457199"/>
                  <a:gd name="connsiteY2-280" fmla="*/ 0 h 349269"/>
                  <a:gd name="connsiteX0-281" fmla="*/ 0 w 195060"/>
                  <a:gd name="connsiteY0-282" fmla="*/ 223173 h 223173"/>
                  <a:gd name="connsiteX1-283" fmla="*/ 195060 w 195060"/>
                  <a:gd name="connsiteY1-284" fmla="*/ 0 h 223173"/>
                </a:gdLst>
                <a:ahLst/>
                <a:cxnLst>
                  <a:cxn ang="0">
                    <a:pos x="connsiteX0-1" y="connsiteY0-2"/>
                  </a:cxn>
                  <a:cxn ang="0">
                    <a:pos x="connsiteX1-3" y="connsiteY1-4"/>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grpSp>
      </p:grpSp>
      <p:sp>
        <p:nvSpPr>
          <p:cNvPr id="30" name="五角星 2"/>
          <p:cNvSpPr/>
          <p:nvPr/>
        </p:nvSpPr>
        <p:spPr>
          <a:xfrm rot="1682830" flipH="1">
            <a:off x="11094319" y="4779060"/>
            <a:ext cx="583518" cy="586938"/>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3500">
            <a:solidFill>
              <a:schemeClr val="bg1"/>
            </a:solidFill>
          </a:ln>
          <a:effectLst>
            <a:outerShdw blurRad="101600" dist="508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sp>
        <p:nvSpPr>
          <p:cNvPr id="32" name="文本框 80"/>
          <p:cNvSpPr txBox="1"/>
          <p:nvPr/>
        </p:nvSpPr>
        <p:spPr>
          <a:xfrm>
            <a:off x="7914320" y="3039299"/>
            <a:ext cx="1436427" cy="338554"/>
          </a:xfrm>
          <a:prstGeom prst="rect">
            <a:avLst/>
          </a:prstGeom>
          <a:noFill/>
        </p:spPr>
        <p:txBody>
          <a:bodyPr wrap="square" rtlCol="0">
            <a:spAutoFit/>
          </a:bodyPr>
          <a:lstStyle/>
          <a:p>
            <a:r>
              <a:rPr lang="zh-CN" altLang="en-US" sz="1600" b="1" dirty="0">
                <a:solidFill>
                  <a:srgbClr val="20B6BE"/>
                </a:solidFill>
                <a:latin typeface="方正卡通简体" panose="03000509000000000000" pitchFamily="65" charset="-122"/>
                <a:ea typeface="方正卡通简体" panose="03000509000000000000" pitchFamily="65" charset="-122"/>
              </a:rPr>
              <a:t>图片说明文字</a:t>
            </a:r>
          </a:p>
        </p:txBody>
      </p:sp>
      <p:sp>
        <p:nvSpPr>
          <p:cNvPr id="33" name="文本框 80"/>
          <p:cNvSpPr txBox="1"/>
          <p:nvPr/>
        </p:nvSpPr>
        <p:spPr>
          <a:xfrm>
            <a:off x="4963564" y="4977917"/>
            <a:ext cx="1436427" cy="338554"/>
          </a:xfrm>
          <a:prstGeom prst="rect">
            <a:avLst/>
          </a:prstGeom>
          <a:noFill/>
        </p:spPr>
        <p:txBody>
          <a:bodyPr wrap="square" rtlCol="0">
            <a:spAutoFit/>
          </a:bodyPr>
          <a:lstStyle/>
          <a:p>
            <a:r>
              <a:rPr lang="zh-CN" altLang="en-US" sz="1600" b="1" dirty="0">
                <a:solidFill>
                  <a:srgbClr val="20B6BE"/>
                </a:solidFill>
                <a:latin typeface="方正卡通简体" panose="03000509000000000000" pitchFamily="65" charset="-122"/>
                <a:ea typeface="方正卡通简体" panose="03000509000000000000" pitchFamily="65" charset="-122"/>
              </a:rPr>
              <a:t>图片说明文字</a:t>
            </a:r>
          </a:p>
        </p:txBody>
      </p:sp>
      <p:pic>
        <p:nvPicPr>
          <p:cNvPr id="35" name="图片 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4563" y="1457135"/>
            <a:ext cx="2689093" cy="2689093"/>
          </a:xfrm>
          <a:prstGeom prst="rect">
            <a:avLst/>
          </a:prstGeom>
        </p:spPr>
      </p:pic>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entr" presetSubtype="0" fill="hold" nodeType="withEffect">
                                      <p:stCondLst>
                                        <p:cond delay="7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par>
                                    <p:cTn id="13" presetID="2" presetClass="entr" presetSubtype="8" fill="hold" nodeType="withEffect">
                                      <p:stCondLst>
                                        <p:cond delay="100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fill="hold"/>
                                            <p:tgtEl>
                                              <p:spTgt spid="35"/>
                                            </p:tgtEl>
                                            <p:attrNameLst>
                                              <p:attrName>ppt_x</p:attrName>
                                            </p:attrNameLst>
                                          </p:cBhvr>
                                          <p:tavLst>
                                            <p:tav tm="0">
                                              <p:val>
                                                <p:strVal val="0-#ppt_w/2"/>
                                              </p:val>
                                            </p:tav>
                                            <p:tav tm="100000">
                                              <p:val>
                                                <p:strVal val="#ppt_x"/>
                                              </p:val>
                                            </p:tav>
                                          </p:tavLst>
                                        </p:anim>
                                        <p:anim calcmode="lin" valueType="num">
                                          <p:cBhvr additive="base">
                                            <p:cTn id="16" dur="500" fill="hold"/>
                                            <p:tgtEl>
                                              <p:spTgt spid="35"/>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par>
                                    <p:cTn id="22" presetID="27" presetClass="emph" presetSubtype="0" repeatCount="8000" fill="remove" grpId="1" nodeType="withEffect">
                                      <p:stCondLst>
                                        <p:cond delay="500"/>
                                      </p:stCondLst>
                                      <p:childTnLst>
                                        <p:animClr clrSpc="rgb" dir="cw">
                                          <p:cBhvr override="childStyle">
                                            <p:cTn id="23" dur="250" autoRev="1" fill="remove"/>
                                            <p:tgtEl>
                                              <p:spTgt spid="30"/>
                                            </p:tgtEl>
                                            <p:attrNameLst>
                                              <p:attrName>style.color</p:attrName>
                                            </p:attrNameLst>
                                          </p:cBhvr>
                                          <p:to>
                                            <a:schemeClr val="bg1"/>
                                          </p:to>
                                        </p:animClr>
                                        <p:animClr clrSpc="rgb" dir="cw">
                                          <p:cBhvr>
                                            <p:cTn id="24" dur="250" autoRev="1" fill="remove"/>
                                            <p:tgtEl>
                                              <p:spTgt spid="30"/>
                                            </p:tgtEl>
                                            <p:attrNameLst>
                                              <p:attrName>fillcolor</p:attrName>
                                            </p:attrNameLst>
                                          </p:cBhvr>
                                          <p:to>
                                            <a:schemeClr val="bg1"/>
                                          </p:to>
                                        </p:animClr>
                                        <p:set>
                                          <p:cBhvr>
                                            <p:cTn id="25" dur="250" autoRev="1" fill="remove"/>
                                            <p:tgtEl>
                                              <p:spTgt spid="30"/>
                                            </p:tgtEl>
                                            <p:attrNameLst>
                                              <p:attrName>fill.type</p:attrName>
                                            </p:attrNameLst>
                                          </p:cBhvr>
                                          <p:to>
                                            <p:strVal val="solid"/>
                                          </p:to>
                                        </p:set>
                                        <p:set>
                                          <p:cBhvr>
                                            <p:cTn id="26" dur="250" autoRev="1" fill="remove"/>
                                            <p:tgtEl>
                                              <p:spTgt spid="30"/>
                                            </p:tgtEl>
                                            <p:attrNameLst>
                                              <p:attrName>fill.on</p:attrName>
                                            </p:attrNameLst>
                                          </p:cBhvr>
                                          <p:to>
                                            <p:strVal val="true"/>
                                          </p:to>
                                        </p:set>
                                      </p:childTnLst>
                                    </p:cTn>
                                  </p:par>
                                  <p:par>
                                    <p:cTn id="27" presetID="8" presetClass="emph" presetSubtype="0" fill="hold" grpId="2" nodeType="withEffect">
                                      <p:stCondLst>
                                        <p:cond delay="500"/>
                                      </p:stCondLst>
                                      <p:childTnLst>
                                        <p:animRot by="21600000">
                                          <p:cBhvr>
                                            <p:cTn id="28" dur="4750" fill="hold"/>
                                            <p:tgtEl>
                                              <p:spTgt spid="30"/>
                                            </p:tgtEl>
                                            <p:attrNameLst>
                                              <p:attrName>r</p:attrName>
                                            </p:attrNameLst>
                                          </p:cBhvr>
                                        </p:animRot>
                                      </p:childTnLst>
                                    </p:cTn>
                                  </p:par>
                                  <p:par>
                                    <p:cTn id="29" presetID="2" presetClass="entr" presetSubtype="8" fill="hold" grpId="0" nodeType="withEffect">
                                      <p:stCondLst>
                                        <p:cond delay="100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par>
                                    <p:cTn id="33" presetID="22" presetClass="entr" presetSubtype="1" fill="hold" grpId="0" nodeType="withEffect">
                                      <p:stCondLst>
                                        <p:cond delay="3000"/>
                                      </p:stCondLst>
                                      <p:childTnLst>
                                        <p:set>
                                          <p:cBhvr>
                                            <p:cTn id="34" dur="1" fill="hold">
                                              <p:stCondLst>
                                                <p:cond delay="0"/>
                                              </p:stCondLst>
                                            </p:cTn>
                                            <p:tgtEl>
                                              <p:spTgt spid="9"/>
                                            </p:tgtEl>
                                            <p:attrNameLst>
                                              <p:attrName>style.visibility</p:attrName>
                                            </p:attrNameLst>
                                          </p:cBhvr>
                                          <p:to>
                                            <p:strVal val="visible"/>
                                          </p:to>
                                        </p:set>
                                        <p:animEffect transition="in" filter="wipe(up)">
                                          <p:cBhvr>
                                            <p:cTn id="35" dur="3000"/>
                                            <p:tgtEl>
                                              <p:spTgt spid="9"/>
                                            </p:tgtEl>
                                          </p:cBhvr>
                                        </p:animEffect>
                                      </p:childTnLst>
                                    </p:cTn>
                                  </p:par>
                                  <p:par>
                                    <p:cTn id="36" presetID="53" presetClass="entr" presetSubtype="16" fill="hold" grpId="0" nodeType="withEffect">
                                      <p:stCondLst>
                                        <p:cond delay="850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par>
                                    <p:cTn id="41" presetID="53" presetClass="entr" presetSubtype="16" fill="hold" grpId="0" nodeType="withEffect">
                                      <p:stCondLst>
                                        <p:cond delay="900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childTnLst>
                                    </p:cTn>
                                  </p:par>
                                  <p:par>
                                    <p:cTn id="46" presetID="27" presetClass="emph" presetSubtype="0" repeatCount="8000" fill="remove" grpId="1" nodeType="withEffect">
                                      <p:stCondLst>
                                        <p:cond delay="9000"/>
                                      </p:stCondLst>
                                      <p:childTnLst>
                                        <p:animClr clrSpc="rgb" dir="cw">
                                          <p:cBhvr override="childStyle">
                                            <p:cTn id="47" dur="250" autoRev="1" fill="remove"/>
                                            <p:tgtEl>
                                              <p:spTgt spid="11"/>
                                            </p:tgtEl>
                                            <p:attrNameLst>
                                              <p:attrName>style.color</p:attrName>
                                            </p:attrNameLst>
                                          </p:cBhvr>
                                          <p:to>
                                            <a:schemeClr val="bg1"/>
                                          </p:to>
                                        </p:animClr>
                                        <p:animClr clrSpc="rgb" dir="cw">
                                          <p:cBhvr>
                                            <p:cTn id="48" dur="250" autoRev="1" fill="remove"/>
                                            <p:tgtEl>
                                              <p:spTgt spid="11"/>
                                            </p:tgtEl>
                                            <p:attrNameLst>
                                              <p:attrName>fillcolor</p:attrName>
                                            </p:attrNameLst>
                                          </p:cBhvr>
                                          <p:to>
                                            <a:schemeClr val="bg1"/>
                                          </p:to>
                                        </p:animClr>
                                        <p:set>
                                          <p:cBhvr>
                                            <p:cTn id="49" dur="250" autoRev="1" fill="remove"/>
                                            <p:tgtEl>
                                              <p:spTgt spid="11"/>
                                            </p:tgtEl>
                                            <p:attrNameLst>
                                              <p:attrName>fill.type</p:attrName>
                                            </p:attrNameLst>
                                          </p:cBhvr>
                                          <p:to>
                                            <p:strVal val="solid"/>
                                          </p:to>
                                        </p:set>
                                        <p:set>
                                          <p:cBhvr>
                                            <p:cTn id="50" dur="250" autoRev="1" fill="remove"/>
                                            <p:tgtEl>
                                              <p:spTgt spid="11"/>
                                            </p:tgtEl>
                                            <p:attrNameLst>
                                              <p:attrName>fill.on</p:attrName>
                                            </p:attrNameLst>
                                          </p:cBhvr>
                                          <p:to>
                                            <p:strVal val="true"/>
                                          </p:to>
                                        </p:set>
                                      </p:childTnLst>
                                    </p:cTn>
                                  </p:par>
                                  <p:par>
                                    <p:cTn id="51" presetID="8" presetClass="emph" presetSubtype="0" fill="hold" grpId="2" nodeType="withEffect">
                                      <p:stCondLst>
                                        <p:cond delay="9000"/>
                                      </p:stCondLst>
                                      <p:childTnLst>
                                        <p:animRot by="21600000">
                                          <p:cBhvr>
                                            <p:cTn id="52" dur="4750" fill="hold"/>
                                            <p:tgtEl>
                                              <p:spTgt spid="11"/>
                                            </p:tgtEl>
                                            <p:attrNameLst>
                                              <p:attrName>r</p:attrName>
                                            </p:attrNameLst>
                                          </p:cBhvr>
                                        </p:animRot>
                                      </p:childTnLst>
                                    </p:cTn>
                                  </p:par>
                                  <p:par>
                                    <p:cTn id="53" presetID="27" presetClass="emph" presetSubtype="0" repeatCount="8000" fill="remove" grpId="1" nodeType="withEffect">
                                      <p:stCondLst>
                                        <p:cond delay="9500"/>
                                      </p:stCondLst>
                                      <p:childTnLst>
                                        <p:animClr clrSpc="rgb" dir="cw">
                                          <p:cBhvr override="childStyle">
                                            <p:cTn id="54" dur="250" autoRev="1" fill="remove"/>
                                            <p:tgtEl>
                                              <p:spTgt spid="10"/>
                                            </p:tgtEl>
                                            <p:attrNameLst>
                                              <p:attrName>style.color</p:attrName>
                                            </p:attrNameLst>
                                          </p:cBhvr>
                                          <p:to>
                                            <a:schemeClr val="bg1"/>
                                          </p:to>
                                        </p:animClr>
                                        <p:animClr clrSpc="rgb" dir="cw">
                                          <p:cBhvr>
                                            <p:cTn id="55" dur="250" autoRev="1" fill="remove"/>
                                            <p:tgtEl>
                                              <p:spTgt spid="10"/>
                                            </p:tgtEl>
                                            <p:attrNameLst>
                                              <p:attrName>fillcolor</p:attrName>
                                            </p:attrNameLst>
                                          </p:cBhvr>
                                          <p:to>
                                            <a:schemeClr val="bg1"/>
                                          </p:to>
                                        </p:animClr>
                                        <p:set>
                                          <p:cBhvr>
                                            <p:cTn id="56" dur="250" autoRev="1" fill="remove"/>
                                            <p:tgtEl>
                                              <p:spTgt spid="10"/>
                                            </p:tgtEl>
                                            <p:attrNameLst>
                                              <p:attrName>fill.type</p:attrName>
                                            </p:attrNameLst>
                                          </p:cBhvr>
                                          <p:to>
                                            <p:strVal val="solid"/>
                                          </p:to>
                                        </p:set>
                                        <p:set>
                                          <p:cBhvr>
                                            <p:cTn id="57" dur="250" autoRev="1" fill="remove"/>
                                            <p:tgtEl>
                                              <p:spTgt spid="10"/>
                                            </p:tgtEl>
                                            <p:attrNameLst>
                                              <p:attrName>fill.on</p:attrName>
                                            </p:attrNameLst>
                                          </p:cBhvr>
                                          <p:to>
                                            <p:strVal val="true"/>
                                          </p:to>
                                        </p:set>
                                      </p:childTnLst>
                                    </p:cTn>
                                  </p:par>
                                  <p:par>
                                    <p:cTn id="58" presetID="8" presetClass="emph" presetSubtype="0" fill="hold" grpId="2" nodeType="withEffect">
                                      <p:stCondLst>
                                        <p:cond delay="9500"/>
                                      </p:stCondLst>
                                      <p:childTnLst>
                                        <p:animRot by="-21600000">
                                          <p:cBhvr>
                                            <p:cTn id="59" dur="4500" fill="hold"/>
                                            <p:tgtEl>
                                              <p:spTgt spid="10"/>
                                            </p:tgtEl>
                                            <p:attrNameLst>
                                              <p:attrName>r</p:attrName>
                                            </p:attrNameLst>
                                          </p:cBhvr>
                                        </p:animRot>
                                      </p:childTnLst>
                                    </p:cTn>
                                  </p:par>
                                  <p:par>
                                    <p:cTn id="60" presetID="53" presetClass="entr" presetSubtype="16" fill="hold" nodeType="withEffect">
                                      <p:stCondLst>
                                        <p:cond delay="9500"/>
                                      </p:stCondLst>
                                      <p:childTnLst>
                                        <p:set>
                                          <p:cBhvr>
                                            <p:cTn id="61" dur="1" fill="hold">
                                              <p:stCondLst>
                                                <p:cond delay="0"/>
                                              </p:stCondLst>
                                            </p:cTn>
                                            <p:tgtEl>
                                              <p:spTgt spid="12"/>
                                            </p:tgtEl>
                                            <p:attrNameLst>
                                              <p:attrName>style.visibility</p:attrName>
                                            </p:attrNameLst>
                                          </p:cBhvr>
                                          <p:to>
                                            <p:strVal val="visible"/>
                                          </p:to>
                                        </p:set>
                                        <p:anim calcmode="lin" valueType="num">
                                          <p:cBhvr>
                                            <p:cTn id="62" dur="500" fill="hold"/>
                                            <p:tgtEl>
                                              <p:spTgt spid="12"/>
                                            </p:tgtEl>
                                            <p:attrNameLst>
                                              <p:attrName>ppt_w</p:attrName>
                                            </p:attrNameLst>
                                          </p:cBhvr>
                                          <p:tavLst>
                                            <p:tav tm="0">
                                              <p:val>
                                                <p:fltVal val="0"/>
                                              </p:val>
                                            </p:tav>
                                            <p:tav tm="100000">
                                              <p:val>
                                                <p:strVal val="#ppt_w"/>
                                              </p:val>
                                            </p:tav>
                                          </p:tavLst>
                                        </p:anim>
                                        <p:anim calcmode="lin" valueType="num">
                                          <p:cBhvr>
                                            <p:cTn id="63" dur="500" fill="hold"/>
                                            <p:tgtEl>
                                              <p:spTgt spid="12"/>
                                            </p:tgtEl>
                                            <p:attrNameLst>
                                              <p:attrName>ppt_h</p:attrName>
                                            </p:attrNameLst>
                                          </p:cBhvr>
                                          <p:tavLst>
                                            <p:tav tm="0">
                                              <p:val>
                                                <p:fltVal val="0"/>
                                              </p:val>
                                            </p:tav>
                                            <p:tav tm="100000">
                                              <p:val>
                                                <p:strVal val="#ppt_h"/>
                                              </p:val>
                                            </p:tav>
                                          </p:tavLst>
                                        </p:anim>
                                        <p:animEffect transition="in" filter="fade">
                                          <p:cBhvr>
                                            <p:cTn id="64" dur="500"/>
                                            <p:tgtEl>
                                              <p:spTgt spid="12"/>
                                            </p:tgtEl>
                                          </p:cBhvr>
                                        </p:animEffect>
                                      </p:childTnLst>
                                    </p:cTn>
                                  </p:par>
                                  <p:par>
                                    <p:cTn id="65" presetID="8" presetClass="emph" presetSubtype="0" fill="hold" nodeType="withEffect">
                                      <p:stCondLst>
                                        <p:cond delay="10000"/>
                                      </p:stCondLst>
                                      <p:childTnLst>
                                        <p:animRot by="-21600000">
                                          <p:cBhvr>
                                            <p:cTn id="66" dur="6000" fill="hold"/>
                                            <p:tgtEl>
                                              <p:spTgt spid="12"/>
                                            </p:tgtEl>
                                            <p:attrNameLst>
                                              <p:attrName>r</p:attrName>
                                            </p:attrNameLst>
                                          </p:cBhvr>
                                        </p:animRot>
                                      </p:childTnLst>
                                    </p:cTn>
                                  </p:par>
                                  <p:par>
                                    <p:cTn id="67" presetID="10" presetClass="entr" presetSubtype="0" fill="hold" nodeType="withEffect">
                                      <p:stCondLst>
                                        <p:cond delay="825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250"/>
                                            <p:tgtEl>
                                              <p:spTgt spid="24"/>
                                            </p:tgtEl>
                                          </p:cBhvr>
                                        </p:animEffect>
                                      </p:childTnLst>
                                    </p:cTn>
                                  </p:par>
                                  <p:par>
                                    <p:cTn id="70" presetID="42" presetClass="path" presetSubtype="0" accel="50000" fill="hold" nodeType="withEffect" p14:presetBounceEnd="56000">
                                      <p:stCondLst>
                                        <p:cond delay="8250"/>
                                      </p:stCondLst>
                                      <p:childTnLst>
                                        <p:animMotion origin="layout" path="M 0.02071 0.10069 L -2.08333E-6 4.07407E-6 " pathEditMode="relative" rAng="0" ptsTypes="AA" p14:bounceEnd="56000">
                                          <p:cBhvr>
                                            <p:cTn id="71" dur="1000" fill="hold"/>
                                            <p:tgtEl>
                                              <p:spTgt spid="24"/>
                                            </p:tgtEl>
                                            <p:attrNameLst>
                                              <p:attrName>ppt_x</p:attrName>
                                              <p:attrName>ppt_y</p:attrName>
                                            </p:attrNameLst>
                                          </p:cBhvr>
                                          <p:rCtr x="-1042" y="-5046"/>
                                        </p:animMotion>
                                      </p:childTnLst>
                                    </p:cTn>
                                  </p:par>
                                  <p:par>
                                    <p:cTn id="72" presetID="8" presetClass="emph" presetSubtype="0" fill="hold" nodeType="withEffect">
                                      <p:stCondLst>
                                        <p:cond delay="9300"/>
                                      </p:stCondLst>
                                      <p:childTnLst>
                                        <p:animRot by="43200000">
                                          <p:cBhvr>
                                            <p:cTn id="73" dur="11500" fill="hold"/>
                                            <p:tgtEl>
                                              <p:spTgt spid="24"/>
                                            </p:tgtEl>
                                            <p:attrNameLst>
                                              <p:attrName>r</p:attrName>
                                            </p:attrNameLst>
                                          </p:cBhvr>
                                        </p:animRot>
                                      </p:childTnLst>
                                    </p:cTn>
                                  </p:par>
                                  <p:par>
                                    <p:cTn id="74" presetID="53" presetClass="entr" presetSubtype="16" fill="hold" nodeType="withEffect">
                                      <p:stCondLst>
                                        <p:cond delay="14250"/>
                                      </p:stCondLst>
                                      <p:childTnLst>
                                        <p:set>
                                          <p:cBhvr>
                                            <p:cTn id="75" dur="1" fill="hold">
                                              <p:stCondLst>
                                                <p:cond delay="0"/>
                                              </p:stCondLst>
                                            </p:cTn>
                                            <p:tgtEl>
                                              <p:spTgt spid="18"/>
                                            </p:tgtEl>
                                            <p:attrNameLst>
                                              <p:attrName>style.visibility</p:attrName>
                                            </p:attrNameLst>
                                          </p:cBhvr>
                                          <p:to>
                                            <p:strVal val="visible"/>
                                          </p:to>
                                        </p:set>
                                        <p:anim calcmode="lin" valueType="num">
                                          <p:cBhvr>
                                            <p:cTn id="76" dur="500" fill="hold"/>
                                            <p:tgtEl>
                                              <p:spTgt spid="18"/>
                                            </p:tgtEl>
                                            <p:attrNameLst>
                                              <p:attrName>ppt_w</p:attrName>
                                            </p:attrNameLst>
                                          </p:cBhvr>
                                          <p:tavLst>
                                            <p:tav tm="0">
                                              <p:val>
                                                <p:fltVal val="0"/>
                                              </p:val>
                                            </p:tav>
                                            <p:tav tm="100000">
                                              <p:val>
                                                <p:strVal val="#ppt_w"/>
                                              </p:val>
                                            </p:tav>
                                          </p:tavLst>
                                        </p:anim>
                                        <p:anim calcmode="lin" valueType="num">
                                          <p:cBhvr>
                                            <p:cTn id="77" dur="500" fill="hold"/>
                                            <p:tgtEl>
                                              <p:spTgt spid="18"/>
                                            </p:tgtEl>
                                            <p:attrNameLst>
                                              <p:attrName>ppt_h</p:attrName>
                                            </p:attrNameLst>
                                          </p:cBhvr>
                                          <p:tavLst>
                                            <p:tav tm="0">
                                              <p:val>
                                                <p:fltVal val="0"/>
                                              </p:val>
                                            </p:tav>
                                            <p:tav tm="100000">
                                              <p:val>
                                                <p:strVal val="#ppt_h"/>
                                              </p:val>
                                            </p:tav>
                                          </p:tavLst>
                                        </p:anim>
                                        <p:animEffect transition="in" filter="fade">
                                          <p:cBhvr>
                                            <p:cTn id="78" dur="500"/>
                                            <p:tgtEl>
                                              <p:spTgt spid="18"/>
                                            </p:tgtEl>
                                          </p:cBhvr>
                                        </p:animEffect>
                                      </p:childTnLst>
                                    </p:cTn>
                                  </p:par>
                                  <p:par>
                                    <p:cTn id="79" presetID="8" presetClass="emph" presetSubtype="0" fill="hold" nodeType="withEffect">
                                      <p:stCondLst>
                                        <p:cond delay="14750"/>
                                      </p:stCondLst>
                                      <p:childTnLst>
                                        <p:animRot by="21600000">
                                          <p:cBhvr>
                                            <p:cTn id="80" dur="6250" fill="hold"/>
                                            <p:tgtEl>
                                              <p:spTgt spid="18"/>
                                            </p:tgtEl>
                                            <p:attrNameLst>
                                              <p:attrName>r</p:attrName>
                                            </p:attrNameLst>
                                          </p:cBhvr>
                                        </p:animRot>
                                      </p:childTnLst>
                                    </p:cTn>
                                  </p:par>
                                  <p:par>
                                    <p:cTn id="81" presetID="53" presetClass="entr" presetSubtype="16" fill="hold" nodeType="withEffect">
                                      <p:stCondLst>
                                        <p:cond delay="9000"/>
                                      </p:stCondLst>
                                      <p:childTnLst>
                                        <p:set>
                                          <p:cBhvr>
                                            <p:cTn id="82" dur="1" fill="hold">
                                              <p:stCondLst>
                                                <p:cond delay="0"/>
                                              </p:stCondLst>
                                            </p:cTn>
                                            <p:tgtEl>
                                              <p:spTgt spid="7"/>
                                            </p:tgtEl>
                                            <p:attrNameLst>
                                              <p:attrName>style.visibility</p:attrName>
                                            </p:attrNameLst>
                                          </p:cBhvr>
                                          <p:to>
                                            <p:strVal val="visible"/>
                                          </p:to>
                                        </p:set>
                                        <p:anim calcmode="lin" valueType="num">
                                          <p:cBhvr>
                                            <p:cTn id="83" dur="1000" fill="hold"/>
                                            <p:tgtEl>
                                              <p:spTgt spid="7"/>
                                            </p:tgtEl>
                                            <p:attrNameLst>
                                              <p:attrName>ppt_w</p:attrName>
                                            </p:attrNameLst>
                                          </p:cBhvr>
                                          <p:tavLst>
                                            <p:tav tm="0">
                                              <p:val>
                                                <p:fltVal val="0"/>
                                              </p:val>
                                            </p:tav>
                                            <p:tav tm="100000">
                                              <p:val>
                                                <p:strVal val="#ppt_w"/>
                                              </p:val>
                                            </p:tav>
                                          </p:tavLst>
                                        </p:anim>
                                        <p:anim calcmode="lin" valueType="num">
                                          <p:cBhvr>
                                            <p:cTn id="84" dur="1000" fill="hold"/>
                                            <p:tgtEl>
                                              <p:spTgt spid="7"/>
                                            </p:tgtEl>
                                            <p:attrNameLst>
                                              <p:attrName>ppt_h</p:attrName>
                                            </p:attrNameLst>
                                          </p:cBhvr>
                                          <p:tavLst>
                                            <p:tav tm="0">
                                              <p:val>
                                                <p:fltVal val="0"/>
                                              </p:val>
                                            </p:tav>
                                            <p:tav tm="100000">
                                              <p:val>
                                                <p:strVal val="#ppt_h"/>
                                              </p:val>
                                            </p:tav>
                                          </p:tavLst>
                                        </p:anim>
                                        <p:animEffect transition="in" filter="fade">
                                          <p:cBhvr>
                                            <p:cTn id="85" dur="1000"/>
                                            <p:tgtEl>
                                              <p:spTgt spid="7"/>
                                            </p:tgtEl>
                                          </p:cBhvr>
                                        </p:animEffect>
                                      </p:childTnLst>
                                    </p:cTn>
                                  </p:par>
                                  <p:par>
                                    <p:cTn id="86" presetID="22" presetClass="entr" presetSubtype="8" fill="hold" grpId="0" nodeType="withEffect">
                                      <p:stCondLst>
                                        <p:cond delay="10000"/>
                                      </p:stCondLst>
                                      <p:childTnLst>
                                        <p:set>
                                          <p:cBhvr>
                                            <p:cTn id="87" dur="1" fill="hold">
                                              <p:stCondLst>
                                                <p:cond delay="0"/>
                                              </p:stCondLst>
                                            </p:cTn>
                                            <p:tgtEl>
                                              <p:spTgt spid="32"/>
                                            </p:tgtEl>
                                            <p:attrNameLst>
                                              <p:attrName>style.visibility</p:attrName>
                                            </p:attrNameLst>
                                          </p:cBhvr>
                                          <p:to>
                                            <p:strVal val="visible"/>
                                          </p:to>
                                        </p:set>
                                        <p:animEffect transition="in" filter="wipe(left)">
                                          <p:cBhvr>
                                            <p:cTn id="88" dur="1000"/>
                                            <p:tgtEl>
                                              <p:spTgt spid="32"/>
                                            </p:tgtEl>
                                          </p:cBhvr>
                                        </p:animEffect>
                                      </p:childTnLst>
                                    </p:cTn>
                                  </p:par>
                                  <p:par>
                                    <p:cTn id="89" presetID="53" presetClass="entr" presetSubtype="16" fill="hold" nodeType="withEffect">
                                      <p:stCondLst>
                                        <p:cond delay="13000"/>
                                      </p:stCondLst>
                                      <p:childTnLst>
                                        <p:set>
                                          <p:cBhvr>
                                            <p:cTn id="90" dur="1" fill="hold">
                                              <p:stCondLst>
                                                <p:cond delay="0"/>
                                              </p:stCondLst>
                                            </p:cTn>
                                            <p:tgtEl>
                                              <p:spTgt spid="6"/>
                                            </p:tgtEl>
                                            <p:attrNameLst>
                                              <p:attrName>style.visibility</p:attrName>
                                            </p:attrNameLst>
                                          </p:cBhvr>
                                          <p:to>
                                            <p:strVal val="visible"/>
                                          </p:to>
                                        </p:set>
                                        <p:anim calcmode="lin" valueType="num">
                                          <p:cBhvr>
                                            <p:cTn id="91" dur="1000" fill="hold"/>
                                            <p:tgtEl>
                                              <p:spTgt spid="6"/>
                                            </p:tgtEl>
                                            <p:attrNameLst>
                                              <p:attrName>ppt_w</p:attrName>
                                            </p:attrNameLst>
                                          </p:cBhvr>
                                          <p:tavLst>
                                            <p:tav tm="0">
                                              <p:val>
                                                <p:fltVal val="0"/>
                                              </p:val>
                                            </p:tav>
                                            <p:tav tm="100000">
                                              <p:val>
                                                <p:strVal val="#ppt_w"/>
                                              </p:val>
                                            </p:tav>
                                          </p:tavLst>
                                        </p:anim>
                                        <p:anim calcmode="lin" valueType="num">
                                          <p:cBhvr>
                                            <p:cTn id="92" dur="1000" fill="hold"/>
                                            <p:tgtEl>
                                              <p:spTgt spid="6"/>
                                            </p:tgtEl>
                                            <p:attrNameLst>
                                              <p:attrName>ppt_h</p:attrName>
                                            </p:attrNameLst>
                                          </p:cBhvr>
                                          <p:tavLst>
                                            <p:tav tm="0">
                                              <p:val>
                                                <p:fltVal val="0"/>
                                              </p:val>
                                            </p:tav>
                                            <p:tav tm="100000">
                                              <p:val>
                                                <p:strVal val="#ppt_h"/>
                                              </p:val>
                                            </p:tav>
                                          </p:tavLst>
                                        </p:anim>
                                        <p:animEffect transition="in" filter="fade">
                                          <p:cBhvr>
                                            <p:cTn id="93" dur="1000"/>
                                            <p:tgtEl>
                                              <p:spTgt spid="6"/>
                                            </p:tgtEl>
                                          </p:cBhvr>
                                        </p:animEffect>
                                      </p:childTnLst>
                                    </p:cTn>
                                  </p:par>
                                  <p:par>
                                    <p:cTn id="94" presetID="22" presetClass="entr" presetSubtype="8" fill="hold" grpId="0" nodeType="withEffect">
                                      <p:stCondLst>
                                        <p:cond delay="14000"/>
                                      </p:stCondLst>
                                      <p:childTnLst>
                                        <p:set>
                                          <p:cBhvr>
                                            <p:cTn id="95" dur="1" fill="hold">
                                              <p:stCondLst>
                                                <p:cond delay="0"/>
                                              </p:stCondLst>
                                            </p:cTn>
                                            <p:tgtEl>
                                              <p:spTgt spid="33"/>
                                            </p:tgtEl>
                                            <p:attrNameLst>
                                              <p:attrName>style.visibility</p:attrName>
                                            </p:attrNameLst>
                                          </p:cBhvr>
                                          <p:to>
                                            <p:strVal val="visible"/>
                                          </p:to>
                                        </p:set>
                                        <p:animEffect transition="in" filter="wipe(left)">
                                          <p:cBhvr>
                                            <p:cTn id="96"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animBg="1"/>
          <p:bldP spid="10" grpId="1" animBg="1"/>
          <p:bldP spid="10" grpId="2" animBg="1"/>
          <p:bldP spid="11" grpId="0" animBg="1"/>
          <p:bldP spid="11" grpId="1" animBg="1"/>
          <p:bldP spid="11" grpId="2" animBg="1"/>
          <p:bldP spid="30" grpId="0" animBg="1"/>
          <p:bldP spid="30" grpId="1" animBg="1"/>
          <p:bldP spid="30" grpId="2" animBg="1"/>
          <p:bldP spid="32" grpId="0"/>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entr" presetSubtype="0" fill="hold" nodeType="withEffect">
                                      <p:stCondLst>
                                        <p:cond delay="7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par>
                                    <p:cTn id="13" presetID="2" presetClass="entr" presetSubtype="8" fill="hold" nodeType="withEffect">
                                      <p:stCondLst>
                                        <p:cond delay="100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fill="hold"/>
                                            <p:tgtEl>
                                              <p:spTgt spid="35"/>
                                            </p:tgtEl>
                                            <p:attrNameLst>
                                              <p:attrName>ppt_x</p:attrName>
                                            </p:attrNameLst>
                                          </p:cBhvr>
                                          <p:tavLst>
                                            <p:tav tm="0">
                                              <p:val>
                                                <p:strVal val="0-#ppt_w/2"/>
                                              </p:val>
                                            </p:tav>
                                            <p:tav tm="100000">
                                              <p:val>
                                                <p:strVal val="#ppt_x"/>
                                              </p:val>
                                            </p:tav>
                                          </p:tavLst>
                                        </p:anim>
                                        <p:anim calcmode="lin" valueType="num">
                                          <p:cBhvr additive="base">
                                            <p:cTn id="16" dur="500" fill="hold"/>
                                            <p:tgtEl>
                                              <p:spTgt spid="35"/>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par>
                                    <p:cTn id="22" presetID="27" presetClass="emph" presetSubtype="0" repeatCount="8000" fill="remove" grpId="1" nodeType="withEffect">
                                      <p:stCondLst>
                                        <p:cond delay="500"/>
                                      </p:stCondLst>
                                      <p:childTnLst>
                                        <p:animClr clrSpc="rgb" dir="cw">
                                          <p:cBhvr override="childStyle">
                                            <p:cTn id="23" dur="250" autoRev="1" fill="remove"/>
                                            <p:tgtEl>
                                              <p:spTgt spid="30"/>
                                            </p:tgtEl>
                                            <p:attrNameLst>
                                              <p:attrName>style.color</p:attrName>
                                            </p:attrNameLst>
                                          </p:cBhvr>
                                          <p:to>
                                            <a:schemeClr val="bg1"/>
                                          </p:to>
                                        </p:animClr>
                                        <p:animClr clrSpc="rgb" dir="cw">
                                          <p:cBhvr>
                                            <p:cTn id="24" dur="250" autoRev="1" fill="remove"/>
                                            <p:tgtEl>
                                              <p:spTgt spid="30"/>
                                            </p:tgtEl>
                                            <p:attrNameLst>
                                              <p:attrName>fillcolor</p:attrName>
                                            </p:attrNameLst>
                                          </p:cBhvr>
                                          <p:to>
                                            <a:schemeClr val="bg1"/>
                                          </p:to>
                                        </p:animClr>
                                        <p:set>
                                          <p:cBhvr>
                                            <p:cTn id="25" dur="250" autoRev="1" fill="remove"/>
                                            <p:tgtEl>
                                              <p:spTgt spid="30"/>
                                            </p:tgtEl>
                                            <p:attrNameLst>
                                              <p:attrName>fill.type</p:attrName>
                                            </p:attrNameLst>
                                          </p:cBhvr>
                                          <p:to>
                                            <p:strVal val="solid"/>
                                          </p:to>
                                        </p:set>
                                        <p:set>
                                          <p:cBhvr>
                                            <p:cTn id="26" dur="250" autoRev="1" fill="remove"/>
                                            <p:tgtEl>
                                              <p:spTgt spid="30"/>
                                            </p:tgtEl>
                                            <p:attrNameLst>
                                              <p:attrName>fill.on</p:attrName>
                                            </p:attrNameLst>
                                          </p:cBhvr>
                                          <p:to>
                                            <p:strVal val="true"/>
                                          </p:to>
                                        </p:set>
                                      </p:childTnLst>
                                    </p:cTn>
                                  </p:par>
                                  <p:par>
                                    <p:cTn id="27" presetID="8" presetClass="emph" presetSubtype="0" fill="hold" grpId="2" nodeType="withEffect">
                                      <p:stCondLst>
                                        <p:cond delay="500"/>
                                      </p:stCondLst>
                                      <p:childTnLst>
                                        <p:animRot by="21600000">
                                          <p:cBhvr>
                                            <p:cTn id="28" dur="4750" fill="hold"/>
                                            <p:tgtEl>
                                              <p:spTgt spid="30"/>
                                            </p:tgtEl>
                                            <p:attrNameLst>
                                              <p:attrName>r</p:attrName>
                                            </p:attrNameLst>
                                          </p:cBhvr>
                                        </p:animRot>
                                      </p:childTnLst>
                                    </p:cTn>
                                  </p:par>
                                  <p:par>
                                    <p:cTn id="29" presetID="2" presetClass="entr" presetSubtype="8" fill="hold" grpId="0" nodeType="withEffect">
                                      <p:stCondLst>
                                        <p:cond delay="100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par>
                                    <p:cTn id="33" presetID="22" presetClass="entr" presetSubtype="1" fill="hold" grpId="0" nodeType="withEffect">
                                      <p:stCondLst>
                                        <p:cond delay="3000"/>
                                      </p:stCondLst>
                                      <p:childTnLst>
                                        <p:set>
                                          <p:cBhvr>
                                            <p:cTn id="34" dur="1" fill="hold">
                                              <p:stCondLst>
                                                <p:cond delay="0"/>
                                              </p:stCondLst>
                                            </p:cTn>
                                            <p:tgtEl>
                                              <p:spTgt spid="9"/>
                                            </p:tgtEl>
                                            <p:attrNameLst>
                                              <p:attrName>style.visibility</p:attrName>
                                            </p:attrNameLst>
                                          </p:cBhvr>
                                          <p:to>
                                            <p:strVal val="visible"/>
                                          </p:to>
                                        </p:set>
                                        <p:animEffect transition="in" filter="wipe(up)">
                                          <p:cBhvr>
                                            <p:cTn id="35" dur="3000"/>
                                            <p:tgtEl>
                                              <p:spTgt spid="9"/>
                                            </p:tgtEl>
                                          </p:cBhvr>
                                        </p:animEffect>
                                      </p:childTnLst>
                                    </p:cTn>
                                  </p:par>
                                  <p:par>
                                    <p:cTn id="36" presetID="53" presetClass="entr" presetSubtype="16" fill="hold" grpId="0" nodeType="withEffect">
                                      <p:stCondLst>
                                        <p:cond delay="850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par>
                                    <p:cTn id="41" presetID="53" presetClass="entr" presetSubtype="16" fill="hold" grpId="0" nodeType="withEffect">
                                      <p:stCondLst>
                                        <p:cond delay="900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childTnLst>
                                    </p:cTn>
                                  </p:par>
                                  <p:par>
                                    <p:cTn id="46" presetID="27" presetClass="emph" presetSubtype="0" repeatCount="8000" fill="remove" grpId="1" nodeType="withEffect">
                                      <p:stCondLst>
                                        <p:cond delay="9000"/>
                                      </p:stCondLst>
                                      <p:childTnLst>
                                        <p:animClr clrSpc="rgb" dir="cw">
                                          <p:cBhvr override="childStyle">
                                            <p:cTn id="47" dur="250" autoRev="1" fill="remove"/>
                                            <p:tgtEl>
                                              <p:spTgt spid="11"/>
                                            </p:tgtEl>
                                            <p:attrNameLst>
                                              <p:attrName>style.color</p:attrName>
                                            </p:attrNameLst>
                                          </p:cBhvr>
                                          <p:to>
                                            <a:schemeClr val="bg1"/>
                                          </p:to>
                                        </p:animClr>
                                        <p:animClr clrSpc="rgb" dir="cw">
                                          <p:cBhvr>
                                            <p:cTn id="48" dur="250" autoRev="1" fill="remove"/>
                                            <p:tgtEl>
                                              <p:spTgt spid="11"/>
                                            </p:tgtEl>
                                            <p:attrNameLst>
                                              <p:attrName>fillcolor</p:attrName>
                                            </p:attrNameLst>
                                          </p:cBhvr>
                                          <p:to>
                                            <a:schemeClr val="bg1"/>
                                          </p:to>
                                        </p:animClr>
                                        <p:set>
                                          <p:cBhvr>
                                            <p:cTn id="49" dur="250" autoRev="1" fill="remove"/>
                                            <p:tgtEl>
                                              <p:spTgt spid="11"/>
                                            </p:tgtEl>
                                            <p:attrNameLst>
                                              <p:attrName>fill.type</p:attrName>
                                            </p:attrNameLst>
                                          </p:cBhvr>
                                          <p:to>
                                            <p:strVal val="solid"/>
                                          </p:to>
                                        </p:set>
                                        <p:set>
                                          <p:cBhvr>
                                            <p:cTn id="50" dur="250" autoRev="1" fill="remove"/>
                                            <p:tgtEl>
                                              <p:spTgt spid="11"/>
                                            </p:tgtEl>
                                            <p:attrNameLst>
                                              <p:attrName>fill.on</p:attrName>
                                            </p:attrNameLst>
                                          </p:cBhvr>
                                          <p:to>
                                            <p:strVal val="true"/>
                                          </p:to>
                                        </p:set>
                                      </p:childTnLst>
                                    </p:cTn>
                                  </p:par>
                                  <p:par>
                                    <p:cTn id="51" presetID="8" presetClass="emph" presetSubtype="0" fill="hold" grpId="2" nodeType="withEffect">
                                      <p:stCondLst>
                                        <p:cond delay="9000"/>
                                      </p:stCondLst>
                                      <p:childTnLst>
                                        <p:animRot by="21600000">
                                          <p:cBhvr>
                                            <p:cTn id="52" dur="4750" fill="hold"/>
                                            <p:tgtEl>
                                              <p:spTgt spid="11"/>
                                            </p:tgtEl>
                                            <p:attrNameLst>
                                              <p:attrName>r</p:attrName>
                                            </p:attrNameLst>
                                          </p:cBhvr>
                                        </p:animRot>
                                      </p:childTnLst>
                                    </p:cTn>
                                  </p:par>
                                  <p:par>
                                    <p:cTn id="53" presetID="27" presetClass="emph" presetSubtype="0" repeatCount="8000" fill="remove" grpId="1" nodeType="withEffect">
                                      <p:stCondLst>
                                        <p:cond delay="9500"/>
                                      </p:stCondLst>
                                      <p:childTnLst>
                                        <p:animClr clrSpc="rgb" dir="cw">
                                          <p:cBhvr override="childStyle">
                                            <p:cTn id="54" dur="250" autoRev="1" fill="remove"/>
                                            <p:tgtEl>
                                              <p:spTgt spid="10"/>
                                            </p:tgtEl>
                                            <p:attrNameLst>
                                              <p:attrName>style.color</p:attrName>
                                            </p:attrNameLst>
                                          </p:cBhvr>
                                          <p:to>
                                            <a:schemeClr val="bg1"/>
                                          </p:to>
                                        </p:animClr>
                                        <p:animClr clrSpc="rgb" dir="cw">
                                          <p:cBhvr>
                                            <p:cTn id="55" dur="250" autoRev="1" fill="remove"/>
                                            <p:tgtEl>
                                              <p:spTgt spid="10"/>
                                            </p:tgtEl>
                                            <p:attrNameLst>
                                              <p:attrName>fillcolor</p:attrName>
                                            </p:attrNameLst>
                                          </p:cBhvr>
                                          <p:to>
                                            <a:schemeClr val="bg1"/>
                                          </p:to>
                                        </p:animClr>
                                        <p:set>
                                          <p:cBhvr>
                                            <p:cTn id="56" dur="250" autoRev="1" fill="remove"/>
                                            <p:tgtEl>
                                              <p:spTgt spid="10"/>
                                            </p:tgtEl>
                                            <p:attrNameLst>
                                              <p:attrName>fill.type</p:attrName>
                                            </p:attrNameLst>
                                          </p:cBhvr>
                                          <p:to>
                                            <p:strVal val="solid"/>
                                          </p:to>
                                        </p:set>
                                        <p:set>
                                          <p:cBhvr>
                                            <p:cTn id="57" dur="250" autoRev="1" fill="remove"/>
                                            <p:tgtEl>
                                              <p:spTgt spid="10"/>
                                            </p:tgtEl>
                                            <p:attrNameLst>
                                              <p:attrName>fill.on</p:attrName>
                                            </p:attrNameLst>
                                          </p:cBhvr>
                                          <p:to>
                                            <p:strVal val="true"/>
                                          </p:to>
                                        </p:set>
                                      </p:childTnLst>
                                    </p:cTn>
                                  </p:par>
                                  <p:par>
                                    <p:cTn id="58" presetID="8" presetClass="emph" presetSubtype="0" fill="hold" grpId="2" nodeType="withEffect">
                                      <p:stCondLst>
                                        <p:cond delay="9500"/>
                                      </p:stCondLst>
                                      <p:childTnLst>
                                        <p:animRot by="-21600000">
                                          <p:cBhvr>
                                            <p:cTn id="59" dur="4500" fill="hold"/>
                                            <p:tgtEl>
                                              <p:spTgt spid="10"/>
                                            </p:tgtEl>
                                            <p:attrNameLst>
                                              <p:attrName>r</p:attrName>
                                            </p:attrNameLst>
                                          </p:cBhvr>
                                        </p:animRot>
                                      </p:childTnLst>
                                    </p:cTn>
                                  </p:par>
                                  <p:par>
                                    <p:cTn id="60" presetID="53" presetClass="entr" presetSubtype="16" fill="hold" nodeType="withEffect">
                                      <p:stCondLst>
                                        <p:cond delay="9500"/>
                                      </p:stCondLst>
                                      <p:childTnLst>
                                        <p:set>
                                          <p:cBhvr>
                                            <p:cTn id="61" dur="1" fill="hold">
                                              <p:stCondLst>
                                                <p:cond delay="0"/>
                                              </p:stCondLst>
                                            </p:cTn>
                                            <p:tgtEl>
                                              <p:spTgt spid="12"/>
                                            </p:tgtEl>
                                            <p:attrNameLst>
                                              <p:attrName>style.visibility</p:attrName>
                                            </p:attrNameLst>
                                          </p:cBhvr>
                                          <p:to>
                                            <p:strVal val="visible"/>
                                          </p:to>
                                        </p:set>
                                        <p:anim calcmode="lin" valueType="num">
                                          <p:cBhvr>
                                            <p:cTn id="62" dur="500" fill="hold"/>
                                            <p:tgtEl>
                                              <p:spTgt spid="12"/>
                                            </p:tgtEl>
                                            <p:attrNameLst>
                                              <p:attrName>ppt_w</p:attrName>
                                            </p:attrNameLst>
                                          </p:cBhvr>
                                          <p:tavLst>
                                            <p:tav tm="0">
                                              <p:val>
                                                <p:fltVal val="0"/>
                                              </p:val>
                                            </p:tav>
                                            <p:tav tm="100000">
                                              <p:val>
                                                <p:strVal val="#ppt_w"/>
                                              </p:val>
                                            </p:tav>
                                          </p:tavLst>
                                        </p:anim>
                                        <p:anim calcmode="lin" valueType="num">
                                          <p:cBhvr>
                                            <p:cTn id="63" dur="500" fill="hold"/>
                                            <p:tgtEl>
                                              <p:spTgt spid="12"/>
                                            </p:tgtEl>
                                            <p:attrNameLst>
                                              <p:attrName>ppt_h</p:attrName>
                                            </p:attrNameLst>
                                          </p:cBhvr>
                                          <p:tavLst>
                                            <p:tav tm="0">
                                              <p:val>
                                                <p:fltVal val="0"/>
                                              </p:val>
                                            </p:tav>
                                            <p:tav tm="100000">
                                              <p:val>
                                                <p:strVal val="#ppt_h"/>
                                              </p:val>
                                            </p:tav>
                                          </p:tavLst>
                                        </p:anim>
                                        <p:animEffect transition="in" filter="fade">
                                          <p:cBhvr>
                                            <p:cTn id="64" dur="500"/>
                                            <p:tgtEl>
                                              <p:spTgt spid="12"/>
                                            </p:tgtEl>
                                          </p:cBhvr>
                                        </p:animEffect>
                                      </p:childTnLst>
                                    </p:cTn>
                                  </p:par>
                                  <p:par>
                                    <p:cTn id="65" presetID="8" presetClass="emph" presetSubtype="0" fill="hold" nodeType="withEffect">
                                      <p:stCondLst>
                                        <p:cond delay="10000"/>
                                      </p:stCondLst>
                                      <p:childTnLst>
                                        <p:animRot by="-21600000">
                                          <p:cBhvr>
                                            <p:cTn id="66" dur="6000" fill="hold"/>
                                            <p:tgtEl>
                                              <p:spTgt spid="12"/>
                                            </p:tgtEl>
                                            <p:attrNameLst>
                                              <p:attrName>r</p:attrName>
                                            </p:attrNameLst>
                                          </p:cBhvr>
                                        </p:animRot>
                                      </p:childTnLst>
                                    </p:cTn>
                                  </p:par>
                                  <p:par>
                                    <p:cTn id="67" presetID="10" presetClass="entr" presetSubtype="0" fill="hold" nodeType="withEffect">
                                      <p:stCondLst>
                                        <p:cond delay="825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250"/>
                                            <p:tgtEl>
                                              <p:spTgt spid="24"/>
                                            </p:tgtEl>
                                          </p:cBhvr>
                                        </p:animEffect>
                                      </p:childTnLst>
                                    </p:cTn>
                                  </p:par>
                                  <p:par>
                                    <p:cTn id="70" presetID="42" presetClass="path" presetSubtype="0" accel="50000" fill="hold" nodeType="withEffect">
                                      <p:stCondLst>
                                        <p:cond delay="8250"/>
                                      </p:stCondLst>
                                      <p:childTnLst>
                                        <p:animMotion origin="layout" path="M 0.02071 0.10069 L -2.08333E-6 4.07407E-6 " pathEditMode="relative" rAng="0" ptsTypes="AA">
                                          <p:cBhvr>
                                            <p:cTn id="71" dur="1000" fill="hold"/>
                                            <p:tgtEl>
                                              <p:spTgt spid="24"/>
                                            </p:tgtEl>
                                            <p:attrNameLst>
                                              <p:attrName>ppt_x</p:attrName>
                                              <p:attrName>ppt_y</p:attrName>
                                            </p:attrNameLst>
                                          </p:cBhvr>
                                          <p:rCtr x="-1042" y="-5046"/>
                                        </p:animMotion>
                                      </p:childTnLst>
                                    </p:cTn>
                                  </p:par>
                                  <p:par>
                                    <p:cTn id="72" presetID="8" presetClass="emph" presetSubtype="0" fill="hold" nodeType="withEffect">
                                      <p:stCondLst>
                                        <p:cond delay="9300"/>
                                      </p:stCondLst>
                                      <p:childTnLst>
                                        <p:animRot by="43200000">
                                          <p:cBhvr>
                                            <p:cTn id="73" dur="11500" fill="hold"/>
                                            <p:tgtEl>
                                              <p:spTgt spid="24"/>
                                            </p:tgtEl>
                                            <p:attrNameLst>
                                              <p:attrName>r</p:attrName>
                                            </p:attrNameLst>
                                          </p:cBhvr>
                                        </p:animRot>
                                      </p:childTnLst>
                                    </p:cTn>
                                  </p:par>
                                  <p:par>
                                    <p:cTn id="74" presetID="53" presetClass="entr" presetSubtype="16" fill="hold" nodeType="withEffect">
                                      <p:stCondLst>
                                        <p:cond delay="14250"/>
                                      </p:stCondLst>
                                      <p:childTnLst>
                                        <p:set>
                                          <p:cBhvr>
                                            <p:cTn id="75" dur="1" fill="hold">
                                              <p:stCondLst>
                                                <p:cond delay="0"/>
                                              </p:stCondLst>
                                            </p:cTn>
                                            <p:tgtEl>
                                              <p:spTgt spid="18"/>
                                            </p:tgtEl>
                                            <p:attrNameLst>
                                              <p:attrName>style.visibility</p:attrName>
                                            </p:attrNameLst>
                                          </p:cBhvr>
                                          <p:to>
                                            <p:strVal val="visible"/>
                                          </p:to>
                                        </p:set>
                                        <p:anim calcmode="lin" valueType="num">
                                          <p:cBhvr>
                                            <p:cTn id="76" dur="500" fill="hold"/>
                                            <p:tgtEl>
                                              <p:spTgt spid="18"/>
                                            </p:tgtEl>
                                            <p:attrNameLst>
                                              <p:attrName>ppt_w</p:attrName>
                                            </p:attrNameLst>
                                          </p:cBhvr>
                                          <p:tavLst>
                                            <p:tav tm="0">
                                              <p:val>
                                                <p:fltVal val="0"/>
                                              </p:val>
                                            </p:tav>
                                            <p:tav tm="100000">
                                              <p:val>
                                                <p:strVal val="#ppt_w"/>
                                              </p:val>
                                            </p:tav>
                                          </p:tavLst>
                                        </p:anim>
                                        <p:anim calcmode="lin" valueType="num">
                                          <p:cBhvr>
                                            <p:cTn id="77" dur="500" fill="hold"/>
                                            <p:tgtEl>
                                              <p:spTgt spid="18"/>
                                            </p:tgtEl>
                                            <p:attrNameLst>
                                              <p:attrName>ppt_h</p:attrName>
                                            </p:attrNameLst>
                                          </p:cBhvr>
                                          <p:tavLst>
                                            <p:tav tm="0">
                                              <p:val>
                                                <p:fltVal val="0"/>
                                              </p:val>
                                            </p:tav>
                                            <p:tav tm="100000">
                                              <p:val>
                                                <p:strVal val="#ppt_h"/>
                                              </p:val>
                                            </p:tav>
                                          </p:tavLst>
                                        </p:anim>
                                        <p:animEffect transition="in" filter="fade">
                                          <p:cBhvr>
                                            <p:cTn id="78" dur="500"/>
                                            <p:tgtEl>
                                              <p:spTgt spid="18"/>
                                            </p:tgtEl>
                                          </p:cBhvr>
                                        </p:animEffect>
                                      </p:childTnLst>
                                    </p:cTn>
                                  </p:par>
                                  <p:par>
                                    <p:cTn id="79" presetID="8" presetClass="emph" presetSubtype="0" fill="hold" nodeType="withEffect">
                                      <p:stCondLst>
                                        <p:cond delay="14750"/>
                                      </p:stCondLst>
                                      <p:childTnLst>
                                        <p:animRot by="21600000">
                                          <p:cBhvr>
                                            <p:cTn id="80" dur="6250" fill="hold"/>
                                            <p:tgtEl>
                                              <p:spTgt spid="18"/>
                                            </p:tgtEl>
                                            <p:attrNameLst>
                                              <p:attrName>r</p:attrName>
                                            </p:attrNameLst>
                                          </p:cBhvr>
                                        </p:animRot>
                                      </p:childTnLst>
                                    </p:cTn>
                                  </p:par>
                                  <p:par>
                                    <p:cTn id="81" presetID="53" presetClass="entr" presetSubtype="16" fill="hold" nodeType="withEffect">
                                      <p:stCondLst>
                                        <p:cond delay="9000"/>
                                      </p:stCondLst>
                                      <p:childTnLst>
                                        <p:set>
                                          <p:cBhvr>
                                            <p:cTn id="82" dur="1" fill="hold">
                                              <p:stCondLst>
                                                <p:cond delay="0"/>
                                              </p:stCondLst>
                                            </p:cTn>
                                            <p:tgtEl>
                                              <p:spTgt spid="7"/>
                                            </p:tgtEl>
                                            <p:attrNameLst>
                                              <p:attrName>style.visibility</p:attrName>
                                            </p:attrNameLst>
                                          </p:cBhvr>
                                          <p:to>
                                            <p:strVal val="visible"/>
                                          </p:to>
                                        </p:set>
                                        <p:anim calcmode="lin" valueType="num">
                                          <p:cBhvr>
                                            <p:cTn id="83" dur="1000" fill="hold"/>
                                            <p:tgtEl>
                                              <p:spTgt spid="7"/>
                                            </p:tgtEl>
                                            <p:attrNameLst>
                                              <p:attrName>ppt_w</p:attrName>
                                            </p:attrNameLst>
                                          </p:cBhvr>
                                          <p:tavLst>
                                            <p:tav tm="0">
                                              <p:val>
                                                <p:fltVal val="0"/>
                                              </p:val>
                                            </p:tav>
                                            <p:tav tm="100000">
                                              <p:val>
                                                <p:strVal val="#ppt_w"/>
                                              </p:val>
                                            </p:tav>
                                          </p:tavLst>
                                        </p:anim>
                                        <p:anim calcmode="lin" valueType="num">
                                          <p:cBhvr>
                                            <p:cTn id="84" dur="1000" fill="hold"/>
                                            <p:tgtEl>
                                              <p:spTgt spid="7"/>
                                            </p:tgtEl>
                                            <p:attrNameLst>
                                              <p:attrName>ppt_h</p:attrName>
                                            </p:attrNameLst>
                                          </p:cBhvr>
                                          <p:tavLst>
                                            <p:tav tm="0">
                                              <p:val>
                                                <p:fltVal val="0"/>
                                              </p:val>
                                            </p:tav>
                                            <p:tav tm="100000">
                                              <p:val>
                                                <p:strVal val="#ppt_h"/>
                                              </p:val>
                                            </p:tav>
                                          </p:tavLst>
                                        </p:anim>
                                        <p:animEffect transition="in" filter="fade">
                                          <p:cBhvr>
                                            <p:cTn id="85" dur="1000"/>
                                            <p:tgtEl>
                                              <p:spTgt spid="7"/>
                                            </p:tgtEl>
                                          </p:cBhvr>
                                        </p:animEffect>
                                      </p:childTnLst>
                                    </p:cTn>
                                  </p:par>
                                  <p:par>
                                    <p:cTn id="86" presetID="22" presetClass="entr" presetSubtype="8" fill="hold" grpId="0" nodeType="withEffect">
                                      <p:stCondLst>
                                        <p:cond delay="10000"/>
                                      </p:stCondLst>
                                      <p:childTnLst>
                                        <p:set>
                                          <p:cBhvr>
                                            <p:cTn id="87" dur="1" fill="hold">
                                              <p:stCondLst>
                                                <p:cond delay="0"/>
                                              </p:stCondLst>
                                            </p:cTn>
                                            <p:tgtEl>
                                              <p:spTgt spid="32"/>
                                            </p:tgtEl>
                                            <p:attrNameLst>
                                              <p:attrName>style.visibility</p:attrName>
                                            </p:attrNameLst>
                                          </p:cBhvr>
                                          <p:to>
                                            <p:strVal val="visible"/>
                                          </p:to>
                                        </p:set>
                                        <p:animEffect transition="in" filter="wipe(left)">
                                          <p:cBhvr>
                                            <p:cTn id="88" dur="1000"/>
                                            <p:tgtEl>
                                              <p:spTgt spid="32"/>
                                            </p:tgtEl>
                                          </p:cBhvr>
                                        </p:animEffect>
                                      </p:childTnLst>
                                    </p:cTn>
                                  </p:par>
                                  <p:par>
                                    <p:cTn id="89" presetID="53" presetClass="entr" presetSubtype="16" fill="hold" nodeType="withEffect">
                                      <p:stCondLst>
                                        <p:cond delay="13000"/>
                                      </p:stCondLst>
                                      <p:childTnLst>
                                        <p:set>
                                          <p:cBhvr>
                                            <p:cTn id="90" dur="1" fill="hold">
                                              <p:stCondLst>
                                                <p:cond delay="0"/>
                                              </p:stCondLst>
                                            </p:cTn>
                                            <p:tgtEl>
                                              <p:spTgt spid="6"/>
                                            </p:tgtEl>
                                            <p:attrNameLst>
                                              <p:attrName>style.visibility</p:attrName>
                                            </p:attrNameLst>
                                          </p:cBhvr>
                                          <p:to>
                                            <p:strVal val="visible"/>
                                          </p:to>
                                        </p:set>
                                        <p:anim calcmode="lin" valueType="num">
                                          <p:cBhvr>
                                            <p:cTn id="91" dur="1000" fill="hold"/>
                                            <p:tgtEl>
                                              <p:spTgt spid="6"/>
                                            </p:tgtEl>
                                            <p:attrNameLst>
                                              <p:attrName>ppt_w</p:attrName>
                                            </p:attrNameLst>
                                          </p:cBhvr>
                                          <p:tavLst>
                                            <p:tav tm="0">
                                              <p:val>
                                                <p:fltVal val="0"/>
                                              </p:val>
                                            </p:tav>
                                            <p:tav tm="100000">
                                              <p:val>
                                                <p:strVal val="#ppt_w"/>
                                              </p:val>
                                            </p:tav>
                                          </p:tavLst>
                                        </p:anim>
                                        <p:anim calcmode="lin" valueType="num">
                                          <p:cBhvr>
                                            <p:cTn id="92" dur="1000" fill="hold"/>
                                            <p:tgtEl>
                                              <p:spTgt spid="6"/>
                                            </p:tgtEl>
                                            <p:attrNameLst>
                                              <p:attrName>ppt_h</p:attrName>
                                            </p:attrNameLst>
                                          </p:cBhvr>
                                          <p:tavLst>
                                            <p:tav tm="0">
                                              <p:val>
                                                <p:fltVal val="0"/>
                                              </p:val>
                                            </p:tav>
                                            <p:tav tm="100000">
                                              <p:val>
                                                <p:strVal val="#ppt_h"/>
                                              </p:val>
                                            </p:tav>
                                          </p:tavLst>
                                        </p:anim>
                                        <p:animEffect transition="in" filter="fade">
                                          <p:cBhvr>
                                            <p:cTn id="93" dur="1000"/>
                                            <p:tgtEl>
                                              <p:spTgt spid="6"/>
                                            </p:tgtEl>
                                          </p:cBhvr>
                                        </p:animEffect>
                                      </p:childTnLst>
                                    </p:cTn>
                                  </p:par>
                                  <p:par>
                                    <p:cTn id="94" presetID="22" presetClass="entr" presetSubtype="8" fill="hold" grpId="0" nodeType="withEffect">
                                      <p:stCondLst>
                                        <p:cond delay="14000"/>
                                      </p:stCondLst>
                                      <p:childTnLst>
                                        <p:set>
                                          <p:cBhvr>
                                            <p:cTn id="95" dur="1" fill="hold">
                                              <p:stCondLst>
                                                <p:cond delay="0"/>
                                              </p:stCondLst>
                                            </p:cTn>
                                            <p:tgtEl>
                                              <p:spTgt spid="33"/>
                                            </p:tgtEl>
                                            <p:attrNameLst>
                                              <p:attrName>style.visibility</p:attrName>
                                            </p:attrNameLst>
                                          </p:cBhvr>
                                          <p:to>
                                            <p:strVal val="visible"/>
                                          </p:to>
                                        </p:set>
                                        <p:animEffect transition="in" filter="wipe(left)">
                                          <p:cBhvr>
                                            <p:cTn id="96"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animBg="1"/>
          <p:bldP spid="10" grpId="1" animBg="1"/>
          <p:bldP spid="10" grpId="2" animBg="1"/>
          <p:bldP spid="11" grpId="0" animBg="1"/>
          <p:bldP spid="11" grpId="1" animBg="1"/>
          <p:bldP spid="11" grpId="2" animBg="1"/>
          <p:bldP spid="30" grpId="0" animBg="1"/>
          <p:bldP spid="30" grpId="1" animBg="1"/>
          <p:bldP spid="30" grpId="2" animBg="1"/>
          <p:bldP spid="32" grpId="0"/>
          <p:bldP spid="33"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3358086" y="2361699"/>
            <a:ext cx="2870307" cy="1272244"/>
          </a:xfrm>
          <a:prstGeom prst="rect">
            <a:avLst/>
          </a:prstGeom>
        </p:spPr>
      </p:pic>
      <p:sp>
        <p:nvSpPr>
          <p:cNvPr id="5" name="文本框 4"/>
          <p:cNvSpPr txBox="1"/>
          <p:nvPr/>
        </p:nvSpPr>
        <p:spPr>
          <a:xfrm>
            <a:off x="6023992" y="3155181"/>
            <a:ext cx="4099541" cy="646331"/>
          </a:xfrm>
          <a:prstGeom prst="rect">
            <a:avLst/>
          </a:prstGeom>
          <a:noFill/>
        </p:spPr>
        <p:txBody>
          <a:bodyPr wrap="square" rtlCol="0">
            <a:spAutoFit/>
          </a:bodyPr>
          <a:lstStyle/>
          <a:p>
            <a:pPr lvl="0" algn="ctr" defTabSz="1218565">
              <a:defRPr/>
            </a:pPr>
            <a:r>
              <a:rPr lang="zh-CN" altLang="en-US" sz="3600" b="1" kern="0" dirty="0">
                <a:solidFill>
                  <a:srgbClr val="20B6BE"/>
                </a:solidFill>
                <a:latin typeface="方正卡通简体" panose="03000509000000000000" pitchFamily="65" charset="-122"/>
                <a:ea typeface="方正卡通简体" panose="03000509000000000000" pitchFamily="65" charset="-122"/>
              </a:rPr>
              <a:t>读书小结</a:t>
            </a:r>
          </a:p>
        </p:txBody>
      </p:sp>
      <p:grpSp>
        <p:nvGrpSpPr>
          <p:cNvPr id="7" name="组合 6"/>
          <p:cNvGrpSpPr/>
          <p:nvPr/>
        </p:nvGrpSpPr>
        <p:grpSpPr>
          <a:xfrm>
            <a:off x="7077638" y="1385965"/>
            <a:ext cx="1598549" cy="1769216"/>
            <a:chOff x="6055876" y="734895"/>
            <a:chExt cx="1197938" cy="1325833"/>
          </a:xfrm>
        </p:grpSpPr>
        <p:sp>
          <p:nvSpPr>
            <p:cNvPr id="8" name="文本框 7"/>
            <p:cNvSpPr txBox="1"/>
            <p:nvPr/>
          </p:nvSpPr>
          <p:spPr>
            <a:xfrm flipH="1">
              <a:off x="6055876" y="884440"/>
              <a:ext cx="1197938" cy="1176288"/>
            </a:xfrm>
            <a:prstGeom prst="rect">
              <a:avLst/>
            </a:prstGeom>
            <a:noFill/>
          </p:spPr>
          <p:txBody>
            <a:bodyPr wrap="square" rtlCol="0">
              <a:spAutoFit/>
            </a:bodyPr>
            <a:lstStyle>
              <a:defPPr>
                <a:defRPr lang="zh-CN"/>
              </a:defPPr>
              <a:lvl1pPr>
                <a:defRPr sz="3600" b="1">
                  <a:solidFill>
                    <a:schemeClr val="tx1">
                      <a:lumMod val="75000"/>
                      <a:lumOff val="25000"/>
                    </a:schemeClr>
                  </a:solidFill>
                  <a:latin typeface="方正静蕾简体" panose="02000000000000000000" pitchFamily="2" charset="-122"/>
                  <a:ea typeface="方正静蕾简体" panose="02000000000000000000" pitchFamily="2" charset="-122"/>
                </a:defRPr>
              </a:lvl1p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sz="9600" b="1" i="0" u="none" strike="noStrike" kern="1200" cap="none" spc="0" normalizeH="0" baseline="0" noProof="0" dirty="0">
                  <a:ln>
                    <a:noFill/>
                  </a:ln>
                  <a:solidFill>
                    <a:srgbClr val="20B6BE"/>
                  </a:solidFill>
                  <a:effectLst/>
                  <a:uLnTx/>
                  <a:uFillTx/>
                  <a:latin typeface="Viner Hand ITC" panose="03070502030502020203" pitchFamily="66" charset="0"/>
                  <a:ea typeface="汉仪橄榄体繁" panose="02010609000101010101" pitchFamily="49" charset="-122"/>
                  <a:cs typeface="+mn-cs"/>
                </a:rPr>
                <a:t>04</a:t>
              </a:r>
              <a:endParaRPr kumimoji="0" lang="zh-CN" altLang="en-US" sz="9600" b="1" i="0" u="none" strike="noStrike" kern="1200" cap="none" spc="0" normalizeH="0" baseline="0" noProof="0" dirty="0">
                <a:ln>
                  <a:noFill/>
                </a:ln>
                <a:solidFill>
                  <a:srgbClr val="20B6BE"/>
                </a:solidFill>
                <a:effectLst/>
                <a:uLnTx/>
                <a:uFillTx/>
                <a:latin typeface="Viner Hand ITC" panose="03070502030502020203" pitchFamily="66" charset="0"/>
                <a:ea typeface="汉仪橄榄体繁" panose="02010609000101010101" pitchFamily="49" charset="-122"/>
                <a:cs typeface="+mn-cs"/>
              </a:endParaRPr>
            </a:p>
          </p:txBody>
        </p:sp>
        <p:sp>
          <p:nvSpPr>
            <p:cNvPr id="9" name="任意多边形 12"/>
            <p:cNvSpPr/>
            <p:nvPr/>
          </p:nvSpPr>
          <p:spPr>
            <a:xfrm>
              <a:off x="6098065" y="734895"/>
              <a:ext cx="1113560" cy="1122492"/>
            </a:xfrm>
            <a:custGeom>
              <a:avLst/>
              <a:gdLst>
                <a:gd name="connsiteX0" fmla="*/ 356426 w 1082292"/>
                <a:gd name="connsiteY0" fmla="*/ 1038149 h 1166599"/>
                <a:gd name="connsiteX1" fmla="*/ 21889 w 1082292"/>
                <a:gd name="connsiteY1" fmla="*/ 714764 h 1166599"/>
                <a:gd name="connsiteX2" fmla="*/ 99948 w 1082292"/>
                <a:gd name="connsiteY2" fmla="*/ 212959 h 1166599"/>
                <a:gd name="connsiteX3" fmla="*/ 646358 w 1082292"/>
                <a:gd name="connsiteY3" fmla="*/ 1085 h 1166599"/>
                <a:gd name="connsiteX4" fmla="*/ 1058953 w 1082292"/>
                <a:gd name="connsiteY4" fmla="*/ 291017 h 1166599"/>
                <a:gd name="connsiteX5" fmla="*/ 947441 w 1082292"/>
                <a:gd name="connsiteY5" fmla="*/ 1082754 h 1166599"/>
                <a:gd name="connsiteX6" fmla="*/ 256065 w 1082292"/>
                <a:gd name="connsiteY6" fmla="*/ 1105056 h 1166599"/>
                <a:gd name="connsiteX0-1" fmla="*/ 356426 w 1122646"/>
                <a:gd name="connsiteY0-2" fmla="*/ 1038149 h 1122492"/>
                <a:gd name="connsiteX1-3" fmla="*/ 21889 w 1122646"/>
                <a:gd name="connsiteY1-4" fmla="*/ 714764 h 1122492"/>
                <a:gd name="connsiteX2-5" fmla="*/ 99948 w 1122646"/>
                <a:gd name="connsiteY2-6" fmla="*/ 212959 h 1122492"/>
                <a:gd name="connsiteX3-7" fmla="*/ 646358 w 1122646"/>
                <a:gd name="connsiteY3-8" fmla="*/ 1085 h 1122492"/>
                <a:gd name="connsiteX4-9" fmla="*/ 1058953 w 1122646"/>
                <a:gd name="connsiteY4-10" fmla="*/ 291017 h 1122492"/>
                <a:gd name="connsiteX5-11" fmla="*/ 1036650 w 1122646"/>
                <a:gd name="connsiteY5-12" fmla="*/ 937788 h 1122492"/>
                <a:gd name="connsiteX6-13" fmla="*/ 256065 w 1122646"/>
                <a:gd name="connsiteY6-14" fmla="*/ 1105056 h 1122492"/>
                <a:gd name="connsiteX0-15" fmla="*/ 356426 w 1122646"/>
                <a:gd name="connsiteY0-16" fmla="*/ 1038149 h 1122492"/>
                <a:gd name="connsiteX1-17" fmla="*/ 21889 w 1122646"/>
                <a:gd name="connsiteY1-18" fmla="*/ 714764 h 1122492"/>
                <a:gd name="connsiteX2-19" fmla="*/ 99948 w 1122646"/>
                <a:gd name="connsiteY2-20" fmla="*/ 212959 h 1122492"/>
                <a:gd name="connsiteX3-21" fmla="*/ 646358 w 1122646"/>
                <a:gd name="connsiteY3-22" fmla="*/ 1085 h 1122492"/>
                <a:gd name="connsiteX4-23" fmla="*/ 1058953 w 1122646"/>
                <a:gd name="connsiteY4-24" fmla="*/ 291017 h 1122492"/>
                <a:gd name="connsiteX5-25" fmla="*/ 1036650 w 1122646"/>
                <a:gd name="connsiteY5-26" fmla="*/ 937788 h 1122492"/>
                <a:gd name="connsiteX6-27" fmla="*/ 256065 w 1122646"/>
                <a:gd name="connsiteY6-28" fmla="*/ 1105056 h 1122492"/>
                <a:gd name="connsiteX0-29" fmla="*/ 224677 w 1113560"/>
                <a:gd name="connsiteY0-30" fmla="*/ 1071603 h 1122492"/>
                <a:gd name="connsiteX1-31" fmla="*/ 12803 w 1113560"/>
                <a:gd name="connsiteY1-32" fmla="*/ 714764 h 1122492"/>
                <a:gd name="connsiteX2-33" fmla="*/ 90862 w 1113560"/>
                <a:gd name="connsiteY2-34" fmla="*/ 212959 h 1122492"/>
                <a:gd name="connsiteX3-35" fmla="*/ 637272 w 1113560"/>
                <a:gd name="connsiteY3-36" fmla="*/ 1085 h 1122492"/>
                <a:gd name="connsiteX4-37" fmla="*/ 1049867 w 1113560"/>
                <a:gd name="connsiteY4-38" fmla="*/ 291017 h 1122492"/>
                <a:gd name="connsiteX5-39" fmla="*/ 1027564 w 1113560"/>
                <a:gd name="connsiteY5-40" fmla="*/ 937788 h 1122492"/>
                <a:gd name="connsiteX6-41" fmla="*/ 246979 w 1113560"/>
                <a:gd name="connsiteY6-42" fmla="*/ 1105056 h 11224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113560" h="1122492">
                  <a:moveTo>
                    <a:pt x="224677" y="1071603"/>
                  </a:moveTo>
                  <a:cubicBezTo>
                    <a:pt x="78781" y="978676"/>
                    <a:pt x="35105" y="857871"/>
                    <a:pt x="12803" y="714764"/>
                  </a:cubicBezTo>
                  <a:cubicBezTo>
                    <a:pt x="-9499" y="571657"/>
                    <a:pt x="-13216" y="331905"/>
                    <a:pt x="90862" y="212959"/>
                  </a:cubicBezTo>
                  <a:cubicBezTo>
                    <a:pt x="194940" y="94013"/>
                    <a:pt x="477438" y="-11925"/>
                    <a:pt x="637272" y="1085"/>
                  </a:cubicBezTo>
                  <a:cubicBezTo>
                    <a:pt x="797106" y="14095"/>
                    <a:pt x="984818" y="134900"/>
                    <a:pt x="1049867" y="291017"/>
                  </a:cubicBezTo>
                  <a:cubicBezTo>
                    <a:pt x="1114916" y="447134"/>
                    <a:pt x="1161379" y="802115"/>
                    <a:pt x="1027564" y="937788"/>
                  </a:cubicBezTo>
                  <a:cubicBezTo>
                    <a:pt x="893749" y="1073461"/>
                    <a:pt x="525759" y="1161741"/>
                    <a:pt x="246979" y="1105056"/>
                  </a:cubicBezTo>
                </a:path>
              </a:pathLst>
            </a:custGeom>
            <a:noFill/>
            <a:ln>
              <a:solidFill>
                <a:srgbClr val="20B6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4400" b="0" i="0" u="none" strike="noStrike" kern="1200" cap="none" spc="0" normalizeH="0" baseline="0" noProof="0">
                <a:ln>
                  <a:noFill/>
                </a:ln>
                <a:solidFill>
                  <a:srgbClr val="00A0DB"/>
                </a:solidFill>
                <a:effectLst/>
                <a:uLnTx/>
                <a:uFillTx/>
                <a:latin typeface="Calibri" panose="020F0502020204030204"/>
                <a:ea typeface="等线" panose="02010600030101010101" pitchFamily="2" charset="-122"/>
                <a:cs typeface="+mn-cs"/>
              </a:endParaRPr>
            </a:p>
          </p:txBody>
        </p:sp>
      </p:gr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30732" y="2182233"/>
            <a:ext cx="3387717" cy="2493534"/>
          </a:xfrm>
          <a:prstGeom prst="rect">
            <a:avLst/>
          </a:prstGeom>
        </p:spPr>
      </p:pic>
      <p:pic>
        <p:nvPicPr>
          <p:cNvPr id="13" name="图片 12"/>
          <p:cNvPicPr>
            <a:picLocks noChangeAspect="1"/>
          </p:cNvPicPr>
          <p:nvPr/>
        </p:nvPicPr>
        <p:blipFill rotWithShape="1">
          <a:blip r:embed="rId5">
            <a:extLst>
              <a:ext uri="{28A0092B-C50C-407E-A947-70E740481C1C}">
                <a14:useLocalDpi xmlns:a14="http://schemas.microsoft.com/office/drawing/2010/main" val="0"/>
              </a:ext>
            </a:extLst>
          </a:blip>
          <a:srcRect l="6301" t="6765" r="71602"/>
          <a:stretch>
            <a:fillRect/>
          </a:stretch>
        </p:blipFill>
        <p:spPr>
          <a:xfrm>
            <a:off x="20338" y="667896"/>
            <a:ext cx="3387717" cy="6190104"/>
          </a:xfrm>
          <a:prstGeom prst="rect">
            <a:avLst/>
          </a:prstGeom>
        </p:spPr>
      </p:pic>
      <p:pic>
        <p:nvPicPr>
          <p:cNvPr id="15" name="图片 14"/>
          <p:cNvPicPr>
            <a:picLocks noChangeAspect="1"/>
          </p:cNvPicPr>
          <p:nvPr/>
        </p:nvPicPr>
        <p:blipFill rotWithShape="1">
          <a:blip r:embed="rId5">
            <a:extLst>
              <a:ext uri="{28A0092B-C50C-407E-A947-70E740481C1C}">
                <a14:useLocalDpi xmlns:a14="http://schemas.microsoft.com/office/drawing/2010/main" val="0"/>
              </a:ext>
            </a:extLst>
          </a:blip>
          <a:srcRect l="74215" t="71882"/>
          <a:stretch>
            <a:fillRect/>
          </a:stretch>
        </p:blipFill>
        <p:spPr>
          <a:xfrm>
            <a:off x="6851959" y="4776336"/>
            <a:ext cx="4627660" cy="2081664"/>
          </a:xfrm>
          <a:prstGeom prst="rect">
            <a:avLst/>
          </a:prstGeom>
        </p:spPr>
      </p:pic>
      <p:pic>
        <p:nvPicPr>
          <p:cNvPr id="16" name="图片 15"/>
          <p:cNvPicPr>
            <a:picLocks noChangeAspect="1"/>
          </p:cNvPicPr>
          <p:nvPr/>
        </p:nvPicPr>
        <p:blipFill>
          <a:blip r:embed="rId6"/>
          <a:stretch>
            <a:fillRect/>
          </a:stretch>
        </p:blipFill>
        <p:spPr>
          <a:xfrm>
            <a:off x="9638028" y="301731"/>
            <a:ext cx="2531250" cy="2396250"/>
          </a:xfrm>
          <a:prstGeom prst="rect">
            <a:avLst/>
          </a:prstGeom>
        </p:spPr>
      </p:pic>
      <p:pic>
        <p:nvPicPr>
          <p:cNvPr id="20" name="图片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24141" y="4973825"/>
            <a:ext cx="1584532" cy="15861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53" presetClass="entr" presetSubtype="16"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12" presetClass="entr" presetSubtype="2"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1500"/>
                                        <p:tgtEl>
                                          <p:spTgt spid="16"/>
                                        </p:tgtEl>
                                        <p:attrNameLst>
                                          <p:attrName>ppt_x</p:attrName>
                                        </p:attrNameLst>
                                      </p:cBhvr>
                                      <p:tavLst>
                                        <p:tav tm="0">
                                          <p:val>
                                            <p:strVal val="#ppt_x+#ppt_w*1.125000"/>
                                          </p:val>
                                        </p:tav>
                                        <p:tav tm="100000">
                                          <p:val>
                                            <p:strVal val="#ppt_x"/>
                                          </p:val>
                                        </p:tav>
                                      </p:tavLst>
                                    </p:anim>
                                    <p:animEffect transition="in" filter="wipe(left)">
                                      <p:cBhvr>
                                        <p:cTn id="22" dur="1500"/>
                                        <p:tgtEl>
                                          <p:spTgt spid="16"/>
                                        </p:tgtEl>
                                      </p:cBhvr>
                                    </p:animEffect>
                                  </p:childTnLst>
                                </p:cTn>
                              </p:par>
                              <p:par>
                                <p:cTn id="23" presetID="8" presetClass="emph" presetSubtype="0" fill="hold" nodeType="withEffect">
                                  <p:stCondLst>
                                    <p:cond delay="0"/>
                                  </p:stCondLst>
                                  <p:childTnLst>
                                    <p:animRot by="10800000">
                                      <p:cBhvr>
                                        <p:cTn id="24" dur="1500" fill="hold"/>
                                        <p:tgtEl>
                                          <p:spTgt spid="16"/>
                                        </p:tgtEl>
                                        <p:attrNameLst>
                                          <p:attrName>r</p:attrName>
                                        </p:attrNameLst>
                                      </p:cBhvr>
                                    </p:animRot>
                                  </p:childTnLst>
                                </p:cTn>
                              </p:par>
                            </p:childTnLst>
                          </p:cTn>
                        </p:par>
                        <p:par>
                          <p:cTn id="25" fill="hold">
                            <p:stCondLst>
                              <p:cond delay="1500"/>
                            </p:stCondLst>
                            <p:childTnLst>
                              <p:par>
                                <p:cTn id="26" presetID="53" presetClass="entr" presetSubtype="16" fill="hold" grpId="0" nodeType="afterEffect">
                                  <p:stCondLst>
                                    <p:cond delay="0"/>
                                  </p:stCondLst>
                                  <p:iterate type="lt">
                                    <p:tmPct val="10000"/>
                                  </p:iterate>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par>
                                <p:cTn id="31" presetID="16" presetClass="entr" presetSubtype="21"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barn(inVertical)">
                                      <p:cBhvr>
                                        <p:cTn id="33" dur="500"/>
                                        <p:tgtEl>
                                          <p:spTgt spid="13"/>
                                        </p:tgtEl>
                                      </p:cBhvr>
                                    </p:animEffect>
                                  </p:childTnLst>
                                </p:cTn>
                              </p:par>
                              <p:par>
                                <p:cTn id="34" presetID="16" presetClass="entr" presetSubtype="21"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barn(inVertical)">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图片 62"/>
          <p:cNvPicPr>
            <a:picLocks noChangeAspect="1"/>
          </p:cNvPicPr>
          <p:nvPr/>
        </p:nvPicPr>
        <p:blipFill>
          <a:blip r:embed="rId3"/>
          <a:stretch>
            <a:fillRect/>
          </a:stretch>
        </p:blipFill>
        <p:spPr>
          <a:xfrm>
            <a:off x="9765456" y="-187800"/>
            <a:ext cx="2597121" cy="2469094"/>
          </a:xfrm>
          <a:prstGeom prst="rect">
            <a:avLst/>
          </a:prstGeom>
        </p:spPr>
      </p:pic>
      <p:sp>
        <p:nvSpPr>
          <p:cNvPr id="2" name="文本框 1"/>
          <p:cNvSpPr txBox="1"/>
          <p:nvPr/>
        </p:nvSpPr>
        <p:spPr>
          <a:xfrm>
            <a:off x="889433" y="457479"/>
            <a:ext cx="4758130" cy="646331"/>
          </a:xfrm>
          <a:prstGeom prst="rect">
            <a:avLst/>
          </a:prstGeom>
          <a:noFill/>
        </p:spPr>
        <p:txBody>
          <a:bodyPr wrap="square" rtlCol="0">
            <a:spAutoFit/>
          </a:bodyPr>
          <a:lstStyle>
            <a:defPPr>
              <a:defRPr lang="zh-CN"/>
            </a:defPPr>
            <a:lvl1pPr>
              <a:defRPr sz="3600" b="1">
                <a:solidFill>
                  <a:srgbClr val="0B7E08"/>
                </a:solidFill>
                <a:latin typeface="方正静蕾简体" panose="02000000000000000000" pitchFamily="2" charset="-122"/>
                <a:ea typeface="方正静蕾简体" panose="02000000000000000000" pitchFamily="2" charset="-122"/>
              </a:defRPr>
            </a:lvl1pPr>
          </a:lstStyle>
          <a:p>
            <a:pPr lvl="0" defTabSz="1218565">
              <a:defRPr/>
            </a:pPr>
            <a:r>
              <a:rPr lang="zh-CN" altLang="en-US" kern="0" dirty="0">
                <a:solidFill>
                  <a:srgbClr val="20B6BE"/>
                </a:solidFill>
                <a:latin typeface="方正卡通简体" panose="03000509000000000000" pitchFamily="65" charset="-122"/>
                <a:ea typeface="方正卡通简体" panose="03000509000000000000" pitchFamily="65" charset="-122"/>
              </a:rPr>
              <a:t>读书小结</a:t>
            </a:r>
          </a:p>
        </p:txBody>
      </p:sp>
      <p:pic>
        <p:nvPicPr>
          <p:cNvPr id="3" name="图片 2"/>
          <p:cNvPicPr>
            <a:picLocks noChangeAspect="1"/>
          </p:cNvPicPr>
          <p:nvPr/>
        </p:nvPicPr>
        <p:blipFill>
          <a:blip r:embed="rId4"/>
          <a:stretch>
            <a:fillRect/>
          </a:stretch>
        </p:blipFill>
        <p:spPr>
          <a:xfrm>
            <a:off x="143118" y="116841"/>
            <a:ext cx="550510" cy="1075854"/>
          </a:xfrm>
          <a:prstGeom prst="rect">
            <a:avLst/>
          </a:prstGeom>
        </p:spPr>
      </p:pic>
      <p:grpSp>
        <p:nvGrpSpPr>
          <p:cNvPr id="4" name="组合 3"/>
          <p:cNvGrpSpPr/>
          <p:nvPr/>
        </p:nvGrpSpPr>
        <p:grpSpPr>
          <a:xfrm flipH="1">
            <a:off x="9491706" y="1004056"/>
            <a:ext cx="1950088" cy="1223089"/>
            <a:chOff x="594424" y="1153191"/>
            <a:chExt cx="2605976" cy="1634460"/>
          </a:xfrm>
        </p:grpSpPr>
        <p:sp>
          <p:nvSpPr>
            <p:cNvPr id="5" name="任意多边形 20"/>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sp>
          <p:nvSpPr>
            <p:cNvPr id="6" name="任意多边形 21"/>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5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grpSp>
      <p:sp>
        <p:nvSpPr>
          <p:cNvPr id="7" name="矩形 6"/>
          <p:cNvSpPr/>
          <p:nvPr/>
        </p:nvSpPr>
        <p:spPr>
          <a:xfrm>
            <a:off x="2805231" y="1694006"/>
            <a:ext cx="5109413" cy="612668"/>
          </a:xfrm>
          <a:prstGeom prst="rect">
            <a:avLst/>
          </a:prstGeom>
        </p:spPr>
        <p:txBody>
          <a:bodyPr wrap="square">
            <a:spAutoFit/>
          </a:bodyPr>
          <a:lstStyle/>
          <a:p>
            <a:pPr>
              <a:lnSpc>
                <a:spcPct val="150000"/>
              </a:lnSpc>
            </a:pPr>
            <a:r>
              <a:rPr lang="zh-CN" altLang="en-US" sz="1200" b="1" dirty="0">
                <a:solidFill>
                  <a:srgbClr val="9D3119"/>
                </a:solidFill>
                <a:latin typeface="方正卡通简体" panose="03000509000000000000" pitchFamily="65" charset="-122"/>
                <a:ea typeface="方正卡通简体" panose="03000509000000000000" pitchFamily="65" charset="-122"/>
              </a:rPr>
              <a:t>点击输入简要文字内容，文字内容需概括精炼，言简意赅的说明内容</a:t>
            </a:r>
            <a:r>
              <a:rPr lang="en-US" altLang="zh-CN" sz="1200" b="1" dirty="0">
                <a:solidFill>
                  <a:srgbClr val="9D3119"/>
                </a:solidFill>
                <a:latin typeface="方正卡通简体" panose="03000509000000000000" pitchFamily="65" charset="-122"/>
                <a:ea typeface="方正卡通简体" panose="03000509000000000000" pitchFamily="65" charset="-122"/>
              </a:rPr>
              <a:t>…</a:t>
            </a:r>
            <a:r>
              <a:rPr lang="zh-CN" altLang="en-US" sz="1200" b="1" dirty="0">
                <a:solidFill>
                  <a:srgbClr val="9D3119"/>
                </a:solidFill>
                <a:latin typeface="方正卡通简体" panose="03000509000000000000" pitchFamily="65" charset="-122"/>
                <a:ea typeface="方正卡通简体" panose="03000509000000000000" pitchFamily="65" charset="-122"/>
              </a:rPr>
              <a:t>点击输入简要文字内容，文字内容需概括精炼，言简意赅的说明内容</a:t>
            </a:r>
            <a:r>
              <a:rPr lang="en-US" altLang="zh-CN" sz="1200" b="1" dirty="0">
                <a:solidFill>
                  <a:srgbClr val="9D3119"/>
                </a:solidFill>
                <a:latin typeface="方正卡通简体" panose="03000509000000000000" pitchFamily="65" charset="-122"/>
                <a:ea typeface="方正卡通简体" panose="03000509000000000000" pitchFamily="65" charset="-122"/>
              </a:rPr>
              <a:t>…</a:t>
            </a:r>
            <a:endParaRPr lang="zh-CN" altLang="en-US" sz="1200" b="1" dirty="0">
              <a:solidFill>
                <a:srgbClr val="9D3119"/>
              </a:solidFill>
              <a:latin typeface="方正卡通简体" panose="03000509000000000000" pitchFamily="65" charset="-122"/>
              <a:ea typeface="方正卡通简体" panose="03000509000000000000" pitchFamily="65" charset="-122"/>
            </a:endParaRPr>
          </a:p>
        </p:txBody>
      </p:sp>
      <p:sp>
        <p:nvSpPr>
          <p:cNvPr id="8" name="文本框 1"/>
          <p:cNvSpPr txBox="1"/>
          <p:nvPr/>
        </p:nvSpPr>
        <p:spPr>
          <a:xfrm>
            <a:off x="2791979" y="1083972"/>
            <a:ext cx="1832553" cy="584775"/>
          </a:xfrm>
          <a:prstGeom prst="rect">
            <a:avLst/>
          </a:prstGeom>
          <a:noFill/>
        </p:spPr>
        <p:txBody>
          <a:bodyPr wrap="none" rtlCol="0">
            <a:spAutoFit/>
          </a:bodyPr>
          <a:lstStyle/>
          <a:p>
            <a:r>
              <a:rPr lang="zh-CN" altLang="en-US" sz="3200" b="1" dirty="0">
                <a:solidFill>
                  <a:srgbClr val="9D3119"/>
                </a:solidFill>
                <a:latin typeface="方正卡通简体" panose="03000509000000000000" pitchFamily="65" charset="-122"/>
                <a:ea typeface="方正卡通简体" panose="03000509000000000000" pitchFamily="65" charset="-122"/>
              </a:rPr>
              <a:t>标题文字</a:t>
            </a:r>
          </a:p>
        </p:txBody>
      </p:sp>
      <p:cxnSp>
        <p:nvCxnSpPr>
          <p:cNvPr id="9" name="直接连接符 8"/>
          <p:cNvCxnSpPr/>
          <p:nvPr/>
        </p:nvCxnSpPr>
        <p:spPr>
          <a:xfrm>
            <a:off x="2926957" y="1717051"/>
            <a:ext cx="3235310" cy="0"/>
          </a:xfrm>
          <a:prstGeom prst="line">
            <a:avLst/>
          </a:prstGeom>
          <a:ln>
            <a:solidFill>
              <a:srgbClr val="79282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3245798" y="3318112"/>
            <a:ext cx="1583793" cy="1919376"/>
          </a:xfrm>
          <a:prstGeom prst="line">
            <a:avLst/>
          </a:prstGeom>
          <a:ln>
            <a:solidFill>
              <a:srgbClr val="22F1F6"/>
            </a:solidFill>
            <a:prstDash val="sys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4851119" y="3343956"/>
            <a:ext cx="1862578" cy="1893532"/>
          </a:xfrm>
          <a:prstGeom prst="line">
            <a:avLst/>
          </a:prstGeom>
          <a:ln>
            <a:solidFill>
              <a:srgbClr val="22F1F6"/>
            </a:solidFill>
            <a:prstDash val="sys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6652430" y="3410212"/>
            <a:ext cx="1506761" cy="1828030"/>
          </a:xfrm>
          <a:prstGeom prst="line">
            <a:avLst/>
          </a:prstGeom>
          <a:ln>
            <a:solidFill>
              <a:srgbClr val="22F1F6"/>
            </a:solidFill>
            <a:prstDash val="sysDash"/>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2714793" y="4648819"/>
            <a:ext cx="1051954" cy="1032611"/>
            <a:chOff x="3933993" y="4196237"/>
            <a:chExt cx="1051954" cy="1032611"/>
          </a:xfrm>
        </p:grpSpPr>
        <p:grpSp>
          <p:nvGrpSpPr>
            <p:cNvPr id="14" name="组合 13"/>
            <p:cNvGrpSpPr/>
            <p:nvPr/>
          </p:nvGrpSpPr>
          <p:grpSpPr>
            <a:xfrm rot="2427509">
              <a:off x="3933993" y="4196237"/>
              <a:ext cx="1051954" cy="1032611"/>
              <a:chOff x="10646778" y="4753862"/>
              <a:chExt cx="751521" cy="737702"/>
            </a:xfrm>
          </p:grpSpPr>
          <p:sp>
            <p:nvSpPr>
              <p:cNvPr id="16"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grpSp>
            <p:nvGrpSpPr>
              <p:cNvPr id="17" name="组合 16"/>
              <p:cNvGrpSpPr/>
              <p:nvPr/>
            </p:nvGrpSpPr>
            <p:grpSpPr>
              <a:xfrm>
                <a:off x="10646778" y="4762829"/>
                <a:ext cx="749726" cy="728735"/>
                <a:chOff x="11012539" y="4493889"/>
                <a:chExt cx="749726" cy="728735"/>
              </a:xfrm>
            </p:grpSpPr>
            <p:sp>
              <p:nvSpPr>
                <p:cNvPr id="18"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B7C86D"/>
                </a:solidFill>
                <a:ln w="15875">
                  <a:solidFill>
                    <a:srgbClr val="B7C86D"/>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sp>
              <p:nvSpPr>
                <p:cNvPr id="19"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 name="connsiteX0-155" fmla="*/ 654322 w 918524"/>
                    <a:gd name="connsiteY0-156" fmla="*/ 223173 h 923906"/>
                    <a:gd name="connsiteX1-157" fmla="*/ 916461 w 918524"/>
                    <a:gd name="connsiteY1-158" fmla="*/ 349269 h 923906"/>
                    <a:gd name="connsiteX2-159" fmla="*/ 774876 w 918524"/>
                    <a:gd name="connsiteY2-160" fmla="*/ 613293 h 923906"/>
                    <a:gd name="connsiteX3-161" fmla="*/ 741827 w 918524"/>
                    <a:gd name="connsiteY3-162" fmla="*/ 914398 h 923906"/>
                    <a:gd name="connsiteX4-163" fmla="*/ 459262 w 918524"/>
                    <a:gd name="connsiteY4-164" fmla="*/ 854400 h 923906"/>
                    <a:gd name="connsiteX5-165" fmla="*/ 176697 w 918524"/>
                    <a:gd name="connsiteY5-166" fmla="*/ 914398 h 923906"/>
                    <a:gd name="connsiteX6-167" fmla="*/ 143648 w 918524"/>
                    <a:gd name="connsiteY6-168" fmla="*/ 613293 h 923906"/>
                    <a:gd name="connsiteX7-169" fmla="*/ 2063 w 918524"/>
                    <a:gd name="connsiteY7-170" fmla="*/ 349269 h 923906"/>
                    <a:gd name="connsiteX8-171" fmla="*/ 264202 w 918524"/>
                    <a:gd name="connsiteY8-172" fmla="*/ 223173 h 923906"/>
                    <a:gd name="connsiteX9-173" fmla="*/ 459262 w 918524"/>
                    <a:gd name="connsiteY9-174" fmla="*/ 0 h 923906"/>
                    <a:gd name="connsiteX10-175" fmla="*/ 715845 w 918524"/>
                    <a:gd name="connsiteY10-176" fmla="*/ 284696 h 923906"/>
                    <a:gd name="connsiteX0-177" fmla="*/ 916461 w 918524"/>
                    <a:gd name="connsiteY0-178" fmla="*/ 349269 h 923906"/>
                    <a:gd name="connsiteX1-179" fmla="*/ 774876 w 918524"/>
                    <a:gd name="connsiteY1-180" fmla="*/ 613293 h 923906"/>
                    <a:gd name="connsiteX2-181" fmla="*/ 741827 w 918524"/>
                    <a:gd name="connsiteY2-182" fmla="*/ 914398 h 923906"/>
                    <a:gd name="connsiteX3-183" fmla="*/ 459262 w 918524"/>
                    <a:gd name="connsiteY3-184" fmla="*/ 854400 h 923906"/>
                    <a:gd name="connsiteX4-185" fmla="*/ 176697 w 918524"/>
                    <a:gd name="connsiteY4-186" fmla="*/ 914398 h 923906"/>
                    <a:gd name="connsiteX5-187" fmla="*/ 143648 w 918524"/>
                    <a:gd name="connsiteY5-188" fmla="*/ 613293 h 923906"/>
                    <a:gd name="connsiteX6-189" fmla="*/ 2063 w 918524"/>
                    <a:gd name="connsiteY6-190" fmla="*/ 349269 h 923906"/>
                    <a:gd name="connsiteX7-191" fmla="*/ 264202 w 918524"/>
                    <a:gd name="connsiteY7-192" fmla="*/ 223173 h 923906"/>
                    <a:gd name="connsiteX8-193" fmla="*/ 459262 w 918524"/>
                    <a:gd name="connsiteY8-194" fmla="*/ 0 h 923906"/>
                    <a:gd name="connsiteX9-195" fmla="*/ 715845 w 918524"/>
                    <a:gd name="connsiteY9-196" fmla="*/ 284696 h 923906"/>
                    <a:gd name="connsiteX0-197" fmla="*/ 774876 w 774876"/>
                    <a:gd name="connsiteY0-198" fmla="*/ 613293 h 923906"/>
                    <a:gd name="connsiteX1-199" fmla="*/ 741827 w 774876"/>
                    <a:gd name="connsiteY1-200" fmla="*/ 914398 h 923906"/>
                    <a:gd name="connsiteX2-201" fmla="*/ 459262 w 774876"/>
                    <a:gd name="connsiteY2-202" fmla="*/ 854400 h 923906"/>
                    <a:gd name="connsiteX3-203" fmla="*/ 176697 w 774876"/>
                    <a:gd name="connsiteY3-204" fmla="*/ 914398 h 923906"/>
                    <a:gd name="connsiteX4-205" fmla="*/ 143648 w 774876"/>
                    <a:gd name="connsiteY4-206" fmla="*/ 613293 h 923906"/>
                    <a:gd name="connsiteX5-207" fmla="*/ 2063 w 774876"/>
                    <a:gd name="connsiteY5-208" fmla="*/ 349269 h 923906"/>
                    <a:gd name="connsiteX6-209" fmla="*/ 264202 w 774876"/>
                    <a:gd name="connsiteY6-210" fmla="*/ 223173 h 923906"/>
                    <a:gd name="connsiteX7-211" fmla="*/ 459262 w 774876"/>
                    <a:gd name="connsiteY7-212" fmla="*/ 0 h 923906"/>
                    <a:gd name="connsiteX8-213" fmla="*/ 715845 w 774876"/>
                    <a:gd name="connsiteY8-214" fmla="*/ 284696 h 923906"/>
                    <a:gd name="connsiteX0-215" fmla="*/ 741827 w 741827"/>
                    <a:gd name="connsiteY0-216" fmla="*/ 914398 h 923906"/>
                    <a:gd name="connsiteX1-217" fmla="*/ 459262 w 741827"/>
                    <a:gd name="connsiteY1-218" fmla="*/ 854400 h 923906"/>
                    <a:gd name="connsiteX2-219" fmla="*/ 176697 w 741827"/>
                    <a:gd name="connsiteY2-220" fmla="*/ 914398 h 923906"/>
                    <a:gd name="connsiteX3-221" fmla="*/ 143648 w 741827"/>
                    <a:gd name="connsiteY3-222" fmla="*/ 613293 h 923906"/>
                    <a:gd name="connsiteX4-223" fmla="*/ 2063 w 741827"/>
                    <a:gd name="connsiteY4-224" fmla="*/ 349269 h 923906"/>
                    <a:gd name="connsiteX5-225" fmla="*/ 264202 w 741827"/>
                    <a:gd name="connsiteY5-226" fmla="*/ 223173 h 923906"/>
                    <a:gd name="connsiteX6-227" fmla="*/ 459262 w 741827"/>
                    <a:gd name="connsiteY6-228" fmla="*/ 0 h 923906"/>
                    <a:gd name="connsiteX7-229" fmla="*/ 715845 w 741827"/>
                    <a:gd name="connsiteY7-230" fmla="*/ 284696 h 923906"/>
                    <a:gd name="connsiteX0-231" fmla="*/ 459262 w 715845"/>
                    <a:gd name="connsiteY0-232" fmla="*/ 854400 h 916632"/>
                    <a:gd name="connsiteX1-233" fmla="*/ 176697 w 715845"/>
                    <a:gd name="connsiteY1-234" fmla="*/ 914398 h 916632"/>
                    <a:gd name="connsiteX2-235" fmla="*/ 143648 w 715845"/>
                    <a:gd name="connsiteY2-236" fmla="*/ 613293 h 916632"/>
                    <a:gd name="connsiteX3-237" fmla="*/ 2063 w 715845"/>
                    <a:gd name="connsiteY3-238" fmla="*/ 349269 h 916632"/>
                    <a:gd name="connsiteX4-239" fmla="*/ 264202 w 715845"/>
                    <a:gd name="connsiteY4-240" fmla="*/ 223173 h 916632"/>
                    <a:gd name="connsiteX5-241" fmla="*/ 459262 w 715845"/>
                    <a:gd name="connsiteY5-242" fmla="*/ 0 h 916632"/>
                    <a:gd name="connsiteX6-243" fmla="*/ 715845 w 715845"/>
                    <a:gd name="connsiteY6-244" fmla="*/ 284696 h 916632"/>
                    <a:gd name="connsiteX0-245" fmla="*/ 176697 w 715845"/>
                    <a:gd name="connsiteY0-246" fmla="*/ 914398 h 914398"/>
                    <a:gd name="connsiteX1-247" fmla="*/ 143648 w 715845"/>
                    <a:gd name="connsiteY1-248" fmla="*/ 613293 h 914398"/>
                    <a:gd name="connsiteX2-249" fmla="*/ 2063 w 715845"/>
                    <a:gd name="connsiteY2-250" fmla="*/ 349269 h 914398"/>
                    <a:gd name="connsiteX3-251" fmla="*/ 264202 w 715845"/>
                    <a:gd name="connsiteY3-252" fmla="*/ 223173 h 914398"/>
                    <a:gd name="connsiteX4-253" fmla="*/ 459262 w 715845"/>
                    <a:gd name="connsiteY4-254" fmla="*/ 0 h 914398"/>
                    <a:gd name="connsiteX5-255" fmla="*/ 715845 w 715845"/>
                    <a:gd name="connsiteY5-256" fmla="*/ 284696 h 914398"/>
                    <a:gd name="connsiteX0-257" fmla="*/ 143648 w 715845"/>
                    <a:gd name="connsiteY0-258" fmla="*/ 613293 h 613293"/>
                    <a:gd name="connsiteX1-259" fmla="*/ 2063 w 715845"/>
                    <a:gd name="connsiteY1-260" fmla="*/ 349269 h 613293"/>
                    <a:gd name="connsiteX2-261" fmla="*/ 264202 w 715845"/>
                    <a:gd name="connsiteY2-262" fmla="*/ 223173 h 613293"/>
                    <a:gd name="connsiteX3-263" fmla="*/ 459262 w 715845"/>
                    <a:gd name="connsiteY3-264" fmla="*/ 0 h 613293"/>
                    <a:gd name="connsiteX4-265" fmla="*/ 715845 w 715845"/>
                    <a:gd name="connsiteY4-266" fmla="*/ 284696 h 613293"/>
                    <a:gd name="connsiteX0-267" fmla="*/ 0 w 713782"/>
                    <a:gd name="connsiteY0-268" fmla="*/ 349269 h 349269"/>
                    <a:gd name="connsiteX1-269" fmla="*/ 262139 w 713782"/>
                    <a:gd name="connsiteY1-270" fmla="*/ 223173 h 349269"/>
                    <a:gd name="connsiteX2-271" fmla="*/ 457199 w 713782"/>
                    <a:gd name="connsiteY2-272" fmla="*/ 0 h 349269"/>
                    <a:gd name="connsiteX3-273" fmla="*/ 713782 w 713782"/>
                    <a:gd name="connsiteY3-274" fmla="*/ 284696 h 349269"/>
                    <a:gd name="connsiteX0-275" fmla="*/ 0 w 457199"/>
                    <a:gd name="connsiteY0-276" fmla="*/ 349269 h 349269"/>
                    <a:gd name="connsiteX1-277" fmla="*/ 262139 w 457199"/>
                    <a:gd name="connsiteY1-278" fmla="*/ 223173 h 349269"/>
                    <a:gd name="connsiteX2-279" fmla="*/ 457199 w 457199"/>
                    <a:gd name="connsiteY2-280" fmla="*/ 0 h 349269"/>
                  </a:gdLst>
                  <a:ahLst/>
                  <a:cxnLst>
                    <a:cxn ang="0">
                      <a:pos x="connsiteX0-1" y="connsiteY0-2"/>
                    </a:cxn>
                    <a:cxn ang="0">
                      <a:pos x="connsiteX1-3" y="connsiteY1-4"/>
                    </a:cxn>
                    <a:cxn ang="0">
                      <a:pos x="connsiteX2-5" y="connsiteY2-6"/>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sp>
              <p:nvSpPr>
                <p:cNvPr id="20"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 name="connsiteX0-155" fmla="*/ 654322 w 918524"/>
                    <a:gd name="connsiteY0-156" fmla="*/ 223173 h 923906"/>
                    <a:gd name="connsiteX1-157" fmla="*/ 916461 w 918524"/>
                    <a:gd name="connsiteY1-158" fmla="*/ 349269 h 923906"/>
                    <a:gd name="connsiteX2-159" fmla="*/ 774876 w 918524"/>
                    <a:gd name="connsiteY2-160" fmla="*/ 613293 h 923906"/>
                    <a:gd name="connsiteX3-161" fmla="*/ 741827 w 918524"/>
                    <a:gd name="connsiteY3-162" fmla="*/ 914398 h 923906"/>
                    <a:gd name="connsiteX4-163" fmla="*/ 459262 w 918524"/>
                    <a:gd name="connsiteY4-164" fmla="*/ 854400 h 923906"/>
                    <a:gd name="connsiteX5-165" fmla="*/ 176697 w 918524"/>
                    <a:gd name="connsiteY5-166" fmla="*/ 914398 h 923906"/>
                    <a:gd name="connsiteX6-167" fmla="*/ 143648 w 918524"/>
                    <a:gd name="connsiteY6-168" fmla="*/ 613293 h 923906"/>
                    <a:gd name="connsiteX7-169" fmla="*/ 2063 w 918524"/>
                    <a:gd name="connsiteY7-170" fmla="*/ 349269 h 923906"/>
                    <a:gd name="connsiteX8-171" fmla="*/ 264202 w 918524"/>
                    <a:gd name="connsiteY8-172" fmla="*/ 223173 h 923906"/>
                    <a:gd name="connsiteX9-173" fmla="*/ 459262 w 918524"/>
                    <a:gd name="connsiteY9-174" fmla="*/ 0 h 923906"/>
                    <a:gd name="connsiteX10-175" fmla="*/ 715845 w 918524"/>
                    <a:gd name="connsiteY10-176" fmla="*/ 284696 h 923906"/>
                    <a:gd name="connsiteX0-177" fmla="*/ 916461 w 918524"/>
                    <a:gd name="connsiteY0-178" fmla="*/ 349269 h 923906"/>
                    <a:gd name="connsiteX1-179" fmla="*/ 774876 w 918524"/>
                    <a:gd name="connsiteY1-180" fmla="*/ 613293 h 923906"/>
                    <a:gd name="connsiteX2-181" fmla="*/ 741827 w 918524"/>
                    <a:gd name="connsiteY2-182" fmla="*/ 914398 h 923906"/>
                    <a:gd name="connsiteX3-183" fmla="*/ 459262 w 918524"/>
                    <a:gd name="connsiteY3-184" fmla="*/ 854400 h 923906"/>
                    <a:gd name="connsiteX4-185" fmla="*/ 176697 w 918524"/>
                    <a:gd name="connsiteY4-186" fmla="*/ 914398 h 923906"/>
                    <a:gd name="connsiteX5-187" fmla="*/ 143648 w 918524"/>
                    <a:gd name="connsiteY5-188" fmla="*/ 613293 h 923906"/>
                    <a:gd name="connsiteX6-189" fmla="*/ 2063 w 918524"/>
                    <a:gd name="connsiteY6-190" fmla="*/ 349269 h 923906"/>
                    <a:gd name="connsiteX7-191" fmla="*/ 264202 w 918524"/>
                    <a:gd name="connsiteY7-192" fmla="*/ 223173 h 923906"/>
                    <a:gd name="connsiteX8-193" fmla="*/ 459262 w 918524"/>
                    <a:gd name="connsiteY8-194" fmla="*/ 0 h 923906"/>
                    <a:gd name="connsiteX9-195" fmla="*/ 715845 w 918524"/>
                    <a:gd name="connsiteY9-196" fmla="*/ 284696 h 923906"/>
                    <a:gd name="connsiteX0-197" fmla="*/ 774876 w 774876"/>
                    <a:gd name="connsiteY0-198" fmla="*/ 613293 h 923906"/>
                    <a:gd name="connsiteX1-199" fmla="*/ 741827 w 774876"/>
                    <a:gd name="connsiteY1-200" fmla="*/ 914398 h 923906"/>
                    <a:gd name="connsiteX2-201" fmla="*/ 459262 w 774876"/>
                    <a:gd name="connsiteY2-202" fmla="*/ 854400 h 923906"/>
                    <a:gd name="connsiteX3-203" fmla="*/ 176697 w 774876"/>
                    <a:gd name="connsiteY3-204" fmla="*/ 914398 h 923906"/>
                    <a:gd name="connsiteX4-205" fmla="*/ 143648 w 774876"/>
                    <a:gd name="connsiteY4-206" fmla="*/ 613293 h 923906"/>
                    <a:gd name="connsiteX5-207" fmla="*/ 2063 w 774876"/>
                    <a:gd name="connsiteY5-208" fmla="*/ 349269 h 923906"/>
                    <a:gd name="connsiteX6-209" fmla="*/ 264202 w 774876"/>
                    <a:gd name="connsiteY6-210" fmla="*/ 223173 h 923906"/>
                    <a:gd name="connsiteX7-211" fmla="*/ 459262 w 774876"/>
                    <a:gd name="connsiteY7-212" fmla="*/ 0 h 923906"/>
                    <a:gd name="connsiteX8-213" fmla="*/ 715845 w 774876"/>
                    <a:gd name="connsiteY8-214" fmla="*/ 284696 h 923906"/>
                    <a:gd name="connsiteX0-215" fmla="*/ 741827 w 741827"/>
                    <a:gd name="connsiteY0-216" fmla="*/ 914398 h 923906"/>
                    <a:gd name="connsiteX1-217" fmla="*/ 459262 w 741827"/>
                    <a:gd name="connsiteY1-218" fmla="*/ 854400 h 923906"/>
                    <a:gd name="connsiteX2-219" fmla="*/ 176697 w 741827"/>
                    <a:gd name="connsiteY2-220" fmla="*/ 914398 h 923906"/>
                    <a:gd name="connsiteX3-221" fmla="*/ 143648 w 741827"/>
                    <a:gd name="connsiteY3-222" fmla="*/ 613293 h 923906"/>
                    <a:gd name="connsiteX4-223" fmla="*/ 2063 w 741827"/>
                    <a:gd name="connsiteY4-224" fmla="*/ 349269 h 923906"/>
                    <a:gd name="connsiteX5-225" fmla="*/ 264202 w 741827"/>
                    <a:gd name="connsiteY5-226" fmla="*/ 223173 h 923906"/>
                    <a:gd name="connsiteX6-227" fmla="*/ 459262 w 741827"/>
                    <a:gd name="connsiteY6-228" fmla="*/ 0 h 923906"/>
                    <a:gd name="connsiteX7-229" fmla="*/ 715845 w 741827"/>
                    <a:gd name="connsiteY7-230" fmla="*/ 284696 h 923906"/>
                    <a:gd name="connsiteX0-231" fmla="*/ 459262 w 715845"/>
                    <a:gd name="connsiteY0-232" fmla="*/ 854400 h 916632"/>
                    <a:gd name="connsiteX1-233" fmla="*/ 176697 w 715845"/>
                    <a:gd name="connsiteY1-234" fmla="*/ 914398 h 916632"/>
                    <a:gd name="connsiteX2-235" fmla="*/ 143648 w 715845"/>
                    <a:gd name="connsiteY2-236" fmla="*/ 613293 h 916632"/>
                    <a:gd name="connsiteX3-237" fmla="*/ 2063 w 715845"/>
                    <a:gd name="connsiteY3-238" fmla="*/ 349269 h 916632"/>
                    <a:gd name="connsiteX4-239" fmla="*/ 264202 w 715845"/>
                    <a:gd name="connsiteY4-240" fmla="*/ 223173 h 916632"/>
                    <a:gd name="connsiteX5-241" fmla="*/ 459262 w 715845"/>
                    <a:gd name="connsiteY5-242" fmla="*/ 0 h 916632"/>
                    <a:gd name="connsiteX6-243" fmla="*/ 715845 w 715845"/>
                    <a:gd name="connsiteY6-244" fmla="*/ 284696 h 916632"/>
                    <a:gd name="connsiteX0-245" fmla="*/ 176697 w 715845"/>
                    <a:gd name="connsiteY0-246" fmla="*/ 914398 h 914398"/>
                    <a:gd name="connsiteX1-247" fmla="*/ 143648 w 715845"/>
                    <a:gd name="connsiteY1-248" fmla="*/ 613293 h 914398"/>
                    <a:gd name="connsiteX2-249" fmla="*/ 2063 w 715845"/>
                    <a:gd name="connsiteY2-250" fmla="*/ 349269 h 914398"/>
                    <a:gd name="connsiteX3-251" fmla="*/ 264202 w 715845"/>
                    <a:gd name="connsiteY3-252" fmla="*/ 223173 h 914398"/>
                    <a:gd name="connsiteX4-253" fmla="*/ 459262 w 715845"/>
                    <a:gd name="connsiteY4-254" fmla="*/ 0 h 914398"/>
                    <a:gd name="connsiteX5-255" fmla="*/ 715845 w 715845"/>
                    <a:gd name="connsiteY5-256" fmla="*/ 284696 h 914398"/>
                    <a:gd name="connsiteX0-257" fmla="*/ 143648 w 715845"/>
                    <a:gd name="connsiteY0-258" fmla="*/ 613293 h 613293"/>
                    <a:gd name="connsiteX1-259" fmla="*/ 2063 w 715845"/>
                    <a:gd name="connsiteY1-260" fmla="*/ 349269 h 613293"/>
                    <a:gd name="connsiteX2-261" fmla="*/ 264202 w 715845"/>
                    <a:gd name="connsiteY2-262" fmla="*/ 223173 h 613293"/>
                    <a:gd name="connsiteX3-263" fmla="*/ 459262 w 715845"/>
                    <a:gd name="connsiteY3-264" fmla="*/ 0 h 613293"/>
                    <a:gd name="connsiteX4-265" fmla="*/ 715845 w 715845"/>
                    <a:gd name="connsiteY4-266" fmla="*/ 284696 h 613293"/>
                    <a:gd name="connsiteX0-267" fmla="*/ 0 w 713782"/>
                    <a:gd name="connsiteY0-268" fmla="*/ 349269 h 349269"/>
                    <a:gd name="connsiteX1-269" fmla="*/ 262139 w 713782"/>
                    <a:gd name="connsiteY1-270" fmla="*/ 223173 h 349269"/>
                    <a:gd name="connsiteX2-271" fmla="*/ 457199 w 713782"/>
                    <a:gd name="connsiteY2-272" fmla="*/ 0 h 349269"/>
                    <a:gd name="connsiteX3-273" fmla="*/ 713782 w 713782"/>
                    <a:gd name="connsiteY3-274" fmla="*/ 284696 h 349269"/>
                    <a:gd name="connsiteX0-275" fmla="*/ 0 w 457199"/>
                    <a:gd name="connsiteY0-276" fmla="*/ 349269 h 349269"/>
                    <a:gd name="connsiteX1-277" fmla="*/ 262139 w 457199"/>
                    <a:gd name="connsiteY1-278" fmla="*/ 223173 h 349269"/>
                    <a:gd name="connsiteX2-279" fmla="*/ 457199 w 457199"/>
                    <a:gd name="connsiteY2-280" fmla="*/ 0 h 349269"/>
                    <a:gd name="connsiteX0-281" fmla="*/ 0 w 195060"/>
                    <a:gd name="connsiteY0-282" fmla="*/ 223173 h 223173"/>
                    <a:gd name="connsiteX1-283" fmla="*/ 195060 w 195060"/>
                    <a:gd name="connsiteY1-284" fmla="*/ 0 h 223173"/>
                  </a:gdLst>
                  <a:ahLst/>
                  <a:cxnLst>
                    <a:cxn ang="0">
                      <a:pos x="connsiteX0-1" y="connsiteY0-2"/>
                    </a:cxn>
                    <a:cxn ang="0">
                      <a:pos x="connsiteX1-3" y="connsiteY1-4"/>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grpSp>
        </p:grpSp>
        <p:sp>
          <p:nvSpPr>
            <p:cNvPr id="15" name="文本框 56"/>
            <p:cNvSpPr txBox="1"/>
            <p:nvPr/>
          </p:nvSpPr>
          <p:spPr>
            <a:xfrm>
              <a:off x="4092991" y="4462494"/>
              <a:ext cx="730801" cy="646331"/>
            </a:xfrm>
            <a:prstGeom prst="rect">
              <a:avLst/>
            </a:prstGeom>
            <a:noFill/>
            <a:ln>
              <a:noFill/>
            </a:ln>
          </p:spPr>
          <p:txBody>
            <a:bodyPr wrap="square" rtlCol="0">
              <a:spAutoFit/>
            </a:bodyPr>
            <a:lstStyle/>
            <a:p>
              <a:r>
                <a:rPr lang="en-US" altLang="zh-CN" sz="3600" dirty="0">
                  <a:ln w="25400">
                    <a:noFill/>
                  </a:ln>
                  <a:solidFill>
                    <a:schemeClr val="bg1"/>
                  </a:solidFill>
                  <a:effectLst>
                    <a:outerShdw blurRad="38100" dist="38100" dir="2700000" algn="tl">
                      <a:srgbClr val="000000">
                        <a:alpha val="43137"/>
                      </a:srgbClr>
                    </a:outerShdw>
                  </a:effectLst>
                  <a:latin typeface="方正卡通简体" panose="03000509000000000000" pitchFamily="65" charset="-122"/>
                  <a:ea typeface="方正卡通简体" panose="03000509000000000000" pitchFamily="65" charset="-122"/>
                </a:rPr>
                <a:t>01</a:t>
              </a:r>
              <a:endParaRPr lang="zh-CN" altLang="en-US" sz="3600" dirty="0">
                <a:ln w="25400">
                  <a:noFill/>
                </a:ln>
                <a:solidFill>
                  <a:schemeClr val="bg1"/>
                </a:solidFill>
                <a:effectLst>
                  <a:outerShdw blurRad="38100" dist="38100" dir="2700000" algn="tl">
                    <a:srgbClr val="000000">
                      <a:alpha val="43137"/>
                    </a:srgbClr>
                  </a:outerShdw>
                </a:effectLst>
                <a:latin typeface="方正卡通简体" panose="03000509000000000000" pitchFamily="65" charset="-122"/>
                <a:ea typeface="方正卡通简体" panose="03000509000000000000" pitchFamily="65" charset="-122"/>
              </a:endParaRPr>
            </a:p>
          </p:txBody>
        </p:sp>
      </p:grpSp>
      <p:sp>
        <p:nvSpPr>
          <p:cNvPr id="21" name="矩形 20"/>
          <p:cNvSpPr/>
          <p:nvPr/>
        </p:nvSpPr>
        <p:spPr>
          <a:xfrm>
            <a:off x="3862535" y="5164534"/>
            <a:ext cx="2022162" cy="923330"/>
          </a:xfrm>
          <a:prstGeom prst="rect">
            <a:avLst/>
          </a:prstGeom>
        </p:spPr>
        <p:txBody>
          <a:bodyPr wrap="square">
            <a:spAutoFit/>
          </a:bodyPr>
          <a:lstStyle/>
          <a:p>
            <a:pPr>
              <a:lnSpc>
                <a:spcPct val="150000"/>
              </a:lnSpc>
            </a:pPr>
            <a:r>
              <a:rPr lang="zh-CN" altLang="en-US" sz="1200" b="1" dirty="0">
                <a:solidFill>
                  <a:srgbClr val="663300"/>
                </a:solidFill>
                <a:latin typeface="方正卡通简体" panose="03000509000000000000" pitchFamily="65" charset="-122"/>
                <a:ea typeface="方正卡通简体" panose="03000509000000000000" pitchFamily="65" charset="-122"/>
              </a:rPr>
              <a:t>点击输入简要文字内容，文字内容需概括精炼，言简意赅的说明内容</a:t>
            </a:r>
            <a:r>
              <a:rPr lang="en-US" altLang="zh-CN" sz="1200" b="1" dirty="0">
                <a:solidFill>
                  <a:srgbClr val="663300"/>
                </a:solidFill>
                <a:latin typeface="方正卡通简体" panose="03000509000000000000" pitchFamily="65" charset="-122"/>
                <a:ea typeface="方正卡通简体" panose="03000509000000000000" pitchFamily="65" charset="-122"/>
              </a:rPr>
              <a:t>……</a:t>
            </a:r>
          </a:p>
        </p:txBody>
      </p:sp>
      <p:sp>
        <p:nvSpPr>
          <p:cNvPr id="22" name="文本框 7"/>
          <p:cNvSpPr txBox="1"/>
          <p:nvPr/>
        </p:nvSpPr>
        <p:spPr>
          <a:xfrm>
            <a:off x="3848261" y="4700835"/>
            <a:ext cx="1607000" cy="461665"/>
          </a:xfrm>
          <a:prstGeom prst="rect">
            <a:avLst/>
          </a:prstGeom>
          <a:noFill/>
        </p:spPr>
        <p:txBody>
          <a:bodyPr wrap="square" rtlCol="0">
            <a:spAutoFit/>
          </a:bodyPr>
          <a:lstStyle/>
          <a:p>
            <a:r>
              <a:rPr lang="zh-CN" altLang="en-US" sz="2400" b="1" dirty="0">
                <a:solidFill>
                  <a:srgbClr val="B1C965"/>
                </a:solidFill>
                <a:latin typeface="方正卡通简体" panose="03000509000000000000" pitchFamily="65" charset="-122"/>
                <a:ea typeface="方正卡通简体" panose="03000509000000000000" pitchFamily="65" charset="-122"/>
              </a:rPr>
              <a:t>思想体会</a:t>
            </a:r>
          </a:p>
        </p:txBody>
      </p:sp>
      <p:cxnSp>
        <p:nvCxnSpPr>
          <p:cNvPr id="23" name="直接连接符 22"/>
          <p:cNvCxnSpPr/>
          <p:nvPr/>
        </p:nvCxnSpPr>
        <p:spPr>
          <a:xfrm>
            <a:off x="3948149" y="5185233"/>
            <a:ext cx="1805940" cy="0"/>
          </a:xfrm>
          <a:prstGeom prst="line">
            <a:avLst/>
          </a:prstGeom>
          <a:ln>
            <a:solidFill>
              <a:srgbClr val="B1C965"/>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4316298" y="2755824"/>
            <a:ext cx="1036013" cy="1016963"/>
            <a:chOff x="5535498" y="2303242"/>
            <a:chExt cx="1036013" cy="1016963"/>
          </a:xfrm>
        </p:grpSpPr>
        <p:grpSp>
          <p:nvGrpSpPr>
            <p:cNvPr id="25" name="组合 24"/>
            <p:cNvGrpSpPr/>
            <p:nvPr/>
          </p:nvGrpSpPr>
          <p:grpSpPr>
            <a:xfrm rot="2224307">
              <a:off x="5535498" y="2303242"/>
              <a:ext cx="1036013" cy="1016963"/>
              <a:chOff x="10646778" y="4753862"/>
              <a:chExt cx="751521" cy="737702"/>
            </a:xfrm>
          </p:grpSpPr>
          <p:sp>
            <p:nvSpPr>
              <p:cNvPr id="27"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grpSp>
            <p:nvGrpSpPr>
              <p:cNvPr id="28" name="组合 27"/>
              <p:cNvGrpSpPr/>
              <p:nvPr/>
            </p:nvGrpSpPr>
            <p:grpSpPr>
              <a:xfrm>
                <a:off x="10646778" y="4762829"/>
                <a:ext cx="749726" cy="728735"/>
                <a:chOff x="11012539" y="4493889"/>
                <a:chExt cx="749726" cy="728735"/>
              </a:xfrm>
            </p:grpSpPr>
            <p:sp>
              <p:nvSpPr>
                <p:cNvPr id="29"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EA6310"/>
                </a:solidFill>
                <a:ln w="15875">
                  <a:solidFill>
                    <a:srgbClr val="EA631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sp>
              <p:nvSpPr>
                <p:cNvPr id="30"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 name="connsiteX0-155" fmla="*/ 654322 w 918524"/>
                    <a:gd name="connsiteY0-156" fmla="*/ 223173 h 923906"/>
                    <a:gd name="connsiteX1-157" fmla="*/ 916461 w 918524"/>
                    <a:gd name="connsiteY1-158" fmla="*/ 349269 h 923906"/>
                    <a:gd name="connsiteX2-159" fmla="*/ 774876 w 918524"/>
                    <a:gd name="connsiteY2-160" fmla="*/ 613293 h 923906"/>
                    <a:gd name="connsiteX3-161" fmla="*/ 741827 w 918524"/>
                    <a:gd name="connsiteY3-162" fmla="*/ 914398 h 923906"/>
                    <a:gd name="connsiteX4-163" fmla="*/ 459262 w 918524"/>
                    <a:gd name="connsiteY4-164" fmla="*/ 854400 h 923906"/>
                    <a:gd name="connsiteX5-165" fmla="*/ 176697 w 918524"/>
                    <a:gd name="connsiteY5-166" fmla="*/ 914398 h 923906"/>
                    <a:gd name="connsiteX6-167" fmla="*/ 143648 w 918524"/>
                    <a:gd name="connsiteY6-168" fmla="*/ 613293 h 923906"/>
                    <a:gd name="connsiteX7-169" fmla="*/ 2063 w 918524"/>
                    <a:gd name="connsiteY7-170" fmla="*/ 349269 h 923906"/>
                    <a:gd name="connsiteX8-171" fmla="*/ 264202 w 918524"/>
                    <a:gd name="connsiteY8-172" fmla="*/ 223173 h 923906"/>
                    <a:gd name="connsiteX9-173" fmla="*/ 459262 w 918524"/>
                    <a:gd name="connsiteY9-174" fmla="*/ 0 h 923906"/>
                    <a:gd name="connsiteX10-175" fmla="*/ 715845 w 918524"/>
                    <a:gd name="connsiteY10-176" fmla="*/ 284696 h 923906"/>
                    <a:gd name="connsiteX0-177" fmla="*/ 916461 w 918524"/>
                    <a:gd name="connsiteY0-178" fmla="*/ 349269 h 923906"/>
                    <a:gd name="connsiteX1-179" fmla="*/ 774876 w 918524"/>
                    <a:gd name="connsiteY1-180" fmla="*/ 613293 h 923906"/>
                    <a:gd name="connsiteX2-181" fmla="*/ 741827 w 918524"/>
                    <a:gd name="connsiteY2-182" fmla="*/ 914398 h 923906"/>
                    <a:gd name="connsiteX3-183" fmla="*/ 459262 w 918524"/>
                    <a:gd name="connsiteY3-184" fmla="*/ 854400 h 923906"/>
                    <a:gd name="connsiteX4-185" fmla="*/ 176697 w 918524"/>
                    <a:gd name="connsiteY4-186" fmla="*/ 914398 h 923906"/>
                    <a:gd name="connsiteX5-187" fmla="*/ 143648 w 918524"/>
                    <a:gd name="connsiteY5-188" fmla="*/ 613293 h 923906"/>
                    <a:gd name="connsiteX6-189" fmla="*/ 2063 w 918524"/>
                    <a:gd name="connsiteY6-190" fmla="*/ 349269 h 923906"/>
                    <a:gd name="connsiteX7-191" fmla="*/ 264202 w 918524"/>
                    <a:gd name="connsiteY7-192" fmla="*/ 223173 h 923906"/>
                    <a:gd name="connsiteX8-193" fmla="*/ 459262 w 918524"/>
                    <a:gd name="connsiteY8-194" fmla="*/ 0 h 923906"/>
                    <a:gd name="connsiteX9-195" fmla="*/ 715845 w 918524"/>
                    <a:gd name="connsiteY9-196" fmla="*/ 284696 h 923906"/>
                    <a:gd name="connsiteX0-197" fmla="*/ 774876 w 774876"/>
                    <a:gd name="connsiteY0-198" fmla="*/ 613293 h 923906"/>
                    <a:gd name="connsiteX1-199" fmla="*/ 741827 w 774876"/>
                    <a:gd name="connsiteY1-200" fmla="*/ 914398 h 923906"/>
                    <a:gd name="connsiteX2-201" fmla="*/ 459262 w 774876"/>
                    <a:gd name="connsiteY2-202" fmla="*/ 854400 h 923906"/>
                    <a:gd name="connsiteX3-203" fmla="*/ 176697 w 774876"/>
                    <a:gd name="connsiteY3-204" fmla="*/ 914398 h 923906"/>
                    <a:gd name="connsiteX4-205" fmla="*/ 143648 w 774876"/>
                    <a:gd name="connsiteY4-206" fmla="*/ 613293 h 923906"/>
                    <a:gd name="connsiteX5-207" fmla="*/ 2063 w 774876"/>
                    <a:gd name="connsiteY5-208" fmla="*/ 349269 h 923906"/>
                    <a:gd name="connsiteX6-209" fmla="*/ 264202 w 774876"/>
                    <a:gd name="connsiteY6-210" fmla="*/ 223173 h 923906"/>
                    <a:gd name="connsiteX7-211" fmla="*/ 459262 w 774876"/>
                    <a:gd name="connsiteY7-212" fmla="*/ 0 h 923906"/>
                    <a:gd name="connsiteX8-213" fmla="*/ 715845 w 774876"/>
                    <a:gd name="connsiteY8-214" fmla="*/ 284696 h 923906"/>
                    <a:gd name="connsiteX0-215" fmla="*/ 741827 w 741827"/>
                    <a:gd name="connsiteY0-216" fmla="*/ 914398 h 923906"/>
                    <a:gd name="connsiteX1-217" fmla="*/ 459262 w 741827"/>
                    <a:gd name="connsiteY1-218" fmla="*/ 854400 h 923906"/>
                    <a:gd name="connsiteX2-219" fmla="*/ 176697 w 741827"/>
                    <a:gd name="connsiteY2-220" fmla="*/ 914398 h 923906"/>
                    <a:gd name="connsiteX3-221" fmla="*/ 143648 w 741827"/>
                    <a:gd name="connsiteY3-222" fmla="*/ 613293 h 923906"/>
                    <a:gd name="connsiteX4-223" fmla="*/ 2063 w 741827"/>
                    <a:gd name="connsiteY4-224" fmla="*/ 349269 h 923906"/>
                    <a:gd name="connsiteX5-225" fmla="*/ 264202 w 741827"/>
                    <a:gd name="connsiteY5-226" fmla="*/ 223173 h 923906"/>
                    <a:gd name="connsiteX6-227" fmla="*/ 459262 w 741827"/>
                    <a:gd name="connsiteY6-228" fmla="*/ 0 h 923906"/>
                    <a:gd name="connsiteX7-229" fmla="*/ 715845 w 741827"/>
                    <a:gd name="connsiteY7-230" fmla="*/ 284696 h 923906"/>
                    <a:gd name="connsiteX0-231" fmla="*/ 459262 w 715845"/>
                    <a:gd name="connsiteY0-232" fmla="*/ 854400 h 916632"/>
                    <a:gd name="connsiteX1-233" fmla="*/ 176697 w 715845"/>
                    <a:gd name="connsiteY1-234" fmla="*/ 914398 h 916632"/>
                    <a:gd name="connsiteX2-235" fmla="*/ 143648 w 715845"/>
                    <a:gd name="connsiteY2-236" fmla="*/ 613293 h 916632"/>
                    <a:gd name="connsiteX3-237" fmla="*/ 2063 w 715845"/>
                    <a:gd name="connsiteY3-238" fmla="*/ 349269 h 916632"/>
                    <a:gd name="connsiteX4-239" fmla="*/ 264202 w 715845"/>
                    <a:gd name="connsiteY4-240" fmla="*/ 223173 h 916632"/>
                    <a:gd name="connsiteX5-241" fmla="*/ 459262 w 715845"/>
                    <a:gd name="connsiteY5-242" fmla="*/ 0 h 916632"/>
                    <a:gd name="connsiteX6-243" fmla="*/ 715845 w 715845"/>
                    <a:gd name="connsiteY6-244" fmla="*/ 284696 h 916632"/>
                    <a:gd name="connsiteX0-245" fmla="*/ 176697 w 715845"/>
                    <a:gd name="connsiteY0-246" fmla="*/ 914398 h 914398"/>
                    <a:gd name="connsiteX1-247" fmla="*/ 143648 w 715845"/>
                    <a:gd name="connsiteY1-248" fmla="*/ 613293 h 914398"/>
                    <a:gd name="connsiteX2-249" fmla="*/ 2063 w 715845"/>
                    <a:gd name="connsiteY2-250" fmla="*/ 349269 h 914398"/>
                    <a:gd name="connsiteX3-251" fmla="*/ 264202 w 715845"/>
                    <a:gd name="connsiteY3-252" fmla="*/ 223173 h 914398"/>
                    <a:gd name="connsiteX4-253" fmla="*/ 459262 w 715845"/>
                    <a:gd name="connsiteY4-254" fmla="*/ 0 h 914398"/>
                    <a:gd name="connsiteX5-255" fmla="*/ 715845 w 715845"/>
                    <a:gd name="connsiteY5-256" fmla="*/ 284696 h 914398"/>
                    <a:gd name="connsiteX0-257" fmla="*/ 143648 w 715845"/>
                    <a:gd name="connsiteY0-258" fmla="*/ 613293 h 613293"/>
                    <a:gd name="connsiteX1-259" fmla="*/ 2063 w 715845"/>
                    <a:gd name="connsiteY1-260" fmla="*/ 349269 h 613293"/>
                    <a:gd name="connsiteX2-261" fmla="*/ 264202 w 715845"/>
                    <a:gd name="connsiteY2-262" fmla="*/ 223173 h 613293"/>
                    <a:gd name="connsiteX3-263" fmla="*/ 459262 w 715845"/>
                    <a:gd name="connsiteY3-264" fmla="*/ 0 h 613293"/>
                    <a:gd name="connsiteX4-265" fmla="*/ 715845 w 715845"/>
                    <a:gd name="connsiteY4-266" fmla="*/ 284696 h 613293"/>
                    <a:gd name="connsiteX0-267" fmla="*/ 0 w 713782"/>
                    <a:gd name="connsiteY0-268" fmla="*/ 349269 h 349269"/>
                    <a:gd name="connsiteX1-269" fmla="*/ 262139 w 713782"/>
                    <a:gd name="connsiteY1-270" fmla="*/ 223173 h 349269"/>
                    <a:gd name="connsiteX2-271" fmla="*/ 457199 w 713782"/>
                    <a:gd name="connsiteY2-272" fmla="*/ 0 h 349269"/>
                    <a:gd name="connsiteX3-273" fmla="*/ 713782 w 713782"/>
                    <a:gd name="connsiteY3-274" fmla="*/ 284696 h 349269"/>
                    <a:gd name="connsiteX0-275" fmla="*/ 0 w 457199"/>
                    <a:gd name="connsiteY0-276" fmla="*/ 349269 h 349269"/>
                    <a:gd name="connsiteX1-277" fmla="*/ 262139 w 457199"/>
                    <a:gd name="connsiteY1-278" fmla="*/ 223173 h 349269"/>
                    <a:gd name="connsiteX2-279" fmla="*/ 457199 w 457199"/>
                    <a:gd name="connsiteY2-280" fmla="*/ 0 h 349269"/>
                  </a:gdLst>
                  <a:ahLst/>
                  <a:cxnLst>
                    <a:cxn ang="0">
                      <a:pos x="connsiteX0-1" y="connsiteY0-2"/>
                    </a:cxn>
                    <a:cxn ang="0">
                      <a:pos x="connsiteX1-3" y="connsiteY1-4"/>
                    </a:cxn>
                    <a:cxn ang="0">
                      <a:pos x="connsiteX2-5" y="connsiteY2-6"/>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sp>
              <p:nvSpPr>
                <p:cNvPr id="31"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 name="connsiteX0-155" fmla="*/ 654322 w 918524"/>
                    <a:gd name="connsiteY0-156" fmla="*/ 223173 h 923906"/>
                    <a:gd name="connsiteX1-157" fmla="*/ 916461 w 918524"/>
                    <a:gd name="connsiteY1-158" fmla="*/ 349269 h 923906"/>
                    <a:gd name="connsiteX2-159" fmla="*/ 774876 w 918524"/>
                    <a:gd name="connsiteY2-160" fmla="*/ 613293 h 923906"/>
                    <a:gd name="connsiteX3-161" fmla="*/ 741827 w 918524"/>
                    <a:gd name="connsiteY3-162" fmla="*/ 914398 h 923906"/>
                    <a:gd name="connsiteX4-163" fmla="*/ 459262 w 918524"/>
                    <a:gd name="connsiteY4-164" fmla="*/ 854400 h 923906"/>
                    <a:gd name="connsiteX5-165" fmla="*/ 176697 w 918524"/>
                    <a:gd name="connsiteY5-166" fmla="*/ 914398 h 923906"/>
                    <a:gd name="connsiteX6-167" fmla="*/ 143648 w 918524"/>
                    <a:gd name="connsiteY6-168" fmla="*/ 613293 h 923906"/>
                    <a:gd name="connsiteX7-169" fmla="*/ 2063 w 918524"/>
                    <a:gd name="connsiteY7-170" fmla="*/ 349269 h 923906"/>
                    <a:gd name="connsiteX8-171" fmla="*/ 264202 w 918524"/>
                    <a:gd name="connsiteY8-172" fmla="*/ 223173 h 923906"/>
                    <a:gd name="connsiteX9-173" fmla="*/ 459262 w 918524"/>
                    <a:gd name="connsiteY9-174" fmla="*/ 0 h 923906"/>
                    <a:gd name="connsiteX10-175" fmla="*/ 715845 w 918524"/>
                    <a:gd name="connsiteY10-176" fmla="*/ 284696 h 923906"/>
                    <a:gd name="connsiteX0-177" fmla="*/ 916461 w 918524"/>
                    <a:gd name="connsiteY0-178" fmla="*/ 349269 h 923906"/>
                    <a:gd name="connsiteX1-179" fmla="*/ 774876 w 918524"/>
                    <a:gd name="connsiteY1-180" fmla="*/ 613293 h 923906"/>
                    <a:gd name="connsiteX2-181" fmla="*/ 741827 w 918524"/>
                    <a:gd name="connsiteY2-182" fmla="*/ 914398 h 923906"/>
                    <a:gd name="connsiteX3-183" fmla="*/ 459262 w 918524"/>
                    <a:gd name="connsiteY3-184" fmla="*/ 854400 h 923906"/>
                    <a:gd name="connsiteX4-185" fmla="*/ 176697 w 918524"/>
                    <a:gd name="connsiteY4-186" fmla="*/ 914398 h 923906"/>
                    <a:gd name="connsiteX5-187" fmla="*/ 143648 w 918524"/>
                    <a:gd name="connsiteY5-188" fmla="*/ 613293 h 923906"/>
                    <a:gd name="connsiteX6-189" fmla="*/ 2063 w 918524"/>
                    <a:gd name="connsiteY6-190" fmla="*/ 349269 h 923906"/>
                    <a:gd name="connsiteX7-191" fmla="*/ 264202 w 918524"/>
                    <a:gd name="connsiteY7-192" fmla="*/ 223173 h 923906"/>
                    <a:gd name="connsiteX8-193" fmla="*/ 459262 w 918524"/>
                    <a:gd name="connsiteY8-194" fmla="*/ 0 h 923906"/>
                    <a:gd name="connsiteX9-195" fmla="*/ 715845 w 918524"/>
                    <a:gd name="connsiteY9-196" fmla="*/ 284696 h 923906"/>
                    <a:gd name="connsiteX0-197" fmla="*/ 774876 w 774876"/>
                    <a:gd name="connsiteY0-198" fmla="*/ 613293 h 923906"/>
                    <a:gd name="connsiteX1-199" fmla="*/ 741827 w 774876"/>
                    <a:gd name="connsiteY1-200" fmla="*/ 914398 h 923906"/>
                    <a:gd name="connsiteX2-201" fmla="*/ 459262 w 774876"/>
                    <a:gd name="connsiteY2-202" fmla="*/ 854400 h 923906"/>
                    <a:gd name="connsiteX3-203" fmla="*/ 176697 w 774876"/>
                    <a:gd name="connsiteY3-204" fmla="*/ 914398 h 923906"/>
                    <a:gd name="connsiteX4-205" fmla="*/ 143648 w 774876"/>
                    <a:gd name="connsiteY4-206" fmla="*/ 613293 h 923906"/>
                    <a:gd name="connsiteX5-207" fmla="*/ 2063 w 774876"/>
                    <a:gd name="connsiteY5-208" fmla="*/ 349269 h 923906"/>
                    <a:gd name="connsiteX6-209" fmla="*/ 264202 w 774876"/>
                    <a:gd name="connsiteY6-210" fmla="*/ 223173 h 923906"/>
                    <a:gd name="connsiteX7-211" fmla="*/ 459262 w 774876"/>
                    <a:gd name="connsiteY7-212" fmla="*/ 0 h 923906"/>
                    <a:gd name="connsiteX8-213" fmla="*/ 715845 w 774876"/>
                    <a:gd name="connsiteY8-214" fmla="*/ 284696 h 923906"/>
                    <a:gd name="connsiteX0-215" fmla="*/ 741827 w 741827"/>
                    <a:gd name="connsiteY0-216" fmla="*/ 914398 h 923906"/>
                    <a:gd name="connsiteX1-217" fmla="*/ 459262 w 741827"/>
                    <a:gd name="connsiteY1-218" fmla="*/ 854400 h 923906"/>
                    <a:gd name="connsiteX2-219" fmla="*/ 176697 w 741827"/>
                    <a:gd name="connsiteY2-220" fmla="*/ 914398 h 923906"/>
                    <a:gd name="connsiteX3-221" fmla="*/ 143648 w 741827"/>
                    <a:gd name="connsiteY3-222" fmla="*/ 613293 h 923906"/>
                    <a:gd name="connsiteX4-223" fmla="*/ 2063 w 741827"/>
                    <a:gd name="connsiteY4-224" fmla="*/ 349269 h 923906"/>
                    <a:gd name="connsiteX5-225" fmla="*/ 264202 w 741827"/>
                    <a:gd name="connsiteY5-226" fmla="*/ 223173 h 923906"/>
                    <a:gd name="connsiteX6-227" fmla="*/ 459262 w 741827"/>
                    <a:gd name="connsiteY6-228" fmla="*/ 0 h 923906"/>
                    <a:gd name="connsiteX7-229" fmla="*/ 715845 w 741827"/>
                    <a:gd name="connsiteY7-230" fmla="*/ 284696 h 923906"/>
                    <a:gd name="connsiteX0-231" fmla="*/ 459262 w 715845"/>
                    <a:gd name="connsiteY0-232" fmla="*/ 854400 h 916632"/>
                    <a:gd name="connsiteX1-233" fmla="*/ 176697 w 715845"/>
                    <a:gd name="connsiteY1-234" fmla="*/ 914398 h 916632"/>
                    <a:gd name="connsiteX2-235" fmla="*/ 143648 w 715845"/>
                    <a:gd name="connsiteY2-236" fmla="*/ 613293 h 916632"/>
                    <a:gd name="connsiteX3-237" fmla="*/ 2063 w 715845"/>
                    <a:gd name="connsiteY3-238" fmla="*/ 349269 h 916632"/>
                    <a:gd name="connsiteX4-239" fmla="*/ 264202 w 715845"/>
                    <a:gd name="connsiteY4-240" fmla="*/ 223173 h 916632"/>
                    <a:gd name="connsiteX5-241" fmla="*/ 459262 w 715845"/>
                    <a:gd name="connsiteY5-242" fmla="*/ 0 h 916632"/>
                    <a:gd name="connsiteX6-243" fmla="*/ 715845 w 715845"/>
                    <a:gd name="connsiteY6-244" fmla="*/ 284696 h 916632"/>
                    <a:gd name="connsiteX0-245" fmla="*/ 176697 w 715845"/>
                    <a:gd name="connsiteY0-246" fmla="*/ 914398 h 914398"/>
                    <a:gd name="connsiteX1-247" fmla="*/ 143648 w 715845"/>
                    <a:gd name="connsiteY1-248" fmla="*/ 613293 h 914398"/>
                    <a:gd name="connsiteX2-249" fmla="*/ 2063 w 715845"/>
                    <a:gd name="connsiteY2-250" fmla="*/ 349269 h 914398"/>
                    <a:gd name="connsiteX3-251" fmla="*/ 264202 w 715845"/>
                    <a:gd name="connsiteY3-252" fmla="*/ 223173 h 914398"/>
                    <a:gd name="connsiteX4-253" fmla="*/ 459262 w 715845"/>
                    <a:gd name="connsiteY4-254" fmla="*/ 0 h 914398"/>
                    <a:gd name="connsiteX5-255" fmla="*/ 715845 w 715845"/>
                    <a:gd name="connsiteY5-256" fmla="*/ 284696 h 914398"/>
                    <a:gd name="connsiteX0-257" fmla="*/ 143648 w 715845"/>
                    <a:gd name="connsiteY0-258" fmla="*/ 613293 h 613293"/>
                    <a:gd name="connsiteX1-259" fmla="*/ 2063 w 715845"/>
                    <a:gd name="connsiteY1-260" fmla="*/ 349269 h 613293"/>
                    <a:gd name="connsiteX2-261" fmla="*/ 264202 w 715845"/>
                    <a:gd name="connsiteY2-262" fmla="*/ 223173 h 613293"/>
                    <a:gd name="connsiteX3-263" fmla="*/ 459262 w 715845"/>
                    <a:gd name="connsiteY3-264" fmla="*/ 0 h 613293"/>
                    <a:gd name="connsiteX4-265" fmla="*/ 715845 w 715845"/>
                    <a:gd name="connsiteY4-266" fmla="*/ 284696 h 613293"/>
                    <a:gd name="connsiteX0-267" fmla="*/ 0 w 713782"/>
                    <a:gd name="connsiteY0-268" fmla="*/ 349269 h 349269"/>
                    <a:gd name="connsiteX1-269" fmla="*/ 262139 w 713782"/>
                    <a:gd name="connsiteY1-270" fmla="*/ 223173 h 349269"/>
                    <a:gd name="connsiteX2-271" fmla="*/ 457199 w 713782"/>
                    <a:gd name="connsiteY2-272" fmla="*/ 0 h 349269"/>
                    <a:gd name="connsiteX3-273" fmla="*/ 713782 w 713782"/>
                    <a:gd name="connsiteY3-274" fmla="*/ 284696 h 349269"/>
                    <a:gd name="connsiteX0-275" fmla="*/ 0 w 457199"/>
                    <a:gd name="connsiteY0-276" fmla="*/ 349269 h 349269"/>
                    <a:gd name="connsiteX1-277" fmla="*/ 262139 w 457199"/>
                    <a:gd name="connsiteY1-278" fmla="*/ 223173 h 349269"/>
                    <a:gd name="connsiteX2-279" fmla="*/ 457199 w 457199"/>
                    <a:gd name="connsiteY2-280" fmla="*/ 0 h 349269"/>
                    <a:gd name="connsiteX0-281" fmla="*/ 0 w 195060"/>
                    <a:gd name="connsiteY0-282" fmla="*/ 223173 h 223173"/>
                    <a:gd name="connsiteX1-283" fmla="*/ 195060 w 195060"/>
                    <a:gd name="connsiteY1-284" fmla="*/ 0 h 223173"/>
                  </a:gdLst>
                  <a:ahLst/>
                  <a:cxnLst>
                    <a:cxn ang="0">
                      <a:pos x="connsiteX0-1" y="connsiteY0-2"/>
                    </a:cxn>
                    <a:cxn ang="0">
                      <a:pos x="connsiteX1-3" y="connsiteY1-4"/>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grpSp>
        </p:grpSp>
        <p:sp>
          <p:nvSpPr>
            <p:cNvPr id="26" name="文本框 56"/>
            <p:cNvSpPr txBox="1"/>
            <p:nvPr/>
          </p:nvSpPr>
          <p:spPr>
            <a:xfrm>
              <a:off x="5712875" y="2568209"/>
              <a:ext cx="730801" cy="646331"/>
            </a:xfrm>
            <a:prstGeom prst="rect">
              <a:avLst/>
            </a:prstGeom>
            <a:noFill/>
            <a:ln>
              <a:noFill/>
            </a:ln>
          </p:spPr>
          <p:txBody>
            <a:bodyPr wrap="square" rtlCol="0">
              <a:spAutoFit/>
            </a:bodyPr>
            <a:lstStyle/>
            <a:p>
              <a:r>
                <a:rPr lang="en-US" altLang="zh-CN" sz="3600" dirty="0">
                  <a:ln w="25400">
                    <a:noFill/>
                  </a:ln>
                  <a:solidFill>
                    <a:schemeClr val="bg1"/>
                  </a:solidFill>
                  <a:effectLst>
                    <a:outerShdw blurRad="38100" dist="38100" dir="2700000" algn="tl">
                      <a:srgbClr val="000000">
                        <a:alpha val="43137"/>
                      </a:srgbClr>
                    </a:outerShdw>
                  </a:effectLst>
                  <a:latin typeface="方正卡通简体" panose="03000509000000000000" pitchFamily="65" charset="-122"/>
                  <a:ea typeface="方正卡通简体" panose="03000509000000000000" pitchFamily="65" charset="-122"/>
                </a:rPr>
                <a:t>02</a:t>
              </a:r>
              <a:endParaRPr lang="zh-CN" altLang="en-US" sz="3600" dirty="0">
                <a:ln w="25400">
                  <a:noFill/>
                </a:ln>
                <a:solidFill>
                  <a:schemeClr val="bg1"/>
                </a:solidFill>
                <a:effectLst>
                  <a:outerShdw blurRad="38100" dist="38100" dir="2700000" algn="tl">
                    <a:srgbClr val="000000">
                      <a:alpha val="43137"/>
                    </a:srgbClr>
                  </a:outerShdw>
                </a:effectLst>
                <a:latin typeface="方正卡通简体" panose="03000509000000000000" pitchFamily="65" charset="-122"/>
                <a:ea typeface="方正卡通简体" panose="03000509000000000000" pitchFamily="65" charset="-122"/>
              </a:endParaRPr>
            </a:p>
          </p:txBody>
        </p:sp>
      </p:grpSp>
      <p:sp>
        <p:nvSpPr>
          <p:cNvPr id="32" name="矩形 31"/>
          <p:cNvSpPr/>
          <p:nvPr/>
        </p:nvSpPr>
        <p:spPr>
          <a:xfrm>
            <a:off x="5591292" y="3321173"/>
            <a:ext cx="2036244" cy="923330"/>
          </a:xfrm>
          <a:prstGeom prst="rect">
            <a:avLst/>
          </a:prstGeom>
        </p:spPr>
        <p:txBody>
          <a:bodyPr wrap="square">
            <a:spAutoFit/>
          </a:bodyPr>
          <a:lstStyle/>
          <a:p>
            <a:pPr>
              <a:lnSpc>
                <a:spcPct val="150000"/>
              </a:lnSpc>
            </a:pPr>
            <a:r>
              <a:rPr lang="zh-CN" altLang="en-US" sz="1200" b="1" dirty="0">
                <a:solidFill>
                  <a:srgbClr val="663300"/>
                </a:solidFill>
                <a:latin typeface="方正卡通简体" panose="03000509000000000000" pitchFamily="65" charset="-122"/>
                <a:ea typeface="方正卡通简体" panose="03000509000000000000" pitchFamily="65" charset="-122"/>
              </a:rPr>
              <a:t>点击输入简要文字内容，文字内容需概括精炼，言简意赅的说明内容</a:t>
            </a:r>
            <a:r>
              <a:rPr lang="en-US" altLang="zh-CN" sz="1200" b="1" dirty="0">
                <a:solidFill>
                  <a:srgbClr val="663300"/>
                </a:solidFill>
                <a:latin typeface="方正卡通简体" panose="03000509000000000000" pitchFamily="65" charset="-122"/>
                <a:ea typeface="方正卡通简体" panose="03000509000000000000" pitchFamily="65" charset="-122"/>
              </a:rPr>
              <a:t>……</a:t>
            </a:r>
          </a:p>
        </p:txBody>
      </p:sp>
      <p:sp>
        <p:nvSpPr>
          <p:cNvPr id="33" name="文本框 28"/>
          <p:cNvSpPr txBox="1"/>
          <p:nvPr/>
        </p:nvSpPr>
        <p:spPr>
          <a:xfrm>
            <a:off x="5462326" y="2844685"/>
            <a:ext cx="1932688" cy="461665"/>
          </a:xfrm>
          <a:prstGeom prst="rect">
            <a:avLst/>
          </a:prstGeom>
          <a:noFill/>
        </p:spPr>
        <p:txBody>
          <a:bodyPr wrap="square" rtlCol="0">
            <a:spAutoFit/>
          </a:bodyPr>
          <a:lstStyle/>
          <a:p>
            <a:r>
              <a:rPr lang="zh-CN" altLang="en-US" sz="2400" b="1" dirty="0">
                <a:solidFill>
                  <a:srgbClr val="EA6310"/>
                </a:solidFill>
                <a:latin typeface="方正卡通简体" panose="03000509000000000000" pitchFamily="65" charset="-122"/>
                <a:ea typeface="方正卡通简体" panose="03000509000000000000" pitchFamily="65" charset="-122"/>
              </a:rPr>
              <a:t>生活感悟</a:t>
            </a:r>
          </a:p>
        </p:txBody>
      </p:sp>
      <p:cxnSp>
        <p:nvCxnSpPr>
          <p:cNvPr id="34" name="直接连接符 33"/>
          <p:cNvCxnSpPr/>
          <p:nvPr/>
        </p:nvCxnSpPr>
        <p:spPr>
          <a:xfrm>
            <a:off x="5566121" y="3329071"/>
            <a:ext cx="1805940" cy="0"/>
          </a:xfrm>
          <a:prstGeom prst="line">
            <a:avLst/>
          </a:prstGeom>
          <a:ln>
            <a:solidFill>
              <a:srgbClr val="EA6310"/>
            </a:solidFil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6153290" y="4623598"/>
            <a:ext cx="1062010" cy="1042482"/>
            <a:chOff x="7372490" y="4171016"/>
            <a:chExt cx="1062010" cy="1042482"/>
          </a:xfrm>
        </p:grpSpPr>
        <p:grpSp>
          <p:nvGrpSpPr>
            <p:cNvPr id="36" name="组合 35"/>
            <p:cNvGrpSpPr/>
            <p:nvPr/>
          </p:nvGrpSpPr>
          <p:grpSpPr>
            <a:xfrm>
              <a:off x="7372490" y="4171016"/>
              <a:ext cx="1062010" cy="1042482"/>
              <a:chOff x="10646778" y="4753862"/>
              <a:chExt cx="751521" cy="737702"/>
            </a:xfrm>
          </p:grpSpPr>
          <p:sp>
            <p:nvSpPr>
              <p:cNvPr id="38"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grpSp>
            <p:nvGrpSpPr>
              <p:cNvPr id="39" name="组合 38"/>
              <p:cNvGrpSpPr/>
              <p:nvPr/>
            </p:nvGrpSpPr>
            <p:grpSpPr>
              <a:xfrm>
                <a:off x="10646778" y="4762829"/>
                <a:ext cx="749726" cy="728735"/>
                <a:chOff x="11012539" y="4493889"/>
                <a:chExt cx="749726" cy="728735"/>
              </a:xfrm>
            </p:grpSpPr>
            <p:sp>
              <p:nvSpPr>
                <p:cNvPr id="40"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489CB1"/>
                </a:solidFill>
                <a:ln w="15875">
                  <a:solidFill>
                    <a:srgbClr val="489CB1"/>
                  </a:solidFill>
                </a:ln>
                <a:effectLst>
                  <a:innerShdw blurRad="292100">
                    <a:srgbClr val="00B0F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sp>
              <p:nvSpPr>
                <p:cNvPr id="41"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 name="connsiteX0-155" fmla="*/ 654322 w 918524"/>
                    <a:gd name="connsiteY0-156" fmla="*/ 223173 h 923906"/>
                    <a:gd name="connsiteX1-157" fmla="*/ 916461 w 918524"/>
                    <a:gd name="connsiteY1-158" fmla="*/ 349269 h 923906"/>
                    <a:gd name="connsiteX2-159" fmla="*/ 774876 w 918524"/>
                    <a:gd name="connsiteY2-160" fmla="*/ 613293 h 923906"/>
                    <a:gd name="connsiteX3-161" fmla="*/ 741827 w 918524"/>
                    <a:gd name="connsiteY3-162" fmla="*/ 914398 h 923906"/>
                    <a:gd name="connsiteX4-163" fmla="*/ 459262 w 918524"/>
                    <a:gd name="connsiteY4-164" fmla="*/ 854400 h 923906"/>
                    <a:gd name="connsiteX5-165" fmla="*/ 176697 w 918524"/>
                    <a:gd name="connsiteY5-166" fmla="*/ 914398 h 923906"/>
                    <a:gd name="connsiteX6-167" fmla="*/ 143648 w 918524"/>
                    <a:gd name="connsiteY6-168" fmla="*/ 613293 h 923906"/>
                    <a:gd name="connsiteX7-169" fmla="*/ 2063 w 918524"/>
                    <a:gd name="connsiteY7-170" fmla="*/ 349269 h 923906"/>
                    <a:gd name="connsiteX8-171" fmla="*/ 264202 w 918524"/>
                    <a:gd name="connsiteY8-172" fmla="*/ 223173 h 923906"/>
                    <a:gd name="connsiteX9-173" fmla="*/ 459262 w 918524"/>
                    <a:gd name="connsiteY9-174" fmla="*/ 0 h 923906"/>
                    <a:gd name="connsiteX10-175" fmla="*/ 715845 w 918524"/>
                    <a:gd name="connsiteY10-176" fmla="*/ 284696 h 923906"/>
                    <a:gd name="connsiteX0-177" fmla="*/ 916461 w 918524"/>
                    <a:gd name="connsiteY0-178" fmla="*/ 349269 h 923906"/>
                    <a:gd name="connsiteX1-179" fmla="*/ 774876 w 918524"/>
                    <a:gd name="connsiteY1-180" fmla="*/ 613293 h 923906"/>
                    <a:gd name="connsiteX2-181" fmla="*/ 741827 w 918524"/>
                    <a:gd name="connsiteY2-182" fmla="*/ 914398 h 923906"/>
                    <a:gd name="connsiteX3-183" fmla="*/ 459262 w 918524"/>
                    <a:gd name="connsiteY3-184" fmla="*/ 854400 h 923906"/>
                    <a:gd name="connsiteX4-185" fmla="*/ 176697 w 918524"/>
                    <a:gd name="connsiteY4-186" fmla="*/ 914398 h 923906"/>
                    <a:gd name="connsiteX5-187" fmla="*/ 143648 w 918524"/>
                    <a:gd name="connsiteY5-188" fmla="*/ 613293 h 923906"/>
                    <a:gd name="connsiteX6-189" fmla="*/ 2063 w 918524"/>
                    <a:gd name="connsiteY6-190" fmla="*/ 349269 h 923906"/>
                    <a:gd name="connsiteX7-191" fmla="*/ 264202 w 918524"/>
                    <a:gd name="connsiteY7-192" fmla="*/ 223173 h 923906"/>
                    <a:gd name="connsiteX8-193" fmla="*/ 459262 w 918524"/>
                    <a:gd name="connsiteY8-194" fmla="*/ 0 h 923906"/>
                    <a:gd name="connsiteX9-195" fmla="*/ 715845 w 918524"/>
                    <a:gd name="connsiteY9-196" fmla="*/ 284696 h 923906"/>
                    <a:gd name="connsiteX0-197" fmla="*/ 774876 w 774876"/>
                    <a:gd name="connsiteY0-198" fmla="*/ 613293 h 923906"/>
                    <a:gd name="connsiteX1-199" fmla="*/ 741827 w 774876"/>
                    <a:gd name="connsiteY1-200" fmla="*/ 914398 h 923906"/>
                    <a:gd name="connsiteX2-201" fmla="*/ 459262 w 774876"/>
                    <a:gd name="connsiteY2-202" fmla="*/ 854400 h 923906"/>
                    <a:gd name="connsiteX3-203" fmla="*/ 176697 w 774876"/>
                    <a:gd name="connsiteY3-204" fmla="*/ 914398 h 923906"/>
                    <a:gd name="connsiteX4-205" fmla="*/ 143648 w 774876"/>
                    <a:gd name="connsiteY4-206" fmla="*/ 613293 h 923906"/>
                    <a:gd name="connsiteX5-207" fmla="*/ 2063 w 774876"/>
                    <a:gd name="connsiteY5-208" fmla="*/ 349269 h 923906"/>
                    <a:gd name="connsiteX6-209" fmla="*/ 264202 w 774876"/>
                    <a:gd name="connsiteY6-210" fmla="*/ 223173 h 923906"/>
                    <a:gd name="connsiteX7-211" fmla="*/ 459262 w 774876"/>
                    <a:gd name="connsiteY7-212" fmla="*/ 0 h 923906"/>
                    <a:gd name="connsiteX8-213" fmla="*/ 715845 w 774876"/>
                    <a:gd name="connsiteY8-214" fmla="*/ 284696 h 923906"/>
                    <a:gd name="connsiteX0-215" fmla="*/ 741827 w 741827"/>
                    <a:gd name="connsiteY0-216" fmla="*/ 914398 h 923906"/>
                    <a:gd name="connsiteX1-217" fmla="*/ 459262 w 741827"/>
                    <a:gd name="connsiteY1-218" fmla="*/ 854400 h 923906"/>
                    <a:gd name="connsiteX2-219" fmla="*/ 176697 w 741827"/>
                    <a:gd name="connsiteY2-220" fmla="*/ 914398 h 923906"/>
                    <a:gd name="connsiteX3-221" fmla="*/ 143648 w 741827"/>
                    <a:gd name="connsiteY3-222" fmla="*/ 613293 h 923906"/>
                    <a:gd name="connsiteX4-223" fmla="*/ 2063 w 741827"/>
                    <a:gd name="connsiteY4-224" fmla="*/ 349269 h 923906"/>
                    <a:gd name="connsiteX5-225" fmla="*/ 264202 w 741827"/>
                    <a:gd name="connsiteY5-226" fmla="*/ 223173 h 923906"/>
                    <a:gd name="connsiteX6-227" fmla="*/ 459262 w 741827"/>
                    <a:gd name="connsiteY6-228" fmla="*/ 0 h 923906"/>
                    <a:gd name="connsiteX7-229" fmla="*/ 715845 w 741827"/>
                    <a:gd name="connsiteY7-230" fmla="*/ 284696 h 923906"/>
                    <a:gd name="connsiteX0-231" fmla="*/ 459262 w 715845"/>
                    <a:gd name="connsiteY0-232" fmla="*/ 854400 h 916632"/>
                    <a:gd name="connsiteX1-233" fmla="*/ 176697 w 715845"/>
                    <a:gd name="connsiteY1-234" fmla="*/ 914398 h 916632"/>
                    <a:gd name="connsiteX2-235" fmla="*/ 143648 w 715845"/>
                    <a:gd name="connsiteY2-236" fmla="*/ 613293 h 916632"/>
                    <a:gd name="connsiteX3-237" fmla="*/ 2063 w 715845"/>
                    <a:gd name="connsiteY3-238" fmla="*/ 349269 h 916632"/>
                    <a:gd name="connsiteX4-239" fmla="*/ 264202 w 715845"/>
                    <a:gd name="connsiteY4-240" fmla="*/ 223173 h 916632"/>
                    <a:gd name="connsiteX5-241" fmla="*/ 459262 w 715845"/>
                    <a:gd name="connsiteY5-242" fmla="*/ 0 h 916632"/>
                    <a:gd name="connsiteX6-243" fmla="*/ 715845 w 715845"/>
                    <a:gd name="connsiteY6-244" fmla="*/ 284696 h 916632"/>
                    <a:gd name="connsiteX0-245" fmla="*/ 176697 w 715845"/>
                    <a:gd name="connsiteY0-246" fmla="*/ 914398 h 914398"/>
                    <a:gd name="connsiteX1-247" fmla="*/ 143648 w 715845"/>
                    <a:gd name="connsiteY1-248" fmla="*/ 613293 h 914398"/>
                    <a:gd name="connsiteX2-249" fmla="*/ 2063 w 715845"/>
                    <a:gd name="connsiteY2-250" fmla="*/ 349269 h 914398"/>
                    <a:gd name="connsiteX3-251" fmla="*/ 264202 w 715845"/>
                    <a:gd name="connsiteY3-252" fmla="*/ 223173 h 914398"/>
                    <a:gd name="connsiteX4-253" fmla="*/ 459262 w 715845"/>
                    <a:gd name="connsiteY4-254" fmla="*/ 0 h 914398"/>
                    <a:gd name="connsiteX5-255" fmla="*/ 715845 w 715845"/>
                    <a:gd name="connsiteY5-256" fmla="*/ 284696 h 914398"/>
                    <a:gd name="connsiteX0-257" fmla="*/ 143648 w 715845"/>
                    <a:gd name="connsiteY0-258" fmla="*/ 613293 h 613293"/>
                    <a:gd name="connsiteX1-259" fmla="*/ 2063 w 715845"/>
                    <a:gd name="connsiteY1-260" fmla="*/ 349269 h 613293"/>
                    <a:gd name="connsiteX2-261" fmla="*/ 264202 w 715845"/>
                    <a:gd name="connsiteY2-262" fmla="*/ 223173 h 613293"/>
                    <a:gd name="connsiteX3-263" fmla="*/ 459262 w 715845"/>
                    <a:gd name="connsiteY3-264" fmla="*/ 0 h 613293"/>
                    <a:gd name="connsiteX4-265" fmla="*/ 715845 w 715845"/>
                    <a:gd name="connsiteY4-266" fmla="*/ 284696 h 613293"/>
                    <a:gd name="connsiteX0-267" fmla="*/ 0 w 713782"/>
                    <a:gd name="connsiteY0-268" fmla="*/ 349269 h 349269"/>
                    <a:gd name="connsiteX1-269" fmla="*/ 262139 w 713782"/>
                    <a:gd name="connsiteY1-270" fmla="*/ 223173 h 349269"/>
                    <a:gd name="connsiteX2-271" fmla="*/ 457199 w 713782"/>
                    <a:gd name="connsiteY2-272" fmla="*/ 0 h 349269"/>
                    <a:gd name="connsiteX3-273" fmla="*/ 713782 w 713782"/>
                    <a:gd name="connsiteY3-274" fmla="*/ 284696 h 349269"/>
                    <a:gd name="connsiteX0-275" fmla="*/ 0 w 457199"/>
                    <a:gd name="connsiteY0-276" fmla="*/ 349269 h 349269"/>
                    <a:gd name="connsiteX1-277" fmla="*/ 262139 w 457199"/>
                    <a:gd name="connsiteY1-278" fmla="*/ 223173 h 349269"/>
                    <a:gd name="connsiteX2-279" fmla="*/ 457199 w 457199"/>
                    <a:gd name="connsiteY2-280" fmla="*/ 0 h 349269"/>
                  </a:gdLst>
                  <a:ahLst/>
                  <a:cxnLst>
                    <a:cxn ang="0">
                      <a:pos x="connsiteX0-1" y="connsiteY0-2"/>
                    </a:cxn>
                    <a:cxn ang="0">
                      <a:pos x="connsiteX1-3" y="connsiteY1-4"/>
                    </a:cxn>
                    <a:cxn ang="0">
                      <a:pos x="connsiteX2-5" y="connsiteY2-6"/>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sp>
              <p:nvSpPr>
                <p:cNvPr id="42"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 name="connsiteX0-155" fmla="*/ 654322 w 918524"/>
                    <a:gd name="connsiteY0-156" fmla="*/ 223173 h 923906"/>
                    <a:gd name="connsiteX1-157" fmla="*/ 916461 w 918524"/>
                    <a:gd name="connsiteY1-158" fmla="*/ 349269 h 923906"/>
                    <a:gd name="connsiteX2-159" fmla="*/ 774876 w 918524"/>
                    <a:gd name="connsiteY2-160" fmla="*/ 613293 h 923906"/>
                    <a:gd name="connsiteX3-161" fmla="*/ 741827 w 918524"/>
                    <a:gd name="connsiteY3-162" fmla="*/ 914398 h 923906"/>
                    <a:gd name="connsiteX4-163" fmla="*/ 459262 w 918524"/>
                    <a:gd name="connsiteY4-164" fmla="*/ 854400 h 923906"/>
                    <a:gd name="connsiteX5-165" fmla="*/ 176697 w 918524"/>
                    <a:gd name="connsiteY5-166" fmla="*/ 914398 h 923906"/>
                    <a:gd name="connsiteX6-167" fmla="*/ 143648 w 918524"/>
                    <a:gd name="connsiteY6-168" fmla="*/ 613293 h 923906"/>
                    <a:gd name="connsiteX7-169" fmla="*/ 2063 w 918524"/>
                    <a:gd name="connsiteY7-170" fmla="*/ 349269 h 923906"/>
                    <a:gd name="connsiteX8-171" fmla="*/ 264202 w 918524"/>
                    <a:gd name="connsiteY8-172" fmla="*/ 223173 h 923906"/>
                    <a:gd name="connsiteX9-173" fmla="*/ 459262 w 918524"/>
                    <a:gd name="connsiteY9-174" fmla="*/ 0 h 923906"/>
                    <a:gd name="connsiteX10-175" fmla="*/ 715845 w 918524"/>
                    <a:gd name="connsiteY10-176" fmla="*/ 284696 h 923906"/>
                    <a:gd name="connsiteX0-177" fmla="*/ 916461 w 918524"/>
                    <a:gd name="connsiteY0-178" fmla="*/ 349269 h 923906"/>
                    <a:gd name="connsiteX1-179" fmla="*/ 774876 w 918524"/>
                    <a:gd name="connsiteY1-180" fmla="*/ 613293 h 923906"/>
                    <a:gd name="connsiteX2-181" fmla="*/ 741827 w 918524"/>
                    <a:gd name="connsiteY2-182" fmla="*/ 914398 h 923906"/>
                    <a:gd name="connsiteX3-183" fmla="*/ 459262 w 918524"/>
                    <a:gd name="connsiteY3-184" fmla="*/ 854400 h 923906"/>
                    <a:gd name="connsiteX4-185" fmla="*/ 176697 w 918524"/>
                    <a:gd name="connsiteY4-186" fmla="*/ 914398 h 923906"/>
                    <a:gd name="connsiteX5-187" fmla="*/ 143648 w 918524"/>
                    <a:gd name="connsiteY5-188" fmla="*/ 613293 h 923906"/>
                    <a:gd name="connsiteX6-189" fmla="*/ 2063 w 918524"/>
                    <a:gd name="connsiteY6-190" fmla="*/ 349269 h 923906"/>
                    <a:gd name="connsiteX7-191" fmla="*/ 264202 w 918524"/>
                    <a:gd name="connsiteY7-192" fmla="*/ 223173 h 923906"/>
                    <a:gd name="connsiteX8-193" fmla="*/ 459262 w 918524"/>
                    <a:gd name="connsiteY8-194" fmla="*/ 0 h 923906"/>
                    <a:gd name="connsiteX9-195" fmla="*/ 715845 w 918524"/>
                    <a:gd name="connsiteY9-196" fmla="*/ 284696 h 923906"/>
                    <a:gd name="connsiteX0-197" fmla="*/ 774876 w 774876"/>
                    <a:gd name="connsiteY0-198" fmla="*/ 613293 h 923906"/>
                    <a:gd name="connsiteX1-199" fmla="*/ 741827 w 774876"/>
                    <a:gd name="connsiteY1-200" fmla="*/ 914398 h 923906"/>
                    <a:gd name="connsiteX2-201" fmla="*/ 459262 w 774876"/>
                    <a:gd name="connsiteY2-202" fmla="*/ 854400 h 923906"/>
                    <a:gd name="connsiteX3-203" fmla="*/ 176697 w 774876"/>
                    <a:gd name="connsiteY3-204" fmla="*/ 914398 h 923906"/>
                    <a:gd name="connsiteX4-205" fmla="*/ 143648 w 774876"/>
                    <a:gd name="connsiteY4-206" fmla="*/ 613293 h 923906"/>
                    <a:gd name="connsiteX5-207" fmla="*/ 2063 w 774876"/>
                    <a:gd name="connsiteY5-208" fmla="*/ 349269 h 923906"/>
                    <a:gd name="connsiteX6-209" fmla="*/ 264202 w 774876"/>
                    <a:gd name="connsiteY6-210" fmla="*/ 223173 h 923906"/>
                    <a:gd name="connsiteX7-211" fmla="*/ 459262 w 774876"/>
                    <a:gd name="connsiteY7-212" fmla="*/ 0 h 923906"/>
                    <a:gd name="connsiteX8-213" fmla="*/ 715845 w 774876"/>
                    <a:gd name="connsiteY8-214" fmla="*/ 284696 h 923906"/>
                    <a:gd name="connsiteX0-215" fmla="*/ 741827 w 741827"/>
                    <a:gd name="connsiteY0-216" fmla="*/ 914398 h 923906"/>
                    <a:gd name="connsiteX1-217" fmla="*/ 459262 w 741827"/>
                    <a:gd name="connsiteY1-218" fmla="*/ 854400 h 923906"/>
                    <a:gd name="connsiteX2-219" fmla="*/ 176697 w 741827"/>
                    <a:gd name="connsiteY2-220" fmla="*/ 914398 h 923906"/>
                    <a:gd name="connsiteX3-221" fmla="*/ 143648 w 741827"/>
                    <a:gd name="connsiteY3-222" fmla="*/ 613293 h 923906"/>
                    <a:gd name="connsiteX4-223" fmla="*/ 2063 w 741827"/>
                    <a:gd name="connsiteY4-224" fmla="*/ 349269 h 923906"/>
                    <a:gd name="connsiteX5-225" fmla="*/ 264202 w 741827"/>
                    <a:gd name="connsiteY5-226" fmla="*/ 223173 h 923906"/>
                    <a:gd name="connsiteX6-227" fmla="*/ 459262 w 741827"/>
                    <a:gd name="connsiteY6-228" fmla="*/ 0 h 923906"/>
                    <a:gd name="connsiteX7-229" fmla="*/ 715845 w 741827"/>
                    <a:gd name="connsiteY7-230" fmla="*/ 284696 h 923906"/>
                    <a:gd name="connsiteX0-231" fmla="*/ 459262 w 715845"/>
                    <a:gd name="connsiteY0-232" fmla="*/ 854400 h 916632"/>
                    <a:gd name="connsiteX1-233" fmla="*/ 176697 w 715845"/>
                    <a:gd name="connsiteY1-234" fmla="*/ 914398 h 916632"/>
                    <a:gd name="connsiteX2-235" fmla="*/ 143648 w 715845"/>
                    <a:gd name="connsiteY2-236" fmla="*/ 613293 h 916632"/>
                    <a:gd name="connsiteX3-237" fmla="*/ 2063 w 715845"/>
                    <a:gd name="connsiteY3-238" fmla="*/ 349269 h 916632"/>
                    <a:gd name="connsiteX4-239" fmla="*/ 264202 w 715845"/>
                    <a:gd name="connsiteY4-240" fmla="*/ 223173 h 916632"/>
                    <a:gd name="connsiteX5-241" fmla="*/ 459262 w 715845"/>
                    <a:gd name="connsiteY5-242" fmla="*/ 0 h 916632"/>
                    <a:gd name="connsiteX6-243" fmla="*/ 715845 w 715845"/>
                    <a:gd name="connsiteY6-244" fmla="*/ 284696 h 916632"/>
                    <a:gd name="connsiteX0-245" fmla="*/ 176697 w 715845"/>
                    <a:gd name="connsiteY0-246" fmla="*/ 914398 h 914398"/>
                    <a:gd name="connsiteX1-247" fmla="*/ 143648 w 715845"/>
                    <a:gd name="connsiteY1-248" fmla="*/ 613293 h 914398"/>
                    <a:gd name="connsiteX2-249" fmla="*/ 2063 w 715845"/>
                    <a:gd name="connsiteY2-250" fmla="*/ 349269 h 914398"/>
                    <a:gd name="connsiteX3-251" fmla="*/ 264202 w 715845"/>
                    <a:gd name="connsiteY3-252" fmla="*/ 223173 h 914398"/>
                    <a:gd name="connsiteX4-253" fmla="*/ 459262 w 715845"/>
                    <a:gd name="connsiteY4-254" fmla="*/ 0 h 914398"/>
                    <a:gd name="connsiteX5-255" fmla="*/ 715845 w 715845"/>
                    <a:gd name="connsiteY5-256" fmla="*/ 284696 h 914398"/>
                    <a:gd name="connsiteX0-257" fmla="*/ 143648 w 715845"/>
                    <a:gd name="connsiteY0-258" fmla="*/ 613293 h 613293"/>
                    <a:gd name="connsiteX1-259" fmla="*/ 2063 w 715845"/>
                    <a:gd name="connsiteY1-260" fmla="*/ 349269 h 613293"/>
                    <a:gd name="connsiteX2-261" fmla="*/ 264202 w 715845"/>
                    <a:gd name="connsiteY2-262" fmla="*/ 223173 h 613293"/>
                    <a:gd name="connsiteX3-263" fmla="*/ 459262 w 715845"/>
                    <a:gd name="connsiteY3-264" fmla="*/ 0 h 613293"/>
                    <a:gd name="connsiteX4-265" fmla="*/ 715845 w 715845"/>
                    <a:gd name="connsiteY4-266" fmla="*/ 284696 h 613293"/>
                    <a:gd name="connsiteX0-267" fmla="*/ 0 w 713782"/>
                    <a:gd name="connsiteY0-268" fmla="*/ 349269 h 349269"/>
                    <a:gd name="connsiteX1-269" fmla="*/ 262139 w 713782"/>
                    <a:gd name="connsiteY1-270" fmla="*/ 223173 h 349269"/>
                    <a:gd name="connsiteX2-271" fmla="*/ 457199 w 713782"/>
                    <a:gd name="connsiteY2-272" fmla="*/ 0 h 349269"/>
                    <a:gd name="connsiteX3-273" fmla="*/ 713782 w 713782"/>
                    <a:gd name="connsiteY3-274" fmla="*/ 284696 h 349269"/>
                    <a:gd name="connsiteX0-275" fmla="*/ 0 w 457199"/>
                    <a:gd name="connsiteY0-276" fmla="*/ 349269 h 349269"/>
                    <a:gd name="connsiteX1-277" fmla="*/ 262139 w 457199"/>
                    <a:gd name="connsiteY1-278" fmla="*/ 223173 h 349269"/>
                    <a:gd name="connsiteX2-279" fmla="*/ 457199 w 457199"/>
                    <a:gd name="connsiteY2-280" fmla="*/ 0 h 349269"/>
                    <a:gd name="connsiteX0-281" fmla="*/ 0 w 195060"/>
                    <a:gd name="connsiteY0-282" fmla="*/ 223173 h 223173"/>
                    <a:gd name="connsiteX1-283" fmla="*/ 195060 w 195060"/>
                    <a:gd name="connsiteY1-284" fmla="*/ 0 h 223173"/>
                  </a:gdLst>
                  <a:ahLst/>
                  <a:cxnLst>
                    <a:cxn ang="0">
                      <a:pos x="connsiteX0-1" y="connsiteY0-2"/>
                    </a:cxn>
                    <a:cxn ang="0">
                      <a:pos x="connsiteX1-3" y="connsiteY1-4"/>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grpSp>
        </p:grpSp>
        <p:sp>
          <p:nvSpPr>
            <p:cNvPr id="37" name="文本框 56"/>
            <p:cNvSpPr txBox="1"/>
            <p:nvPr/>
          </p:nvSpPr>
          <p:spPr>
            <a:xfrm>
              <a:off x="7567497" y="4435990"/>
              <a:ext cx="730801" cy="646331"/>
            </a:xfrm>
            <a:prstGeom prst="rect">
              <a:avLst/>
            </a:prstGeom>
            <a:noFill/>
            <a:ln>
              <a:noFill/>
            </a:ln>
          </p:spPr>
          <p:txBody>
            <a:bodyPr wrap="square" rtlCol="0">
              <a:spAutoFit/>
            </a:bodyPr>
            <a:lstStyle/>
            <a:p>
              <a:r>
                <a:rPr lang="en-US" altLang="zh-CN" sz="3600" dirty="0">
                  <a:ln w="25400">
                    <a:noFill/>
                  </a:ln>
                  <a:solidFill>
                    <a:schemeClr val="bg1"/>
                  </a:solidFill>
                  <a:effectLst>
                    <a:outerShdw blurRad="38100" dist="38100" dir="2700000" algn="tl">
                      <a:srgbClr val="000000">
                        <a:alpha val="43137"/>
                      </a:srgbClr>
                    </a:outerShdw>
                  </a:effectLst>
                  <a:latin typeface="方正卡通简体" panose="03000509000000000000" pitchFamily="65" charset="-122"/>
                  <a:ea typeface="方正卡通简体" panose="03000509000000000000" pitchFamily="65" charset="-122"/>
                </a:rPr>
                <a:t>03</a:t>
              </a:r>
              <a:endParaRPr lang="zh-CN" altLang="en-US" sz="3600" dirty="0">
                <a:ln w="25400">
                  <a:noFill/>
                </a:ln>
                <a:solidFill>
                  <a:schemeClr val="bg1"/>
                </a:solidFill>
                <a:effectLst>
                  <a:outerShdw blurRad="38100" dist="38100" dir="2700000" algn="tl">
                    <a:srgbClr val="000000">
                      <a:alpha val="43137"/>
                    </a:srgbClr>
                  </a:outerShdw>
                </a:effectLst>
                <a:latin typeface="方正卡通简体" panose="03000509000000000000" pitchFamily="65" charset="-122"/>
                <a:ea typeface="方正卡通简体" panose="03000509000000000000" pitchFamily="65" charset="-122"/>
              </a:endParaRPr>
            </a:p>
          </p:txBody>
        </p:sp>
      </p:grpSp>
      <p:sp>
        <p:nvSpPr>
          <p:cNvPr id="43" name="矩形 42"/>
          <p:cNvSpPr/>
          <p:nvPr/>
        </p:nvSpPr>
        <p:spPr>
          <a:xfrm>
            <a:off x="7211671" y="5130178"/>
            <a:ext cx="1895041" cy="923330"/>
          </a:xfrm>
          <a:prstGeom prst="rect">
            <a:avLst/>
          </a:prstGeom>
        </p:spPr>
        <p:txBody>
          <a:bodyPr wrap="square">
            <a:spAutoFit/>
          </a:bodyPr>
          <a:lstStyle/>
          <a:p>
            <a:pPr>
              <a:lnSpc>
                <a:spcPct val="150000"/>
              </a:lnSpc>
            </a:pPr>
            <a:r>
              <a:rPr lang="zh-CN" altLang="en-US" sz="1200" b="1" dirty="0">
                <a:solidFill>
                  <a:srgbClr val="663300"/>
                </a:solidFill>
                <a:latin typeface="方正卡通简体" panose="03000509000000000000" pitchFamily="65" charset="-122"/>
                <a:ea typeface="方正卡通简体" panose="03000509000000000000" pitchFamily="65" charset="-122"/>
              </a:rPr>
              <a:t>点击输入简要文字内容，文字内容需概括精炼，言简意赅的说明内容</a:t>
            </a:r>
            <a:r>
              <a:rPr lang="en-US" altLang="zh-CN" sz="1200" b="1" dirty="0">
                <a:solidFill>
                  <a:srgbClr val="663300"/>
                </a:solidFill>
                <a:latin typeface="方正卡通简体" panose="03000509000000000000" pitchFamily="65" charset="-122"/>
                <a:ea typeface="方正卡通简体" panose="03000509000000000000" pitchFamily="65" charset="-122"/>
              </a:rPr>
              <a:t>……</a:t>
            </a:r>
          </a:p>
        </p:txBody>
      </p:sp>
      <p:sp>
        <p:nvSpPr>
          <p:cNvPr id="44" name="文本框 31"/>
          <p:cNvSpPr txBox="1"/>
          <p:nvPr/>
        </p:nvSpPr>
        <p:spPr>
          <a:xfrm>
            <a:off x="7193517" y="4682762"/>
            <a:ext cx="1686892" cy="461665"/>
          </a:xfrm>
          <a:prstGeom prst="rect">
            <a:avLst/>
          </a:prstGeom>
          <a:noFill/>
        </p:spPr>
        <p:txBody>
          <a:bodyPr wrap="square" rtlCol="0">
            <a:spAutoFit/>
          </a:bodyPr>
          <a:lstStyle/>
          <a:p>
            <a:r>
              <a:rPr lang="zh-CN" altLang="en-US" sz="2400" b="1" dirty="0">
                <a:solidFill>
                  <a:srgbClr val="459CB4"/>
                </a:solidFill>
                <a:latin typeface="方正卡通简体" panose="03000509000000000000" pitchFamily="65" charset="-122"/>
                <a:ea typeface="方正卡通简体" panose="03000509000000000000" pitchFamily="65" charset="-122"/>
              </a:rPr>
              <a:t>学习帮助</a:t>
            </a:r>
          </a:p>
        </p:txBody>
      </p:sp>
      <p:cxnSp>
        <p:nvCxnSpPr>
          <p:cNvPr id="45" name="直接连接符 44"/>
          <p:cNvCxnSpPr/>
          <p:nvPr/>
        </p:nvCxnSpPr>
        <p:spPr>
          <a:xfrm>
            <a:off x="7300773" y="5162500"/>
            <a:ext cx="1805940" cy="0"/>
          </a:xfrm>
          <a:prstGeom prst="line">
            <a:avLst/>
          </a:prstGeom>
          <a:ln>
            <a:solidFill>
              <a:srgbClr val="459CB4"/>
            </a:solidFill>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7631628" y="2802359"/>
            <a:ext cx="1038845" cy="1019743"/>
            <a:chOff x="8850828" y="2349777"/>
            <a:chExt cx="1038845" cy="1019743"/>
          </a:xfrm>
        </p:grpSpPr>
        <p:grpSp>
          <p:nvGrpSpPr>
            <p:cNvPr id="47" name="组合 46"/>
            <p:cNvGrpSpPr/>
            <p:nvPr/>
          </p:nvGrpSpPr>
          <p:grpSpPr>
            <a:xfrm rot="610562">
              <a:off x="8850828" y="2349777"/>
              <a:ext cx="1038845" cy="1019743"/>
              <a:chOff x="10646778" y="4753862"/>
              <a:chExt cx="751521" cy="737702"/>
            </a:xfrm>
          </p:grpSpPr>
          <p:sp>
            <p:nvSpPr>
              <p:cNvPr id="49"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grpSp>
            <p:nvGrpSpPr>
              <p:cNvPr id="50" name="组合 49"/>
              <p:cNvGrpSpPr/>
              <p:nvPr/>
            </p:nvGrpSpPr>
            <p:grpSpPr>
              <a:xfrm>
                <a:off x="10646778" y="4762829"/>
                <a:ext cx="749726" cy="728735"/>
                <a:chOff x="11012539" y="4493889"/>
                <a:chExt cx="749726" cy="728735"/>
              </a:xfrm>
            </p:grpSpPr>
            <p:sp>
              <p:nvSpPr>
                <p:cNvPr id="51"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EF5272"/>
                </a:solidFill>
                <a:ln w="15875">
                  <a:solidFill>
                    <a:srgbClr val="EF5272"/>
                  </a:solidFill>
                </a:ln>
                <a:effectLst>
                  <a:innerShdw blurRad="292100">
                    <a:srgbClr val="FF5B7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sp>
              <p:nvSpPr>
                <p:cNvPr id="52"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 name="connsiteX0-155" fmla="*/ 654322 w 918524"/>
                    <a:gd name="connsiteY0-156" fmla="*/ 223173 h 923906"/>
                    <a:gd name="connsiteX1-157" fmla="*/ 916461 w 918524"/>
                    <a:gd name="connsiteY1-158" fmla="*/ 349269 h 923906"/>
                    <a:gd name="connsiteX2-159" fmla="*/ 774876 w 918524"/>
                    <a:gd name="connsiteY2-160" fmla="*/ 613293 h 923906"/>
                    <a:gd name="connsiteX3-161" fmla="*/ 741827 w 918524"/>
                    <a:gd name="connsiteY3-162" fmla="*/ 914398 h 923906"/>
                    <a:gd name="connsiteX4-163" fmla="*/ 459262 w 918524"/>
                    <a:gd name="connsiteY4-164" fmla="*/ 854400 h 923906"/>
                    <a:gd name="connsiteX5-165" fmla="*/ 176697 w 918524"/>
                    <a:gd name="connsiteY5-166" fmla="*/ 914398 h 923906"/>
                    <a:gd name="connsiteX6-167" fmla="*/ 143648 w 918524"/>
                    <a:gd name="connsiteY6-168" fmla="*/ 613293 h 923906"/>
                    <a:gd name="connsiteX7-169" fmla="*/ 2063 w 918524"/>
                    <a:gd name="connsiteY7-170" fmla="*/ 349269 h 923906"/>
                    <a:gd name="connsiteX8-171" fmla="*/ 264202 w 918524"/>
                    <a:gd name="connsiteY8-172" fmla="*/ 223173 h 923906"/>
                    <a:gd name="connsiteX9-173" fmla="*/ 459262 w 918524"/>
                    <a:gd name="connsiteY9-174" fmla="*/ 0 h 923906"/>
                    <a:gd name="connsiteX10-175" fmla="*/ 715845 w 918524"/>
                    <a:gd name="connsiteY10-176" fmla="*/ 284696 h 923906"/>
                    <a:gd name="connsiteX0-177" fmla="*/ 916461 w 918524"/>
                    <a:gd name="connsiteY0-178" fmla="*/ 349269 h 923906"/>
                    <a:gd name="connsiteX1-179" fmla="*/ 774876 w 918524"/>
                    <a:gd name="connsiteY1-180" fmla="*/ 613293 h 923906"/>
                    <a:gd name="connsiteX2-181" fmla="*/ 741827 w 918524"/>
                    <a:gd name="connsiteY2-182" fmla="*/ 914398 h 923906"/>
                    <a:gd name="connsiteX3-183" fmla="*/ 459262 w 918524"/>
                    <a:gd name="connsiteY3-184" fmla="*/ 854400 h 923906"/>
                    <a:gd name="connsiteX4-185" fmla="*/ 176697 w 918524"/>
                    <a:gd name="connsiteY4-186" fmla="*/ 914398 h 923906"/>
                    <a:gd name="connsiteX5-187" fmla="*/ 143648 w 918524"/>
                    <a:gd name="connsiteY5-188" fmla="*/ 613293 h 923906"/>
                    <a:gd name="connsiteX6-189" fmla="*/ 2063 w 918524"/>
                    <a:gd name="connsiteY6-190" fmla="*/ 349269 h 923906"/>
                    <a:gd name="connsiteX7-191" fmla="*/ 264202 w 918524"/>
                    <a:gd name="connsiteY7-192" fmla="*/ 223173 h 923906"/>
                    <a:gd name="connsiteX8-193" fmla="*/ 459262 w 918524"/>
                    <a:gd name="connsiteY8-194" fmla="*/ 0 h 923906"/>
                    <a:gd name="connsiteX9-195" fmla="*/ 715845 w 918524"/>
                    <a:gd name="connsiteY9-196" fmla="*/ 284696 h 923906"/>
                    <a:gd name="connsiteX0-197" fmla="*/ 774876 w 774876"/>
                    <a:gd name="connsiteY0-198" fmla="*/ 613293 h 923906"/>
                    <a:gd name="connsiteX1-199" fmla="*/ 741827 w 774876"/>
                    <a:gd name="connsiteY1-200" fmla="*/ 914398 h 923906"/>
                    <a:gd name="connsiteX2-201" fmla="*/ 459262 w 774876"/>
                    <a:gd name="connsiteY2-202" fmla="*/ 854400 h 923906"/>
                    <a:gd name="connsiteX3-203" fmla="*/ 176697 w 774876"/>
                    <a:gd name="connsiteY3-204" fmla="*/ 914398 h 923906"/>
                    <a:gd name="connsiteX4-205" fmla="*/ 143648 w 774876"/>
                    <a:gd name="connsiteY4-206" fmla="*/ 613293 h 923906"/>
                    <a:gd name="connsiteX5-207" fmla="*/ 2063 w 774876"/>
                    <a:gd name="connsiteY5-208" fmla="*/ 349269 h 923906"/>
                    <a:gd name="connsiteX6-209" fmla="*/ 264202 w 774876"/>
                    <a:gd name="connsiteY6-210" fmla="*/ 223173 h 923906"/>
                    <a:gd name="connsiteX7-211" fmla="*/ 459262 w 774876"/>
                    <a:gd name="connsiteY7-212" fmla="*/ 0 h 923906"/>
                    <a:gd name="connsiteX8-213" fmla="*/ 715845 w 774876"/>
                    <a:gd name="connsiteY8-214" fmla="*/ 284696 h 923906"/>
                    <a:gd name="connsiteX0-215" fmla="*/ 741827 w 741827"/>
                    <a:gd name="connsiteY0-216" fmla="*/ 914398 h 923906"/>
                    <a:gd name="connsiteX1-217" fmla="*/ 459262 w 741827"/>
                    <a:gd name="connsiteY1-218" fmla="*/ 854400 h 923906"/>
                    <a:gd name="connsiteX2-219" fmla="*/ 176697 w 741827"/>
                    <a:gd name="connsiteY2-220" fmla="*/ 914398 h 923906"/>
                    <a:gd name="connsiteX3-221" fmla="*/ 143648 w 741827"/>
                    <a:gd name="connsiteY3-222" fmla="*/ 613293 h 923906"/>
                    <a:gd name="connsiteX4-223" fmla="*/ 2063 w 741827"/>
                    <a:gd name="connsiteY4-224" fmla="*/ 349269 h 923906"/>
                    <a:gd name="connsiteX5-225" fmla="*/ 264202 w 741827"/>
                    <a:gd name="connsiteY5-226" fmla="*/ 223173 h 923906"/>
                    <a:gd name="connsiteX6-227" fmla="*/ 459262 w 741827"/>
                    <a:gd name="connsiteY6-228" fmla="*/ 0 h 923906"/>
                    <a:gd name="connsiteX7-229" fmla="*/ 715845 w 741827"/>
                    <a:gd name="connsiteY7-230" fmla="*/ 284696 h 923906"/>
                    <a:gd name="connsiteX0-231" fmla="*/ 459262 w 715845"/>
                    <a:gd name="connsiteY0-232" fmla="*/ 854400 h 916632"/>
                    <a:gd name="connsiteX1-233" fmla="*/ 176697 w 715845"/>
                    <a:gd name="connsiteY1-234" fmla="*/ 914398 h 916632"/>
                    <a:gd name="connsiteX2-235" fmla="*/ 143648 w 715845"/>
                    <a:gd name="connsiteY2-236" fmla="*/ 613293 h 916632"/>
                    <a:gd name="connsiteX3-237" fmla="*/ 2063 w 715845"/>
                    <a:gd name="connsiteY3-238" fmla="*/ 349269 h 916632"/>
                    <a:gd name="connsiteX4-239" fmla="*/ 264202 w 715845"/>
                    <a:gd name="connsiteY4-240" fmla="*/ 223173 h 916632"/>
                    <a:gd name="connsiteX5-241" fmla="*/ 459262 w 715845"/>
                    <a:gd name="connsiteY5-242" fmla="*/ 0 h 916632"/>
                    <a:gd name="connsiteX6-243" fmla="*/ 715845 w 715845"/>
                    <a:gd name="connsiteY6-244" fmla="*/ 284696 h 916632"/>
                    <a:gd name="connsiteX0-245" fmla="*/ 176697 w 715845"/>
                    <a:gd name="connsiteY0-246" fmla="*/ 914398 h 914398"/>
                    <a:gd name="connsiteX1-247" fmla="*/ 143648 w 715845"/>
                    <a:gd name="connsiteY1-248" fmla="*/ 613293 h 914398"/>
                    <a:gd name="connsiteX2-249" fmla="*/ 2063 w 715845"/>
                    <a:gd name="connsiteY2-250" fmla="*/ 349269 h 914398"/>
                    <a:gd name="connsiteX3-251" fmla="*/ 264202 w 715845"/>
                    <a:gd name="connsiteY3-252" fmla="*/ 223173 h 914398"/>
                    <a:gd name="connsiteX4-253" fmla="*/ 459262 w 715845"/>
                    <a:gd name="connsiteY4-254" fmla="*/ 0 h 914398"/>
                    <a:gd name="connsiteX5-255" fmla="*/ 715845 w 715845"/>
                    <a:gd name="connsiteY5-256" fmla="*/ 284696 h 914398"/>
                    <a:gd name="connsiteX0-257" fmla="*/ 143648 w 715845"/>
                    <a:gd name="connsiteY0-258" fmla="*/ 613293 h 613293"/>
                    <a:gd name="connsiteX1-259" fmla="*/ 2063 w 715845"/>
                    <a:gd name="connsiteY1-260" fmla="*/ 349269 h 613293"/>
                    <a:gd name="connsiteX2-261" fmla="*/ 264202 w 715845"/>
                    <a:gd name="connsiteY2-262" fmla="*/ 223173 h 613293"/>
                    <a:gd name="connsiteX3-263" fmla="*/ 459262 w 715845"/>
                    <a:gd name="connsiteY3-264" fmla="*/ 0 h 613293"/>
                    <a:gd name="connsiteX4-265" fmla="*/ 715845 w 715845"/>
                    <a:gd name="connsiteY4-266" fmla="*/ 284696 h 613293"/>
                    <a:gd name="connsiteX0-267" fmla="*/ 0 w 713782"/>
                    <a:gd name="connsiteY0-268" fmla="*/ 349269 h 349269"/>
                    <a:gd name="connsiteX1-269" fmla="*/ 262139 w 713782"/>
                    <a:gd name="connsiteY1-270" fmla="*/ 223173 h 349269"/>
                    <a:gd name="connsiteX2-271" fmla="*/ 457199 w 713782"/>
                    <a:gd name="connsiteY2-272" fmla="*/ 0 h 349269"/>
                    <a:gd name="connsiteX3-273" fmla="*/ 713782 w 713782"/>
                    <a:gd name="connsiteY3-274" fmla="*/ 284696 h 349269"/>
                    <a:gd name="connsiteX0-275" fmla="*/ 0 w 457199"/>
                    <a:gd name="connsiteY0-276" fmla="*/ 349269 h 349269"/>
                    <a:gd name="connsiteX1-277" fmla="*/ 262139 w 457199"/>
                    <a:gd name="connsiteY1-278" fmla="*/ 223173 h 349269"/>
                    <a:gd name="connsiteX2-279" fmla="*/ 457199 w 457199"/>
                    <a:gd name="connsiteY2-280" fmla="*/ 0 h 349269"/>
                  </a:gdLst>
                  <a:ahLst/>
                  <a:cxnLst>
                    <a:cxn ang="0">
                      <a:pos x="connsiteX0-1" y="connsiteY0-2"/>
                    </a:cxn>
                    <a:cxn ang="0">
                      <a:pos x="connsiteX1-3" y="connsiteY1-4"/>
                    </a:cxn>
                    <a:cxn ang="0">
                      <a:pos x="connsiteX2-5" y="connsiteY2-6"/>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sp>
              <p:nvSpPr>
                <p:cNvPr id="5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 name="connsiteX0-155" fmla="*/ 654322 w 918524"/>
                    <a:gd name="connsiteY0-156" fmla="*/ 223173 h 923906"/>
                    <a:gd name="connsiteX1-157" fmla="*/ 916461 w 918524"/>
                    <a:gd name="connsiteY1-158" fmla="*/ 349269 h 923906"/>
                    <a:gd name="connsiteX2-159" fmla="*/ 774876 w 918524"/>
                    <a:gd name="connsiteY2-160" fmla="*/ 613293 h 923906"/>
                    <a:gd name="connsiteX3-161" fmla="*/ 741827 w 918524"/>
                    <a:gd name="connsiteY3-162" fmla="*/ 914398 h 923906"/>
                    <a:gd name="connsiteX4-163" fmla="*/ 459262 w 918524"/>
                    <a:gd name="connsiteY4-164" fmla="*/ 854400 h 923906"/>
                    <a:gd name="connsiteX5-165" fmla="*/ 176697 w 918524"/>
                    <a:gd name="connsiteY5-166" fmla="*/ 914398 h 923906"/>
                    <a:gd name="connsiteX6-167" fmla="*/ 143648 w 918524"/>
                    <a:gd name="connsiteY6-168" fmla="*/ 613293 h 923906"/>
                    <a:gd name="connsiteX7-169" fmla="*/ 2063 w 918524"/>
                    <a:gd name="connsiteY7-170" fmla="*/ 349269 h 923906"/>
                    <a:gd name="connsiteX8-171" fmla="*/ 264202 w 918524"/>
                    <a:gd name="connsiteY8-172" fmla="*/ 223173 h 923906"/>
                    <a:gd name="connsiteX9-173" fmla="*/ 459262 w 918524"/>
                    <a:gd name="connsiteY9-174" fmla="*/ 0 h 923906"/>
                    <a:gd name="connsiteX10-175" fmla="*/ 715845 w 918524"/>
                    <a:gd name="connsiteY10-176" fmla="*/ 284696 h 923906"/>
                    <a:gd name="connsiteX0-177" fmla="*/ 916461 w 918524"/>
                    <a:gd name="connsiteY0-178" fmla="*/ 349269 h 923906"/>
                    <a:gd name="connsiteX1-179" fmla="*/ 774876 w 918524"/>
                    <a:gd name="connsiteY1-180" fmla="*/ 613293 h 923906"/>
                    <a:gd name="connsiteX2-181" fmla="*/ 741827 w 918524"/>
                    <a:gd name="connsiteY2-182" fmla="*/ 914398 h 923906"/>
                    <a:gd name="connsiteX3-183" fmla="*/ 459262 w 918524"/>
                    <a:gd name="connsiteY3-184" fmla="*/ 854400 h 923906"/>
                    <a:gd name="connsiteX4-185" fmla="*/ 176697 w 918524"/>
                    <a:gd name="connsiteY4-186" fmla="*/ 914398 h 923906"/>
                    <a:gd name="connsiteX5-187" fmla="*/ 143648 w 918524"/>
                    <a:gd name="connsiteY5-188" fmla="*/ 613293 h 923906"/>
                    <a:gd name="connsiteX6-189" fmla="*/ 2063 w 918524"/>
                    <a:gd name="connsiteY6-190" fmla="*/ 349269 h 923906"/>
                    <a:gd name="connsiteX7-191" fmla="*/ 264202 w 918524"/>
                    <a:gd name="connsiteY7-192" fmla="*/ 223173 h 923906"/>
                    <a:gd name="connsiteX8-193" fmla="*/ 459262 w 918524"/>
                    <a:gd name="connsiteY8-194" fmla="*/ 0 h 923906"/>
                    <a:gd name="connsiteX9-195" fmla="*/ 715845 w 918524"/>
                    <a:gd name="connsiteY9-196" fmla="*/ 284696 h 923906"/>
                    <a:gd name="connsiteX0-197" fmla="*/ 774876 w 774876"/>
                    <a:gd name="connsiteY0-198" fmla="*/ 613293 h 923906"/>
                    <a:gd name="connsiteX1-199" fmla="*/ 741827 w 774876"/>
                    <a:gd name="connsiteY1-200" fmla="*/ 914398 h 923906"/>
                    <a:gd name="connsiteX2-201" fmla="*/ 459262 w 774876"/>
                    <a:gd name="connsiteY2-202" fmla="*/ 854400 h 923906"/>
                    <a:gd name="connsiteX3-203" fmla="*/ 176697 w 774876"/>
                    <a:gd name="connsiteY3-204" fmla="*/ 914398 h 923906"/>
                    <a:gd name="connsiteX4-205" fmla="*/ 143648 w 774876"/>
                    <a:gd name="connsiteY4-206" fmla="*/ 613293 h 923906"/>
                    <a:gd name="connsiteX5-207" fmla="*/ 2063 w 774876"/>
                    <a:gd name="connsiteY5-208" fmla="*/ 349269 h 923906"/>
                    <a:gd name="connsiteX6-209" fmla="*/ 264202 w 774876"/>
                    <a:gd name="connsiteY6-210" fmla="*/ 223173 h 923906"/>
                    <a:gd name="connsiteX7-211" fmla="*/ 459262 w 774876"/>
                    <a:gd name="connsiteY7-212" fmla="*/ 0 h 923906"/>
                    <a:gd name="connsiteX8-213" fmla="*/ 715845 w 774876"/>
                    <a:gd name="connsiteY8-214" fmla="*/ 284696 h 923906"/>
                    <a:gd name="connsiteX0-215" fmla="*/ 741827 w 741827"/>
                    <a:gd name="connsiteY0-216" fmla="*/ 914398 h 923906"/>
                    <a:gd name="connsiteX1-217" fmla="*/ 459262 w 741827"/>
                    <a:gd name="connsiteY1-218" fmla="*/ 854400 h 923906"/>
                    <a:gd name="connsiteX2-219" fmla="*/ 176697 w 741827"/>
                    <a:gd name="connsiteY2-220" fmla="*/ 914398 h 923906"/>
                    <a:gd name="connsiteX3-221" fmla="*/ 143648 w 741827"/>
                    <a:gd name="connsiteY3-222" fmla="*/ 613293 h 923906"/>
                    <a:gd name="connsiteX4-223" fmla="*/ 2063 w 741827"/>
                    <a:gd name="connsiteY4-224" fmla="*/ 349269 h 923906"/>
                    <a:gd name="connsiteX5-225" fmla="*/ 264202 w 741827"/>
                    <a:gd name="connsiteY5-226" fmla="*/ 223173 h 923906"/>
                    <a:gd name="connsiteX6-227" fmla="*/ 459262 w 741827"/>
                    <a:gd name="connsiteY6-228" fmla="*/ 0 h 923906"/>
                    <a:gd name="connsiteX7-229" fmla="*/ 715845 w 741827"/>
                    <a:gd name="connsiteY7-230" fmla="*/ 284696 h 923906"/>
                    <a:gd name="connsiteX0-231" fmla="*/ 459262 w 715845"/>
                    <a:gd name="connsiteY0-232" fmla="*/ 854400 h 916632"/>
                    <a:gd name="connsiteX1-233" fmla="*/ 176697 w 715845"/>
                    <a:gd name="connsiteY1-234" fmla="*/ 914398 h 916632"/>
                    <a:gd name="connsiteX2-235" fmla="*/ 143648 w 715845"/>
                    <a:gd name="connsiteY2-236" fmla="*/ 613293 h 916632"/>
                    <a:gd name="connsiteX3-237" fmla="*/ 2063 w 715845"/>
                    <a:gd name="connsiteY3-238" fmla="*/ 349269 h 916632"/>
                    <a:gd name="connsiteX4-239" fmla="*/ 264202 w 715845"/>
                    <a:gd name="connsiteY4-240" fmla="*/ 223173 h 916632"/>
                    <a:gd name="connsiteX5-241" fmla="*/ 459262 w 715845"/>
                    <a:gd name="connsiteY5-242" fmla="*/ 0 h 916632"/>
                    <a:gd name="connsiteX6-243" fmla="*/ 715845 w 715845"/>
                    <a:gd name="connsiteY6-244" fmla="*/ 284696 h 916632"/>
                    <a:gd name="connsiteX0-245" fmla="*/ 176697 w 715845"/>
                    <a:gd name="connsiteY0-246" fmla="*/ 914398 h 914398"/>
                    <a:gd name="connsiteX1-247" fmla="*/ 143648 w 715845"/>
                    <a:gd name="connsiteY1-248" fmla="*/ 613293 h 914398"/>
                    <a:gd name="connsiteX2-249" fmla="*/ 2063 w 715845"/>
                    <a:gd name="connsiteY2-250" fmla="*/ 349269 h 914398"/>
                    <a:gd name="connsiteX3-251" fmla="*/ 264202 w 715845"/>
                    <a:gd name="connsiteY3-252" fmla="*/ 223173 h 914398"/>
                    <a:gd name="connsiteX4-253" fmla="*/ 459262 w 715845"/>
                    <a:gd name="connsiteY4-254" fmla="*/ 0 h 914398"/>
                    <a:gd name="connsiteX5-255" fmla="*/ 715845 w 715845"/>
                    <a:gd name="connsiteY5-256" fmla="*/ 284696 h 914398"/>
                    <a:gd name="connsiteX0-257" fmla="*/ 143648 w 715845"/>
                    <a:gd name="connsiteY0-258" fmla="*/ 613293 h 613293"/>
                    <a:gd name="connsiteX1-259" fmla="*/ 2063 w 715845"/>
                    <a:gd name="connsiteY1-260" fmla="*/ 349269 h 613293"/>
                    <a:gd name="connsiteX2-261" fmla="*/ 264202 w 715845"/>
                    <a:gd name="connsiteY2-262" fmla="*/ 223173 h 613293"/>
                    <a:gd name="connsiteX3-263" fmla="*/ 459262 w 715845"/>
                    <a:gd name="connsiteY3-264" fmla="*/ 0 h 613293"/>
                    <a:gd name="connsiteX4-265" fmla="*/ 715845 w 715845"/>
                    <a:gd name="connsiteY4-266" fmla="*/ 284696 h 613293"/>
                    <a:gd name="connsiteX0-267" fmla="*/ 0 w 713782"/>
                    <a:gd name="connsiteY0-268" fmla="*/ 349269 h 349269"/>
                    <a:gd name="connsiteX1-269" fmla="*/ 262139 w 713782"/>
                    <a:gd name="connsiteY1-270" fmla="*/ 223173 h 349269"/>
                    <a:gd name="connsiteX2-271" fmla="*/ 457199 w 713782"/>
                    <a:gd name="connsiteY2-272" fmla="*/ 0 h 349269"/>
                    <a:gd name="connsiteX3-273" fmla="*/ 713782 w 713782"/>
                    <a:gd name="connsiteY3-274" fmla="*/ 284696 h 349269"/>
                    <a:gd name="connsiteX0-275" fmla="*/ 0 w 457199"/>
                    <a:gd name="connsiteY0-276" fmla="*/ 349269 h 349269"/>
                    <a:gd name="connsiteX1-277" fmla="*/ 262139 w 457199"/>
                    <a:gd name="connsiteY1-278" fmla="*/ 223173 h 349269"/>
                    <a:gd name="connsiteX2-279" fmla="*/ 457199 w 457199"/>
                    <a:gd name="connsiteY2-280" fmla="*/ 0 h 349269"/>
                    <a:gd name="connsiteX0-281" fmla="*/ 0 w 195060"/>
                    <a:gd name="connsiteY0-282" fmla="*/ 223173 h 223173"/>
                    <a:gd name="connsiteX1-283" fmla="*/ 195060 w 195060"/>
                    <a:gd name="connsiteY1-284" fmla="*/ 0 h 223173"/>
                  </a:gdLst>
                  <a:ahLst/>
                  <a:cxnLst>
                    <a:cxn ang="0">
                      <a:pos x="connsiteX0-1" y="connsiteY0-2"/>
                    </a:cxn>
                    <a:cxn ang="0">
                      <a:pos x="connsiteX1-3" y="connsiteY1-4"/>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grpSp>
        </p:grpSp>
        <p:sp>
          <p:nvSpPr>
            <p:cNvPr id="48" name="文本框 56"/>
            <p:cNvSpPr txBox="1"/>
            <p:nvPr/>
          </p:nvSpPr>
          <p:spPr>
            <a:xfrm>
              <a:off x="9040992" y="2606124"/>
              <a:ext cx="730801" cy="646331"/>
            </a:xfrm>
            <a:prstGeom prst="rect">
              <a:avLst/>
            </a:prstGeom>
            <a:noFill/>
            <a:ln>
              <a:noFill/>
            </a:ln>
          </p:spPr>
          <p:txBody>
            <a:bodyPr wrap="square" rtlCol="0">
              <a:spAutoFit/>
            </a:bodyPr>
            <a:lstStyle/>
            <a:p>
              <a:r>
                <a:rPr lang="en-US" altLang="zh-CN" sz="3600" dirty="0">
                  <a:ln w="25400">
                    <a:noFill/>
                  </a:ln>
                  <a:solidFill>
                    <a:schemeClr val="bg1"/>
                  </a:solidFill>
                  <a:effectLst>
                    <a:outerShdw blurRad="38100" dist="38100" dir="2700000" algn="tl">
                      <a:srgbClr val="000000">
                        <a:alpha val="43137"/>
                      </a:srgbClr>
                    </a:outerShdw>
                  </a:effectLst>
                  <a:latin typeface="方正卡通简体" panose="03000509000000000000" pitchFamily="65" charset="-122"/>
                  <a:ea typeface="方正卡通简体" panose="03000509000000000000" pitchFamily="65" charset="-122"/>
                </a:rPr>
                <a:t>04</a:t>
              </a:r>
              <a:endParaRPr lang="zh-CN" altLang="en-US" sz="3600" dirty="0">
                <a:ln w="25400">
                  <a:noFill/>
                </a:ln>
                <a:solidFill>
                  <a:schemeClr val="bg1"/>
                </a:solidFill>
                <a:effectLst>
                  <a:outerShdw blurRad="38100" dist="38100" dir="2700000" algn="tl">
                    <a:srgbClr val="000000">
                      <a:alpha val="43137"/>
                    </a:srgbClr>
                  </a:outerShdw>
                </a:effectLst>
                <a:latin typeface="方正卡通简体" panose="03000509000000000000" pitchFamily="65" charset="-122"/>
                <a:ea typeface="方正卡通简体" panose="03000509000000000000" pitchFamily="65" charset="-122"/>
              </a:endParaRPr>
            </a:p>
          </p:txBody>
        </p:sp>
      </p:grpSp>
      <p:sp>
        <p:nvSpPr>
          <p:cNvPr id="54" name="矩形 53"/>
          <p:cNvSpPr/>
          <p:nvPr/>
        </p:nvSpPr>
        <p:spPr>
          <a:xfrm>
            <a:off x="8671720" y="3223829"/>
            <a:ext cx="1422765" cy="1200329"/>
          </a:xfrm>
          <a:prstGeom prst="rect">
            <a:avLst/>
          </a:prstGeom>
        </p:spPr>
        <p:txBody>
          <a:bodyPr wrap="square">
            <a:spAutoFit/>
          </a:bodyPr>
          <a:lstStyle/>
          <a:p>
            <a:pPr>
              <a:lnSpc>
                <a:spcPct val="150000"/>
              </a:lnSpc>
            </a:pPr>
            <a:r>
              <a:rPr lang="zh-CN" altLang="en-US" sz="1200" b="1" dirty="0">
                <a:solidFill>
                  <a:srgbClr val="663300"/>
                </a:solidFill>
                <a:latin typeface="方正卡通简体" panose="03000509000000000000" pitchFamily="65" charset="-122"/>
                <a:ea typeface="方正卡通简体" panose="03000509000000000000" pitchFamily="65" charset="-122"/>
              </a:rPr>
              <a:t>点击输入简要文字内容，文字内容需概括精炼，言简意赅的说明内容</a:t>
            </a:r>
            <a:r>
              <a:rPr lang="en-US" altLang="zh-CN" sz="1200" b="1" dirty="0">
                <a:solidFill>
                  <a:srgbClr val="663300"/>
                </a:solidFill>
                <a:latin typeface="方正卡通简体" panose="03000509000000000000" pitchFamily="65" charset="-122"/>
                <a:ea typeface="方正卡通简体" panose="03000509000000000000" pitchFamily="65" charset="-122"/>
              </a:rPr>
              <a:t>……</a:t>
            </a:r>
          </a:p>
        </p:txBody>
      </p:sp>
      <p:sp>
        <p:nvSpPr>
          <p:cNvPr id="55" name="文本框 43"/>
          <p:cNvSpPr txBox="1"/>
          <p:nvPr/>
        </p:nvSpPr>
        <p:spPr>
          <a:xfrm>
            <a:off x="8552451" y="2789047"/>
            <a:ext cx="2069367" cy="461665"/>
          </a:xfrm>
          <a:prstGeom prst="rect">
            <a:avLst/>
          </a:prstGeom>
          <a:noFill/>
        </p:spPr>
        <p:txBody>
          <a:bodyPr wrap="square" rtlCol="0">
            <a:spAutoFit/>
          </a:bodyPr>
          <a:lstStyle/>
          <a:p>
            <a:pPr algn="ctr"/>
            <a:r>
              <a:rPr lang="zh-CN" altLang="en-US" sz="2400" b="1" spc="300" dirty="0">
                <a:solidFill>
                  <a:srgbClr val="F05272"/>
                </a:solidFill>
                <a:latin typeface="方正卡通简体" panose="03000509000000000000" pitchFamily="65" charset="-122"/>
                <a:ea typeface="方正卡通简体" panose="03000509000000000000" pitchFamily="65" charset="-122"/>
              </a:rPr>
              <a:t>身体力行</a:t>
            </a:r>
          </a:p>
        </p:txBody>
      </p:sp>
      <p:cxnSp>
        <p:nvCxnSpPr>
          <p:cNvPr id="56" name="直接连接符 55"/>
          <p:cNvCxnSpPr/>
          <p:nvPr/>
        </p:nvCxnSpPr>
        <p:spPr>
          <a:xfrm>
            <a:off x="8724728" y="3235723"/>
            <a:ext cx="1201154" cy="0"/>
          </a:xfrm>
          <a:prstGeom prst="line">
            <a:avLst/>
          </a:prstGeom>
          <a:ln>
            <a:solidFill>
              <a:srgbClr val="EF5272"/>
            </a:solidFill>
          </a:ln>
        </p:spPr>
        <p:style>
          <a:lnRef idx="1">
            <a:schemeClr val="accent1"/>
          </a:lnRef>
          <a:fillRef idx="0">
            <a:schemeClr val="accent1"/>
          </a:fillRef>
          <a:effectRef idx="0">
            <a:schemeClr val="accent1"/>
          </a:effectRef>
          <a:fontRef idx="minor">
            <a:schemeClr val="tx1"/>
          </a:fontRef>
        </p:style>
      </p:cxnSp>
      <p:grpSp>
        <p:nvGrpSpPr>
          <p:cNvPr id="57" name="组合 56"/>
          <p:cNvGrpSpPr/>
          <p:nvPr/>
        </p:nvGrpSpPr>
        <p:grpSpPr>
          <a:xfrm rot="2427509">
            <a:off x="9264689" y="1102303"/>
            <a:ext cx="661032" cy="648877"/>
            <a:chOff x="10646778" y="4753862"/>
            <a:chExt cx="751521" cy="737702"/>
          </a:xfrm>
        </p:grpSpPr>
        <p:sp>
          <p:nvSpPr>
            <p:cNvPr id="58"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grpSp>
          <p:nvGrpSpPr>
            <p:cNvPr id="59" name="组合 58"/>
            <p:cNvGrpSpPr/>
            <p:nvPr/>
          </p:nvGrpSpPr>
          <p:grpSpPr>
            <a:xfrm>
              <a:off x="10646778" y="4762829"/>
              <a:ext cx="749726" cy="728735"/>
              <a:chOff x="11012539" y="4493889"/>
              <a:chExt cx="749726" cy="728735"/>
            </a:xfrm>
          </p:grpSpPr>
          <p:sp>
            <p:nvSpPr>
              <p:cNvPr id="60"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B1C965"/>
              </a:solidFill>
              <a:ln w="15875">
                <a:solidFill>
                  <a:srgbClr val="B1C965"/>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sp>
            <p:nvSpPr>
              <p:cNvPr id="61"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 name="connsiteX0-155" fmla="*/ 654322 w 918524"/>
                  <a:gd name="connsiteY0-156" fmla="*/ 223173 h 923906"/>
                  <a:gd name="connsiteX1-157" fmla="*/ 916461 w 918524"/>
                  <a:gd name="connsiteY1-158" fmla="*/ 349269 h 923906"/>
                  <a:gd name="connsiteX2-159" fmla="*/ 774876 w 918524"/>
                  <a:gd name="connsiteY2-160" fmla="*/ 613293 h 923906"/>
                  <a:gd name="connsiteX3-161" fmla="*/ 741827 w 918524"/>
                  <a:gd name="connsiteY3-162" fmla="*/ 914398 h 923906"/>
                  <a:gd name="connsiteX4-163" fmla="*/ 459262 w 918524"/>
                  <a:gd name="connsiteY4-164" fmla="*/ 854400 h 923906"/>
                  <a:gd name="connsiteX5-165" fmla="*/ 176697 w 918524"/>
                  <a:gd name="connsiteY5-166" fmla="*/ 914398 h 923906"/>
                  <a:gd name="connsiteX6-167" fmla="*/ 143648 w 918524"/>
                  <a:gd name="connsiteY6-168" fmla="*/ 613293 h 923906"/>
                  <a:gd name="connsiteX7-169" fmla="*/ 2063 w 918524"/>
                  <a:gd name="connsiteY7-170" fmla="*/ 349269 h 923906"/>
                  <a:gd name="connsiteX8-171" fmla="*/ 264202 w 918524"/>
                  <a:gd name="connsiteY8-172" fmla="*/ 223173 h 923906"/>
                  <a:gd name="connsiteX9-173" fmla="*/ 459262 w 918524"/>
                  <a:gd name="connsiteY9-174" fmla="*/ 0 h 923906"/>
                  <a:gd name="connsiteX10-175" fmla="*/ 715845 w 918524"/>
                  <a:gd name="connsiteY10-176" fmla="*/ 284696 h 923906"/>
                  <a:gd name="connsiteX0-177" fmla="*/ 916461 w 918524"/>
                  <a:gd name="connsiteY0-178" fmla="*/ 349269 h 923906"/>
                  <a:gd name="connsiteX1-179" fmla="*/ 774876 w 918524"/>
                  <a:gd name="connsiteY1-180" fmla="*/ 613293 h 923906"/>
                  <a:gd name="connsiteX2-181" fmla="*/ 741827 w 918524"/>
                  <a:gd name="connsiteY2-182" fmla="*/ 914398 h 923906"/>
                  <a:gd name="connsiteX3-183" fmla="*/ 459262 w 918524"/>
                  <a:gd name="connsiteY3-184" fmla="*/ 854400 h 923906"/>
                  <a:gd name="connsiteX4-185" fmla="*/ 176697 w 918524"/>
                  <a:gd name="connsiteY4-186" fmla="*/ 914398 h 923906"/>
                  <a:gd name="connsiteX5-187" fmla="*/ 143648 w 918524"/>
                  <a:gd name="connsiteY5-188" fmla="*/ 613293 h 923906"/>
                  <a:gd name="connsiteX6-189" fmla="*/ 2063 w 918524"/>
                  <a:gd name="connsiteY6-190" fmla="*/ 349269 h 923906"/>
                  <a:gd name="connsiteX7-191" fmla="*/ 264202 w 918524"/>
                  <a:gd name="connsiteY7-192" fmla="*/ 223173 h 923906"/>
                  <a:gd name="connsiteX8-193" fmla="*/ 459262 w 918524"/>
                  <a:gd name="connsiteY8-194" fmla="*/ 0 h 923906"/>
                  <a:gd name="connsiteX9-195" fmla="*/ 715845 w 918524"/>
                  <a:gd name="connsiteY9-196" fmla="*/ 284696 h 923906"/>
                  <a:gd name="connsiteX0-197" fmla="*/ 774876 w 774876"/>
                  <a:gd name="connsiteY0-198" fmla="*/ 613293 h 923906"/>
                  <a:gd name="connsiteX1-199" fmla="*/ 741827 w 774876"/>
                  <a:gd name="connsiteY1-200" fmla="*/ 914398 h 923906"/>
                  <a:gd name="connsiteX2-201" fmla="*/ 459262 w 774876"/>
                  <a:gd name="connsiteY2-202" fmla="*/ 854400 h 923906"/>
                  <a:gd name="connsiteX3-203" fmla="*/ 176697 w 774876"/>
                  <a:gd name="connsiteY3-204" fmla="*/ 914398 h 923906"/>
                  <a:gd name="connsiteX4-205" fmla="*/ 143648 w 774876"/>
                  <a:gd name="connsiteY4-206" fmla="*/ 613293 h 923906"/>
                  <a:gd name="connsiteX5-207" fmla="*/ 2063 w 774876"/>
                  <a:gd name="connsiteY5-208" fmla="*/ 349269 h 923906"/>
                  <a:gd name="connsiteX6-209" fmla="*/ 264202 w 774876"/>
                  <a:gd name="connsiteY6-210" fmla="*/ 223173 h 923906"/>
                  <a:gd name="connsiteX7-211" fmla="*/ 459262 w 774876"/>
                  <a:gd name="connsiteY7-212" fmla="*/ 0 h 923906"/>
                  <a:gd name="connsiteX8-213" fmla="*/ 715845 w 774876"/>
                  <a:gd name="connsiteY8-214" fmla="*/ 284696 h 923906"/>
                  <a:gd name="connsiteX0-215" fmla="*/ 741827 w 741827"/>
                  <a:gd name="connsiteY0-216" fmla="*/ 914398 h 923906"/>
                  <a:gd name="connsiteX1-217" fmla="*/ 459262 w 741827"/>
                  <a:gd name="connsiteY1-218" fmla="*/ 854400 h 923906"/>
                  <a:gd name="connsiteX2-219" fmla="*/ 176697 w 741827"/>
                  <a:gd name="connsiteY2-220" fmla="*/ 914398 h 923906"/>
                  <a:gd name="connsiteX3-221" fmla="*/ 143648 w 741827"/>
                  <a:gd name="connsiteY3-222" fmla="*/ 613293 h 923906"/>
                  <a:gd name="connsiteX4-223" fmla="*/ 2063 w 741827"/>
                  <a:gd name="connsiteY4-224" fmla="*/ 349269 h 923906"/>
                  <a:gd name="connsiteX5-225" fmla="*/ 264202 w 741827"/>
                  <a:gd name="connsiteY5-226" fmla="*/ 223173 h 923906"/>
                  <a:gd name="connsiteX6-227" fmla="*/ 459262 w 741827"/>
                  <a:gd name="connsiteY6-228" fmla="*/ 0 h 923906"/>
                  <a:gd name="connsiteX7-229" fmla="*/ 715845 w 741827"/>
                  <a:gd name="connsiteY7-230" fmla="*/ 284696 h 923906"/>
                  <a:gd name="connsiteX0-231" fmla="*/ 459262 w 715845"/>
                  <a:gd name="connsiteY0-232" fmla="*/ 854400 h 916632"/>
                  <a:gd name="connsiteX1-233" fmla="*/ 176697 w 715845"/>
                  <a:gd name="connsiteY1-234" fmla="*/ 914398 h 916632"/>
                  <a:gd name="connsiteX2-235" fmla="*/ 143648 w 715845"/>
                  <a:gd name="connsiteY2-236" fmla="*/ 613293 h 916632"/>
                  <a:gd name="connsiteX3-237" fmla="*/ 2063 w 715845"/>
                  <a:gd name="connsiteY3-238" fmla="*/ 349269 h 916632"/>
                  <a:gd name="connsiteX4-239" fmla="*/ 264202 w 715845"/>
                  <a:gd name="connsiteY4-240" fmla="*/ 223173 h 916632"/>
                  <a:gd name="connsiteX5-241" fmla="*/ 459262 w 715845"/>
                  <a:gd name="connsiteY5-242" fmla="*/ 0 h 916632"/>
                  <a:gd name="connsiteX6-243" fmla="*/ 715845 w 715845"/>
                  <a:gd name="connsiteY6-244" fmla="*/ 284696 h 916632"/>
                  <a:gd name="connsiteX0-245" fmla="*/ 176697 w 715845"/>
                  <a:gd name="connsiteY0-246" fmla="*/ 914398 h 914398"/>
                  <a:gd name="connsiteX1-247" fmla="*/ 143648 w 715845"/>
                  <a:gd name="connsiteY1-248" fmla="*/ 613293 h 914398"/>
                  <a:gd name="connsiteX2-249" fmla="*/ 2063 w 715845"/>
                  <a:gd name="connsiteY2-250" fmla="*/ 349269 h 914398"/>
                  <a:gd name="connsiteX3-251" fmla="*/ 264202 w 715845"/>
                  <a:gd name="connsiteY3-252" fmla="*/ 223173 h 914398"/>
                  <a:gd name="connsiteX4-253" fmla="*/ 459262 w 715845"/>
                  <a:gd name="connsiteY4-254" fmla="*/ 0 h 914398"/>
                  <a:gd name="connsiteX5-255" fmla="*/ 715845 w 715845"/>
                  <a:gd name="connsiteY5-256" fmla="*/ 284696 h 914398"/>
                  <a:gd name="connsiteX0-257" fmla="*/ 143648 w 715845"/>
                  <a:gd name="connsiteY0-258" fmla="*/ 613293 h 613293"/>
                  <a:gd name="connsiteX1-259" fmla="*/ 2063 w 715845"/>
                  <a:gd name="connsiteY1-260" fmla="*/ 349269 h 613293"/>
                  <a:gd name="connsiteX2-261" fmla="*/ 264202 w 715845"/>
                  <a:gd name="connsiteY2-262" fmla="*/ 223173 h 613293"/>
                  <a:gd name="connsiteX3-263" fmla="*/ 459262 w 715845"/>
                  <a:gd name="connsiteY3-264" fmla="*/ 0 h 613293"/>
                  <a:gd name="connsiteX4-265" fmla="*/ 715845 w 715845"/>
                  <a:gd name="connsiteY4-266" fmla="*/ 284696 h 613293"/>
                  <a:gd name="connsiteX0-267" fmla="*/ 0 w 713782"/>
                  <a:gd name="connsiteY0-268" fmla="*/ 349269 h 349269"/>
                  <a:gd name="connsiteX1-269" fmla="*/ 262139 w 713782"/>
                  <a:gd name="connsiteY1-270" fmla="*/ 223173 h 349269"/>
                  <a:gd name="connsiteX2-271" fmla="*/ 457199 w 713782"/>
                  <a:gd name="connsiteY2-272" fmla="*/ 0 h 349269"/>
                  <a:gd name="connsiteX3-273" fmla="*/ 713782 w 713782"/>
                  <a:gd name="connsiteY3-274" fmla="*/ 284696 h 349269"/>
                  <a:gd name="connsiteX0-275" fmla="*/ 0 w 457199"/>
                  <a:gd name="connsiteY0-276" fmla="*/ 349269 h 349269"/>
                  <a:gd name="connsiteX1-277" fmla="*/ 262139 w 457199"/>
                  <a:gd name="connsiteY1-278" fmla="*/ 223173 h 349269"/>
                  <a:gd name="connsiteX2-279" fmla="*/ 457199 w 457199"/>
                  <a:gd name="connsiteY2-280" fmla="*/ 0 h 349269"/>
                </a:gdLst>
                <a:ahLst/>
                <a:cxnLst>
                  <a:cxn ang="0">
                    <a:pos x="connsiteX0-1" y="connsiteY0-2"/>
                  </a:cxn>
                  <a:cxn ang="0">
                    <a:pos x="connsiteX1-3" y="connsiteY1-4"/>
                  </a:cxn>
                  <a:cxn ang="0">
                    <a:pos x="connsiteX2-5" y="connsiteY2-6"/>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sp>
            <p:nvSpPr>
              <p:cNvPr id="62"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 name="connsiteX0-155" fmla="*/ 654322 w 918524"/>
                  <a:gd name="connsiteY0-156" fmla="*/ 223173 h 923906"/>
                  <a:gd name="connsiteX1-157" fmla="*/ 916461 w 918524"/>
                  <a:gd name="connsiteY1-158" fmla="*/ 349269 h 923906"/>
                  <a:gd name="connsiteX2-159" fmla="*/ 774876 w 918524"/>
                  <a:gd name="connsiteY2-160" fmla="*/ 613293 h 923906"/>
                  <a:gd name="connsiteX3-161" fmla="*/ 741827 w 918524"/>
                  <a:gd name="connsiteY3-162" fmla="*/ 914398 h 923906"/>
                  <a:gd name="connsiteX4-163" fmla="*/ 459262 w 918524"/>
                  <a:gd name="connsiteY4-164" fmla="*/ 854400 h 923906"/>
                  <a:gd name="connsiteX5-165" fmla="*/ 176697 w 918524"/>
                  <a:gd name="connsiteY5-166" fmla="*/ 914398 h 923906"/>
                  <a:gd name="connsiteX6-167" fmla="*/ 143648 w 918524"/>
                  <a:gd name="connsiteY6-168" fmla="*/ 613293 h 923906"/>
                  <a:gd name="connsiteX7-169" fmla="*/ 2063 w 918524"/>
                  <a:gd name="connsiteY7-170" fmla="*/ 349269 h 923906"/>
                  <a:gd name="connsiteX8-171" fmla="*/ 264202 w 918524"/>
                  <a:gd name="connsiteY8-172" fmla="*/ 223173 h 923906"/>
                  <a:gd name="connsiteX9-173" fmla="*/ 459262 w 918524"/>
                  <a:gd name="connsiteY9-174" fmla="*/ 0 h 923906"/>
                  <a:gd name="connsiteX10-175" fmla="*/ 715845 w 918524"/>
                  <a:gd name="connsiteY10-176" fmla="*/ 284696 h 923906"/>
                  <a:gd name="connsiteX0-177" fmla="*/ 916461 w 918524"/>
                  <a:gd name="connsiteY0-178" fmla="*/ 349269 h 923906"/>
                  <a:gd name="connsiteX1-179" fmla="*/ 774876 w 918524"/>
                  <a:gd name="connsiteY1-180" fmla="*/ 613293 h 923906"/>
                  <a:gd name="connsiteX2-181" fmla="*/ 741827 w 918524"/>
                  <a:gd name="connsiteY2-182" fmla="*/ 914398 h 923906"/>
                  <a:gd name="connsiteX3-183" fmla="*/ 459262 w 918524"/>
                  <a:gd name="connsiteY3-184" fmla="*/ 854400 h 923906"/>
                  <a:gd name="connsiteX4-185" fmla="*/ 176697 w 918524"/>
                  <a:gd name="connsiteY4-186" fmla="*/ 914398 h 923906"/>
                  <a:gd name="connsiteX5-187" fmla="*/ 143648 w 918524"/>
                  <a:gd name="connsiteY5-188" fmla="*/ 613293 h 923906"/>
                  <a:gd name="connsiteX6-189" fmla="*/ 2063 w 918524"/>
                  <a:gd name="connsiteY6-190" fmla="*/ 349269 h 923906"/>
                  <a:gd name="connsiteX7-191" fmla="*/ 264202 w 918524"/>
                  <a:gd name="connsiteY7-192" fmla="*/ 223173 h 923906"/>
                  <a:gd name="connsiteX8-193" fmla="*/ 459262 w 918524"/>
                  <a:gd name="connsiteY8-194" fmla="*/ 0 h 923906"/>
                  <a:gd name="connsiteX9-195" fmla="*/ 715845 w 918524"/>
                  <a:gd name="connsiteY9-196" fmla="*/ 284696 h 923906"/>
                  <a:gd name="connsiteX0-197" fmla="*/ 774876 w 774876"/>
                  <a:gd name="connsiteY0-198" fmla="*/ 613293 h 923906"/>
                  <a:gd name="connsiteX1-199" fmla="*/ 741827 w 774876"/>
                  <a:gd name="connsiteY1-200" fmla="*/ 914398 h 923906"/>
                  <a:gd name="connsiteX2-201" fmla="*/ 459262 w 774876"/>
                  <a:gd name="connsiteY2-202" fmla="*/ 854400 h 923906"/>
                  <a:gd name="connsiteX3-203" fmla="*/ 176697 w 774876"/>
                  <a:gd name="connsiteY3-204" fmla="*/ 914398 h 923906"/>
                  <a:gd name="connsiteX4-205" fmla="*/ 143648 w 774876"/>
                  <a:gd name="connsiteY4-206" fmla="*/ 613293 h 923906"/>
                  <a:gd name="connsiteX5-207" fmla="*/ 2063 w 774876"/>
                  <a:gd name="connsiteY5-208" fmla="*/ 349269 h 923906"/>
                  <a:gd name="connsiteX6-209" fmla="*/ 264202 w 774876"/>
                  <a:gd name="connsiteY6-210" fmla="*/ 223173 h 923906"/>
                  <a:gd name="connsiteX7-211" fmla="*/ 459262 w 774876"/>
                  <a:gd name="connsiteY7-212" fmla="*/ 0 h 923906"/>
                  <a:gd name="connsiteX8-213" fmla="*/ 715845 w 774876"/>
                  <a:gd name="connsiteY8-214" fmla="*/ 284696 h 923906"/>
                  <a:gd name="connsiteX0-215" fmla="*/ 741827 w 741827"/>
                  <a:gd name="connsiteY0-216" fmla="*/ 914398 h 923906"/>
                  <a:gd name="connsiteX1-217" fmla="*/ 459262 w 741827"/>
                  <a:gd name="connsiteY1-218" fmla="*/ 854400 h 923906"/>
                  <a:gd name="connsiteX2-219" fmla="*/ 176697 w 741827"/>
                  <a:gd name="connsiteY2-220" fmla="*/ 914398 h 923906"/>
                  <a:gd name="connsiteX3-221" fmla="*/ 143648 w 741827"/>
                  <a:gd name="connsiteY3-222" fmla="*/ 613293 h 923906"/>
                  <a:gd name="connsiteX4-223" fmla="*/ 2063 w 741827"/>
                  <a:gd name="connsiteY4-224" fmla="*/ 349269 h 923906"/>
                  <a:gd name="connsiteX5-225" fmla="*/ 264202 w 741827"/>
                  <a:gd name="connsiteY5-226" fmla="*/ 223173 h 923906"/>
                  <a:gd name="connsiteX6-227" fmla="*/ 459262 w 741827"/>
                  <a:gd name="connsiteY6-228" fmla="*/ 0 h 923906"/>
                  <a:gd name="connsiteX7-229" fmla="*/ 715845 w 741827"/>
                  <a:gd name="connsiteY7-230" fmla="*/ 284696 h 923906"/>
                  <a:gd name="connsiteX0-231" fmla="*/ 459262 w 715845"/>
                  <a:gd name="connsiteY0-232" fmla="*/ 854400 h 916632"/>
                  <a:gd name="connsiteX1-233" fmla="*/ 176697 w 715845"/>
                  <a:gd name="connsiteY1-234" fmla="*/ 914398 h 916632"/>
                  <a:gd name="connsiteX2-235" fmla="*/ 143648 w 715845"/>
                  <a:gd name="connsiteY2-236" fmla="*/ 613293 h 916632"/>
                  <a:gd name="connsiteX3-237" fmla="*/ 2063 w 715845"/>
                  <a:gd name="connsiteY3-238" fmla="*/ 349269 h 916632"/>
                  <a:gd name="connsiteX4-239" fmla="*/ 264202 w 715845"/>
                  <a:gd name="connsiteY4-240" fmla="*/ 223173 h 916632"/>
                  <a:gd name="connsiteX5-241" fmla="*/ 459262 w 715845"/>
                  <a:gd name="connsiteY5-242" fmla="*/ 0 h 916632"/>
                  <a:gd name="connsiteX6-243" fmla="*/ 715845 w 715845"/>
                  <a:gd name="connsiteY6-244" fmla="*/ 284696 h 916632"/>
                  <a:gd name="connsiteX0-245" fmla="*/ 176697 w 715845"/>
                  <a:gd name="connsiteY0-246" fmla="*/ 914398 h 914398"/>
                  <a:gd name="connsiteX1-247" fmla="*/ 143648 w 715845"/>
                  <a:gd name="connsiteY1-248" fmla="*/ 613293 h 914398"/>
                  <a:gd name="connsiteX2-249" fmla="*/ 2063 w 715845"/>
                  <a:gd name="connsiteY2-250" fmla="*/ 349269 h 914398"/>
                  <a:gd name="connsiteX3-251" fmla="*/ 264202 w 715845"/>
                  <a:gd name="connsiteY3-252" fmla="*/ 223173 h 914398"/>
                  <a:gd name="connsiteX4-253" fmla="*/ 459262 w 715845"/>
                  <a:gd name="connsiteY4-254" fmla="*/ 0 h 914398"/>
                  <a:gd name="connsiteX5-255" fmla="*/ 715845 w 715845"/>
                  <a:gd name="connsiteY5-256" fmla="*/ 284696 h 914398"/>
                  <a:gd name="connsiteX0-257" fmla="*/ 143648 w 715845"/>
                  <a:gd name="connsiteY0-258" fmla="*/ 613293 h 613293"/>
                  <a:gd name="connsiteX1-259" fmla="*/ 2063 w 715845"/>
                  <a:gd name="connsiteY1-260" fmla="*/ 349269 h 613293"/>
                  <a:gd name="connsiteX2-261" fmla="*/ 264202 w 715845"/>
                  <a:gd name="connsiteY2-262" fmla="*/ 223173 h 613293"/>
                  <a:gd name="connsiteX3-263" fmla="*/ 459262 w 715845"/>
                  <a:gd name="connsiteY3-264" fmla="*/ 0 h 613293"/>
                  <a:gd name="connsiteX4-265" fmla="*/ 715845 w 715845"/>
                  <a:gd name="connsiteY4-266" fmla="*/ 284696 h 613293"/>
                  <a:gd name="connsiteX0-267" fmla="*/ 0 w 713782"/>
                  <a:gd name="connsiteY0-268" fmla="*/ 349269 h 349269"/>
                  <a:gd name="connsiteX1-269" fmla="*/ 262139 w 713782"/>
                  <a:gd name="connsiteY1-270" fmla="*/ 223173 h 349269"/>
                  <a:gd name="connsiteX2-271" fmla="*/ 457199 w 713782"/>
                  <a:gd name="connsiteY2-272" fmla="*/ 0 h 349269"/>
                  <a:gd name="connsiteX3-273" fmla="*/ 713782 w 713782"/>
                  <a:gd name="connsiteY3-274" fmla="*/ 284696 h 349269"/>
                  <a:gd name="connsiteX0-275" fmla="*/ 0 w 457199"/>
                  <a:gd name="connsiteY0-276" fmla="*/ 349269 h 349269"/>
                  <a:gd name="connsiteX1-277" fmla="*/ 262139 w 457199"/>
                  <a:gd name="connsiteY1-278" fmla="*/ 223173 h 349269"/>
                  <a:gd name="connsiteX2-279" fmla="*/ 457199 w 457199"/>
                  <a:gd name="connsiteY2-280" fmla="*/ 0 h 349269"/>
                  <a:gd name="connsiteX0-281" fmla="*/ 0 w 195060"/>
                  <a:gd name="connsiteY0-282" fmla="*/ 223173 h 223173"/>
                  <a:gd name="connsiteX1-283" fmla="*/ 195060 w 195060"/>
                  <a:gd name="connsiteY1-284" fmla="*/ 0 h 223173"/>
                </a:gdLst>
                <a:ahLst/>
                <a:cxnLst>
                  <a:cxn ang="0">
                    <a:pos x="connsiteX0-1" y="connsiteY0-2"/>
                  </a:cxn>
                  <a:cxn ang="0">
                    <a:pos x="connsiteX1-3" y="connsiteY1-4"/>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grpSp>
      </p:grp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7" presetClass="entr" presetSubtype="0" fill="hold" nodeType="withEffect">
                                      <p:stCondLst>
                                        <p:cond delay="72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par>
                                    <p:cTn id="13" presetID="22" presetClass="entr" presetSubtype="1" fill="hold" grpId="0" nodeType="withEffect">
                                      <p:stCondLst>
                                        <p:cond delay="480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1500"/>
                                            <p:tgtEl>
                                              <p:spTgt spid="7"/>
                                            </p:tgtEl>
                                          </p:cBhvr>
                                        </p:animEffect>
                                      </p:childTnLst>
                                    </p:cTn>
                                  </p:par>
                                  <p:par>
                                    <p:cTn id="16" presetID="10" presetClass="entr" presetSubtype="0" fill="hold" nodeType="withEffect">
                                      <p:stCondLst>
                                        <p:cond delay="620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childTnLst>
                                    </p:cTn>
                                  </p:par>
                                  <p:par>
                                    <p:cTn id="19" presetID="47" presetClass="entr" presetSubtype="0" fill="hold" grpId="0" nodeType="withEffect">
                                      <p:stCondLst>
                                        <p:cond delay="720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par>
                                    <p:cTn id="24" presetID="22" presetClass="entr" presetSubtype="8" fill="hold" nodeType="withEffect">
                                      <p:stCondLst>
                                        <p:cond delay="720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500"/>
                                            <p:tgtEl>
                                              <p:spTgt spid="23"/>
                                            </p:tgtEl>
                                          </p:cBhvr>
                                        </p:animEffect>
                                      </p:childTnLst>
                                    </p:cTn>
                                  </p:par>
                                  <p:par>
                                    <p:cTn id="27" presetID="22" presetClass="entr" presetSubtype="1" fill="hold" grpId="0" nodeType="withEffect">
                                      <p:stCondLst>
                                        <p:cond delay="7700"/>
                                      </p:stCondLst>
                                      <p:childTnLst>
                                        <p:set>
                                          <p:cBhvr>
                                            <p:cTn id="28" dur="1" fill="hold">
                                              <p:stCondLst>
                                                <p:cond delay="0"/>
                                              </p:stCondLst>
                                            </p:cTn>
                                            <p:tgtEl>
                                              <p:spTgt spid="21"/>
                                            </p:tgtEl>
                                            <p:attrNameLst>
                                              <p:attrName>style.visibility</p:attrName>
                                            </p:attrNameLst>
                                          </p:cBhvr>
                                          <p:to>
                                            <p:strVal val="visible"/>
                                          </p:to>
                                        </p:set>
                                        <p:animEffect transition="in" filter="wipe(up)">
                                          <p:cBhvr>
                                            <p:cTn id="29" dur="1000"/>
                                            <p:tgtEl>
                                              <p:spTgt spid="21"/>
                                            </p:tgtEl>
                                          </p:cBhvr>
                                        </p:animEffect>
                                      </p:childTnLst>
                                    </p:cTn>
                                  </p:par>
                                  <p:par>
                                    <p:cTn id="30" presetID="22" presetClass="entr" presetSubtype="8" fill="hold" nodeType="withEffect">
                                      <p:stCondLst>
                                        <p:cond delay="860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par>
                                    <p:cTn id="33" presetID="10" presetClass="entr" presetSubtype="0" fill="hold" nodeType="withEffect">
                                      <p:stCondLst>
                                        <p:cond delay="910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0"/>
                                            <p:tgtEl>
                                              <p:spTgt spid="24"/>
                                            </p:tgtEl>
                                          </p:cBhvr>
                                        </p:animEffect>
                                      </p:childTnLst>
                                    </p:cTn>
                                  </p:par>
                                  <p:par>
                                    <p:cTn id="36" presetID="47" presetClass="entr" presetSubtype="0" fill="hold" grpId="0" nodeType="withEffect">
                                      <p:stCondLst>
                                        <p:cond delay="1010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1000"/>
                                            <p:tgtEl>
                                              <p:spTgt spid="33"/>
                                            </p:tgtEl>
                                          </p:cBhvr>
                                        </p:animEffect>
                                        <p:anim calcmode="lin" valueType="num">
                                          <p:cBhvr>
                                            <p:cTn id="39" dur="1000" fill="hold"/>
                                            <p:tgtEl>
                                              <p:spTgt spid="33"/>
                                            </p:tgtEl>
                                            <p:attrNameLst>
                                              <p:attrName>ppt_x</p:attrName>
                                            </p:attrNameLst>
                                          </p:cBhvr>
                                          <p:tavLst>
                                            <p:tav tm="0">
                                              <p:val>
                                                <p:strVal val="#ppt_x"/>
                                              </p:val>
                                            </p:tav>
                                            <p:tav tm="100000">
                                              <p:val>
                                                <p:strVal val="#ppt_x"/>
                                              </p:val>
                                            </p:tav>
                                          </p:tavLst>
                                        </p:anim>
                                        <p:anim calcmode="lin" valueType="num">
                                          <p:cBhvr>
                                            <p:cTn id="40" dur="1000" fill="hold"/>
                                            <p:tgtEl>
                                              <p:spTgt spid="33"/>
                                            </p:tgtEl>
                                            <p:attrNameLst>
                                              <p:attrName>ppt_y</p:attrName>
                                            </p:attrNameLst>
                                          </p:cBhvr>
                                          <p:tavLst>
                                            <p:tav tm="0">
                                              <p:val>
                                                <p:strVal val="#ppt_y-.1"/>
                                              </p:val>
                                            </p:tav>
                                            <p:tav tm="100000">
                                              <p:val>
                                                <p:strVal val="#ppt_y"/>
                                              </p:val>
                                            </p:tav>
                                          </p:tavLst>
                                        </p:anim>
                                      </p:childTnLst>
                                    </p:cTn>
                                  </p:par>
                                  <p:par>
                                    <p:cTn id="41" presetID="22" presetClass="entr" presetSubtype="8" fill="hold" nodeType="withEffect">
                                      <p:stCondLst>
                                        <p:cond delay="10100"/>
                                      </p:stCondLst>
                                      <p:childTnLst>
                                        <p:set>
                                          <p:cBhvr>
                                            <p:cTn id="42" dur="1" fill="hold">
                                              <p:stCondLst>
                                                <p:cond delay="0"/>
                                              </p:stCondLst>
                                            </p:cTn>
                                            <p:tgtEl>
                                              <p:spTgt spid="34"/>
                                            </p:tgtEl>
                                            <p:attrNameLst>
                                              <p:attrName>style.visibility</p:attrName>
                                            </p:attrNameLst>
                                          </p:cBhvr>
                                          <p:to>
                                            <p:strVal val="visible"/>
                                          </p:to>
                                        </p:set>
                                        <p:animEffect transition="in" filter="wipe(left)">
                                          <p:cBhvr>
                                            <p:cTn id="43" dur="500"/>
                                            <p:tgtEl>
                                              <p:spTgt spid="34"/>
                                            </p:tgtEl>
                                          </p:cBhvr>
                                        </p:animEffect>
                                      </p:childTnLst>
                                    </p:cTn>
                                  </p:par>
                                  <p:par>
                                    <p:cTn id="44" presetID="22" presetClass="entr" presetSubtype="1" fill="hold" grpId="0" nodeType="withEffect">
                                      <p:stCondLst>
                                        <p:cond delay="10600"/>
                                      </p:stCondLst>
                                      <p:childTnLst>
                                        <p:set>
                                          <p:cBhvr>
                                            <p:cTn id="45" dur="1" fill="hold">
                                              <p:stCondLst>
                                                <p:cond delay="0"/>
                                              </p:stCondLst>
                                            </p:cTn>
                                            <p:tgtEl>
                                              <p:spTgt spid="32"/>
                                            </p:tgtEl>
                                            <p:attrNameLst>
                                              <p:attrName>style.visibility</p:attrName>
                                            </p:attrNameLst>
                                          </p:cBhvr>
                                          <p:to>
                                            <p:strVal val="visible"/>
                                          </p:to>
                                        </p:set>
                                        <p:animEffect transition="in" filter="wipe(up)">
                                          <p:cBhvr>
                                            <p:cTn id="46" dur="1000"/>
                                            <p:tgtEl>
                                              <p:spTgt spid="32"/>
                                            </p:tgtEl>
                                          </p:cBhvr>
                                        </p:animEffect>
                                      </p:childTnLst>
                                    </p:cTn>
                                  </p:par>
                                  <p:par>
                                    <p:cTn id="47" presetID="22" presetClass="entr" presetSubtype="8" fill="hold" nodeType="withEffect">
                                      <p:stCondLst>
                                        <p:cond delay="11600"/>
                                      </p:stCondLst>
                                      <p:childTnLst>
                                        <p:set>
                                          <p:cBhvr>
                                            <p:cTn id="48" dur="1" fill="hold">
                                              <p:stCondLst>
                                                <p:cond delay="0"/>
                                              </p:stCondLst>
                                            </p:cTn>
                                            <p:tgtEl>
                                              <p:spTgt spid="11"/>
                                            </p:tgtEl>
                                            <p:attrNameLst>
                                              <p:attrName>style.visibility</p:attrName>
                                            </p:attrNameLst>
                                          </p:cBhvr>
                                          <p:to>
                                            <p:strVal val="visible"/>
                                          </p:to>
                                        </p:set>
                                        <p:animEffect transition="in" filter="wipe(left)">
                                          <p:cBhvr>
                                            <p:cTn id="49" dur="500"/>
                                            <p:tgtEl>
                                              <p:spTgt spid="11"/>
                                            </p:tgtEl>
                                          </p:cBhvr>
                                        </p:animEffect>
                                      </p:childTnLst>
                                    </p:cTn>
                                  </p:par>
                                  <p:par>
                                    <p:cTn id="50" presetID="10" presetClass="entr" presetSubtype="0" fill="hold" nodeType="withEffect">
                                      <p:stCondLst>
                                        <p:cond delay="1200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1000"/>
                                            <p:tgtEl>
                                              <p:spTgt spid="35"/>
                                            </p:tgtEl>
                                          </p:cBhvr>
                                        </p:animEffect>
                                      </p:childTnLst>
                                    </p:cTn>
                                  </p:par>
                                  <p:par>
                                    <p:cTn id="53" presetID="47" presetClass="entr" presetSubtype="0" fill="hold" grpId="0" nodeType="withEffect">
                                      <p:stCondLst>
                                        <p:cond delay="13000"/>
                                      </p:stCondLst>
                                      <p:childTnLst>
                                        <p:set>
                                          <p:cBhvr>
                                            <p:cTn id="54" dur="1" fill="hold">
                                              <p:stCondLst>
                                                <p:cond delay="0"/>
                                              </p:stCondLst>
                                            </p:cTn>
                                            <p:tgtEl>
                                              <p:spTgt spid="44"/>
                                            </p:tgtEl>
                                            <p:attrNameLst>
                                              <p:attrName>style.visibility</p:attrName>
                                            </p:attrNameLst>
                                          </p:cBhvr>
                                          <p:to>
                                            <p:strVal val="visible"/>
                                          </p:to>
                                        </p:set>
                                        <p:animEffect transition="in" filter="fade">
                                          <p:cBhvr>
                                            <p:cTn id="55" dur="1000"/>
                                            <p:tgtEl>
                                              <p:spTgt spid="44"/>
                                            </p:tgtEl>
                                          </p:cBhvr>
                                        </p:animEffect>
                                        <p:anim calcmode="lin" valueType="num">
                                          <p:cBhvr>
                                            <p:cTn id="56" dur="1000" fill="hold"/>
                                            <p:tgtEl>
                                              <p:spTgt spid="44"/>
                                            </p:tgtEl>
                                            <p:attrNameLst>
                                              <p:attrName>ppt_x</p:attrName>
                                            </p:attrNameLst>
                                          </p:cBhvr>
                                          <p:tavLst>
                                            <p:tav tm="0">
                                              <p:val>
                                                <p:strVal val="#ppt_x"/>
                                              </p:val>
                                            </p:tav>
                                            <p:tav tm="100000">
                                              <p:val>
                                                <p:strVal val="#ppt_x"/>
                                              </p:val>
                                            </p:tav>
                                          </p:tavLst>
                                        </p:anim>
                                        <p:anim calcmode="lin" valueType="num">
                                          <p:cBhvr>
                                            <p:cTn id="57" dur="1000" fill="hold"/>
                                            <p:tgtEl>
                                              <p:spTgt spid="44"/>
                                            </p:tgtEl>
                                            <p:attrNameLst>
                                              <p:attrName>ppt_y</p:attrName>
                                            </p:attrNameLst>
                                          </p:cBhvr>
                                          <p:tavLst>
                                            <p:tav tm="0">
                                              <p:val>
                                                <p:strVal val="#ppt_y-.1"/>
                                              </p:val>
                                            </p:tav>
                                            <p:tav tm="100000">
                                              <p:val>
                                                <p:strVal val="#ppt_y"/>
                                              </p:val>
                                            </p:tav>
                                          </p:tavLst>
                                        </p:anim>
                                      </p:childTnLst>
                                    </p:cTn>
                                  </p:par>
                                  <p:par>
                                    <p:cTn id="58" presetID="22" presetClass="entr" presetSubtype="8" fill="hold" nodeType="withEffect">
                                      <p:stCondLst>
                                        <p:cond delay="13000"/>
                                      </p:stCondLst>
                                      <p:childTnLst>
                                        <p:set>
                                          <p:cBhvr>
                                            <p:cTn id="59" dur="1" fill="hold">
                                              <p:stCondLst>
                                                <p:cond delay="0"/>
                                              </p:stCondLst>
                                            </p:cTn>
                                            <p:tgtEl>
                                              <p:spTgt spid="45"/>
                                            </p:tgtEl>
                                            <p:attrNameLst>
                                              <p:attrName>style.visibility</p:attrName>
                                            </p:attrNameLst>
                                          </p:cBhvr>
                                          <p:to>
                                            <p:strVal val="visible"/>
                                          </p:to>
                                        </p:set>
                                        <p:animEffect transition="in" filter="wipe(left)">
                                          <p:cBhvr>
                                            <p:cTn id="60" dur="500"/>
                                            <p:tgtEl>
                                              <p:spTgt spid="45"/>
                                            </p:tgtEl>
                                          </p:cBhvr>
                                        </p:animEffect>
                                      </p:childTnLst>
                                    </p:cTn>
                                  </p:par>
                                  <p:par>
                                    <p:cTn id="61" presetID="22" presetClass="entr" presetSubtype="1" fill="hold" grpId="0" nodeType="withEffect">
                                      <p:stCondLst>
                                        <p:cond delay="13500"/>
                                      </p:stCondLst>
                                      <p:childTnLst>
                                        <p:set>
                                          <p:cBhvr>
                                            <p:cTn id="62" dur="1" fill="hold">
                                              <p:stCondLst>
                                                <p:cond delay="0"/>
                                              </p:stCondLst>
                                            </p:cTn>
                                            <p:tgtEl>
                                              <p:spTgt spid="43"/>
                                            </p:tgtEl>
                                            <p:attrNameLst>
                                              <p:attrName>style.visibility</p:attrName>
                                            </p:attrNameLst>
                                          </p:cBhvr>
                                          <p:to>
                                            <p:strVal val="visible"/>
                                          </p:to>
                                        </p:set>
                                        <p:animEffect transition="in" filter="wipe(up)">
                                          <p:cBhvr>
                                            <p:cTn id="63" dur="1000"/>
                                            <p:tgtEl>
                                              <p:spTgt spid="43"/>
                                            </p:tgtEl>
                                          </p:cBhvr>
                                        </p:animEffect>
                                      </p:childTnLst>
                                    </p:cTn>
                                  </p:par>
                                  <p:par>
                                    <p:cTn id="64" presetID="22" presetClass="entr" presetSubtype="8" fill="hold" nodeType="withEffect">
                                      <p:stCondLst>
                                        <p:cond delay="14500"/>
                                      </p:stCondLst>
                                      <p:childTnLst>
                                        <p:set>
                                          <p:cBhvr>
                                            <p:cTn id="65" dur="1" fill="hold">
                                              <p:stCondLst>
                                                <p:cond delay="0"/>
                                              </p:stCondLst>
                                            </p:cTn>
                                            <p:tgtEl>
                                              <p:spTgt spid="12"/>
                                            </p:tgtEl>
                                            <p:attrNameLst>
                                              <p:attrName>style.visibility</p:attrName>
                                            </p:attrNameLst>
                                          </p:cBhvr>
                                          <p:to>
                                            <p:strVal val="visible"/>
                                          </p:to>
                                        </p:set>
                                        <p:animEffect transition="in" filter="wipe(left)">
                                          <p:cBhvr>
                                            <p:cTn id="66" dur="500"/>
                                            <p:tgtEl>
                                              <p:spTgt spid="12"/>
                                            </p:tgtEl>
                                          </p:cBhvr>
                                        </p:animEffect>
                                      </p:childTnLst>
                                    </p:cTn>
                                  </p:par>
                                  <p:par>
                                    <p:cTn id="67" presetID="10" presetClass="entr" presetSubtype="0" fill="hold" nodeType="withEffect">
                                      <p:stCondLst>
                                        <p:cond delay="15000"/>
                                      </p:stCondLst>
                                      <p:childTnLst>
                                        <p:set>
                                          <p:cBhvr>
                                            <p:cTn id="68" dur="1" fill="hold">
                                              <p:stCondLst>
                                                <p:cond delay="0"/>
                                              </p:stCondLst>
                                            </p:cTn>
                                            <p:tgtEl>
                                              <p:spTgt spid="46"/>
                                            </p:tgtEl>
                                            <p:attrNameLst>
                                              <p:attrName>style.visibility</p:attrName>
                                            </p:attrNameLst>
                                          </p:cBhvr>
                                          <p:to>
                                            <p:strVal val="visible"/>
                                          </p:to>
                                        </p:set>
                                        <p:animEffect transition="in" filter="fade">
                                          <p:cBhvr>
                                            <p:cTn id="69" dur="1000"/>
                                            <p:tgtEl>
                                              <p:spTgt spid="46"/>
                                            </p:tgtEl>
                                          </p:cBhvr>
                                        </p:animEffect>
                                      </p:childTnLst>
                                    </p:cTn>
                                  </p:par>
                                  <p:par>
                                    <p:cTn id="70" presetID="47" presetClass="entr" presetSubtype="0" fill="hold" grpId="0" nodeType="withEffect">
                                      <p:stCondLst>
                                        <p:cond delay="16000"/>
                                      </p:stCondLst>
                                      <p:childTnLst>
                                        <p:set>
                                          <p:cBhvr>
                                            <p:cTn id="71" dur="1" fill="hold">
                                              <p:stCondLst>
                                                <p:cond delay="0"/>
                                              </p:stCondLst>
                                            </p:cTn>
                                            <p:tgtEl>
                                              <p:spTgt spid="55"/>
                                            </p:tgtEl>
                                            <p:attrNameLst>
                                              <p:attrName>style.visibility</p:attrName>
                                            </p:attrNameLst>
                                          </p:cBhvr>
                                          <p:to>
                                            <p:strVal val="visible"/>
                                          </p:to>
                                        </p:set>
                                        <p:animEffect transition="in" filter="fade">
                                          <p:cBhvr>
                                            <p:cTn id="72" dur="1000"/>
                                            <p:tgtEl>
                                              <p:spTgt spid="55"/>
                                            </p:tgtEl>
                                          </p:cBhvr>
                                        </p:animEffect>
                                        <p:anim calcmode="lin" valueType="num">
                                          <p:cBhvr>
                                            <p:cTn id="73" dur="1000" fill="hold"/>
                                            <p:tgtEl>
                                              <p:spTgt spid="55"/>
                                            </p:tgtEl>
                                            <p:attrNameLst>
                                              <p:attrName>ppt_x</p:attrName>
                                            </p:attrNameLst>
                                          </p:cBhvr>
                                          <p:tavLst>
                                            <p:tav tm="0">
                                              <p:val>
                                                <p:strVal val="#ppt_x"/>
                                              </p:val>
                                            </p:tav>
                                            <p:tav tm="100000">
                                              <p:val>
                                                <p:strVal val="#ppt_x"/>
                                              </p:val>
                                            </p:tav>
                                          </p:tavLst>
                                        </p:anim>
                                        <p:anim calcmode="lin" valueType="num">
                                          <p:cBhvr>
                                            <p:cTn id="74" dur="1000" fill="hold"/>
                                            <p:tgtEl>
                                              <p:spTgt spid="55"/>
                                            </p:tgtEl>
                                            <p:attrNameLst>
                                              <p:attrName>ppt_y</p:attrName>
                                            </p:attrNameLst>
                                          </p:cBhvr>
                                          <p:tavLst>
                                            <p:tav tm="0">
                                              <p:val>
                                                <p:strVal val="#ppt_y-.1"/>
                                              </p:val>
                                            </p:tav>
                                            <p:tav tm="100000">
                                              <p:val>
                                                <p:strVal val="#ppt_y"/>
                                              </p:val>
                                            </p:tav>
                                          </p:tavLst>
                                        </p:anim>
                                      </p:childTnLst>
                                    </p:cTn>
                                  </p:par>
                                  <p:par>
                                    <p:cTn id="75" presetID="22" presetClass="entr" presetSubtype="8" fill="hold" nodeType="withEffect">
                                      <p:stCondLst>
                                        <p:cond delay="16000"/>
                                      </p:stCondLst>
                                      <p:childTnLst>
                                        <p:set>
                                          <p:cBhvr>
                                            <p:cTn id="76" dur="1" fill="hold">
                                              <p:stCondLst>
                                                <p:cond delay="0"/>
                                              </p:stCondLst>
                                            </p:cTn>
                                            <p:tgtEl>
                                              <p:spTgt spid="56"/>
                                            </p:tgtEl>
                                            <p:attrNameLst>
                                              <p:attrName>style.visibility</p:attrName>
                                            </p:attrNameLst>
                                          </p:cBhvr>
                                          <p:to>
                                            <p:strVal val="visible"/>
                                          </p:to>
                                        </p:set>
                                        <p:animEffect transition="in" filter="wipe(left)">
                                          <p:cBhvr>
                                            <p:cTn id="77" dur="500"/>
                                            <p:tgtEl>
                                              <p:spTgt spid="56"/>
                                            </p:tgtEl>
                                          </p:cBhvr>
                                        </p:animEffect>
                                      </p:childTnLst>
                                    </p:cTn>
                                  </p:par>
                                  <p:par>
                                    <p:cTn id="78" presetID="22" presetClass="entr" presetSubtype="1" fill="hold" grpId="0" nodeType="withEffect">
                                      <p:stCondLst>
                                        <p:cond delay="16500"/>
                                      </p:stCondLst>
                                      <p:childTnLst>
                                        <p:set>
                                          <p:cBhvr>
                                            <p:cTn id="79" dur="1" fill="hold">
                                              <p:stCondLst>
                                                <p:cond delay="0"/>
                                              </p:stCondLst>
                                            </p:cTn>
                                            <p:tgtEl>
                                              <p:spTgt spid="54"/>
                                            </p:tgtEl>
                                            <p:attrNameLst>
                                              <p:attrName>style.visibility</p:attrName>
                                            </p:attrNameLst>
                                          </p:cBhvr>
                                          <p:to>
                                            <p:strVal val="visible"/>
                                          </p:to>
                                        </p:set>
                                        <p:animEffect transition="in" filter="wipe(up)">
                                          <p:cBhvr>
                                            <p:cTn id="80" dur="1250"/>
                                            <p:tgtEl>
                                              <p:spTgt spid="54"/>
                                            </p:tgtEl>
                                          </p:cBhvr>
                                        </p:animEffect>
                                      </p:childTnLst>
                                    </p:cTn>
                                  </p:par>
                                  <p:par>
                                    <p:cTn id="81" presetID="2" presetClass="entr" presetSubtype="1" fill="hold" grpId="0" nodeType="withEffect">
                                      <p:stCondLst>
                                        <p:cond delay="4000"/>
                                      </p:stCondLst>
                                      <p:childTnLst>
                                        <p:set>
                                          <p:cBhvr>
                                            <p:cTn id="82" dur="1" fill="hold">
                                              <p:stCondLst>
                                                <p:cond delay="0"/>
                                              </p:stCondLst>
                                            </p:cTn>
                                            <p:tgtEl>
                                              <p:spTgt spid="8"/>
                                            </p:tgtEl>
                                            <p:attrNameLst>
                                              <p:attrName>style.visibility</p:attrName>
                                            </p:attrNameLst>
                                          </p:cBhvr>
                                          <p:to>
                                            <p:strVal val="visible"/>
                                          </p:to>
                                        </p:set>
                                        <p:anim calcmode="lin" valueType="num">
                                          <p:cBhvr additive="base">
                                            <p:cTn id="83" dur="500" fill="hold"/>
                                            <p:tgtEl>
                                              <p:spTgt spid="8"/>
                                            </p:tgtEl>
                                            <p:attrNameLst>
                                              <p:attrName>ppt_x</p:attrName>
                                            </p:attrNameLst>
                                          </p:cBhvr>
                                          <p:tavLst>
                                            <p:tav tm="0">
                                              <p:val>
                                                <p:strVal val="#ppt_x"/>
                                              </p:val>
                                            </p:tav>
                                            <p:tav tm="100000">
                                              <p:val>
                                                <p:strVal val="#ppt_x"/>
                                              </p:val>
                                            </p:tav>
                                          </p:tavLst>
                                        </p:anim>
                                        <p:anim calcmode="lin" valueType="num">
                                          <p:cBhvr additive="base">
                                            <p:cTn id="84" dur="500" fill="hold"/>
                                            <p:tgtEl>
                                              <p:spTgt spid="8"/>
                                            </p:tgtEl>
                                            <p:attrNameLst>
                                              <p:attrName>ppt_y</p:attrName>
                                            </p:attrNameLst>
                                          </p:cBhvr>
                                          <p:tavLst>
                                            <p:tav tm="0">
                                              <p:val>
                                                <p:strVal val="0-#ppt_h/2"/>
                                              </p:val>
                                            </p:tav>
                                            <p:tav tm="100000">
                                              <p:val>
                                                <p:strVal val="#ppt_y"/>
                                              </p:val>
                                            </p:tav>
                                          </p:tavLst>
                                        </p:anim>
                                      </p:childTnLst>
                                    </p:cTn>
                                  </p:par>
                                  <p:par>
                                    <p:cTn id="85" presetID="22" presetClass="entr" presetSubtype="8" fill="hold" nodeType="withEffect">
                                      <p:stCondLst>
                                        <p:cond delay="4500"/>
                                      </p:stCondLst>
                                      <p:childTnLst>
                                        <p:set>
                                          <p:cBhvr>
                                            <p:cTn id="86" dur="1" fill="hold">
                                              <p:stCondLst>
                                                <p:cond delay="0"/>
                                              </p:stCondLst>
                                            </p:cTn>
                                            <p:tgtEl>
                                              <p:spTgt spid="9"/>
                                            </p:tgtEl>
                                            <p:attrNameLst>
                                              <p:attrName>style.visibility</p:attrName>
                                            </p:attrNameLst>
                                          </p:cBhvr>
                                          <p:to>
                                            <p:strVal val="visible"/>
                                          </p:to>
                                        </p:set>
                                        <p:animEffect transition="in" filter="wipe(left)">
                                          <p:cBhvr>
                                            <p:cTn id="87" dur="1000"/>
                                            <p:tgtEl>
                                              <p:spTgt spid="9"/>
                                            </p:tgtEl>
                                          </p:cBhvr>
                                        </p:animEffect>
                                      </p:childTnLst>
                                    </p:cTn>
                                  </p:par>
                                  <p:par>
                                    <p:cTn id="88" presetID="10" presetClass="entr" presetSubtype="0" fill="hold" nodeType="withEffect">
                                      <p:stCondLst>
                                        <p:cond delay="8250"/>
                                      </p:stCondLst>
                                      <p:childTnLst>
                                        <p:set>
                                          <p:cBhvr>
                                            <p:cTn id="89" dur="1" fill="hold">
                                              <p:stCondLst>
                                                <p:cond delay="0"/>
                                              </p:stCondLst>
                                            </p:cTn>
                                            <p:tgtEl>
                                              <p:spTgt spid="57"/>
                                            </p:tgtEl>
                                            <p:attrNameLst>
                                              <p:attrName>style.visibility</p:attrName>
                                            </p:attrNameLst>
                                          </p:cBhvr>
                                          <p:to>
                                            <p:strVal val="visible"/>
                                          </p:to>
                                        </p:set>
                                        <p:animEffect transition="in" filter="fade">
                                          <p:cBhvr>
                                            <p:cTn id="90" dur="250"/>
                                            <p:tgtEl>
                                              <p:spTgt spid="57"/>
                                            </p:tgtEl>
                                          </p:cBhvr>
                                        </p:animEffect>
                                      </p:childTnLst>
                                    </p:cTn>
                                  </p:par>
                                  <p:par>
                                    <p:cTn id="91" presetID="42" presetClass="path" presetSubtype="0" accel="50000" fill="hold" nodeType="withEffect" p14:presetBounceEnd="56000">
                                      <p:stCondLst>
                                        <p:cond delay="8250"/>
                                      </p:stCondLst>
                                      <p:childTnLst>
                                        <p:animMotion origin="layout" path="M 0.0207 0.10069 L 8.33333E-7 -3.7037E-7 " pathEditMode="relative" rAng="0" ptsTypes="AA" p14:bounceEnd="56000">
                                          <p:cBhvr>
                                            <p:cTn id="92" dur="1000" fill="hold"/>
                                            <p:tgtEl>
                                              <p:spTgt spid="57"/>
                                            </p:tgtEl>
                                            <p:attrNameLst>
                                              <p:attrName>ppt_x</p:attrName>
                                              <p:attrName>ppt_y</p:attrName>
                                            </p:attrNameLst>
                                          </p:cBhvr>
                                          <p:rCtr x="-1042" y="-5046"/>
                                        </p:animMotion>
                                      </p:childTnLst>
                                    </p:cTn>
                                  </p:par>
                                  <p:par>
                                    <p:cTn id="93" presetID="8" presetClass="emph" presetSubtype="0" repeatCount="indefinite" fill="hold" nodeType="withEffect">
                                      <p:stCondLst>
                                        <p:cond delay="9300"/>
                                      </p:stCondLst>
                                      <p:childTnLst>
                                        <p:animRot by="43200000">
                                          <p:cBhvr>
                                            <p:cTn id="94" dur="5000" fill="hold"/>
                                            <p:tgtEl>
                                              <p:spTgt spid="5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21" grpId="0"/>
          <p:bldP spid="22" grpId="0"/>
          <p:bldP spid="32" grpId="0"/>
          <p:bldP spid="33" grpId="0"/>
          <p:bldP spid="43" grpId="0"/>
          <p:bldP spid="44" grpId="0"/>
          <p:bldP spid="54" grpId="0"/>
          <p:bldP spid="5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7" presetClass="entr" presetSubtype="0" fill="hold" nodeType="withEffect">
                                      <p:stCondLst>
                                        <p:cond delay="72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par>
                                    <p:cTn id="13" presetID="22" presetClass="entr" presetSubtype="1" fill="hold" grpId="0" nodeType="withEffect">
                                      <p:stCondLst>
                                        <p:cond delay="480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1500"/>
                                            <p:tgtEl>
                                              <p:spTgt spid="7"/>
                                            </p:tgtEl>
                                          </p:cBhvr>
                                        </p:animEffect>
                                      </p:childTnLst>
                                    </p:cTn>
                                  </p:par>
                                  <p:par>
                                    <p:cTn id="16" presetID="10" presetClass="entr" presetSubtype="0" fill="hold" nodeType="withEffect">
                                      <p:stCondLst>
                                        <p:cond delay="620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childTnLst>
                                    </p:cTn>
                                  </p:par>
                                  <p:par>
                                    <p:cTn id="19" presetID="47" presetClass="entr" presetSubtype="0" fill="hold" grpId="0" nodeType="withEffect">
                                      <p:stCondLst>
                                        <p:cond delay="720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par>
                                    <p:cTn id="24" presetID="22" presetClass="entr" presetSubtype="8" fill="hold" nodeType="withEffect">
                                      <p:stCondLst>
                                        <p:cond delay="720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500"/>
                                            <p:tgtEl>
                                              <p:spTgt spid="23"/>
                                            </p:tgtEl>
                                          </p:cBhvr>
                                        </p:animEffect>
                                      </p:childTnLst>
                                    </p:cTn>
                                  </p:par>
                                  <p:par>
                                    <p:cTn id="27" presetID="22" presetClass="entr" presetSubtype="1" fill="hold" grpId="0" nodeType="withEffect">
                                      <p:stCondLst>
                                        <p:cond delay="7700"/>
                                      </p:stCondLst>
                                      <p:childTnLst>
                                        <p:set>
                                          <p:cBhvr>
                                            <p:cTn id="28" dur="1" fill="hold">
                                              <p:stCondLst>
                                                <p:cond delay="0"/>
                                              </p:stCondLst>
                                            </p:cTn>
                                            <p:tgtEl>
                                              <p:spTgt spid="21"/>
                                            </p:tgtEl>
                                            <p:attrNameLst>
                                              <p:attrName>style.visibility</p:attrName>
                                            </p:attrNameLst>
                                          </p:cBhvr>
                                          <p:to>
                                            <p:strVal val="visible"/>
                                          </p:to>
                                        </p:set>
                                        <p:animEffect transition="in" filter="wipe(up)">
                                          <p:cBhvr>
                                            <p:cTn id="29" dur="1000"/>
                                            <p:tgtEl>
                                              <p:spTgt spid="21"/>
                                            </p:tgtEl>
                                          </p:cBhvr>
                                        </p:animEffect>
                                      </p:childTnLst>
                                    </p:cTn>
                                  </p:par>
                                  <p:par>
                                    <p:cTn id="30" presetID="22" presetClass="entr" presetSubtype="8" fill="hold" nodeType="withEffect">
                                      <p:stCondLst>
                                        <p:cond delay="860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par>
                                    <p:cTn id="33" presetID="10" presetClass="entr" presetSubtype="0" fill="hold" nodeType="withEffect">
                                      <p:stCondLst>
                                        <p:cond delay="910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0"/>
                                            <p:tgtEl>
                                              <p:spTgt spid="24"/>
                                            </p:tgtEl>
                                          </p:cBhvr>
                                        </p:animEffect>
                                      </p:childTnLst>
                                    </p:cTn>
                                  </p:par>
                                  <p:par>
                                    <p:cTn id="36" presetID="47" presetClass="entr" presetSubtype="0" fill="hold" grpId="0" nodeType="withEffect">
                                      <p:stCondLst>
                                        <p:cond delay="1010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1000"/>
                                            <p:tgtEl>
                                              <p:spTgt spid="33"/>
                                            </p:tgtEl>
                                          </p:cBhvr>
                                        </p:animEffect>
                                        <p:anim calcmode="lin" valueType="num">
                                          <p:cBhvr>
                                            <p:cTn id="39" dur="1000" fill="hold"/>
                                            <p:tgtEl>
                                              <p:spTgt spid="33"/>
                                            </p:tgtEl>
                                            <p:attrNameLst>
                                              <p:attrName>ppt_x</p:attrName>
                                            </p:attrNameLst>
                                          </p:cBhvr>
                                          <p:tavLst>
                                            <p:tav tm="0">
                                              <p:val>
                                                <p:strVal val="#ppt_x"/>
                                              </p:val>
                                            </p:tav>
                                            <p:tav tm="100000">
                                              <p:val>
                                                <p:strVal val="#ppt_x"/>
                                              </p:val>
                                            </p:tav>
                                          </p:tavLst>
                                        </p:anim>
                                        <p:anim calcmode="lin" valueType="num">
                                          <p:cBhvr>
                                            <p:cTn id="40" dur="1000" fill="hold"/>
                                            <p:tgtEl>
                                              <p:spTgt spid="33"/>
                                            </p:tgtEl>
                                            <p:attrNameLst>
                                              <p:attrName>ppt_y</p:attrName>
                                            </p:attrNameLst>
                                          </p:cBhvr>
                                          <p:tavLst>
                                            <p:tav tm="0">
                                              <p:val>
                                                <p:strVal val="#ppt_y-.1"/>
                                              </p:val>
                                            </p:tav>
                                            <p:tav tm="100000">
                                              <p:val>
                                                <p:strVal val="#ppt_y"/>
                                              </p:val>
                                            </p:tav>
                                          </p:tavLst>
                                        </p:anim>
                                      </p:childTnLst>
                                    </p:cTn>
                                  </p:par>
                                  <p:par>
                                    <p:cTn id="41" presetID="22" presetClass="entr" presetSubtype="8" fill="hold" nodeType="withEffect">
                                      <p:stCondLst>
                                        <p:cond delay="10100"/>
                                      </p:stCondLst>
                                      <p:childTnLst>
                                        <p:set>
                                          <p:cBhvr>
                                            <p:cTn id="42" dur="1" fill="hold">
                                              <p:stCondLst>
                                                <p:cond delay="0"/>
                                              </p:stCondLst>
                                            </p:cTn>
                                            <p:tgtEl>
                                              <p:spTgt spid="34"/>
                                            </p:tgtEl>
                                            <p:attrNameLst>
                                              <p:attrName>style.visibility</p:attrName>
                                            </p:attrNameLst>
                                          </p:cBhvr>
                                          <p:to>
                                            <p:strVal val="visible"/>
                                          </p:to>
                                        </p:set>
                                        <p:animEffect transition="in" filter="wipe(left)">
                                          <p:cBhvr>
                                            <p:cTn id="43" dur="500"/>
                                            <p:tgtEl>
                                              <p:spTgt spid="34"/>
                                            </p:tgtEl>
                                          </p:cBhvr>
                                        </p:animEffect>
                                      </p:childTnLst>
                                    </p:cTn>
                                  </p:par>
                                  <p:par>
                                    <p:cTn id="44" presetID="22" presetClass="entr" presetSubtype="1" fill="hold" grpId="0" nodeType="withEffect">
                                      <p:stCondLst>
                                        <p:cond delay="10600"/>
                                      </p:stCondLst>
                                      <p:childTnLst>
                                        <p:set>
                                          <p:cBhvr>
                                            <p:cTn id="45" dur="1" fill="hold">
                                              <p:stCondLst>
                                                <p:cond delay="0"/>
                                              </p:stCondLst>
                                            </p:cTn>
                                            <p:tgtEl>
                                              <p:spTgt spid="32"/>
                                            </p:tgtEl>
                                            <p:attrNameLst>
                                              <p:attrName>style.visibility</p:attrName>
                                            </p:attrNameLst>
                                          </p:cBhvr>
                                          <p:to>
                                            <p:strVal val="visible"/>
                                          </p:to>
                                        </p:set>
                                        <p:animEffect transition="in" filter="wipe(up)">
                                          <p:cBhvr>
                                            <p:cTn id="46" dur="1000"/>
                                            <p:tgtEl>
                                              <p:spTgt spid="32"/>
                                            </p:tgtEl>
                                          </p:cBhvr>
                                        </p:animEffect>
                                      </p:childTnLst>
                                    </p:cTn>
                                  </p:par>
                                  <p:par>
                                    <p:cTn id="47" presetID="22" presetClass="entr" presetSubtype="8" fill="hold" nodeType="withEffect">
                                      <p:stCondLst>
                                        <p:cond delay="11600"/>
                                      </p:stCondLst>
                                      <p:childTnLst>
                                        <p:set>
                                          <p:cBhvr>
                                            <p:cTn id="48" dur="1" fill="hold">
                                              <p:stCondLst>
                                                <p:cond delay="0"/>
                                              </p:stCondLst>
                                            </p:cTn>
                                            <p:tgtEl>
                                              <p:spTgt spid="11"/>
                                            </p:tgtEl>
                                            <p:attrNameLst>
                                              <p:attrName>style.visibility</p:attrName>
                                            </p:attrNameLst>
                                          </p:cBhvr>
                                          <p:to>
                                            <p:strVal val="visible"/>
                                          </p:to>
                                        </p:set>
                                        <p:animEffect transition="in" filter="wipe(left)">
                                          <p:cBhvr>
                                            <p:cTn id="49" dur="500"/>
                                            <p:tgtEl>
                                              <p:spTgt spid="11"/>
                                            </p:tgtEl>
                                          </p:cBhvr>
                                        </p:animEffect>
                                      </p:childTnLst>
                                    </p:cTn>
                                  </p:par>
                                  <p:par>
                                    <p:cTn id="50" presetID="10" presetClass="entr" presetSubtype="0" fill="hold" nodeType="withEffect">
                                      <p:stCondLst>
                                        <p:cond delay="1200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1000"/>
                                            <p:tgtEl>
                                              <p:spTgt spid="35"/>
                                            </p:tgtEl>
                                          </p:cBhvr>
                                        </p:animEffect>
                                      </p:childTnLst>
                                    </p:cTn>
                                  </p:par>
                                  <p:par>
                                    <p:cTn id="53" presetID="47" presetClass="entr" presetSubtype="0" fill="hold" grpId="0" nodeType="withEffect">
                                      <p:stCondLst>
                                        <p:cond delay="13000"/>
                                      </p:stCondLst>
                                      <p:childTnLst>
                                        <p:set>
                                          <p:cBhvr>
                                            <p:cTn id="54" dur="1" fill="hold">
                                              <p:stCondLst>
                                                <p:cond delay="0"/>
                                              </p:stCondLst>
                                            </p:cTn>
                                            <p:tgtEl>
                                              <p:spTgt spid="44"/>
                                            </p:tgtEl>
                                            <p:attrNameLst>
                                              <p:attrName>style.visibility</p:attrName>
                                            </p:attrNameLst>
                                          </p:cBhvr>
                                          <p:to>
                                            <p:strVal val="visible"/>
                                          </p:to>
                                        </p:set>
                                        <p:animEffect transition="in" filter="fade">
                                          <p:cBhvr>
                                            <p:cTn id="55" dur="1000"/>
                                            <p:tgtEl>
                                              <p:spTgt spid="44"/>
                                            </p:tgtEl>
                                          </p:cBhvr>
                                        </p:animEffect>
                                        <p:anim calcmode="lin" valueType="num">
                                          <p:cBhvr>
                                            <p:cTn id="56" dur="1000" fill="hold"/>
                                            <p:tgtEl>
                                              <p:spTgt spid="44"/>
                                            </p:tgtEl>
                                            <p:attrNameLst>
                                              <p:attrName>ppt_x</p:attrName>
                                            </p:attrNameLst>
                                          </p:cBhvr>
                                          <p:tavLst>
                                            <p:tav tm="0">
                                              <p:val>
                                                <p:strVal val="#ppt_x"/>
                                              </p:val>
                                            </p:tav>
                                            <p:tav tm="100000">
                                              <p:val>
                                                <p:strVal val="#ppt_x"/>
                                              </p:val>
                                            </p:tav>
                                          </p:tavLst>
                                        </p:anim>
                                        <p:anim calcmode="lin" valueType="num">
                                          <p:cBhvr>
                                            <p:cTn id="57" dur="1000" fill="hold"/>
                                            <p:tgtEl>
                                              <p:spTgt spid="44"/>
                                            </p:tgtEl>
                                            <p:attrNameLst>
                                              <p:attrName>ppt_y</p:attrName>
                                            </p:attrNameLst>
                                          </p:cBhvr>
                                          <p:tavLst>
                                            <p:tav tm="0">
                                              <p:val>
                                                <p:strVal val="#ppt_y-.1"/>
                                              </p:val>
                                            </p:tav>
                                            <p:tav tm="100000">
                                              <p:val>
                                                <p:strVal val="#ppt_y"/>
                                              </p:val>
                                            </p:tav>
                                          </p:tavLst>
                                        </p:anim>
                                      </p:childTnLst>
                                    </p:cTn>
                                  </p:par>
                                  <p:par>
                                    <p:cTn id="58" presetID="22" presetClass="entr" presetSubtype="8" fill="hold" nodeType="withEffect">
                                      <p:stCondLst>
                                        <p:cond delay="13000"/>
                                      </p:stCondLst>
                                      <p:childTnLst>
                                        <p:set>
                                          <p:cBhvr>
                                            <p:cTn id="59" dur="1" fill="hold">
                                              <p:stCondLst>
                                                <p:cond delay="0"/>
                                              </p:stCondLst>
                                            </p:cTn>
                                            <p:tgtEl>
                                              <p:spTgt spid="45"/>
                                            </p:tgtEl>
                                            <p:attrNameLst>
                                              <p:attrName>style.visibility</p:attrName>
                                            </p:attrNameLst>
                                          </p:cBhvr>
                                          <p:to>
                                            <p:strVal val="visible"/>
                                          </p:to>
                                        </p:set>
                                        <p:animEffect transition="in" filter="wipe(left)">
                                          <p:cBhvr>
                                            <p:cTn id="60" dur="500"/>
                                            <p:tgtEl>
                                              <p:spTgt spid="45"/>
                                            </p:tgtEl>
                                          </p:cBhvr>
                                        </p:animEffect>
                                      </p:childTnLst>
                                    </p:cTn>
                                  </p:par>
                                  <p:par>
                                    <p:cTn id="61" presetID="22" presetClass="entr" presetSubtype="1" fill="hold" grpId="0" nodeType="withEffect">
                                      <p:stCondLst>
                                        <p:cond delay="13500"/>
                                      </p:stCondLst>
                                      <p:childTnLst>
                                        <p:set>
                                          <p:cBhvr>
                                            <p:cTn id="62" dur="1" fill="hold">
                                              <p:stCondLst>
                                                <p:cond delay="0"/>
                                              </p:stCondLst>
                                            </p:cTn>
                                            <p:tgtEl>
                                              <p:spTgt spid="43"/>
                                            </p:tgtEl>
                                            <p:attrNameLst>
                                              <p:attrName>style.visibility</p:attrName>
                                            </p:attrNameLst>
                                          </p:cBhvr>
                                          <p:to>
                                            <p:strVal val="visible"/>
                                          </p:to>
                                        </p:set>
                                        <p:animEffect transition="in" filter="wipe(up)">
                                          <p:cBhvr>
                                            <p:cTn id="63" dur="1000"/>
                                            <p:tgtEl>
                                              <p:spTgt spid="43"/>
                                            </p:tgtEl>
                                          </p:cBhvr>
                                        </p:animEffect>
                                      </p:childTnLst>
                                    </p:cTn>
                                  </p:par>
                                  <p:par>
                                    <p:cTn id="64" presetID="22" presetClass="entr" presetSubtype="8" fill="hold" nodeType="withEffect">
                                      <p:stCondLst>
                                        <p:cond delay="14500"/>
                                      </p:stCondLst>
                                      <p:childTnLst>
                                        <p:set>
                                          <p:cBhvr>
                                            <p:cTn id="65" dur="1" fill="hold">
                                              <p:stCondLst>
                                                <p:cond delay="0"/>
                                              </p:stCondLst>
                                            </p:cTn>
                                            <p:tgtEl>
                                              <p:spTgt spid="12"/>
                                            </p:tgtEl>
                                            <p:attrNameLst>
                                              <p:attrName>style.visibility</p:attrName>
                                            </p:attrNameLst>
                                          </p:cBhvr>
                                          <p:to>
                                            <p:strVal val="visible"/>
                                          </p:to>
                                        </p:set>
                                        <p:animEffect transition="in" filter="wipe(left)">
                                          <p:cBhvr>
                                            <p:cTn id="66" dur="500"/>
                                            <p:tgtEl>
                                              <p:spTgt spid="12"/>
                                            </p:tgtEl>
                                          </p:cBhvr>
                                        </p:animEffect>
                                      </p:childTnLst>
                                    </p:cTn>
                                  </p:par>
                                  <p:par>
                                    <p:cTn id="67" presetID="10" presetClass="entr" presetSubtype="0" fill="hold" nodeType="withEffect">
                                      <p:stCondLst>
                                        <p:cond delay="15000"/>
                                      </p:stCondLst>
                                      <p:childTnLst>
                                        <p:set>
                                          <p:cBhvr>
                                            <p:cTn id="68" dur="1" fill="hold">
                                              <p:stCondLst>
                                                <p:cond delay="0"/>
                                              </p:stCondLst>
                                            </p:cTn>
                                            <p:tgtEl>
                                              <p:spTgt spid="46"/>
                                            </p:tgtEl>
                                            <p:attrNameLst>
                                              <p:attrName>style.visibility</p:attrName>
                                            </p:attrNameLst>
                                          </p:cBhvr>
                                          <p:to>
                                            <p:strVal val="visible"/>
                                          </p:to>
                                        </p:set>
                                        <p:animEffect transition="in" filter="fade">
                                          <p:cBhvr>
                                            <p:cTn id="69" dur="1000"/>
                                            <p:tgtEl>
                                              <p:spTgt spid="46"/>
                                            </p:tgtEl>
                                          </p:cBhvr>
                                        </p:animEffect>
                                      </p:childTnLst>
                                    </p:cTn>
                                  </p:par>
                                  <p:par>
                                    <p:cTn id="70" presetID="47" presetClass="entr" presetSubtype="0" fill="hold" grpId="0" nodeType="withEffect">
                                      <p:stCondLst>
                                        <p:cond delay="16000"/>
                                      </p:stCondLst>
                                      <p:childTnLst>
                                        <p:set>
                                          <p:cBhvr>
                                            <p:cTn id="71" dur="1" fill="hold">
                                              <p:stCondLst>
                                                <p:cond delay="0"/>
                                              </p:stCondLst>
                                            </p:cTn>
                                            <p:tgtEl>
                                              <p:spTgt spid="55"/>
                                            </p:tgtEl>
                                            <p:attrNameLst>
                                              <p:attrName>style.visibility</p:attrName>
                                            </p:attrNameLst>
                                          </p:cBhvr>
                                          <p:to>
                                            <p:strVal val="visible"/>
                                          </p:to>
                                        </p:set>
                                        <p:animEffect transition="in" filter="fade">
                                          <p:cBhvr>
                                            <p:cTn id="72" dur="1000"/>
                                            <p:tgtEl>
                                              <p:spTgt spid="55"/>
                                            </p:tgtEl>
                                          </p:cBhvr>
                                        </p:animEffect>
                                        <p:anim calcmode="lin" valueType="num">
                                          <p:cBhvr>
                                            <p:cTn id="73" dur="1000" fill="hold"/>
                                            <p:tgtEl>
                                              <p:spTgt spid="55"/>
                                            </p:tgtEl>
                                            <p:attrNameLst>
                                              <p:attrName>ppt_x</p:attrName>
                                            </p:attrNameLst>
                                          </p:cBhvr>
                                          <p:tavLst>
                                            <p:tav tm="0">
                                              <p:val>
                                                <p:strVal val="#ppt_x"/>
                                              </p:val>
                                            </p:tav>
                                            <p:tav tm="100000">
                                              <p:val>
                                                <p:strVal val="#ppt_x"/>
                                              </p:val>
                                            </p:tav>
                                          </p:tavLst>
                                        </p:anim>
                                        <p:anim calcmode="lin" valueType="num">
                                          <p:cBhvr>
                                            <p:cTn id="74" dur="1000" fill="hold"/>
                                            <p:tgtEl>
                                              <p:spTgt spid="55"/>
                                            </p:tgtEl>
                                            <p:attrNameLst>
                                              <p:attrName>ppt_y</p:attrName>
                                            </p:attrNameLst>
                                          </p:cBhvr>
                                          <p:tavLst>
                                            <p:tav tm="0">
                                              <p:val>
                                                <p:strVal val="#ppt_y-.1"/>
                                              </p:val>
                                            </p:tav>
                                            <p:tav tm="100000">
                                              <p:val>
                                                <p:strVal val="#ppt_y"/>
                                              </p:val>
                                            </p:tav>
                                          </p:tavLst>
                                        </p:anim>
                                      </p:childTnLst>
                                    </p:cTn>
                                  </p:par>
                                  <p:par>
                                    <p:cTn id="75" presetID="22" presetClass="entr" presetSubtype="8" fill="hold" nodeType="withEffect">
                                      <p:stCondLst>
                                        <p:cond delay="16000"/>
                                      </p:stCondLst>
                                      <p:childTnLst>
                                        <p:set>
                                          <p:cBhvr>
                                            <p:cTn id="76" dur="1" fill="hold">
                                              <p:stCondLst>
                                                <p:cond delay="0"/>
                                              </p:stCondLst>
                                            </p:cTn>
                                            <p:tgtEl>
                                              <p:spTgt spid="56"/>
                                            </p:tgtEl>
                                            <p:attrNameLst>
                                              <p:attrName>style.visibility</p:attrName>
                                            </p:attrNameLst>
                                          </p:cBhvr>
                                          <p:to>
                                            <p:strVal val="visible"/>
                                          </p:to>
                                        </p:set>
                                        <p:animEffect transition="in" filter="wipe(left)">
                                          <p:cBhvr>
                                            <p:cTn id="77" dur="500"/>
                                            <p:tgtEl>
                                              <p:spTgt spid="56"/>
                                            </p:tgtEl>
                                          </p:cBhvr>
                                        </p:animEffect>
                                      </p:childTnLst>
                                    </p:cTn>
                                  </p:par>
                                  <p:par>
                                    <p:cTn id="78" presetID="22" presetClass="entr" presetSubtype="1" fill="hold" grpId="0" nodeType="withEffect">
                                      <p:stCondLst>
                                        <p:cond delay="16500"/>
                                      </p:stCondLst>
                                      <p:childTnLst>
                                        <p:set>
                                          <p:cBhvr>
                                            <p:cTn id="79" dur="1" fill="hold">
                                              <p:stCondLst>
                                                <p:cond delay="0"/>
                                              </p:stCondLst>
                                            </p:cTn>
                                            <p:tgtEl>
                                              <p:spTgt spid="54"/>
                                            </p:tgtEl>
                                            <p:attrNameLst>
                                              <p:attrName>style.visibility</p:attrName>
                                            </p:attrNameLst>
                                          </p:cBhvr>
                                          <p:to>
                                            <p:strVal val="visible"/>
                                          </p:to>
                                        </p:set>
                                        <p:animEffect transition="in" filter="wipe(up)">
                                          <p:cBhvr>
                                            <p:cTn id="80" dur="1250"/>
                                            <p:tgtEl>
                                              <p:spTgt spid="54"/>
                                            </p:tgtEl>
                                          </p:cBhvr>
                                        </p:animEffect>
                                      </p:childTnLst>
                                    </p:cTn>
                                  </p:par>
                                  <p:par>
                                    <p:cTn id="81" presetID="2" presetClass="entr" presetSubtype="1" fill="hold" grpId="0" nodeType="withEffect">
                                      <p:stCondLst>
                                        <p:cond delay="4000"/>
                                      </p:stCondLst>
                                      <p:childTnLst>
                                        <p:set>
                                          <p:cBhvr>
                                            <p:cTn id="82" dur="1" fill="hold">
                                              <p:stCondLst>
                                                <p:cond delay="0"/>
                                              </p:stCondLst>
                                            </p:cTn>
                                            <p:tgtEl>
                                              <p:spTgt spid="8"/>
                                            </p:tgtEl>
                                            <p:attrNameLst>
                                              <p:attrName>style.visibility</p:attrName>
                                            </p:attrNameLst>
                                          </p:cBhvr>
                                          <p:to>
                                            <p:strVal val="visible"/>
                                          </p:to>
                                        </p:set>
                                        <p:anim calcmode="lin" valueType="num">
                                          <p:cBhvr additive="base">
                                            <p:cTn id="83" dur="500" fill="hold"/>
                                            <p:tgtEl>
                                              <p:spTgt spid="8"/>
                                            </p:tgtEl>
                                            <p:attrNameLst>
                                              <p:attrName>ppt_x</p:attrName>
                                            </p:attrNameLst>
                                          </p:cBhvr>
                                          <p:tavLst>
                                            <p:tav tm="0">
                                              <p:val>
                                                <p:strVal val="#ppt_x"/>
                                              </p:val>
                                            </p:tav>
                                            <p:tav tm="100000">
                                              <p:val>
                                                <p:strVal val="#ppt_x"/>
                                              </p:val>
                                            </p:tav>
                                          </p:tavLst>
                                        </p:anim>
                                        <p:anim calcmode="lin" valueType="num">
                                          <p:cBhvr additive="base">
                                            <p:cTn id="84" dur="500" fill="hold"/>
                                            <p:tgtEl>
                                              <p:spTgt spid="8"/>
                                            </p:tgtEl>
                                            <p:attrNameLst>
                                              <p:attrName>ppt_y</p:attrName>
                                            </p:attrNameLst>
                                          </p:cBhvr>
                                          <p:tavLst>
                                            <p:tav tm="0">
                                              <p:val>
                                                <p:strVal val="0-#ppt_h/2"/>
                                              </p:val>
                                            </p:tav>
                                            <p:tav tm="100000">
                                              <p:val>
                                                <p:strVal val="#ppt_y"/>
                                              </p:val>
                                            </p:tav>
                                          </p:tavLst>
                                        </p:anim>
                                      </p:childTnLst>
                                    </p:cTn>
                                  </p:par>
                                  <p:par>
                                    <p:cTn id="85" presetID="22" presetClass="entr" presetSubtype="8" fill="hold" nodeType="withEffect">
                                      <p:stCondLst>
                                        <p:cond delay="4500"/>
                                      </p:stCondLst>
                                      <p:childTnLst>
                                        <p:set>
                                          <p:cBhvr>
                                            <p:cTn id="86" dur="1" fill="hold">
                                              <p:stCondLst>
                                                <p:cond delay="0"/>
                                              </p:stCondLst>
                                            </p:cTn>
                                            <p:tgtEl>
                                              <p:spTgt spid="9"/>
                                            </p:tgtEl>
                                            <p:attrNameLst>
                                              <p:attrName>style.visibility</p:attrName>
                                            </p:attrNameLst>
                                          </p:cBhvr>
                                          <p:to>
                                            <p:strVal val="visible"/>
                                          </p:to>
                                        </p:set>
                                        <p:animEffect transition="in" filter="wipe(left)">
                                          <p:cBhvr>
                                            <p:cTn id="87" dur="1000"/>
                                            <p:tgtEl>
                                              <p:spTgt spid="9"/>
                                            </p:tgtEl>
                                          </p:cBhvr>
                                        </p:animEffect>
                                      </p:childTnLst>
                                    </p:cTn>
                                  </p:par>
                                  <p:par>
                                    <p:cTn id="88" presetID="10" presetClass="entr" presetSubtype="0" fill="hold" nodeType="withEffect">
                                      <p:stCondLst>
                                        <p:cond delay="8250"/>
                                      </p:stCondLst>
                                      <p:childTnLst>
                                        <p:set>
                                          <p:cBhvr>
                                            <p:cTn id="89" dur="1" fill="hold">
                                              <p:stCondLst>
                                                <p:cond delay="0"/>
                                              </p:stCondLst>
                                            </p:cTn>
                                            <p:tgtEl>
                                              <p:spTgt spid="57"/>
                                            </p:tgtEl>
                                            <p:attrNameLst>
                                              <p:attrName>style.visibility</p:attrName>
                                            </p:attrNameLst>
                                          </p:cBhvr>
                                          <p:to>
                                            <p:strVal val="visible"/>
                                          </p:to>
                                        </p:set>
                                        <p:animEffect transition="in" filter="fade">
                                          <p:cBhvr>
                                            <p:cTn id="90" dur="250"/>
                                            <p:tgtEl>
                                              <p:spTgt spid="57"/>
                                            </p:tgtEl>
                                          </p:cBhvr>
                                        </p:animEffect>
                                      </p:childTnLst>
                                    </p:cTn>
                                  </p:par>
                                  <p:par>
                                    <p:cTn id="91" presetID="42" presetClass="path" presetSubtype="0" accel="50000" fill="hold" nodeType="withEffect">
                                      <p:stCondLst>
                                        <p:cond delay="8250"/>
                                      </p:stCondLst>
                                      <p:childTnLst>
                                        <p:animMotion origin="layout" path="M 0.0207 0.10069 L 8.33333E-7 -3.7037E-7 " pathEditMode="relative" rAng="0" ptsTypes="AA">
                                          <p:cBhvr>
                                            <p:cTn id="92" dur="1000" fill="hold"/>
                                            <p:tgtEl>
                                              <p:spTgt spid="57"/>
                                            </p:tgtEl>
                                            <p:attrNameLst>
                                              <p:attrName>ppt_x</p:attrName>
                                              <p:attrName>ppt_y</p:attrName>
                                            </p:attrNameLst>
                                          </p:cBhvr>
                                          <p:rCtr x="-1042" y="-5046"/>
                                        </p:animMotion>
                                      </p:childTnLst>
                                    </p:cTn>
                                  </p:par>
                                  <p:par>
                                    <p:cTn id="93" presetID="8" presetClass="emph" presetSubtype="0" repeatCount="indefinite" fill="hold" nodeType="withEffect">
                                      <p:stCondLst>
                                        <p:cond delay="9300"/>
                                      </p:stCondLst>
                                      <p:childTnLst>
                                        <p:animRot by="43200000">
                                          <p:cBhvr>
                                            <p:cTn id="94" dur="5000" fill="hold"/>
                                            <p:tgtEl>
                                              <p:spTgt spid="5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21" grpId="0"/>
          <p:bldP spid="22" grpId="0"/>
          <p:bldP spid="32" grpId="0"/>
          <p:bldP spid="33" grpId="0"/>
          <p:bldP spid="43" grpId="0"/>
          <p:bldP spid="44" grpId="0"/>
          <p:bldP spid="54" grpId="0"/>
          <p:bldP spid="55"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89433" y="457479"/>
            <a:ext cx="4758130" cy="646331"/>
          </a:xfrm>
          <a:prstGeom prst="rect">
            <a:avLst/>
          </a:prstGeom>
          <a:noFill/>
        </p:spPr>
        <p:txBody>
          <a:bodyPr wrap="square" rtlCol="0">
            <a:spAutoFit/>
          </a:bodyPr>
          <a:lstStyle>
            <a:defPPr>
              <a:defRPr lang="zh-CN"/>
            </a:defPPr>
            <a:lvl1pPr>
              <a:defRPr sz="3600" b="1">
                <a:solidFill>
                  <a:srgbClr val="0B7E08"/>
                </a:solidFill>
                <a:latin typeface="方正静蕾简体" panose="02000000000000000000" pitchFamily="2" charset="-122"/>
                <a:ea typeface="方正静蕾简体" panose="02000000000000000000" pitchFamily="2" charset="-122"/>
              </a:defRPr>
            </a:lvl1p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a:ln>
                  <a:noFill/>
                </a:ln>
                <a:solidFill>
                  <a:srgbClr val="20B6BE"/>
                </a:solidFill>
                <a:effectLst/>
                <a:uLnTx/>
                <a:uFillTx/>
                <a:latin typeface="方正卡通简体" panose="03000509000000000000" pitchFamily="65" charset="-122"/>
                <a:ea typeface="方正卡通简体" panose="03000509000000000000" pitchFamily="65" charset="-122"/>
                <a:cs typeface="+mn-cs"/>
              </a:rPr>
              <a:t>读书小结</a:t>
            </a:r>
          </a:p>
        </p:txBody>
      </p:sp>
      <p:pic>
        <p:nvPicPr>
          <p:cNvPr id="3" name="图片 2"/>
          <p:cNvPicPr>
            <a:picLocks noChangeAspect="1"/>
          </p:cNvPicPr>
          <p:nvPr/>
        </p:nvPicPr>
        <p:blipFill>
          <a:blip r:embed="rId3"/>
          <a:stretch>
            <a:fillRect/>
          </a:stretch>
        </p:blipFill>
        <p:spPr>
          <a:xfrm>
            <a:off x="143118" y="116841"/>
            <a:ext cx="550510" cy="1075854"/>
          </a:xfrm>
          <a:prstGeom prst="rect">
            <a:avLst/>
          </a:prstGeom>
        </p:spPr>
      </p:pic>
      <p:grpSp>
        <p:nvGrpSpPr>
          <p:cNvPr id="4" name="组合 3"/>
          <p:cNvGrpSpPr/>
          <p:nvPr/>
        </p:nvGrpSpPr>
        <p:grpSpPr>
          <a:xfrm rot="1261464">
            <a:off x="4010132" y="3694435"/>
            <a:ext cx="861895" cy="703794"/>
            <a:chOff x="7698101" y="3670924"/>
            <a:chExt cx="507093" cy="414075"/>
          </a:xfrm>
        </p:grpSpPr>
        <p:sp>
          <p:nvSpPr>
            <p:cNvPr id="5" name="五角星 2"/>
            <p:cNvSpPr/>
            <p:nvPr/>
          </p:nvSpPr>
          <p:spPr>
            <a:xfrm rot="20074394" flipH="1">
              <a:off x="7698101" y="36709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0527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72"/>
            <p:cNvSpPr txBox="1"/>
            <p:nvPr/>
          </p:nvSpPr>
          <p:spPr>
            <a:xfrm rot="20550900">
              <a:off x="7762364" y="3726872"/>
              <a:ext cx="442830" cy="271619"/>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02</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7" name="组合 6"/>
          <p:cNvGrpSpPr/>
          <p:nvPr/>
        </p:nvGrpSpPr>
        <p:grpSpPr>
          <a:xfrm rot="20774763">
            <a:off x="3991418" y="2460774"/>
            <a:ext cx="899322" cy="726841"/>
            <a:chOff x="9618107" y="2489824"/>
            <a:chExt cx="512336" cy="414075"/>
          </a:xfrm>
        </p:grpSpPr>
        <p:sp>
          <p:nvSpPr>
            <p:cNvPr id="8" name="五角星 2"/>
            <p:cNvSpPr/>
            <p:nvPr/>
          </p:nvSpPr>
          <p:spPr>
            <a:xfrm rot="425293" flipH="1">
              <a:off x="9618107" y="24898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EA6310"/>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75"/>
            <p:cNvSpPr txBox="1"/>
            <p:nvPr/>
          </p:nvSpPr>
          <p:spPr>
            <a:xfrm rot="825237">
              <a:off x="9687613" y="2607438"/>
              <a:ext cx="442830" cy="263007"/>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01</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10" name="组合 9"/>
          <p:cNvGrpSpPr/>
          <p:nvPr/>
        </p:nvGrpSpPr>
        <p:grpSpPr>
          <a:xfrm rot="1261464">
            <a:off x="4010132" y="4879713"/>
            <a:ext cx="861895" cy="703794"/>
            <a:chOff x="7698101" y="3670924"/>
            <a:chExt cx="507093" cy="414075"/>
          </a:xfrm>
        </p:grpSpPr>
        <p:sp>
          <p:nvSpPr>
            <p:cNvPr id="11" name="五角星 2"/>
            <p:cNvSpPr/>
            <p:nvPr/>
          </p:nvSpPr>
          <p:spPr>
            <a:xfrm rot="20074394" flipH="1">
              <a:off x="7698101" y="36709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459CB4"/>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78"/>
            <p:cNvSpPr txBox="1"/>
            <p:nvPr/>
          </p:nvSpPr>
          <p:spPr>
            <a:xfrm rot="20160459">
              <a:off x="7762364" y="3726872"/>
              <a:ext cx="442830" cy="271619"/>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03</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sp>
        <p:nvSpPr>
          <p:cNvPr id="13" name="我图网搜索“QQ1E7369EB”"/>
          <p:cNvSpPr/>
          <p:nvPr/>
        </p:nvSpPr>
        <p:spPr>
          <a:xfrm>
            <a:off x="4718205" y="2886364"/>
            <a:ext cx="1752705" cy="369332"/>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（在累了的时候）</a:t>
            </a:r>
            <a:endParaRPr lang="en-US" altLang="zh-CN" sz="1200" dirty="0">
              <a:solidFill>
                <a:srgbClr val="663300"/>
              </a:solidFill>
              <a:latin typeface="微软雅黑" panose="020B0503020204020204" pitchFamily="34" charset="-122"/>
              <a:ea typeface="微软雅黑" panose="020B0503020204020204" pitchFamily="34" charset="-122"/>
            </a:endParaRPr>
          </a:p>
        </p:txBody>
      </p:sp>
      <p:sp>
        <p:nvSpPr>
          <p:cNvPr id="14" name="文本框 80"/>
          <p:cNvSpPr txBox="1"/>
          <p:nvPr/>
        </p:nvSpPr>
        <p:spPr>
          <a:xfrm>
            <a:off x="4810969" y="2522279"/>
            <a:ext cx="2061968" cy="400110"/>
          </a:xfrm>
          <a:prstGeom prst="rect">
            <a:avLst/>
          </a:prstGeom>
          <a:noFill/>
        </p:spPr>
        <p:txBody>
          <a:bodyPr wrap="squar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多一些问候</a:t>
            </a:r>
          </a:p>
        </p:txBody>
      </p:sp>
      <p:cxnSp>
        <p:nvCxnSpPr>
          <p:cNvPr id="15" name="直接连接符 14"/>
          <p:cNvCxnSpPr/>
          <p:nvPr/>
        </p:nvCxnSpPr>
        <p:spPr>
          <a:xfrm>
            <a:off x="4903733" y="2921117"/>
            <a:ext cx="1425177"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4718205" y="4040170"/>
            <a:ext cx="1766188" cy="369332"/>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（在需要的时候）</a:t>
            </a:r>
            <a:endParaRPr lang="en-US" altLang="zh-CN" sz="1200" dirty="0">
              <a:solidFill>
                <a:srgbClr val="663300"/>
              </a:solidFill>
              <a:latin typeface="微软雅黑" panose="020B0503020204020204" pitchFamily="34" charset="-122"/>
              <a:ea typeface="微软雅黑" panose="020B0503020204020204" pitchFamily="34" charset="-122"/>
            </a:endParaRPr>
          </a:p>
        </p:txBody>
      </p:sp>
      <p:sp>
        <p:nvSpPr>
          <p:cNvPr id="17" name="文本框 83"/>
          <p:cNvSpPr txBox="1"/>
          <p:nvPr/>
        </p:nvSpPr>
        <p:spPr>
          <a:xfrm>
            <a:off x="4810969" y="3684167"/>
            <a:ext cx="2062533" cy="400110"/>
          </a:xfrm>
          <a:prstGeom prst="rect">
            <a:avLst/>
          </a:prstGeom>
          <a:noFill/>
        </p:spPr>
        <p:txBody>
          <a:bodyPr wrap="squar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多一些帮助</a:t>
            </a:r>
          </a:p>
        </p:txBody>
      </p:sp>
      <p:cxnSp>
        <p:nvCxnSpPr>
          <p:cNvPr id="18" name="直接连接符 17"/>
          <p:cNvCxnSpPr/>
          <p:nvPr/>
        </p:nvCxnSpPr>
        <p:spPr>
          <a:xfrm>
            <a:off x="4903733" y="4074828"/>
            <a:ext cx="1425177"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4718205" y="5221879"/>
            <a:ext cx="1935201" cy="369332"/>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（在软弱的时候） </a:t>
            </a:r>
            <a:endParaRPr lang="en-US" altLang="zh-CN" sz="1200" dirty="0">
              <a:solidFill>
                <a:srgbClr val="663300"/>
              </a:solidFill>
              <a:latin typeface="微软雅黑" panose="020B0503020204020204" pitchFamily="34" charset="-122"/>
              <a:ea typeface="微软雅黑" panose="020B0503020204020204" pitchFamily="34" charset="-122"/>
            </a:endParaRPr>
          </a:p>
        </p:txBody>
      </p:sp>
      <p:sp>
        <p:nvSpPr>
          <p:cNvPr id="20" name="文本框 86"/>
          <p:cNvSpPr txBox="1"/>
          <p:nvPr/>
        </p:nvSpPr>
        <p:spPr>
          <a:xfrm>
            <a:off x="4810969" y="4977511"/>
            <a:ext cx="1935201" cy="284693"/>
          </a:xfrm>
          <a:prstGeom prst="rect">
            <a:avLst/>
          </a:prstGeom>
          <a:noFill/>
        </p:spPr>
        <p:txBody>
          <a:bodyPr wrap="square" rtlCol="0">
            <a:spAutoFit/>
          </a:bodyPr>
          <a:lstStyle/>
          <a:p>
            <a:pPr>
              <a:lnSpc>
                <a:spcPts val="1500"/>
              </a:lnSpc>
            </a:pPr>
            <a:r>
              <a:rPr lang="zh-CN" altLang="en-US" sz="2000" b="1" dirty="0">
                <a:solidFill>
                  <a:srgbClr val="20B6BE"/>
                </a:solidFill>
                <a:latin typeface="微软雅黑" panose="020B0503020204020204" pitchFamily="34" charset="-122"/>
                <a:ea typeface="微软雅黑" panose="020B0503020204020204" pitchFamily="34" charset="-122"/>
              </a:rPr>
              <a:t>多一些关心</a:t>
            </a:r>
            <a:endParaRPr lang="en-US" altLang="zh-CN" sz="2000" b="1" dirty="0">
              <a:solidFill>
                <a:srgbClr val="20B6BE"/>
              </a:solidFill>
              <a:latin typeface="微软雅黑" panose="020B0503020204020204" pitchFamily="34" charset="-122"/>
              <a:ea typeface="微软雅黑" panose="020B0503020204020204" pitchFamily="34" charset="-122"/>
            </a:endParaRPr>
          </a:p>
        </p:txBody>
      </p:sp>
      <p:cxnSp>
        <p:nvCxnSpPr>
          <p:cNvPr id="21" name="直接连接符 20"/>
          <p:cNvCxnSpPr/>
          <p:nvPr/>
        </p:nvCxnSpPr>
        <p:spPr>
          <a:xfrm>
            <a:off x="4903733" y="5259595"/>
            <a:ext cx="1425177"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3885388" y="1627712"/>
            <a:ext cx="7027889" cy="369332"/>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endParaRPr lang="zh-CN" altLang="en-US" sz="1200" dirty="0">
              <a:solidFill>
                <a:srgbClr val="663300"/>
              </a:solidFill>
            </a:endParaRPr>
          </a:p>
        </p:txBody>
      </p:sp>
      <p:grpSp>
        <p:nvGrpSpPr>
          <p:cNvPr id="23" name="组合 22"/>
          <p:cNvGrpSpPr/>
          <p:nvPr/>
        </p:nvGrpSpPr>
        <p:grpSpPr>
          <a:xfrm rot="1261464">
            <a:off x="7280228" y="3686082"/>
            <a:ext cx="861895" cy="703794"/>
            <a:chOff x="7698101" y="3670924"/>
            <a:chExt cx="507093" cy="414075"/>
          </a:xfrm>
        </p:grpSpPr>
        <p:sp>
          <p:nvSpPr>
            <p:cNvPr id="24" name="五角星 2"/>
            <p:cNvSpPr/>
            <p:nvPr/>
          </p:nvSpPr>
          <p:spPr>
            <a:xfrm rot="20074394" flipH="1">
              <a:off x="7698101" y="36709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ABBE55"/>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72"/>
            <p:cNvSpPr txBox="1"/>
            <p:nvPr/>
          </p:nvSpPr>
          <p:spPr>
            <a:xfrm rot="20550900">
              <a:off x="7762364" y="3726872"/>
              <a:ext cx="442830" cy="271619"/>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05</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26" name="组合 25"/>
          <p:cNvGrpSpPr/>
          <p:nvPr/>
        </p:nvGrpSpPr>
        <p:grpSpPr>
          <a:xfrm rot="20774763">
            <a:off x="7261514" y="2452421"/>
            <a:ext cx="899322" cy="726841"/>
            <a:chOff x="9618107" y="2489824"/>
            <a:chExt cx="512336" cy="414075"/>
          </a:xfrm>
        </p:grpSpPr>
        <p:sp>
          <p:nvSpPr>
            <p:cNvPr id="27" name="五角星 2"/>
            <p:cNvSpPr/>
            <p:nvPr/>
          </p:nvSpPr>
          <p:spPr>
            <a:xfrm rot="425293" flipH="1">
              <a:off x="9618107" y="24898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0B8466"/>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75"/>
            <p:cNvSpPr txBox="1"/>
            <p:nvPr/>
          </p:nvSpPr>
          <p:spPr>
            <a:xfrm rot="825237">
              <a:off x="9687613" y="2607438"/>
              <a:ext cx="442830" cy="263007"/>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04</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sp>
        <p:nvSpPr>
          <p:cNvPr id="29" name="矩形 28"/>
          <p:cNvSpPr/>
          <p:nvPr/>
        </p:nvSpPr>
        <p:spPr>
          <a:xfrm>
            <a:off x="7988301" y="2878011"/>
            <a:ext cx="1752705" cy="369332"/>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（在泄气的时候）</a:t>
            </a:r>
            <a:endParaRPr lang="en-US" altLang="zh-CN" sz="1200" dirty="0">
              <a:solidFill>
                <a:srgbClr val="663300"/>
              </a:solidFill>
              <a:latin typeface="微软雅黑" panose="020B0503020204020204" pitchFamily="34" charset="-122"/>
              <a:ea typeface="微软雅黑" panose="020B0503020204020204" pitchFamily="34" charset="-122"/>
            </a:endParaRPr>
          </a:p>
        </p:txBody>
      </p:sp>
      <p:sp>
        <p:nvSpPr>
          <p:cNvPr id="30" name="文本框 80"/>
          <p:cNvSpPr txBox="1"/>
          <p:nvPr/>
        </p:nvSpPr>
        <p:spPr>
          <a:xfrm>
            <a:off x="8081065" y="2513926"/>
            <a:ext cx="2061968" cy="400110"/>
          </a:xfrm>
          <a:prstGeom prst="rect">
            <a:avLst/>
          </a:prstGeom>
          <a:noFill/>
        </p:spPr>
        <p:txBody>
          <a:bodyPr wrap="squar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多一些鼓励</a:t>
            </a:r>
          </a:p>
        </p:txBody>
      </p:sp>
      <p:cxnSp>
        <p:nvCxnSpPr>
          <p:cNvPr id="31" name="直接连接符 30"/>
          <p:cNvCxnSpPr/>
          <p:nvPr/>
        </p:nvCxnSpPr>
        <p:spPr>
          <a:xfrm>
            <a:off x="8173829" y="2912764"/>
            <a:ext cx="1425177"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7988301" y="4031817"/>
            <a:ext cx="1766188" cy="369332"/>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（在犯错得时候）</a:t>
            </a:r>
            <a:endParaRPr lang="en-US" altLang="zh-CN" sz="1200" dirty="0">
              <a:solidFill>
                <a:srgbClr val="663300"/>
              </a:solidFill>
              <a:latin typeface="微软雅黑" panose="020B0503020204020204" pitchFamily="34" charset="-122"/>
              <a:ea typeface="微软雅黑" panose="020B0503020204020204" pitchFamily="34" charset="-122"/>
            </a:endParaRPr>
          </a:p>
        </p:txBody>
      </p:sp>
      <p:sp>
        <p:nvSpPr>
          <p:cNvPr id="33" name="文本框 83"/>
          <p:cNvSpPr txBox="1"/>
          <p:nvPr/>
        </p:nvSpPr>
        <p:spPr>
          <a:xfrm>
            <a:off x="8081065" y="3675814"/>
            <a:ext cx="2062533" cy="400110"/>
          </a:xfrm>
          <a:prstGeom prst="rect">
            <a:avLst/>
          </a:prstGeom>
          <a:noFill/>
        </p:spPr>
        <p:txBody>
          <a:bodyPr wrap="squar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多一些宽容</a:t>
            </a:r>
          </a:p>
        </p:txBody>
      </p:sp>
      <p:cxnSp>
        <p:nvCxnSpPr>
          <p:cNvPr id="34" name="直接连接符 33"/>
          <p:cNvCxnSpPr/>
          <p:nvPr/>
        </p:nvCxnSpPr>
        <p:spPr>
          <a:xfrm>
            <a:off x="8173829" y="4066475"/>
            <a:ext cx="1425177"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2766" y="1866094"/>
            <a:ext cx="2247249" cy="2543408"/>
          </a:xfrm>
          <a:prstGeom prst="rect">
            <a:avLst/>
          </a:prstGeom>
        </p:spPr>
      </p:pic>
      <p:pic>
        <p:nvPicPr>
          <p:cNvPr id="36" name="图片 35"/>
          <p:cNvPicPr>
            <a:picLocks noChangeAspect="1"/>
          </p:cNvPicPr>
          <p:nvPr/>
        </p:nvPicPr>
        <p:blipFill>
          <a:blip r:embed="rId5"/>
          <a:stretch>
            <a:fillRect/>
          </a:stretch>
        </p:blipFill>
        <p:spPr>
          <a:xfrm>
            <a:off x="9765456" y="-187800"/>
            <a:ext cx="2597121" cy="2469094"/>
          </a:xfrm>
          <a:prstGeom prst="rect">
            <a:avLst/>
          </a:prstGeom>
        </p:spPr>
      </p:pic>
      <p:grpSp>
        <p:nvGrpSpPr>
          <p:cNvPr id="37" name="组合 36"/>
          <p:cNvGrpSpPr/>
          <p:nvPr/>
        </p:nvGrpSpPr>
        <p:grpSpPr>
          <a:xfrm flipH="1">
            <a:off x="9491706" y="1004056"/>
            <a:ext cx="1950088" cy="1223089"/>
            <a:chOff x="594424" y="1153191"/>
            <a:chExt cx="2605976" cy="1634460"/>
          </a:xfrm>
        </p:grpSpPr>
        <p:sp>
          <p:nvSpPr>
            <p:cNvPr id="38" name="任意多边形 20"/>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sp>
          <p:nvSpPr>
            <p:cNvPr id="39" name="任意多边形 21"/>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5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grpSp>
      <p:grpSp>
        <p:nvGrpSpPr>
          <p:cNvPr id="40" name="组合 39"/>
          <p:cNvGrpSpPr/>
          <p:nvPr/>
        </p:nvGrpSpPr>
        <p:grpSpPr>
          <a:xfrm rot="2427509">
            <a:off x="9264689" y="1102303"/>
            <a:ext cx="661032" cy="648877"/>
            <a:chOff x="10646778" y="4753862"/>
            <a:chExt cx="751521" cy="737702"/>
          </a:xfrm>
        </p:grpSpPr>
        <p:sp>
          <p:nvSpPr>
            <p:cNvPr id="4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grpSp>
          <p:nvGrpSpPr>
            <p:cNvPr id="42" name="组合 41"/>
            <p:cNvGrpSpPr/>
            <p:nvPr/>
          </p:nvGrpSpPr>
          <p:grpSpPr>
            <a:xfrm>
              <a:off x="10646778" y="4762829"/>
              <a:ext cx="749726" cy="728735"/>
              <a:chOff x="11012539" y="4493889"/>
              <a:chExt cx="749726" cy="728735"/>
            </a:xfrm>
          </p:grpSpPr>
          <p:sp>
            <p:nvSpPr>
              <p:cNvPr id="43"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B1C965"/>
              </a:solidFill>
              <a:ln w="15875">
                <a:solidFill>
                  <a:srgbClr val="B1C965"/>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sp>
            <p:nvSpPr>
              <p:cNvPr id="44"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 name="connsiteX0-155" fmla="*/ 654322 w 918524"/>
                  <a:gd name="connsiteY0-156" fmla="*/ 223173 h 923906"/>
                  <a:gd name="connsiteX1-157" fmla="*/ 916461 w 918524"/>
                  <a:gd name="connsiteY1-158" fmla="*/ 349269 h 923906"/>
                  <a:gd name="connsiteX2-159" fmla="*/ 774876 w 918524"/>
                  <a:gd name="connsiteY2-160" fmla="*/ 613293 h 923906"/>
                  <a:gd name="connsiteX3-161" fmla="*/ 741827 w 918524"/>
                  <a:gd name="connsiteY3-162" fmla="*/ 914398 h 923906"/>
                  <a:gd name="connsiteX4-163" fmla="*/ 459262 w 918524"/>
                  <a:gd name="connsiteY4-164" fmla="*/ 854400 h 923906"/>
                  <a:gd name="connsiteX5-165" fmla="*/ 176697 w 918524"/>
                  <a:gd name="connsiteY5-166" fmla="*/ 914398 h 923906"/>
                  <a:gd name="connsiteX6-167" fmla="*/ 143648 w 918524"/>
                  <a:gd name="connsiteY6-168" fmla="*/ 613293 h 923906"/>
                  <a:gd name="connsiteX7-169" fmla="*/ 2063 w 918524"/>
                  <a:gd name="connsiteY7-170" fmla="*/ 349269 h 923906"/>
                  <a:gd name="connsiteX8-171" fmla="*/ 264202 w 918524"/>
                  <a:gd name="connsiteY8-172" fmla="*/ 223173 h 923906"/>
                  <a:gd name="connsiteX9-173" fmla="*/ 459262 w 918524"/>
                  <a:gd name="connsiteY9-174" fmla="*/ 0 h 923906"/>
                  <a:gd name="connsiteX10-175" fmla="*/ 715845 w 918524"/>
                  <a:gd name="connsiteY10-176" fmla="*/ 284696 h 923906"/>
                  <a:gd name="connsiteX0-177" fmla="*/ 916461 w 918524"/>
                  <a:gd name="connsiteY0-178" fmla="*/ 349269 h 923906"/>
                  <a:gd name="connsiteX1-179" fmla="*/ 774876 w 918524"/>
                  <a:gd name="connsiteY1-180" fmla="*/ 613293 h 923906"/>
                  <a:gd name="connsiteX2-181" fmla="*/ 741827 w 918524"/>
                  <a:gd name="connsiteY2-182" fmla="*/ 914398 h 923906"/>
                  <a:gd name="connsiteX3-183" fmla="*/ 459262 w 918524"/>
                  <a:gd name="connsiteY3-184" fmla="*/ 854400 h 923906"/>
                  <a:gd name="connsiteX4-185" fmla="*/ 176697 w 918524"/>
                  <a:gd name="connsiteY4-186" fmla="*/ 914398 h 923906"/>
                  <a:gd name="connsiteX5-187" fmla="*/ 143648 w 918524"/>
                  <a:gd name="connsiteY5-188" fmla="*/ 613293 h 923906"/>
                  <a:gd name="connsiteX6-189" fmla="*/ 2063 w 918524"/>
                  <a:gd name="connsiteY6-190" fmla="*/ 349269 h 923906"/>
                  <a:gd name="connsiteX7-191" fmla="*/ 264202 w 918524"/>
                  <a:gd name="connsiteY7-192" fmla="*/ 223173 h 923906"/>
                  <a:gd name="connsiteX8-193" fmla="*/ 459262 w 918524"/>
                  <a:gd name="connsiteY8-194" fmla="*/ 0 h 923906"/>
                  <a:gd name="connsiteX9-195" fmla="*/ 715845 w 918524"/>
                  <a:gd name="connsiteY9-196" fmla="*/ 284696 h 923906"/>
                  <a:gd name="connsiteX0-197" fmla="*/ 774876 w 774876"/>
                  <a:gd name="connsiteY0-198" fmla="*/ 613293 h 923906"/>
                  <a:gd name="connsiteX1-199" fmla="*/ 741827 w 774876"/>
                  <a:gd name="connsiteY1-200" fmla="*/ 914398 h 923906"/>
                  <a:gd name="connsiteX2-201" fmla="*/ 459262 w 774876"/>
                  <a:gd name="connsiteY2-202" fmla="*/ 854400 h 923906"/>
                  <a:gd name="connsiteX3-203" fmla="*/ 176697 w 774876"/>
                  <a:gd name="connsiteY3-204" fmla="*/ 914398 h 923906"/>
                  <a:gd name="connsiteX4-205" fmla="*/ 143648 w 774876"/>
                  <a:gd name="connsiteY4-206" fmla="*/ 613293 h 923906"/>
                  <a:gd name="connsiteX5-207" fmla="*/ 2063 w 774876"/>
                  <a:gd name="connsiteY5-208" fmla="*/ 349269 h 923906"/>
                  <a:gd name="connsiteX6-209" fmla="*/ 264202 w 774876"/>
                  <a:gd name="connsiteY6-210" fmla="*/ 223173 h 923906"/>
                  <a:gd name="connsiteX7-211" fmla="*/ 459262 w 774876"/>
                  <a:gd name="connsiteY7-212" fmla="*/ 0 h 923906"/>
                  <a:gd name="connsiteX8-213" fmla="*/ 715845 w 774876"/>
                  <a:gd name="connsiteY8-214" fmla="*/ 284696 h 923906"/>
                  <a:gd name="connsiteX0-215" fmla="*/ 741827 w 741827"/>
                  <a:gd name="connsiteY0-216" fmla="*/ 914398 h 923906"/>
                  <a:gd name="connsiteX1-217" fmla="*/ 459262 w 741827"/>
                  <a:gd name="connsiteY1-218" fmla="*/ 854400 h 923906"/>
                  <a:gd name="connsiteX2-219" fmla="*/ 176697 w 741827"/>
                  <a:gd name="connsiteY2-220" fmla="*/ 914398 h 923906"/>
                  <a:gd name="connsiteX3-221" fmla="*/ 143648 w 741827"/>
                  <a:gd name="connsiteY3-222" fmla="*/ 613293 h 923906"/>
                  <a:gd name="connsiteX4-223" fmla="*/ 2063 w 741827"/>
                  <a:gd name="connsiteY4-224" fmla="*/ 349269 h 923906"/>
                  <a:gd name="connsiteX5-225" fmla="*/ 264202 w 741827"/>
                  <a:gd name="connsiteY5-226" fmla="*/ 223173 h 923906"/>
                  <a:gd name="connsiteX6-227" fmla="*/ 459262 w 741827"/>
                  <a:gd name="connsiteY6-228" fmla="*/ 0 h 923906"/>
                  <a:gd name="connsiteX7-229" fmla="*/ 715845 w 741827"/>
                  <a:gd name="connsiteY7-230" fmla="*/ 284696 h 923906"/>
                  <a:gd name="connsiteX0-231" fmla="*/ 459262 w 715845"/>
                  <a:gd name="connsiteY0-232" fmla="*/ 854400 h 916632"/>
                  <a:gd name="connsiteX1-233" fmla="*/ 176697 w 715845"/>
                  <a:gd name="connsiteY1-234" fmla="*/ 914398 h 916632"/>
                  <a:gd name="connsiteX2-235" fmla="*/ 143648 w 715845"/>
                  <a:gd name="connsiteY2-236" fmla="*/ 613293 h 916632"/>
                  <a:gd name="connsiteX3-237" fmla="*/ 2063 w 715845"/>
                  <a:gd name="connsiteY3-238" fmla="*/ 349269 h 916632"/>
                  <a:gd name="connsiteX4-239" fmla="*/ 264202 w 715845"/>
                  <a:gd name="connsiteY4-240" fmla="*/ 223173 h 916632"/>
                  <a:gd name="connsiteX5-241" fmla="*/ 459262 w 715845"/>
                  <a:gd name="connsiteY5-242" fmla="*/ 0 h 916632"/>
                  <a:gd name="connsiteX6-243" fmla="*/ 715845 w 715845"/>
                  <a:gd name="connsiteY6-244" fmla="*/ 284696 h 916632"/>
                  <a:gd name="connsiteX0-245" fmla="*/ 176697 w 715845"/>
                  <a:gd name="connsiteY0-246" fmla="*/ 914398 h 914398"/>
                  <a:gd name="connsiteX1-247" fmla="*/ 143648 w 715845"/>
                  <a:gd name="connsiteY1-248" fmla="*/ 613293 h 914398"/>
                  <a:gd name="connsiteX2-249" fmla="*/ 2063 w 715845"/>
                  <a:gd name="connsiteY2-250" fmla="*/ 349269 h 914398"/>
                  <a:gd name="connsiteX3-251" fmla="*/ 264202 w 715845"/>
                  <a:gd name="connsiteY3-252" fmla="*/ 223173 h 914398"/>
                  <a:gd name="connsiteX4-253" fmla="*/ 459262 w 715845"/>
                  <a:gd name="connsiteY4-254" fmla="*/ 0 h 914398"/>
                  <a:gd name="connsiteX5-255" fmla="*/ 715845 w 715845"/>
                  <a:gd name="connsiteY5-256" fmla="*/ 284696 h 914398"/>
                  <a:gd name="connsiteX0-257" fmla="*/ 143648 w 715845"/>
                  <a:gd name="connsiteY0-258" fmla="*/ 613293 h 613293"/>
                  <a:gd name="connsiteX1-259" fmla="*/ 2063 w 715845"/>
                  <a:gd name="connsiteY1-260" fmla="*/ 349269 h 613293"/>
                  <a:gd name="connsiteX2-261" fmla="*/ 264202 w 715845"/>
                  <a:gd name="connsiteY2-262" fmla="*/ 223173 h 613293"/>
                  <a:gd name="connsiteX3-263" fmla="*/ 459262 w 715845"/>
                  <a:gd name="connsiteY3-264" fmla="*/ 0 h 613293"/>
                  <a:gd name="connsiteX4-265" fmla="*/ 715845 w 715845"/>
                  <a:gd name="connsiteY4-266" fmla="*/ 284696 h 613293"/>
                  <a:gd name="connsiteX0-267" fmla="*/ 0 w 713782"/>
                  <a:gd name="connsiteY0-268" fmla="*/ 349269 h 349269"/>
                  <a:gd name="connsiteX1-269" fmla="*/ 262139 w 713782"/>
                  <a:gd name="connsiteY1-270" fmla="*/ 223173 h 349269"/>
                  <a:gd name="connsiteX2-271" fmla="*/ 457199 w 713782"/>
                  <a:gd name="connsiteY2-272" fmla="*/ 0 h 349269"/>
                  <a:gd name="connsiteX3-273" fmla="*/ 713782 w 713782"/>
                  <a:gd name="connsiteY3-274" fmla="*/ 284696 h 349269"/>
                  <a:gd name="connsiteX0-275" fmla="*/ 0 w 457199"/>
                  <a:gd name="connsiteY0-276" fmla="*/ 349269 h 349269"/>
                  <a:gd name="connsiteX1-277" fmla="*/ 262139 w 457199"/>
                  <a:gd name="connsiteY1-278" fmla="*/ 223173 h 349269"/>
                  <a:gd name="connsiteX2-279" fmla="*/ 457199 w 457199"/>
                  <a:gd name="connsiteY2-280" fmla="*/ 0 h 349269"/>
                </a:gdLst>
                <a:ahLst/>
                <a:cxnLst>
                  <a:cxn ang="0">
                    <a:pos x="connsiteX0-1" y="connsiteY0-2"/>
                  </a:cxn>
                  <a:cxn ang="0">
                    <a:pos x="connsiteX1-3" y="connsiteY1-4"/>
                  </a:cxn>
                  <a:cxn ang="0">
                    <a:pos x="connsiteX2-5" y="connsiteY2-6"/>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sp>
            <p:nvSpPr>
              <p:cNvPr id="45"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1" fmla="*/ 0 w 914398"/>
                  <a:gd name="connsiteY0-2" fmla="*/ 349269 h 923906"/>
                  <a:gd name="connsiteX1-3" fmla="*/ 262139 w 914398"/>
                  <a:gd name="connsiteY1-4" fmla="*/ 223173 h 923906"/>
                  <a:gd name="connsiteX2-5" fmla="*/ 457199 w 914398"/>
                  <a:gd name="connsiteY2-6" fmla="*/ 0 h 923906"/>
                  <a:gd name="connsiteX3-7" fmla="*/ 652259 w 914398"/>
                  <a:gd name="connsiteY3-8" fmla="*/ 223173 h 923906"/>
                  <a:gd name="connsiteX4-9" fmla="*/ 914398 w 914398"/>
                  <a:gd name="connsiteY4-10" fmla="*/ 349269 h 923906"/>
                  <a:gd name="connsiteX5-11" fmla="*/ 772813 w 914398"/>
                  <a:gd name="connsiteY5-12" fmla="*/ 613293 h 923906"/>
                  <a:gd name="connsiteX6-13" fmla="*/ 739764 w 914398"/>
                  <a:gd name="connsiteY6-14" fmla="*/ 914398 h 923906"/>
                  <a:gd name="connsiteX7-15" fmla="*/ 457199 w 914398"/>
                  <a:gd name="connsiteY7-16" fmla="*/ 854400 h 923906"/>
                  <a:gd name="connsiteX8-17" fmla="*/ 174634 w 914398"/>
                  <a:gd name="connsiteY8-18" fmla="*/ 914398 h 923906"/>
                  <a:gd name="connsiteX9-19" fmla="*/ 141585 w 914398"/>
                  <a:gd name="connsiteY9-20" fmla="*/ 613293 h 923906"/>
                  <a:gd name="connsiteX10-21" fmla="*/ 0 w 914398"/>
                  <a:gd name="connsiteY10-22" fmla="*/ 349269 h 923906"/>
                  <a:gd name="connsiteX0-23" fmla="*/ 0 w 916461"/>
                  <a:gd name="connsiteY0-24" fmla="*/ 349269 h 923906"/>
                  <a:gd name="connsiteX1-25" fmla="*/ 262139 w 916461"/>
                  <a:gd name="connsiteY1-26" fmla="*/ 223173 h 923906"/>
                  <a:gd name="connsiteX2-27" fmla="*/ 457199 w 916461"/>
                  <a:gd name="connsiteY2-28" fmla="*/ 0 h 923906"/>
                  <a:gd name="connsiteX3-29" fmla="*/ 652259 w 916461"/>
                  <a:gd name="connsiteY3-30" fmla="*/ 223173 h 923906"/>
                  <a:gd name="connsiteX4-31" fmla="*/ 914398 w 916461"/>
                  <a:gd name="connsiteY4-32" fmla="*/ 349269 h 923906"/>
                  <a:gd name="connsiteX5-33" fmla="*/ 772813 w 916461"/>
                  <a:gd name="connsiteY5-34" fmla="*/ 613293 h 923906"/>
                  <a:gd name="connsiteX6-35" fmla="*/ 739764 w 916461"/>
                  <a:gd name="connsiteY6-36" fmla="*/ 914398 h 923906"/>
                  <a:gd name="connsiteX7-37" fmla="*/ 457199 w 916461"/>
                  <a:gd name="connsiteY7-38" fmla="*/ 854400 h 923906"/>
                  <a:gd name="connsiteX8-39" fmla="*/ 174634 w 916461"/>
                  <a:gd name="connsiteY8-40" fmla="*/ 914398 h 923906"/>
                  <a:gd name="connsiteX9-41" fmla="*/ 141585 w 916461"/>
                  <a:gd name="connsiteY9-42" fmla="*/ 613293 h 923906"/>
                  <a:gd name="connsiteX10-43" fmla="*/ 0 w 916461"/>
                  <a:gd name="connsiteY10-44" fmla="*/ 349269 h 923906"/>
                  <a:gd name="connsiteX0-45" fmla="*/ 0 w 916461"/>
                  <a:gd name="connsiteY0-46" fmla="*/ 349269 h 923906"/>
                  <a:gd name="connsiteX1-47" fmla="*/ 262139 w 916461"/>
                  <a:gd name="connsiteY1-48" fmla="*/ 223173 h 923906"/>
                  <a:gd name="connsiteX2-49" fmla="*/ 457199 w 916461"/>
                  <a:gd name="connsiteY2-50" fmla="*/ 0 h 923906"/>
                  <a:gd name="connsiteX3-51" fmla="*/ 652259 w 916461"/>
                  <a:gd name="connsiteY3-52" fmla="*/ 223173 h 923906"/>
                  <a:gd name="connsiteX4-53" fmla="*/ 914398 w 916461"/>
                  <a:gd name="connsiteY4-54" fmla="*/ 349269 h 923906"/>
                  <a:gd name="connsiteX5-55" fmla="*/ 772813 w 916461"/>
                  <a:gd name="connsiteY5-56" fmla="*/ 613293 h 923906"/>
                  <a:gd name="connsiteX6-57" fmla="*/ 739764 w 916461"/>
                  <a:gd name="connsiteY6-58" fmla="*/ 914398 h 923906"/>
                  <a:gd name="connsiteX7-59" fmla="*/ 457199 w 916461"/>
                  <a:gd name="connsiteY7-60" fmla="*/ 854400 h 923906"/>
                  <a:gd name="connsiteX8-61" fmla="*/ 174634 w 916461"/>
                  <a:gd name="connsiteY8-62" fmla="*/ 914398 h 923906"/>
                  <a:gd name="connsiteX9-63" fmla="*/ 141585 w 916461"/>
                  <a:gd name="connsiteY9-64" fmla="*/ 613293 h 923906"/>
                  <a:gd name="connsiteX10-65" fmla="*/ 0 w 916461"/>
                  <a:gd name="connsiteY10-66" fmla="*/ 349269 h 923906"/>
                  <a:gd name="connsiteX0-67" fmla="*/ 2063 w 918524"/>
                  <a:gd name="connsiteY0-68" fmla="*/ 349269 h 923906"/>
                  <a:gd name="connsiteX1-69" fmla="*/ 264202 w 918524"/>
                  <a:gd name="connsiteY1-70" fmla="*/ 223173 h 923906"/>
                  <a:gd name="connsiteX2-71" fmla="*/ 459262 w 918524"/>
                  <a:gd name="connsiteY2-72" fmla="*/ 0 h 923906"/>
                  <a:gd name="connsiteX3-73" fmla="*/ 654322 w 918524"/>
                  <a:gd name="connsiteY3-74" fmla="*/ 223173 h 923906"/>
                  <a:gd name="connsiteX4-75" fmla="*/ 916461 w 918524"/>
                  <a:gd name="connsiteY4-76" fmla="*/ 349269 h 923906"/>
                  <a:gd name="connsiteX5-77" fmla="*/ 774876 w 918524"/>
                  <a:gd name="connsiteY5-78" fmla="*/ 613293 h 923906"/>
                  <a:gd name="connsiteX6-79" fmla="*/ 741827 w 918524"/>
                  <a:gd name="connsiteY6-80" fmla="*/ 914398 h 923906"/>
                  <a:gd name="connsiteX7-81" fmla="*/ 459262 w 918524"/>
                  <a:gd name="connsiteY7-82" fmla="*/ 854400 h 923906"/>
                  <a:gd name="connsiteX8-83" fmla="*/ 176697 w 918524"/>
                  <a:gd name="connsiteY8-84" fmla="*/ 914398 h 923906"/>
                  <a:gd name="connsiteX9-85" fmla="*/ 143648 w 918524"/>
                  <a:gd name="connsiteY9-86" fmla="*/ 613293 h 923906"/>
                  <a:gd name="connsiteX10-87" fmla="*/ 2063 w 918524"/>
                  <a:gd name="connsiteY10-88" fmla="*/ 349269 h 923906"/>
                  <a:gd name="connsiteX0-89" fmla="*/ 2063 w 918524"/>
                  <a:gd name="connsiteY0-90" fmla="*/ 349269 h 923906"/>
                  <a:gd name="connsiteX1-91" fmla="*/ 264202 w 918524"/>
                  <a:gd name="connsiteY1-92" fmla="*/ 223173 h 923906"/>
                  <a:gd name="connsiteX2-93" fmla="*/ 459262 w 918524"/>
                  <a:gd name="connsiteY2-94" fmla="*/ 0 h 923906"/>
                  <a:gd name="connsiteX3-95" fmla="*/ 654322 w 918524"/>
                  <a:gd name="connsiteY3-96" fmla="*/ 223173 h 923906"/>
                  <a:gd name="connsiteX4-97" fmla="*/ 916461 w 918524"/>
                  <a:gd name="connsiteY4-98" fmla="*/ 349269 h 923906"/>
                  <a:gd name="connsiteX5-99" fmla="*/ 774876 w 918524"/>
                  <a:gd name="connsiteY5-100" fmla="*/ 613293 h 923906"/>
                  <a:gd name="connsiteX6-101" fmla="*/ 741827 w 918524"/>
                  <a:gd name="connsiteY6-102" fmla="*/ 914398 h 923906"/>
                  <a:gd name="connsiteX7-103" fmla="*/ 459262 w 918524"/>
                  <a:gd name="connsiteY7-104" fmla="*/ 854400 h 923906"/>
                  <a:gd name="connsiteX8-105" fmla="*/ 176697 w 918524"/>
                  <a:gd name="connsiteY8-106" fmla="*/ 914398 h 923906"/>
                  <a:gd name="connsiteX9-107" fmla="*/ 143648 w 918524"/>
                  <a:gd name="connsiteY9-108" fmla="*/ 613293 h 923906"/>
                  <a:gd name="connsiteX10-109" fmla="*/ 2063 w 918524"/>
                  <a:gd name="connsiteY10-110" fmla="*/ 349269 h 923906"/>
                  <a:gd name="connsiteX0-111" fmla="*/ 2063 w 918524"/>
                  <a:gd name="connsiteY0-112" fmla="*/ 349269 h 923906"/>
                  <a:gd name="connsiteX1-113" fmla="*/ 264202 w 918524"/>
                  <a:gd name="connsiteY1-114" fmla="*/ 223173 h 923906"/>
                  <a:gd name="connsiteX2-115" fmla="*/ 459262 w 918524"/>
                  <a:gd name="connsiteY2-116" fmla="*/ 0 h 923906"/>
                  <a:gd name="connsiteX3-117" fmla="*/ 654322 w 918524"/>
                  <a:gd name="connsiteY3-118" fmla="*/ 223173 h 923906"/>
                  <a:gd name="connsiteX4-119" fmla="*/ 916461 w 918524"/>
                  <a:gd name="connsiteY4-120" fmla="*/ 349269 h 923906"/>
                  <a:gd name="connsiteX5-121" fmla="*/ 774876 w 918524"/>
                  <a:gd name="connsiteY5-122" fmla="*/ 613293 h 923906"/>
                  <a:gd name="connsiteX6-123" fmla="*/ 741827 w 918524"/>
                  <a:gd name="connsiteY6-124" fmla="*/ 914398 h 923906"/>
                  <a:gd name="connsiteX7-125" fmla="*/ 459262 w 918524"/>
                  <a:gd name="connsiteY7-126" fmla="*/ 854400 h 923906"/>
                  <a:gd name="connsiteX8-127" fmla="*/ 176697 w 918524"/>
                  <a:gd name="connsiteY8-128" fmla="*/ 914398 h 923906"/>
                  <a:gd name="connsiteX9-129" fmla="*/ 143648 w 918524"/>
                  <a:gd name="connsiteY9-130" fmla="*/ 613293 h 923906"/>
                  <a:gd name="connsiteX10-131" fmla="*/ 2063 w 918524"/>
                  <a:gd name="connsiteY10-132" fmla="*/ 349269 h 923906"/>
                  <a:gd name="connsiteX0-133" fmla="*/ 2063 w 918524"/>
                  <a:gd name="connsiteY0-134" fmla="*/ 349269 h 923906"/>
                  <a:gd name="connsiteX1-135" fmla="*/ 264202 w 918524"/>
                  <a:gd name="connsiteY1-136" fmla="*/ 223173 h 923906"/>
                  <a:gd name="connsiteX2-137" fmla="*/ 459262 w 918524"/>
                  <a:gd name="connsiteY2-138" fmla="*/ 0 h 923906"/>
                  <a:gd name="connsiteX3-139" fmla="*/ 654322 w 918524"/>
                  <a:gd name="connsiteY3-140" fmla="*/ 223173 h 923906"/>
                  <a:gd name="connsiteX4-141" fmla="*/ 916461 w 918524"/>
                  <a:gd name="connsiteY4-142" fmla="*/ 349269 h 923906"/>
                  <a:gd name="connsiteX5-143" fmla="*/ 774876 w 918524"/>
                  <a:gd name="connsiteY5-144" fmla="*/ 613293 h 923906"/>
                  <a:gd name="connsiteX6-145" fmla="*/ 741827 w 918524"/>
                  <a:gd name="connsiteY6-146" fmla="*/ 914398 h 923906"/>
                  <a:gd name="connsiteX7-147" fmla="*/ 459262 w 918524"/>
                  <a:gd name="connsiteY7-148" fmla="*/ 854400 h 923906"/>
                  <a:gd name="connsiteX8-149" fmla="*/ 176697 w 918524"/>
                  <a:gd name="connsiteY8-150" fmla="*/ 914398 h 923906"/>
                  <a:gd name="connsiteX9-151" fmla="*/ 143648 w 918524"/>
                  <a:gd name="connsiteY9-152" fmla="*/ 613293 h 923906"/>
                  <a:gd name="connsiteX10-153" fmla="*/ 2063 w 918524"/>
                  <a:gd name="connsiteY10-154" fmla="*/ 349269 h 923906"/>
                  <a:gd name="connsiteX0-155" fmla="*/ 654322 w 918524"/>
                  <a:gd name="connsiteY0-156" fmla="*/ 223173 h 923906"/>
                  <a:gd name="connsiteX1-157" fmla="*/ 916461 w 918524"/>
                  <a:gd name="connsiteY1-158" fmla="*/ 349269 h 923906"/>
                  <a:gd name="connsiteX2-159" fmla="*/ 774876 w 918524"/>
                  <a:gd name="connsiteY2-160" fmla="*/ 613293 h 923906"/>
                  <a:gd name="connsiteX3-161" fmla="*/ 741827 w 918524"/>
                  <a:gd name="connsiteY3-162" fmla="*/ 914398 h 923906"/>
                  <a:gd name="connsiteX4-163" fmla="*/ 459262 w 918524"/>
                  <a:gd name="connsiteY4-164" fmla="*/ 854400 h 923906"/>
                  <a:gd name="connsiteX5-165" fmla="*/ 176697 w 918524"/>
                  <a:gd name="connsiteY5-166" fmla="*/ 914398 h 923906"/>
                  <a:gd name="connsiteX6-167" fmla="*/ 143648 w 918524"/>
                  <a:gd name="connsiteY6-168" fmla="*/ 613293 h 923906"/>
                  <a:gd name="connsiteX7-169" fmla="*/ 2063 w 918524"/>
                  <a:gd name="connsiteY7-170" fmla="*/ 349269 h 923906"/>
                  <a:gd name="connsiteX8-171" fmla="*/ 264202 w 918524"/>
                  <a:gd name="connsiteY8-172" fmla="*/ 223173 h 923906"/>
                  <a:gd name="connsiteX9-173" fmla="*/ 459262 w 918524"/>
                  <a:gd name="connsiteY9-174" fmla="*/ 0 h 923906"/>
                  <a:gd name="connsiteX10-175" fmla="*/ 715845 w 918524"/>
                  <a:gd name="connsiteY10-176" fmla="*/ 284696 h 923906"/>
                  <a:gd name="connsiteX0-177" fmla="*/ 916461 w 918524"/>
                  <a:gd name="connsiteY0-178" fmla="*/ 349269 h 923906"/>
                  <a:gd name="connsiteX1-179" fmla="*/ 774876 w 918524"/>
                  <a:gd name="connsiteY1-180" fmla="*/ 613293 h 923906"/>
                  <a:gd name="connsiteX2-181" fmla="*/ 741827 w 918524"/>
                  <a:gd name="connsiteY2-182" fmla="*/ 914398 h 923906"/>
                  <a:gd name="connsiteX3-183" fmla="*/ 459262 w 918524"/>
                  <a:gd name="connsiteY3-184" fmla="*/ 854400 h 923906"/>
                  <a:gd name="connsiteX4-185" fmla="*/ 176697 w 918524"/>
                  <a:gd name="connsiteY4-186" fmla="*/ 914398 h 923906"/>
                  <a:gd name="connsiteX5-187" fmla="*/ 143648 w 918524"/>
                  <a:gd name="connsiteY5-188" fmla="*/ 613293 h 923906"/>
                  <a:gd name="connsiteX6-189" fmla="*/ 2063 w 918524"/>
                  <a:gd name="connsiteY6-190" fmla="*/ 349269 h 923906"/>
                  <a:gd name="connsiteX7-191" fmla="*/ 264202 w 918524"/>
                  <a:gd name="connsiteY7-192" fmla="*/ 223173 h 923906"/>
                  <a:gd name="connsiteX8-193" fmla="*/ 459262 w 918524"/>
                  <a:gd name="connsiteY8-194" fmla="*/ 0 h 923906"/>
                  <a:gd name="connsiteX9-195" fmla="*/ 715845 w 918524"/>
                  <a:gd name="connsiteY9-196" fmla="*/ 284696 h 923906"/>
                  <a:gd name="connsiteX0-197" fmla="*/ 774876 w 774876"/>
                  <a:gd name="connsiteY0-198" fmla="*/ 613293 h 923906"/>
                  <a:gd name="connsiteX1-199" fmla="*/ 741827 w 774876"/>
                  <a:gd name="connsiteY1-200" fmla="*/ 914398 h 923906"/>
                  <a:gd name="connsiteX2-201" fmla="*/ 459262 w 774876"/>
                  <a:gd name="connsiteY2-202" fmla="*/ 854400 h 923906"/>
                  <a:gd name="connsiteX3-203" fmla="*/ 176697 w 774876"/>
                  <a:gd name="connsiteY3-204" fmla="*/ 914398 h 923906"/>
                  <a:gd name="connsiteX4-205" fmla="*/ 143648 w 774876"/>
                  <a:gd name="connsiteY4-206" fmla="*/ 613293 h 923906"/>
                  <a:gd name="connsiteX5-207" fmla="*/ 2063 w 774876"/>
                  <a:gd name="connsiteY5-208" fmla="*/ 349269 h 923906"/>
                  <a:gd name="connsiteX6-209" fmla="*/ 264202 w 774876"/>
                  <a:gd name="connsiteY6-210" fmla="*/ 223173 h 923906"/>
                  <a:gd name="connsiteX7-211" fmla="*/ 459262 w 774876"/>
                  <a:gd name="connsiteY7-212" fmla="*/ 0 h 923906"/>
                  <a:gd name="connsiteX8-213" fmla="*/ 715845 w 774876"/>
                  <a:gd name="connsiteY8-214" fmla="*/ 284696 h 923906"/>
                  <a:gd name="connsiteX0-215" fmla="*/ 741827 w 741827"/>
                  <a:gd name="connsiteY0-216" fmla="*/ 914398 h 923906"/>
                  <a:gd name="connsiteX1-217" fmla="*/ 459262 w 741827"/>
                  <a:gd name="connsiteY1-218" fmla="*/ 854400 h 923906"/>
                  <a:gd name="connsiteX2-219" fmla="*/ 176697 w 741827"/>
                  <a:gd name="connsiteY2-220" fmla="*/ 914398 h 923906"/>
                  <a:gd name="connsiteX3-221" fmla="*/ 143648 w 741827"/>
                  <a:gd name="connsiteY3-222" fmla="*/ 613293 h 923906"/>
                  <a:gd name="connsiteX4-223" fmla="*/ 2063 w 741827"/>
                  <a:gd name="connsiteY4-224" fmla="*/ 349269 h 923906"/>
                  <a:gd name="connsiteX5-225" fmla="*/ 264202 w 741827"/>
                  <a:gd name="connsiteY5-226" fmla="*/ 223173 h 923906"/>
                  <a:gd name="connsiteX6-227" fmla="*/ 459262 w 741827"/>
                  <a:gd name="connsiteY6-228" fmla="*/ 0 h 923906"/>
                  <a:gd name="connsiteX7-229" fmla="*/ 715845 w 741827"/>
                  <a:gd name="connsiteY7-230" fmla="*/ 284696 h 923906"/>
                  <a:gd name="connsiteX0-231" fmla="*/ 459262 w 715845"/>
                  <a:gd name="connsiteY0-232" fmla="*/ 854400 h 916632"/>
                  <a:gd name="connsiteX1-233" fmla="*/ 176697 w 715845"/>
                  <a:gd name="connsiteY1-234" fmla="*/ 914398 h 916632"/>
                  <a:gd name="connsiteX2-235" fmla="*/ 143648 w 715845"/>
                  <a:gd name="connsiteY2-236" fmla="*/ 613293 h 916632"/>
                  <a:gd name="connsiteX3-237" fmla="*/ 2063 w 715845"/>
                  <a:gd name="connsiteY3-238" fmla="*/ 349269 h 916632"/>
                  <a:gd name="connsiteX4-239" fmla="*/ 264202 w 715845"/>
                  <a:gd name="connsiteY4-240" fmla="*/ 223173 h 916632"/>
                  <a:gd name="connsiteX5-241" fmla="*/ 459262 w 715845"/>
                  <a:gd name="connsiteY5-242" fmla="*/ 0 h 916632"/>
                  <a:gd name="connsiteX6-243" fmla="*/ 715845 w 715845"/>
                  <a:gd name="connsiteY6-244" fmla="*/ 284696 h 916632"/>
                  <a:gd name="connsiteX0-245" fmla="*/ 176697 w 715845"/>
                  <a:gd name="connsiteY0-246" fmla="*/ 914398 h 914398"/>
                  <a:gd name="connsiteX1-247" fmla="*/ 143648 w 715845"/>
                  <a:gd name="connsiteY1-248" fmla="*/ 613293 h 914398"/>
                  <a:gd name="connsiteX2-249" fmla="*/ 2063 w 715845"/>
                  <a:gd name="connsiteY2-250" fmla="*/ 349269 h 914398"/>
                  <a:gd name="connsiteX3-251" fmla="*/ 264202 w 715845"/>
                  <a:gd name="connsiteY3-252" fmla="*/ 223173 h 914398"/>
                  <a:gd name="connsiteX4-253" fmla="*/ 459262 w 715845"/>
                  <a:gd name="connsiteY4-254" fmla="*/ 0 h 914398"/>
                  <a:gd name="connsiteX5-255" fmla="*/ 715845 w 715845"/>
                  <a:gd name="connsiteY5-256" fmla="*/ 284696 h 914398"/>
                  <a:gd name="connsiteX0-257" fmla="*/ 143648 w 715845"/>
                  <a:gd name="connsiteY0-258" fmla="*/ 613293 h 613293"/>
                  <a:gd name="connsiteX1-259" fmla="*/ 2063 w 715845"/>
                  <a:gd name="connsiteY1-260" fmla="*/ 349269 h 613293"/>
                  <a:gd name="connsiteX2-261" fmla="*/ 264202 w 715845"/>
                  <a:gd name="connsiteY2-262" fmla="*/ 223173 h 613293"/>
                  <a:gd name="connsiteX3-263" fmla="*/ 459262 w 715845"/>
                  <a:gd name="connsiteY3-264" fmla="*/ 0 h 613293"/>
                  <a:gd name="connsiteX4-265" fmla="*/ 715845 w 715845"/>
                  <a:gd name="connsiteY4-266" fmla="*/ 284696 h 613293"/>
                  <a:gd name="connsiteX0-267" fmla="*/ 0 w 713782"/>
                  <a:gd name="connsiteY0-268" fmla="*/ 349269 h 349269"/>
                  <a:gd name="connsiteX1-269" fmla="*/ 262139 w 713782"/>
                  <a:gd name="connsiteY1-270" fmla="*/ 223173 h 349269"/>
                  <a:gd name="connsiteX2-271" fmla="*/ 457199 w 713782"/>
                  <a:gd name="connsiteY2-272" fmla="*/ 0 h 349269"/>
                  <a:gd name="connsiteX3-273" fmla="*/ 713782 w 713782"/>
                  <a:gd name="connsiteY3-274" fmla="*/ 284696 h 349269"/>
                  <a:gd name="connsiteX0-275" fmla="*/ 0 w 457199"/>
                  <a:gd name="connsiteY0-276" fmla="*/ 349269 h 349269"/>
                  <a:gd name="connsiteX1-277" fmla="*/ 262139 w 457199"/>
                  <a:gd name="connsiteY1-278" fmla="*/ 223173 h 349269"/>
                  <a:gd name="connsiteX2-279" fmla="*/ 457199 w 457199"/>
                  <a:gd name="connsiteY2-280" fmla="*/ 0 h 349269"/>
                  <a:gd name="connsiteX0-281" fmla="*/ 0 w 195060"/>
                  <a:gd name="connsiteY0-282" fmla="*/ 223173 h 223173"/>
                  <a:gd name="connsiteX1-283" fmla="*/ 195060 w 195060"/>
                  <a:gd name="connsiteY1-284" fmla="*/ 0 h 223173"/>
                </a:gdLst>
                <a:ahLst/>
                <a:cxnLst>
                  <a:cxn ang="0">
                    <a:pos x="connsiteX0-1" y="connsiteY0-2"/>
                  </a:cxn>
                  <a:cxn ang="0">
                    <a:pos x="connsiteX1-3" y="connsiteY1-4"/>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卡通简体" panose="03000509000000000000" pitchFamily="65" charset="-122"/>
                  <a:ea typeface="方正卡通简体" panose="03000509000000000000" pitchFamily="65" charset="-122"/>
                </a:endParaRPr>
              </a:p>
            </p:txBody>
          </p:sp>
        </p:grpSp>
      </p:grpSp>
      <p:pic>
        <p:nvPicPr>
          <p:cNvPr id="48" name="图片 4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14718" y="4368512"/>
            <a:ext cx="2143397" cy="2143397"/>
          </a:xfrm>
          <a:prstGeom prst="rect">
            <a:avLst/>
          </a:prstGeom>
        </p:spPr>
      </p:pic>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1" fill="hold" grpId="0" nodeType="withEffect">
                                      <p:stCondLst>
                                        <p:cond delay="6750"/>
                                      </p:stCondLst>
                                      <p:childTnLst>
                                        <p:set>
                                          <p:cBhvr>
                                            <p:cTn id="9" dur="1" fill="hold">
                                              <p:stCondLst>
                                                <p:cond delay="0"/>
                                              </p:stCondLst>
                                            </p:cTn>
                                            <p:tgtEl>
                                              <p:spTgt spid="22"/>
                                            </p:tgtEl>
                                            <p:attrNameLst>
                                              <p:attrName>style.visibility</p:attrName>
                                            </p:attrNameLst>
                                          </p:cBhvr>
                                          <p:to>
                                            <p:strVal val="visible"/>
                                          </p:to>
                                        </p:set>
                                        <p:animEffect transition="in" filter="wipe(up)">
                                          <p:cBhvr>
                                            <p:cTn id="10" dur="1500"/>
                                            <p:tgtEl>
                                              <p:spTgt spid="22"/>
                                            </p:tgtEl>
                                          </p:cBhvr>
                                        </p:animEffect>
                                      </p:childTnLst>
                                    </p:cTn>
                                  </p:par>
                                  <p:par>
                                    <p:cTn id="11" presetID="53" presetClass="entr" presetSubtype="16" fill="hold" nodeType="withEffect">
                                      <p:stCondLst>
                                        <p:cond delay="775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par>
                                    <p:cTn id="16" presetID="22" presetClass="entr" presetSubtype="8" fill="hold" grpId="0" nodeType="withEffect">
                                      <p:stCondLst>
                                        <p:cond delay="820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1000"/>
                                            <p:tgtEl>
                                              <p:spTgt spid="14"/>
                                            </p:tgtEl>
                                          </p:cBhvr>
                                        </p:animEffect>
                                      </p:childTnLst>
                                    </p:cTn>
                                  </p:par>
                                  <p:par>
                                    <p:cTn id="19" presetID="22" presetClass="entr" presetSubtype="8" fill="hold" nodeType="withEffect">
                                      <p:stCondLst>
                                        <p:cond delay="820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1000"/>
                                            <p:tgtEl>
                                              <p:spTgt spid="15"/>
                                            </p:tgtEl>
                                          </p:cBhvr>
                                        </p:animEffect>
                                      </p:childTnLst>
                                    </p:cTn>
                                  </p:par>
                                  <p:par>
                                    <p:cTn id="22" presetID="22" presetClass="entr" presetSubtype="1" fill="hold" grpId="0" nodeType="withEffect">
                                      <p:stCondLst>
                                        <p:cond delay="9250"/>
                                      </p:stCondLst>
                                      <p:childTnLst>
                                        <p:set>
                                          <p:cBhvr>
                                            <p:cTn id="23" dur="1" fill="hold">
                                              <p:stCondLst>
                                                <p:cond delay="0"/>
                                              </p:stCondLst>
                                            </p:cTn>
                                            <p:tgtEl>
                                              <p:spTgt spid="13"/>
                                            </p:tgtEl>
                                            <p:attrNameLst>
                                              <p:attrName>style.visibility</p:attrName>
                                            </p:attrNameLst>
                                          </p:cBhvr>
                                          <p:to>
                                            <p:strVal val="visible"/>
                                          </p:to>
                                        </p:set>
                                        <p:animEffect transition="in" filter="wipe(up)">
                                          <p:cBhvr>
                                            <p:cTn id="24" dur="1450"/>
                                            <p:tgtEl>
                                              <p:spTgt spid="13"/>
                                            </p:tgtEl>
                                          </p:cBhvr>
                                        </p:animEffect>
                                      </p:childTnLst>
                                    </p:cTn>
                                  </p:par>
                                  <p:par>
                                    <p:cTn id="25" presetID="53" presetClass="entr" presetSubtype="16" fill="hold" nodeType="withEffect">
                                      <p:stCondLst>
                                        <p:cond delay="1070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par>
                                    <p:cTn id="30" presetID="22" presetClass="entr" presetSubtype="8" fill="hold" grpId="0" nodeType="withEffect">
                                      <p:stCondLst>
                                        <p:cond delay="1120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1000"/>
                                            <p:tgtEl>
                                              <p:spTgt spid="17"/>
                                            </p:tgtEl>
                                          </p:cBhvr>
                                        </p:animEffect>
                                      </p:childTnLst>
                                    </p:cTn>
                                  </p:par>
                                  <p:par>
                                    <p:cTn id="33" presetID="22" presetClass="entr" presetSubtype="8" fill="hold" nodeType="withEffect">
                                      <p:stCondLst>
                                        <p:cond delay="1120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1000"/>
                                            <p:tgtEl>
                                              <p:spTgt spid="18"/>
                                            </p:tgtEl>
                                          </p:cBhvr>
                                        </p:animEffect>
                                      </p:childTnLst>
                                    </p:cTn>
                                  </p:par>
                                  <p:par>
                                    <p:cTn id="36" presetID="22" presetClass="entr" presetSubtype="1" fill="hold" grpId="0" nodeType="withEffect">
                                      <p:stCondLst>
                                        <p:cond delay="12200"/>
                                      </p:stCondLst>
                                      <p:childTnLst>
                                        <p:set>
                                          <p:cBhvr>
                                            <p:cTn id="37" dur="1" fill="hold">
                                              <p:stCondLst>
                                                <p:cond delay="0"/>
                                              </p:stCondLst>
                                            </p:cTn>
                                            <p:tgtEl>
                                              <p:spTgt spid="16"/>
                                            </p:tgtEl>
                                            <p:attrNameLst>
                                              <p:attrName>style.visibility</p:attrName>
                                            </p:attrNameLst>
                                          </p:cBhvr>
                                          <p:to>
                                            <p:strVal val="visible"/>
                                          </p:to>
                                        </p:set>
                                        <p:animEffect transition="in" filter="wipe(up)">
                                          <p:cBhvr>
                                            <p:cTn id="38" dur="1500"/>
                                            <p:tgtEl>
                                              <p:spTgt spid="16"/>
                                            </p:tgtEl>
                                          </p:cBhvr>
                                        </p:animEffect>
                                      </p:childTnLst>
                                    </p:cTn>
                                  </p:par>
                                  <p:par>
                                    <p:cTn id="39" presetID="53" presetClass="entr" presetSubtype="16" fill="hold" nodeType="withEffect">
                                      <p:stCondLst>
                                        <p:cond delay="1370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par>
                                    <p:cTn id="44" presetID="22" presetClass="entr" presetSubtype="8" fill="hold" grpId="0" nodeType="withEffect">
                                      <p:stCondLst>
                                        <p:cond delay="14200"/>
                                      </p:stCondLst>
                                      <p:childTnLst>
                                        <p:set>
                                          <p:cBhvr>
                                            <p:cTn id="45" dur="1" fill="hold">
                                              <p:stCondLst>
                                                <p:cond delay="0"/>
                                              </p:stCondLst>
                                            </p:cTn>
                                            <p:tgtEl>
                                              <p:spTgt spid="20"/>
                                            </p:tgtEl>
                                            <p:attrNameLst>
                                              <p:attrName>style.visibility</p:attrName>
                                            </p:attrNameLst>
                                          </p:cBhvr>
                                          <p:to>
                                            <p:strVal val="visible"/>
                                          </p:to>
                                        </p:set>
                                        <p:animEffect transition="in" filter="wipe(left)">
                                          <p:cBhvr>
                                            <p:cTn id="46" dur="1000"/>
                                            <p:tgtEl>
                                              <p:spTgt spid="20"/>
                                            </p:tgtEl>
                                          </p:cBhvr>
                                        </p:animEffect>
                                      </p:childTnLst>
                                    </p:cTn>
                                  </p:par>
                                  <p:par>
                                    <p:cTn id="47" presetID="22" presetClass="entr" presetSubtype="8" fill="hold" nodeType="withEffect">
                                      <p:stCondLst>
                                        <p:cond delay="14200"/>
                                      </p:stCondLst>
                                      <p:childTnLst>
                                        <p:set>
                                          <p:cBhvr>
                                            <p:cTn id="48" dur="1" fill="hold">
                                              <p:stCondLst>
                                                <p:cond delay="0"/>
                                              </p:stCondLst>
                                            </p:cTn>
                                            <p:tgtEl>
                                              <p:spTgt spid="21"/>
                                            </p:tgtEl>
                                            <p:attrNameLst>
                                              <p:attrName>style.visibility</p:attrName>
                                            </p:attrNameLst>
                                          </p:cBhvr>
                                          <p:to>
                                            <p:strVal val="visible"/>
                                          </p:to>
                                        </p:set>
                                        <p:animEffect transition="in" filter="wipe(left)">
                                          <p:cBhvr>
                                            <p:cTn id="49" dur="1000"/>
                                            <p:tgtEl>
                                              <p:spTgt spid="21"/>
                                            </p:tgtEl>
                                          </p:cBhvr>
                                        </p:animEffect>
                                      </p:childTnLst>
                                    </p:cTn>
                                  </p:par>
                                  <p:par>
                                    <p:cTn id="50" presetID="22" presetClass="entr" presetSubtype="1" fill="hold" grpId="0" nodeType="withEffect">
                                      <p:stCondLst>
                                        <p:cond delay="15200"/>
                                      </p:stCondLst>
                                      <p:childTnLst>
                                        <p:set>
                                          <p:cBhvr>
                                            <p:cTn id="51" dur="1" fill="hold">
                                              <p:stCondLst>
                                                <p:cond delay="0"/>
                                              </p:stCondLst>
                                            </p:cTn>
                                            <p:tgtEl>
                                              <p:spTgt spid="19"/>
                                            </p:tgtEl>
                                            <p:attrNameLst>
                                              <p:attrName>style.visibility</p:attrName>
                                            </p:attrNameLst>
                                          </p:cBhvr>
                                          <p:to>
                                            <p:strVal val="visible"/>
                                          </p:to>
                                        </p:set>
                                        <p:animEffect transition="in" filter="wipe(up)">
                                          <p:cBhvr>
                                            <p:cTn id="52" dur="1500"/>
                                            <p:tgtEl>
                                              <p:spTgt spid="19"/>
                                            </p:tgtEl>
                                          </p:cBhvr>
                                        </p:animEffect>
                                      </p:childTnLst>
                                    </p:cTn>
                                  </p:par>
                                  <p:par>
                                    <p:cTn id="53" presetID="53" presetClass="entr" presetSubtype="16" fill="hold" nodeType="withEffect">
                                      <p:stCondLst>
                                        <p:cond delay="16700"/>
                                      </p:stCondLst>
                                      <p:childTnLst>
                                        <p:set>
                                          <p:cBhvr>
                                            <p:cTn id="54" dur="1" fill="hold">
                                              <p:stCondLst>
                                                <p:cond delay="0"/>
                                              </p:stCondLst>
                                            </p:cTn>
                                            <p:tgtEl>
                                              <p:spTgt spid="26"/>
                                            </p:tgtEl>
                                            <p:attrNameLst>
                                              <p:attrName>style.visibility</p:attrName>
                                            </p:attrNameLst>
                                          </p:cBhvr>
                                          <p:to>
                                            <p:strVal val="visible"/>
                                          </p:to>
                                        </p:set>
                                        <p:anim calcmode="lin" valueType="num">
                                          <p:cBhvr>
                                            <p:cTn id="55" dur="500" fill="hold"/>
                                            <p:tgtEl>
                                              <p:spTgt spid="26"/>
                                            </p:tgtEl>
                                            <p:attrNameLst>
                                              <p:attrName>ppt_w</p:attrName>
                                            </p:attrNameLst>
                                          </p:cBhvr>
                                          <p:tavLst>
                                            <p:tav tm="0">
                                              <p:val>
                                                <p:fltVal val="0"/>
                                              </p:val>
                                            </p:tav>
                                            <p:tav tm="100000">
                                              <p:val>
                                                <p:strVal val="#ppt_w"/>
                                              </p:val>
                                            </p:tav>
                                          </p:tavLst>
                                        </p:anim>
                                        <p:anim calcmode="lin" valueType="num">
                                          <p:cBhvr>
                                            <p:cTn id="56" dur="500" fill="hold"/>
                                            <p:tgtEl>
                                              <p:spTgt spid="26"/>
                                            </p:tgtEl>
                                            <p:attrNameLst>
                                              <p:attrName>ppt_h</p:attrName>
                                            </p:attrNameLst>
                                          </p:cBhvr>
                                          <p:tavLst>
                                            <p:tav tm="0">
                                              <p:val>
                                                <p:fltVal val="0"/>
                                              </p:val>
                                            </p:tav>
                                            <p:tav tm="100000">
                                              <p:val>
                                                <p:strVal val="#ppt_h"/>
                                              </p:val>
                                            </p:tav>
                                          </p:tavLst>
                                        </p:anim>
                                        <p:animEffect transition="in" filter="fade">
                                          <p:cBhvr>
                                            <p:cTn id="57" dur="500"/>
                                            <p:tgtEl>
                                              <p:spTgt spid="26"/>
                                            </p:tgtEl>
                                          </p:cBhvr>
                                        </p:animEffect>
                                      </p:childTnLst>
                                    </p:cTn>
                                  </p:par>
                                  <p:par>
                                    <p:cTn id="58" presetID="22" presetClass="entr" presetSubtype="8" fill="hold" grpId="0" nodeType="withEffect">
                                      <p:stCondLst>
                                        <p:cond delay="17200"/>
                                      </p:stCondLst>
                                      <p:childTnLst>
                                        <p:set>
                                          <p:cBhvr>
                                            <p:cTn id="59" dur="1" fill="hold">
                                              <p:stCondLst>
                                                <p:cond delay="0"/>
                                              </p:stCondLst>
                                            </p:cTn>
                                            <p:tgtEl>
                                              <p:spTgt spid="30"/>
                                            </p:tgtEl>
                                            <p:attrNameLst>
                                              <p:attrName>style.visibility</p:attrName>
                                            </p:attrNameLst>
                                          </p:cBhvr>
                                          <p:to>
                                            <p:strVal val="visible"/>
                                          </p:to>
                                        </p:set>
                                        <p:animEffect transition="in" filter="wipe(left)">
                                          <p:cBhvr>
                                            <p:cTn id="60" dur="1000"/>
                                            <p:tgtEl>
                                              <p:spTgt spid="30"/>
                                            </p:tgtEl>
                                          </p:cBhvr>
                                        </p:animEffect>
                                      </p:childTnLst>
                                    </p:cTn>
                                  </p:par>
                                  <p:par>
                                    <p:cTn id="61" presetID="22" presetClass="entr" presetSubtype="8" fill="hold" nodeType="withEffect">
                                      <p:stCondLst>
                                        <p:cond delay="17200"/>
                                      </p:stCondLst>
                                      <p:childTnLst>
                                        <p:set>
                                          <p:cBhvr>
                                            <p:cTn id="62" dur="1" fill="hold">
                                              <p:stCondLst>
                                                <p:cond delay="0"/>
                                              </p:stCondLst>
                                            </p:cTn>
                                            <p:tgtEl>
                                              <p:spTgt spid="31"/>
                                            </p:tgtEl>
                                            <p:attrNameLst>
                                              <p:attrName>style.visibility</p:attrName>
                                            </p:attrNameLst>
                                          </p:cBhvr>
                                          <p:to>
                                            <p:strVal val="visible"/>
                                          </p:to>
                                        </p:set>
                                        <p:animEffect transition="in" filter="wipe(left)">
                                          <p:cBhvr>
                                            <p:cTn id="63" dur="1000"/>
                                            <p:tgtEl>
                                              <p:spTgt spid="31"/>
                                            </p:tgtEl>
                                          </p:cBhvr>
                                        </p:animEffect>
                                      </p:childTnLst>
                                    </p:cTn>
                                  </p:par>
                                  <p:par>
                                    <p:cTn id="64" presetID="22" presetClass="entr" presetSubtype="1" fill="hold" grpId="0" nodeType="withEffect">
                                      <p:stCondLst>
                                        <p:cond delay="18200"/>
                                      </p:stCondLst>
                                      <p:childTnLst>
                                        <p:set>
                                          <p:cBhvr>
                                            <p:cTn id="65" dur="1" fill="hold">
                                              <p:stCondLst>
                                                <p:cond delay="0"/>
                                              </p:stCondLst>
                                            </p:cTn>
                                            <p:tgtEl>
                                              <p:spTgt spid="29"/>
                                            </p:tgtEl>
                                            <p:attrNameLst>
                                              <p:attrName>style.visibility</p:attrName>
                                            </p:attrNameLst>
                                          </p:cBhvr>
                                          <p:to>
                                            <p:strVal val="visible"/>
                                          </p:to>
                                        </p:set>
                                        <p:animEffect transition="in" filter="wipe(up)">
                                          <p:cBhvr>
                                            <p:cTn id="66" dur="1450"/>
                                            <p:tgtEl>
                                              <p:spTgt spid="29"/>
                                            </p:tgtEl>
                                          </p:cBhvr>
                                        </p:animEffect>
                                      </p:childTnLst>
                                    </p:cTn>
                                  </p:par>
                                  <p:par>
                                    <p:cTn id="67" presetID="53" presetClass="entr" presetSubtype="16" fill="hold" nodeType="withEffect">
                                      <p:stCondLst>
                                        <p:cond delay="19700"/>
                                      </p:stCondLst>
                                      <p:childTnLst>
                                        <p:set>
                                          <p:cBhvr>
                                            <p:cTn id="68" dur="1" fill="hold">
                                              <p:stCondLst>
                                                <p:cond delay="0"/>
                                              </p:stCondLst>
                                            </p:cTn>
                                            <p:tgtEl>
                                              <p:spTgt spid="23"/>
                                            </p:tgtEl>
                                            <p:attrNameLst>
                                              <p:attrName>style.visibility</p:attrName>
                                            </p:attrNameLst>
                                          </p:cBhvr>
                                          <p:to>
                                            <p:strVal val="visible"/>
                                          </p:to>
                                        </p:set>
                                        <p:anim calcmode="lin" valueType="num">
                                          <p:cBhvr>
                                            <p:cTn id="69" dur="500" fill="hold"/>
                                            <p:tgtEl>
                                              <p:spTgt spid="23"/>
                                            </p:tgtEl>
                                            <p:attrNameLst>
                                              <p:attrName>ppt_w</p:attrName>
                                            </p:attrNameLst>
                                          </p:cBhvr>
                                          <p:tavLst>
                                            <p:tav tm="0">
                                              <p:val>
                                                <p:fltVal val="0"/>
                                              </p:val>
                                            </p:tav>
                                            <p:tav tm="100000">
                                              <p:val>
                                                <p:strVal val="#ppt_w"/>
                                              </p:val>
                                            </p:tav>
                                          </p:tavLst>
                                        </p:anim>
                                        <p:anim calcmode="lin" valueType="num">
                                          <p:cBhvr>
                                            <p:cTn id="70" dur="500" fill="hold"/>
                                            <p:tgtEl>
                                              <p:spTgt spid="23"/>
                                            </p:tgtEl>
                                            <p:attrNameLst>
                                              <p:attrName>ppt_h</p:attrName>
                                            </p:attrNameLst>
                                          </p:cBhvr>
                                          <p:tavLst>
                                            <p:tav tm="0">
                                              <p:val>
                                                <p:fltVal val="0"/>
                                              </p:val>
                                            </p:tav>
                                            <p:tav tm="100000">
                                              <p:val>
                                                <p:strVal val="#ppt_h"/>
                                              </p:val>
                                            </p:tav>
                                          </p:tavLst>
                                        </p:anim>
                                        <p:animEffect transition="in" filter="fade">
                                          <p:cBhvr>
                                            <p:cTn id="71" dur="500"/>
                                            <p:tgtEl>
                                              <p:spTgt spid="23"/>
                                            </p:tgtEl>
                                          </p:cBhvr>
                                        </p:animEffect>
                                      </p:childTnLst>
                                    </p:cTn>
                                  </p:par>
                                  <p:par>
                                    <p:cTn id="72" presetID="22" presetClass="entr" presetSubtype="8" fill="hold" grpId="0" nodeType="withEffect">
                                      <p:stCondLst>
                                        <p:cond delay="20200"/>
                                      </p:stCondLst>
                                      <p:childTnLst>
                                        <p:set>
                                          <p:cBhvr>
                                            <p:cTn id="73" dur="1" fill="hold">
                                              <p:stCondLst>
                                                <p:cond delay="0"/>
                                              </p:stCondLst>
                                            </p:cTn>
                                            <p:tgtEl>
                                              <p:spTgt spid="33"/>
                                            </p:tgtEl>
                                            <p:attrNameLst>
                                              <p:attrName>style.visibility</p:attrName>
                                            </p:attrNameLst>
                                          </p:cBhvr>
                                          <p:to>
                                            <p:strVal val="visible"/>
                                          </p:to>
                                        </p:set>
                                        <p:animEffect transition="in" filter="wipe(left)">
                                          <p:cBhvr>
                                            <p:cTn id="74" dur="1000"/>
                                            <p:tgtEl>
                                              <p:spTgt spid="33"/>
                                            </p:tgtEl>
                                          </p:cBhvr>
                                        </p:animEffect>
                                      </p:childTnLst>
                                    </p:cTn>
                                  </p:par>
                                  <p:par>
                                    <p:cTn id="75" presetID="22" presetClass="entr" presetSubtype="8" fill="hold" nodeType="withEffect">
                                      <p:stCondLst>
                                        <p:cond delay="20200"/>
                                      </p:stCondLst>
                                      <p:childTnLst>
                                        <p:set>
                                          <p:cBhvr>
                                            <p:cTn id="76" dur="1" fill="hold">
                                              <p:stCondLst>
                                                <p:cond delay="0"/>
                                              </p:stCondLst>
                                            </p:cTn>
                                            <p:tgtEl>
                                              <p:spTgt spid="34"/>
                                            </p:tgtEl>
                                            <p:attrNameLst>
                                              <p:attrName>style.visibility</p:attrName>
                                            </p:attrNameLst>
                                          </p:cBhvr>
                                          <p:to>
                                            <p:strVal val="visible"/>
                                          </p:to>
                                        </p:set>
                                        <p:animEffect transition="in" filter="wipe(left)">
                                          <p:cBhvr>
                                            <p:cTn id="77" dur="1000"/>
                                            <p:tgtEl>
                                              <p:spTgt spid="34"/>
                                            </p:tgtEl>
                                          </p:cBhvr>
                                        </p:animEffect>
                                      </p:childTnLst>
                                    </p:cTn>
                                  </p:par>
                                  <p:par>
                                    <p:cTn id="78" presetID="22" presetClass="entr" presetSubtype="1" fill="hold" grpId="0" nodeType="withEffect">
                                      <p:stCondLst>
                                        <p:cond delay="21200"/>
                                      </p:stCondLst>
                                      <p:childTnLst>
                                        <p:set>
                                          <p:cBhvr>
                                            <p:cTn id="79" dur="1" fill="hold">
                                              <p:stCondLst>
                                                <p:cond delay="0"/>
                                              </p:stCondLst>
                                            </p:cTn>
                                            <p:tgtEl>
                                              <p:spTgt spid="32"/>
                                            </p:tgtEl>
                                            <p:attrNameLst>
                                              <p:attrName>style.visibility</p:attrName>
                                            </p:attrNameLst>
                                          </p:cBhvr>
                                          <p:to>
                                            <p:strVal val="visible"/>
                                          </p:to>
                                        </p:set>
                                        <p:animEffect transition="in" filter="wipe(up)">
                                          <p:cBhvr>
                                            <p:cTn id="80" dur="1500"/>
                                            <p:tgtEl>
                                              <p:spTgt spid="32"/>
                                            </p:tgtEl>
                                          </p:cBhvr>
                                        </p:animEffect>
                                      </p:childTnLst>
                                    </p:cTn>
                                  </p:par>
                                  <p:par>
                                    <p:cTn id="81" presetID="42" presetClass="entr" presetSubtype="0" fill="hold" nodeType="withEffect">
                                      <p:stCondLst>
                                        <p:cond delay="50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1000"/>
                                            <p:tgtEl>
                                              <p:spTgt spid="35"/>
                                            </p:tgtEl>
                                          </p:cBhvr>
                                        </p:animEffect>
                                        <p:anim calcmode="lin" valueType="num">
                                          <p:cBhvr>
                                            <p:cTn id="84" dur="1000" fill="hold"/>
                                            <p:tgtEl>
                                              <p:spTgt spid="35"/>
                                            </p:tgtEl>
                                            <p:attrNameLst>
                                              <p:attrName>ppt_x</p:attrName>
                                            </p:attrNameLst>
                                          </p:cBhvr>
                                          <p:tavLst>
                                            <p:tav tm="0">
                                              <p:val>
                                                <p:strVal val="#ppt_x"/>
                                              </p:val>
                                            </p:tav>
                                            <p:tav tm="100000">
                                              <p:val>
                                                <p:strVal val="#ppt_x"/>
                                              </p:val>
                                            </p:tav>
                                          </p:tavLst>
                                        </p:anim>
                                        <p:anim calcmode="lin" valueType="num">
                                          <p:cBhvr>
                                            <p:cTn id="85" dur="1000" fill="hold"/>
                                            <p:tgtEl>
                                              <p:spTgt spid="35"/>
                                            </p:tgtEl>
                                            <p:attrNameLst>
                                              <p:attrName>ppt_y</p:attrName>
                                            </p:attrNameLst>
                                          </p:cBhvr>
                                          <p:tavLst>
                                            <p:tav tm="0">
                                              <p:val>
                                                <p:strVal val="#ppt_y+.1"/>
                                              </p:val>
                                            </p:tav>
                                            <p:tav tm="100000">
                                              <p:val>
                                                <p:strVal val="#ppt_y"/>
                                              </p:val>
                                            </p:tav>
                                          </p:tavLst>
                                        </p:anim>
                                      </p:childTnLst>
                                    </p:cTn>
                                  </p:par>
                                  <p:par>
                                    <p:cTn id="86" presetID="47" presetClass="entr" presetSubtype="0" fill="hold" nodeType="withEffect">
                                      <p:stCondLst>
                                        <p:cond delay="7250"/>
                                      </p:stCondLst>
                                      <p:childTnLst>
                                        <p:set>
                                          <p:cBhvr>
                                            <p:cTn id="87" dur="1" fill="hold">
                                              <p:stCondLst>
                                                <p:cond delay="0"/>
                                              </p:stCondLst>
                                            </p:cTn>
                                            <p:tgtEl>
                                              <p:spTgt spid="37"/>
                                            </p:tgtEl>
                                            <p:attrNameLst>
                                              <p:attrName>style.visibility</p:attrName>
                                            </p:attrNameLst>
                                          </p:cBhvr>
                                          <p:to>
                                            <p:strVal val="visible"/>
                                          </p:to>
                                        </p:set>
                                        <p:animEffect transition="in" filter="fade">
                                          <p:cBhvr>
                                            <p:cTn id="88" dur="1000"/>
                                            <p:tgtEl>
                                              <p:spTgt spid="37"/>
                                            </p:tgtEl>
                                          </p:cBhvr>
                                        </p:animEffect>
                                        <p:anim calcmode="lin" valueType="num">
                                          <p:cBhvr>
                                            <p:cTn id="89" dur="1000" fill="hold"/>
                                            <p:tgtEl>
                                              <p:spTgt spid="37"/>
                                            </p:tgtEl>
                                            <p:attrNameLst>
                                              <p:attrName>ppt_x</p:attrName>
                                            </p:attrNameLst>
                                          </p:cBhvr>
                                          <p:tavLst>
                                            <p:tav tm="0">
                                              <p:val>
                                                <p:strVal val="#ppt_x"/>
                                              </p:val>
                                            </p:tav>
                                            <p:tav tm="100000">
                                              <p:val>
                                                <p:strVal val="#ppt_x"/>
                                              </p:val>
                                            </p:tav>
                                          </p:tavLst>
                                        </p:anim>
                                        <p:anim calcmode="lin" valueType="num">
                                          <p:cBhvr>
                                            <p:cTn id="90" dur="1000" fill="hold"/>
                                            <p:tgtEl>
                                              <p:spTgt spid="37"/>
                                            </p:tgtEl>
                                            <p:attrNameLst>
                                              <p:attrName>ppt_y</p:attrName>
                                            </p:attrNameLst>
                                          </p:cBhvr>
                                          <p:tavLst>
                                            <p:tav tm="0">
                                              <p:val>
                                                <p:strVal val="#ppt_y-.1"/>
                                              </p:val>
                                            </p:tav>
                                            <p:tav tm="100000">
                                              <p:val>
                                                <p:strVal val="#ppt_y"/>
                                              </p:val>
                                            </p:tav>
                                          </p:tavLst>
                                        </p:anim>
                                      </p:childTnLst>
                                    </p:cTn>
                                  </p:par>
                                  <p:par>
                                    <p:cTn id="91" presetID="10" presetClass="entr" presetSubtype="0" fill="hold" nodeType="withEffect">
                                      <p:stCondLst>
                                        <p:cond delay="8250"/>
                                      </p:stCondLst>
                                      <p:childTnLst>
                                        <p:set>
                                          <p:cBhvr>
                                            <p:cTn id="92" dur="1" fill="hold">
                                              <p:stCondLst>
                                                <p:cond delay="0"/>
                                              </p:stCondLst>
                                            </p:cTn>
                                            <p:tgtEl>
                                              <p:spTgt spid="40"/>
                                            </p:tgtEl>
                                            <p:attrNameLst>
                                              <p:attrName>style.visibility</p:attrName>
                                            </p:attrNameLst>
                                          </p:cBhvr>
                                          <p:to>
                                            <p:strVal val="visible"/>
                                          </p:to>
                                        </p:set>
                                        <p:animEffect transition="in" filter="fade">
                                          <p:cBhvr>
                                            <p:cTn id="93" dur="250"/>
                                            <p:tgtEl>
                                              <p:spTgt spid="40"/>
                                            </p:tgtEl>
                                          </p:cBhvr>
                                        </p:animEffect>
                                      </p:childTnLst>
                                    </p:cTn>
                                  </p:par>
                                  <p:par>
                                    <p:cTn id="94" presetID="42" presetClass="path" presetSubtype="0" accel="50000" fill="hold" nodeType="withEffect" p14:presetBounceEnd="56000">
                                      <p:stCondLst>
                                        <p:cond delay="8250"/>
                                      </p:stCondLst>
                                      <p:childTnLst>
                                        <p:animMotion origin="layout" path="M 0.0207 0.10069 L 8.33333E-7 -3.7037E-7 " pathEditMode="relative" rAng="0" ptsTypes="AA" p14:bounceEnd="56000">
                                          <p:cBhvr>
                                            <p:cTn id="95" dur="1000" fill="hold"/>
                                            <p:tgtEl>
                                              <p:spTgt spid="40"/>
                                            </p:tgtEl>
                                            <p:attrNameLst>
                                              <p:attrName>ppt_x</p:attrName>
                                              <p:attrName>ppt_y</p:attrName>
                                            </p:attrNameLst>
                                          </p:cBhvr>
                                          <p:rCtr x="-1042" y="-5046"/>
                                        </p:animMotion>
                                      </p:childTnLst>
                                    </p:cTn>
                                  </p:par>
                                  <p:par>
                                    <p:cTn id="96" presetID="8" presetClass="emph" presetSubtype="0" repeatCount="indefinite" fill="hold" nodeType="withEffect">
                                      <p:stCondLst>
                                        <p:cond delay="9300"/>
                                      </p:stCondLst>
                                      <p:childTnLst>
                                        <p:animRot by="43200000">
                                          <p:cBhvr>
                                            <p:cTn id="97" dur="5000" fill="hold"/>
                                            <p:tgtEl>
                                              <p:spTgt spid="4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14" grpId="0"/>
          <p:bldP spid="16" grpId="0"/>
          <p:bldP spid="17" grpId="0"/>
          <p:bldP spid="19" grpId="0"/>
          <p:bldP spid="20" grpId="0"/>
          <p:bldP spid="22" grpId="0"/>
          <p:bldP spid="29" grpId="0"/>
          <p:bldP spid="30" grpId="0"/>
          <p:bldP spid="32" grpId="0"/>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1" fill="hold" grpId="0" nodeType="withEffect">
                                      <p:stCondLst>
                                        <p:cond delay="6750"/>
                                      </p:stCondLst>
                                      <p:childTnLst>
                                        <p:set>
                                          <p:cBhvr>
                                            <p:cTn id="9" dur="1" fill="hold">
                                              <p:stCondLst>
                                                <p:cond delay="0"/>
                                              </p:stCondLst>
                                            </p:cTn>
                                            <p:tgtEl>
                                              <p:spTgt spid="22"/>
                                            </p:tgtEl>
                                            <p:attrNameLst>
                                              <p:attrName>style.visibility</p:attrName>
                                            </p:attrNameLst>
                                          </p:cBhvr>
                                          <p:to>
                                            <p:strVal val="visible"/>
                                          </p:to>
                                        </p:set>
                                        <p:animEffect transition="in" filter="wipe(up)">
                                          <p:cBhvr>
                                            <p:cTn id="10" dur="1500"/>
                                            <p:tgtEl>
                                              <p:spTgt spid="22"/>
                                            </p:tgtEl>
                                          </p:cBhvr>
                                        </p:animEffect>
                                      </p:childTnLst>
                                    </p:cTn>
                                  </p:par>
                                  <p:par>
                                    <p:cTn id="11" presetID="53" presetClass="entr" presetSubtype="16" fill="hold" nodeType="withEffect">
                                      <p:stCondLst>
                                        <p:cond delay="775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par>
                                    <p:cTn id="16" presetID="22" presetClass="entr" presetSubtype="8" fill="hold" grpId="0" nodeType="withEffect">
                                      <p:stCondLst>
                                        <p:cond delay="820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1000"/>
                                            <p:tgtEl>
                                              <p:spTgt spid="14"/>
                                            </p:tgtEl>
                                          </p:cBhvr>
                                        </p:animEffect>
                                      </p:childTnLst>
                                    </p:cTn>
                                  </p:par>
                                  <p:par>
                                    <p:cTn id="19" presetID="22" presetClass="entr" presetSubtype="8" fill="hold" nodeType="withEffect">
                                      <p:stCondLst>
                                        <p:cond delay="820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1000"/>
                                            <p:tgtEl>
                                              <p:spTgt spid="15"/>
                                            </p:tgtEl>
                                          </p:cBhvr>
                                        </p:animEffect>
                                      </p:childTnLst>
                                    </p:cTn>
                                  </p:par>
                                  <p:par>
                                    <p:cTn id="22" presetID="22" presetClass="entr" presetSubtype="1" fill="hold" grpId="0" nodeType="withEffect">
                                      <p:stCondLst>
                                        <p:cond delay="9250"/>
                                      </p:stCondLst>
                                      <p:childTnLst>
                                        <p:set>
                                          <p:cBhvr>
                                            <p:cTn id="23" dur="1" fill="hold">
                                              <p:stCondLst>
                                                <p:cond delay="0"/>
                                              </p:stCondLst>
                                            </p:cTn>
                                            <p:tgtEl>
                                              <p:spTgt spid="13"/>
                                            </p:tgtEl>
                                            <p:attrNameLst>
                                              <p:attrName>style.visibility</p:attrName>
                                            </p:attrNameLst>
                                          </p:cBhvr>
                                          <p:to>
                                            <p:strVal val="visible"/>
                                          </p:to>
                                        </p:set>
                                        <p:animEffect transition="in" filter="wipe(up)">
                                          <p:cBhvr>
                                            <p:cTn id="24" dur="1450"/>
                                            <p:tgtEl>
                                              <p:spTgt spid="13"/>
                                            </p:tgtEl>
                                          </p:cBhvr>
                                        </p:animEffect>
                                      </p:childTnLst>
                                    </p:cTn>
                                  </p:par>
                                  <p:par>
                                    <p:cTn id="25" presetID="53" presetClass="entr" presetSubtype="16" fill="hold" nodeType="withEffect">
                                      <p:stCondLst>
                                        <p:cond delay="1070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par>
                                    <p:cTn id="30" presetID="22" presetClass="entr" presetSubtype="8" fill="hold" grpId="0" nodeType="withEffect">
                                      <p:stCondLst>
                                        <p:cond delay="1120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1000"/>
                                            <p:tgtEl>
                                              <p:spTgt spid="17"/>
                                            </p:tgtEl>
                                          </p:cBhvr>
                                        </p:animEffect>
                                      </p:childTnLst>
                                    </p:cTn>
                                  </p:par>
                                  <p:par>
                                    <p:cTn id="33" presetID="22" presetClass="entr" presetSubtype="8" fill="hold" nodeType="withEffect">
                                      <p:stCondLst>
                                        <p:cond delay="1120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1000"/>
                                            <p:tgtEl>
                                              <p:spTgt spid="18"/>
                                            </p:tgtEl>
                                          </p:cBhvr>
                                        </p:animEffect>
                                      </p:childTnLst>
                                    </p:cTn>
                                  </p:par>
                                  <p:par>
                                    <p:cTn id="36" presetID="22" presetClass="entr" presetSubtype="1" fill="hold" grpId="0" nodeType="withEffect">
                                      <p:stCondLst>
                                        <p:cond delay="12200"/>
                                      </p:stCondLst>
                                      <p:childTnLst>
                                        <p:set>
                                          <p:cBhvr>
                                            <p:cTn id="37" dur="1" fill="hold">
                                              <p:stCondLst>
                                                <p:cond delay="0"/>
                                              </p:stCondLst>
                                            </p:cTn>
                                            <p:tgtEl>
                                              <p:spTgt spid="16"/>
                                            </p:tgtEl>
                                            <p:attrNameLst>
                                              <p:attrName>style.visibility</p:attrName>
                                            </p:attrNameLst>
                                          </p:cBhvr>
                                          <p:to>
                                            <p:strVal val="visible"/>
                                          </p:to>
                                        </p:set>
                                        <p:animEffect transition="in" filter="wipe(up)">
                                          <p:cBhvr>
                                            <p:cTn id="38" dur="1500"/>
                                            <p:tgtEl>
                                              <p:spTgt spid="16"/>
                                            </p:tgtEl>
                                          </p:cBhvr>
                                        </p:animEffect>
                                      </p:childTnLst>
                                    </p:cTn>
                                  </p:par>
                                  <p:par>
                                    <p:cTn id="39" presetID="53" presetClass="entr" presetSubtype="16" fill="hold" nodeType="withEffect">
                                      <p:stCondLst>
                                        <p:cond delay="1370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par>
                                    <p:cTn id="44" presetID="22" presetClass="entr" presetSubtype="8" fill="hold" grpId="0" nodeType="withEffect">
                                      <p:stCondLst>
                                        <p:cond delay="14200"/>
                                      </p:stCondLst>
                                      <p:childTnLst>
                                        <p:set>
                                          <p:cBhvr>
                                            <p:cTn id="45" dur="1" fill="hold">
                                              <p:stCondLst>
                                                <p:cond delay="0"/>
                                              </p:stCondLst>
                                            </p:cTn>
                                            <p:tgtEl>
                                              <p:spTgt spid="20"/>
                                            </p:tgtEl>
                                            <p:attrNameLst>
                                              <p:attrName>style.visibility</p:attrName>
                                            </p:attrNameLst>
                                          </p:cBhvr>
                                          <p:to>
                                            <p:strVal val="visible"/>
                                          </p:to>
                                        </p:set>
                                        <p:animEffect transition="in" filter="wipe(left)">
                                          <p:cBhvr>
                                            <p:cTn id="46" dur="1000"/>
                                            <p:tgtEl>
                                              <p:spTgt spid="20"/>
                                            </p:tgtEl>
                                          </p:cBhvr>
                                        </p:animEffect>
                                      </p:childTnLst>
                                    </p:cTn>
                                  </p:par>
                                  <p:par>
                                    <p:cTn id="47" presetID="22" presetClass="entr" presetSubtype="8" fill="hold" nodeType="withEffect">
                                      <p:stCondLst>
                                        <p:cond delay="14200"/>
                                      </p:stCondLst>
                                      <p:childTnLst>
                                        <p:set>
                                          <p:cBhvr>
                                            <p:cTn id="48" dur="1" fill="hold">
                                              <p:stCondLst>
                                                <p:cond delay="0"/>
                                              </p:stCondLst>
                                            </p:cTn>
                                            <p:tgtEl>
                                              <p:spTgt spid="21"/>
                                            </p:tgtEl>
                                            <p:attrNameLst>
                                              <p:attrName>style.visibility</p:attrName>
                                            </p:attrNameLst>
                                          </p:cBhvr>
                                          <p:to>
                                            <p:strVal val="visible"/>
                                          </p:to>
                                        </p:set>
                                        <p:animEffect transition="in" filter="wipe(left)">
                                          <p:cBhvr>
                                            <p:cTn id="49" dur="1000"/>
                                            <p:tgtEl>
                                              <p:spTgt spid="21"/>
                                            </p:tgtEl>
                                          </p:cBhvr>
                                        </p:animEffect>
                                      </p:childTnLst>
                                    </p:cTn>
                                  </p:par>
                                  <p:par>
                                    <p:cTn id="50" presetID="22" presetClass="entr" presetSubtype="1" fill="hold" grpId="0" nodeType="withEffect">
                                      <p:stCondLst>
                                        <p:cond delay="15200"/>
                                      </p:stCondLst>
                                      <p:childTnLst>
                                        <p:set>
                                          <p:cBhvr>
                                            <p:cTn id="51" dur="1" fill="hold">
                                              <p:stCondLst>
                                                <p:cond delay="0"/>
                                              </p:stCondLst>
                                            </p:cTn>
                                            <p:tgtEl>
                                              <p:spTgt spid="19"/>
                                            </p:tgtEl>
                                            <p:attrNameLst>
                                              <p:attrName>style.visibility</p:attrName>
                                            </p:attrNameLst>
                                          </p:cBhvr>
                                          <p:to>
                                            <p:strVal val="visible"/>
                                          </p:to>
                                        </p:set>
                                        <p:animEffect transition="in" filter="wipe(up)">
                                          <p:cBhvr>
                                            <p:cTn id="52" dur="1500"/>
                                            <p:tgtEl>
                                              <p:spTgt spid="19"/>
                                            </p:tgtEl>
                                          </p:cBhvr>
                                        </p:animEffect>
                                      </p:childTnLst>
                                    </p:cTn>
                                  </p:par>
                                  <p:par>
                                    <p:cTn id="53" presetID="53" presetClass="entr" presetSubtype="16" fill="hold" nodeType="withEffect">
                                      <p:stCondLst>
                                        <p:cond delay="16700"/>
                                      </p:stCondLst>
                                      <p:childTnLst>
                                        <p:set>
                                          <p:cBhvr>
                                            <p:cTn id="54" dur="1" fill="hold">
                                              <p:stCondLst>
                                                <p:cond delay="0"/>
                                              </p:stCondLst>
                                            </p:cTn>
                                            <p:tgtEl>
                                              <p:spTgt spid="26"/>
                                            </p:tgtEl>
                                            <p:attrNameLst>
                                              <p:attrName>style.visibility</p:attrName>
                                            </p:attrNameLst>
                                          </p:cBhvr>
                                          <p:to>
                                            <p:strVal val="visible"/>
                                          </p:to>
                                        </p:set>
                                        <p:anim calcmode="lin" valueType="num">
                                          <p:cBhvr>
                                            <p:cTn id="55" dur="500" fill="hold"/>
                                            <p:tgtEl>
                                              <p:spTgt spid="26"/>
                                            </p:tgtEl>
                                            <p:attrNameLst>
                                              <p:attrName>ppt_w</p:attrName>
                                            </p:attrNameLst>
                                          </p:cBhvr>
                                          <p:tavLst>
                                            <p:tav tm="0">
                                              <p:val>
                                                <p:fltVal val="0"/>
                                              </p:val>
                                            </p:tav>
                                            <p:tav tm="100000">
                                              <p:val>
                                                <p:strVal val="#ppt_w"/>
                                              </p:val>
                                            </p:tav>
                                          </p:tavLst>
                                        </p:anim>
                                        <p:anim calcmode="lin" valueType="num">
                                          <p:cBhvr>
                                            <p:cTn id="56" dur="500" fill="hold"/>
                                            <p:tgtEl>
                                              <p:spTgt spid="26"/>
                                            </p:tgtEl>
                                            <p:attrNameLst>
                                              <p:attrName>ppt_h</p:attrName>
                                            </p:attrNameLst>
                                          </p:cBhvr>
                                          <p:tavLst>
                                            <p:tav tm="0">
                                              <p:val>
                                                <p:fltVal val="0"/>
                                              </p:val>
                                            </p:tav>
                                            <p:tav tm="100000">
                                              <p:val>
                                                <p:strVal val="#ppt_h"/>
                                              </p:val>
                                            </p:tav>
                                          </p:tavLst>
                                        </p:anim>
                                        <p:animEffect transition="in" filter="fade">
                                          <p:cBhvr>
                                            <p:cTn id="57" dur="500"/>
                                            <p:tgtEl>
                                              <p:spTgt spid="26"/>
                                            </p:tgtEl>
                                          </p:cBhvr>
                                        </p:animEffect>
                                      </p:childTnLst>
                                    </p:cTn>
                                  </p:par>
                                  <p:par>
                                    <p:cTn id="58" presetID="22" presetClass="entr" presetSubtype="8" fill="hold" grpId="0" nodeType="withEffect">
                                      <p:stCondLst>
                                        <p:cond delay="17200"/>
                                      </p:stCondLst>
                                      <p:childTnLst>
                                        <p:set>
                                          <p:cBhvr>
                                            <p:cTn id="59" dur="1" fill="hold">
                                              <p:stCondLst>
                                                <p:cond delay="0"/>
                                              </p:stCondLst>
                                            </p:cTn>
                                            <p:tgtEl>
                                              <p:spTgt spid="30"/>
                                            </p:tgtEl>
                                            <p:attrNameLst>
                                              <p:attrName>style.visibility</p:attrName>
                                            </p:attrNameLst>
                                          </p:cBhvr>
                                          <p:to>
                                            <p:strVal val="visible"/>
                                          </p:to>
                                        </p:set>
                                        <p:animEffect transition="in" filter="wipe(left)">
                                          <p:cBhvr>
                                            <p:cTn id="60" dur="1000"/>
                                            <p:tgtEl>
                                              <p:spTgt spid="30"/>
                                            </p:tgtEl>
                                          </p:cBhvr>
                                        </p:animEffect>
                                      </p:childTnLst>
                                    </p:cTn>
                                  </p:par>
                                  <p:par>
                                    <p:cTn id="61" presetID="22" presetClass="entr" presetSubtype="8" fill="hold" nodeType="withEffect">
                                      <p:stCondLst>
                                        <p:cond delay="17200"/>
                                      </p:stCondLst>
                                      <p:childTnLst>
                                        <p:set>
                                          <p:cBhvr>
                                            <p:cTn id="62" dur="1" fill="hold">
                                              <p:stCondLst>
                                                <p:cond delay="0"/>
                                              </p:stCondLst>
                                            </p:cTn>
                                            <p:tgtEl>
                                              <p:spTgt spid="31"/>
                                            </p:tgtEl>
                                            <p:attrNameLst>
                                              <p:attrName>style.visibility</p:attrName>
                                            </p:attrNameLst>
                                          </p:cBhvr>
                                          <p:to>
                                            <p:strVal val="visible"/>
                                          </p:to>
                                        </p:set>
                                        <p:animEffect transition="in" filter="wipe(left)">
                                          <p:cBhvr>
                                            <p:cTn id="63" dur="1000"/>
                                            <p:tgtEl>
                                              <p:spTgt spid="31"/>
                                            </p:tgtEl>
                                          </p:cBhvr>
                                        </p:animEffect>
                                      </p:childTnLst>
                                    </p:cTn>
                                  </p:par>
                                  <p:par>
                                    <p:cTn id="64" presetID="22" presetClass="entr" presetSubtype="1" fill="hold" grpId="0" nodeType="withEffect">
                                      <p:stCondLst>
                                        <p:cond delay="18200"/>
                                      </p:stCondLst>
                                      <p:childTnLst>
                                        <p:set>
                                          <p:cBhvr>
                                            <p:cTn id="65" dur="1" fill="hold">
                                              <p:stCondLst>
                                                <p:cond delay="0"/>
                                              </p:stCondLst>
                                            </p:cTn>
                                            <p:tgtEl>
                                              <p:spTgt spid="29"/>
                                            </p:tgtEl>
                                            <p:attrNameLst>
                                              <p:attrName>style.visibility</p:attrName>
                                            </p:attrNameLst>
                                          </p:cBhvr>
                                          <p:to>
                                            <p:strVal val="visible"/>
                                          </p:to>
                                        </p:set>
                                        <p:animEffect transition="in" filter="wipe(up)">
                                          <p:cBhvr>
                                            <p:cTn id="66" dur="1450"/>
                                            <p:tgtEl>
                                              <p:spTgt spid="29"/>
                                            </p:tgtEl>
                                          </p:cBhvr>
                                        </p:animEffect>
                                      </p:childTnLst>
                                    </p:cTn>
                                  </p:par>
                                  <p:par>
                                    <p:cTn id="67" presetID="53" presetClass="entr" presetSubtype="16" fill="hold" nodeType="withEffect">
                                      <p:stCondLst>
                                        <p:cond delay="19700"/>
                                      </p:stCondLst>
                                      <p:childTnLst>
                                        <p:set>
                                          <p:cBhvr>
                                            <p:cTn id="68" dur="1" fill="hold">
                                              <p:stCondLst>
                                                <p:cond delay="0"/>
                                              </p:stCondLst>
                                            </p:cTn>
                                            <p:tgtEl>
                                              <p:spTgt spid="23"/>
                                            </p:tgtEl>
                                            <p:attrNameLst>
                                              <p:attrName>style.visibility</p:attrName>
                                            </p:attrNameLst>
                                          </p:cBhvr>
                                          <p:to>
                                            <p:strVal val="visible"/>
                                          </p:to>
                                        </p:set>
                                        <p:anim calcmode="lin" valueType="num">
                                          <p:cBhvr>
                                            <p:cTn id="69" dur="500" fill="hold"/>
                                            <p:tgtEl>
                                              <p:spTgt spid="23"/>
                                            </p:tgtEl>
                                            <p:attrNameLst>
                                              <p:attrName>ppt_w</p:attrName>
                                            </p:attrNameLst>
                                          </p:cBhvr>
                                          <p:tavLst>
                                            <p:tav tm="0">
                                              <p:val>
                                                <p:fltVal val="0"/>
                                              </p:val>
                                            </p:tav>
                                            <p:tav tm="100000">
                                              <p:val>
                                                <p:strVal val="#ppt_w"/>
                                              </p:val>
                                            </p:tav>
                                          </p:tavLst>
                                        </p:anim>
                                        <p:anim calcmode="lin" valueType="num">
                                          <p:cBhvr>
                                            <p:cTn id="70" dur="500" fill="hold"/>
                                            <p:tgtEl>
                                              <p:spTgt spid="23"/>
                                            </p:tgtEl>
                                            <p:attrNameLst>
                                              <p:attrName>ppt_h</p:attrName>
                                            </p:attrNameLst>
                                          </p:cBhvr>
                                          <p:tavLst>
                                            <p:tav tm="0">
                                              <p:val>
                                                <p:fltVal val="0"/>
                                              </p:val>
                                            </p:tav>
                                            <p:tav tm="100000">
                                              <p:val>
                                                <p:strVal val="#ppt_h"/>
                                              </p:val>
                                            </p:tav>
                                          </p:tavLst>
                                        </p:anim>
                                        <p:animEffect transition="in" filter="fade">
                                          <p:cBhvr>
                                            <p:cTn id="71" dur="500"/>
                                            <p:tgtEl>
                                              <p:spTgt spid="23"/>
                                            </p:tgtEl>
                                          </p:cBhvr>
                                        </p:animEffect>
                                      </p:childTnLst>
                                    </p:cTn>
                                  </p:par>
                                  <p:par>
                                    <p:cTn id="72" presetID="22" presetClass="entr" presetSubtype="8" fill="hold" grpId="0" nodeType="withEffect">
                                      <p:stCondLst>
                                        <p:cond delay="20200"/>
                                      </p:stCondLst>
                                      <p:childTnLst>
                                        <p:set>
                                          <p:cBhvr>
                                            <p:cTn id="73" dur="1" fill="hold">
                                              <p:stCondLst>
                                                <p:cond delay="0"/>
                                              </p:stCondLst>
                                            </p:cTn>
                                            <p:tgtEl>
                                              <p:spTgt spid="33"/>
                                            </p:tgtEl>
                                            <p:attrNameLst>
                                              <p:attrName>style.visibility</p:attrName>
                                            </p:attrNameLst>
                                          </p:cBhvr>
                                          <p:to>
                                            <p:strVal val="visible"/>
                                          </p:to>
                                        </p:set>
                                        <p:animEffect transition="in" filter="wipe(left)">
                                          <p:cBhvr>
                                            <p:cTn id="74" dur="1000"/>
                                            <p:tgtEl>
                                              <p:spTgt spid="33"/>
                                            </p:tgtEl>
                                          </p:cBhvr>
                                        </p:animEffect>
                                      </p:childTnLst>
                                    </p:cTn>
                                  </p:par>
                                  <p:par>
                                    <p:cTn id="75" presetID="22" presetClass="entr" presetSubtype="8" fill="hold" nodeType="withEffect">
                                      <p:stCondLst>
                                        <p:cond delay="20200"/>
                                      </p:stCondLst>
                                      <p:childTnLst>
                                        <p:set>
                                          <p:cBhvr>
                                            <p:cTn id="76" dur="1" fill="hold">
                                              <p:stCondLst>
                                                <p:cond delay="0"/>
                                              </p:stCondLst>
                                            </p:cTn>
                                            <p:tgtEl>
                                              <p:spTgt spid="34"/>
                                            </p:tgtEl>
                                            <p:attrNameLst>
                                              <p:attrName>style.visibility</p:attrName>
                                            </p:attrNameLst>
                                          </p:cBhvr>
                                          <p:to>
                                            <p:strVal val="visible"/>
                                          </p:to>
                                        </p:set>
                                        <p:animEffect transition="in" filter="wipe(left)">
                                          <p:cBhvr>
                                            <p:cTn id="77" dur="1000"/>
                                            <p:tgtEl>
                                              <p:spTgt spid="34"/>
                                            </p:tgtEl>
                                          </p:cBhvr>
                                        </p:animEffect>
                                      </p:childTnLst>
                                    </p:cTn>
                                  </p:par>
                                  <p:par>
                                    <p:cTn id="78" presetID="22" presetClass="entr" presetSubtype="1" fill="hold" grpId="0" nodeType="withEffect">
                                      <p:stCondLst>
                                        <p:cond delay="21200"/>
                                      </p:stCondLst>
                                      <p:childTnLst>
                                        <p:set>
                                          <p:cBhvr>
                                            <p:cTn id="79" dur="1" fill="hold">
                                              <p:stCondLst>
                                                <p:cond delay="0"/>
                                              </p:stCondLst>
                                            </p:cTn>
                                            <p:tgtEl>
                                              <p:spTgt spid="32"/>
                                            </p:tgtEl>
                                            <p:attrNameLst>
                                              <p:attrName>style.visibility</p:attrName>
                                            </p:attrNameLst>
                                          </p:cBhvr>
                                          <p:to>
                                            <p:strVal val="visible"/>
                                          </p:to>
                                        </p:set>
                                        <p:animEffect transition="in" filter="wipe(up)">
                                          <p:cBhvr>
                                            <p:cTn id="80" dur="1500"/>
                                            <p:tgtEl>
                                              <p:spTgt spid="32"/>
                                            </p:tgtEl>
                                          </p:cBhvr>
                                        </p:animEffect>
                                      </p:childTnLst>
                                    </p:cTn>
                                  </p:par>
                                  <p:par>
                                    <p:cTn id="81" presetID="42" presetClass="entr" presetSubtype="0" fill="hold" nodeType="withEffect">
                                      <p:stCondLst>
                                        <p:cond delay="50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1000"/>
                                            <p:tgtEl>
                                              <p:spTgt spid="35"/>
                                            </p:tgtEl>
                                          </p:cBhvr>
                                        </p:animEffect>
                                        <p:anim calcmode="lin" valueType="num">
                                          <p:cBhvr>
                                            <p:cTn id="84" dur="1000" fill="hold"/>
                                            <p:tgtEl>
                                              <p:spTgt spid="35"/>
                                            </p:tgtEl>
                                            <p:attrNameLst>
                                              <p:attrName>ppt_x</p:attrName>
                                            </p:attrNameLst>
                                          </p:cBhvr>
                                          <p:tavLst>
                                            <p:tav tm="0">
                                              <p:val>
                                                <p:strVal val="#ppt_x"/>
                                              </p:val>
                                            </p:tav>
                                            <p:tav tm="100000">
                                              <p:val>
                                                <p:strVal val="#ppt_x"/>
                                              </p:val>
                                            </p:tav>
                                          </p:tavLst>
                                        </p:anim>
                                        <p:anim calcmode="lin" valueType="num">
                                          <p:cBhvr>
                                            <p:cTn id="85" dur="1000" fill="hold"/>
                                            <p:tgtEl>
                                              <p:spTgt spid="35"/>
                                            </p:tgtEl>
                                            <p:attrNameLst>
                                              <p:attrName>ppt_y</p:attrName>
                                            </p:attrNameLst>
                                          </p:cBhvr>
                                          <p:tavLst>
                                            <p:tav tm="0">
                                              <p:val>
                                                <p:strVal val="#ppt_y+.1"/>
                                              </p:val>
                                            </p:tav>
                                            <p:tav tm="100000">
                                              <p:val>
                                                <p:strVal val="#ppt_y"/>
                                              </p:val>
                                            </p:tav>
                                          </p:tavLst>
                                        </p:anim>
                                      </p:childTnLst>
                                    </p:cTn>
                                  </p:par>
                                  <p:par>
                                    <p:cTn id="86" presetID="47" presetClass="entr" presetSubtype="0" fill="hold" nodeType="withEffect">
                                      <p:stCondLst>
                                        <p:cond delay="7250"/>
                                      </p:stCondLst>
                                      <p:childTnLst>
                                        <p:set>
                                          <p:cBhvr>
                                            <p:cTn id="87" dur="1" fill="hold">
                                              <p:stCondLst>
                                                <p:cond delay="0"/>
                                              </p:stCondLst>
                                            </p:cTn>
                                            <p:tgtEl>
                                              <p:spTgt spid="37"/>
                                            </p:tgtEl>
                                            <p:attrNameLst>
                                              <p:attrName>style.visibility</p:attrName>
                                            </p:attrNameLst>
                                          </p:cBhvr>
                                          <p:to>
                                            <p:strVal val="visible"/>
                                          </p:to>
                                        </p:set>
                                        <p:animEffect transition="in" filter="fade">
                                          <p:cBhvr>
                                            <p:cTn id="88" dur="1000"/>
                                            <p:tgtEl>
                                              <p:spTgt spid="37"/>
                                            </p:tgtEl>
                                          </p:cBhvr>
                                        </p:animEffect>
                                        <p:anim calcmode="lin" valueType="num">
                                          <p:cBhvr>
                                            <p:cTn id="89" dur="1000" fill="hold"/>
                                            <p:tgtEl>
                                              <p:spTgt spid="37"/>
                                            </p:tgtEl>
                                            <p:attrNameLst>
                                              <p:attrName>ppt_x</p:attrName>
                                            </p:attrNameLst>
                                          </p:cBhvr>
                                          <p:tavLst>
                                            <p:tav tm="0">
                                              <p:val>
                                                <p:strVal val="#ppt_x"/>
                                              </p:val>
                                            </p:tav>
                                            <p:tav tm="100000">
                                              <p:val>
                                                <p:strVal val="#ppt_x"/>
                                              </p:val>
                                            </p:tav>
                                          </p:tavLst>
                                        </p:anim>
                                        <p:anim calcmode="lin" valueType="num">
                                          <p:cBhvr>
                                            <p:cTn id="90" dur="1000" fill="hold"/>
                                            <p:tgtEl>
                                              <p:spTgt spid="37"/>
                                            </p:tgtEl>
                                            <p:attrNameLst>
                                              <p:attrName>ppt_y</p:attrName>
                                            </p:attrNameLst>
                                          </p:cBhvr>
                                          <p:tavLst>
                                            <p:tav tm="0">
                                              <p:val>
                                                <p:strVal val="#ppt_y-.1"/>
                                              </p:val>
                                            </p:tav>
                                            <p:tav tm="100000">
                                              <p:val>
                                                <p:strVal val="#ppt_y"/>
                                              </p:val>
                                            </p:tav>
                                          </p:tavLst>
                                        </p:anim>
                                      </p:childTnLst>
                                    </p:cTn>
                                  </p:par>
                                  <p:par>
                                    <p:cTn id="91" presetID="10" presetClass="entr" presetSubtype="0" fill="hold" nodeType="withEffect">
                                      <p:stCondLst>
                                        <p:cond delay="8250"/>
                                      </p:stCondLst>
                                      <p:childTnLst>
                                        <p:set>
                                          <p:cBhvr>
                                            <p:cTn id="92" dur="1" fill="hold">
                                              <p:stCondLst>
                                                <p:cond delay="0"/>
                                              </p:stCondLst>
                                            </p:cTn>
                                            <p:tgtEl>
                                              <p:spTgt spid="40"/>
                                            </p:tgtEl>
                                            <p:attrNameLst>
                                              <p:attrName>style.visibility</p:attrName>
                                            </p:attrNameLst>
                                          </p:cBhvr>
                                          <p:to>
                                            <p:strVal val="visible"/>
                                          </p:to>
                                        </p:set>
                                        <p:animEffect transition="in" filter="fade">
                                          <p:cBhvr>
                                            <p:cTn id="93" dur="250"/>
                                            <p:tgtEl>
                                              <p:spTgt spid="40"/>
                                            </p:tgtEl>
                                          </p:cBhvr>
                                        </p:animEffect>
                                      </p:childTnLst>
                                    </p:cTn>
                                  </p:par>
                                  <p:par>
                                    <p:cTn id="94" presetID="42" presetClass="path" presetSubtype="0" accel="50000" fill="hold" nodeType="withEffect">
                                      <p:stCondLst>
                                        <p:cond delay="8250"/>
                                      </p:stCondLst>
                                      <p:childTnLst>
                                        <p:animMotion origin="layout" path="M 0.0207 0.10069 L 8.33333E-7 -3.7037E-7 " pathEditMode="relative" rAng="0" ptsTypes="AA">
                                          <p:cBhvr>
                                            <p:cTn id="95" dur="1000" fill="hold"/>
                                            <p:tgtEl>
                                              <p:spTgt spid="40"/>
                                            </p:tgtEl>
                                            <p:attrNameLst>
                                              <p:attrName>ppt_x</p:attrName>
                                              <p:attrName>ppt_y</p:attrName>
                                            </p:attrNameLst>
                                          </p:cBhvr>
                                          <p:rCtr x="-1042" y="-5046"/>
                                        </p:animMotion>
                                      </p:childTnLst>
                                    </p:cTn>
                                  </p:par>
                                  <p:par>
                                    <p:cTn id="96" presetID="8" presetClass="emph" presetSubtype="0" repeatCount="indefinite" fill="hold" nodeType="withEffect">
                                      <p:stCondLst>
                                        <p:cond delay="9300"/>
                                      </p:stCondLst>
                                      <p:childTnLst>
                                        <p:animRot by="43200000">
                                          <p:cBhvr>
                                            <p:cTn id="97" dur="5000" fill="hold"/>
                                            <p:tgtEl>
                                              <p:spTgt spid="4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14" grpId="0"/>
          <p:bldP spid="16" grpId="0"/>
          <p:bldP spid="17" grpId="0"/>
          <p:bldP spid="19" grpId="0"/>
          <p:bldP spid="20" grpId="0"/>
          <p:bldP spid="22" grpId="0"/>
          <p:bldP spid="29" grpId="0"/>
          <p:bldP spid="30" grpId="0"/>
          <p:bldP spid="32" grpId="0"/>
          <p:bldP spid="33"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a:blip r:embed="rId5"/>
          <a:stretch>
            <a:fillRect/>
          </a:stretch>
        </p:blipFill>
        <p:spPr>
          <a:xfrm rot="20819300">
            <a:off x="2532512" y="4522183"/>
            <a:ext cx="1755000" cy="1822500"/>
          </a:xfrm>
          <a:prstGeom prst="rect">
            <a:avLst/>
          </a:prstGeom>
        </p:spPr>
      </p:pic>
      <p:pic>
        <p:nvPicPr>
          <p:cNvPr id="33" name="图片 32"/>
          <p:cNvPicPr>
            <a:picLocks noChangeAspect="1"/>
          </p:cNvPicPr>
          <p:nvPr/>
        </p:nvPicPr>
        <p:blipFill>
          <a:blip r:embed="rId6"/>
          <a:stretch>
            <a:fillRect/>
          </a:stretch>
        </p:blipFill>
        <p:spPr>
          <a:xfrm>
            <a:off x="3993104" y="4272698"/>
            <a:ext cx="1462500" cy="1991250"/>
          </a:xfrm>
          <a:prstGeom prst="rect">
            <a:avLst/>
          </a:prstGeom>
        </p:spPr>
      </p:pic>
      <p:pic>
        <p:nvPicPr>
          <p:cNvPr id="34" name="图片 33"/>
          <p:cNvPicPr>
            <a:picLocks noChangeAspect="1"/>
          </p:cNvPicPr>
          <p:nvPr/>
        </p:nvPicPr>
        <p:blipFill>
          <a:blip r:embed="rId7"/>
          <a:stretch>
            <a:fillRect/>
          </a:stretch>
        </p:blipFill>
        <p:spPr>
          <a:xfrm>
            <a:off x="5274181" y="4375051"/>
            <a:ext cx="1755000" cy="1890000"/>
          </a:xfrm>
          <a:prstGeom prst="rect">
            <a:avLst/>
          </a:prstGeom>
        </p:spPr>
      </p:pic>
      <p:pic>
        <p:nvPicPr>
          <p:cNvPr id="35" name="图片 34"/>
          <p:cNvPicPr>
            <a:picLocks noChangeAspect="1"/>
          </p:cNvPicPr>
          <p:nvPr/>
        </p:nvPicPr>
        <p:blipFill>
          <a:blip r:embed="rId8"/>
          <a:stretch>
            <a:fillRect/>
          </a:stretch>
        </p:blipFill>
        <p:spPr>
          <a:xfrm>
            <a:off x="6825838" y="4212330"/>
            <a:ext cx="1833750" cy="1991250"/>
          </a:xfrm>
          <a:prstGeom prst="rect">
            <a:avLst/>
          </a:prstGeom>
        </p:spPr>
      </p:pic>
      <p:pic>
        <p:nvPicPr>
          <p:cNvPr id="36" name="图片 35"/>
          <p:cNvPicPr>
            <a:picLocks noChangeAspect="1"/>
          </p:cNvPicPr>
          <p:nvPr/>
        </p:nvPicPr>
        <p:blipFill>
          <a:blip r:embed="rId9"/>
          <a:stretch>
            <a:fillRect/>
          </a:stretch>
        </p:blipFill>
        <p:spPr>
          <a:xfrm>
            <a:off x="8507791" y="2016910"/>
            <a:ext cx="2137500" cy="4196250"/>
          </a:xfrm>
          <a:prstGeom prst="rect">
            <a:avLst/>
          </a:prstGeom>
        </p:spPr>
      </p:pic>
      <p:pic>
        <p:nvPicPr>
          <p:cNvPr id="37" name="图片 36"/>
          <p:cNvPicPr>
            <a:picLocks noChangeAspect="1"/>
          </p:cNvPicPr>
          <p:nvPr/>
        </p:nvPicPr>
        <p:blipFill>
          <a:blip r:embed="rId10"/>
          <a:stretch>
            <a:fillRect/>
          </a:stretch>
        </p:blipFill>
        <p:spPr>
          <a:xfrm>
            <a:off x="-11921" y="579923"/>
            <a:ext cx="2531250" cy="2396250"/>
          </a:xfrm>
          <a:prstGeom prst="rect">
            <a:avLst/>
          </a:prstGeom>
        </p:spPr>
      </p:pic>
      <p:pic>
        <p:nvPicPr>
          <p:cNvPr id="38" name="图片 37"/>
          <p:cNvPicPr>
            <a:picLocks noChangeAspect="1"/>
          </p:cNvPicPr>
          <p:nvPr/>
        </p:nvPicPr>
        <p:blipFill>
          <a:blip r:embed="rId11"/>
          <a:stretch>
            <a:fillRect/>
          </a:stretch>
        </p:blipFill>
        <p:spPr>
          <a:xfrm>
            <a:off x="1571180" y="3680086"/>
            <a:ext cx="595066" cy="504056"/>
          </a:xfrm>
          <a:prstGeom prst="rect">
            <a:avLst/>
          </a:prstGeom>
        </p:spPr>
      </p:pic>
      <p:pic>
        <p:nvPicPr>
          <p:cNvPr id="42" name="图片 41"/>
          <p:cNvPicPr>
            <a:picLocks noChangeAspect="1"/>
          </p:cNvPicPr>
          <p:nvPr/>
        </p:nvPicPr>
        <p:blipFill>
          <a:blip r:embed="rId12"/>
          <a:stretch>
            <a:fillRect/>
          </a:stretch>
        </p:blipFill>
        <p:spPr>
          <a:xfrm>
            <a:off x="2485171" y="3770609"/>
            <a:ext cx="1261452" cy="746359"/>
          </a:xfrm>
          <a:prstGeom prst="rect">
            <a:avLst/>
          </a:prstGeom>
        </p:spPr>
      </p:pic>
      <p:pic>
        <p:nvPicPr>
          <p:cNvPr id="44" name="图片 43"/>
          <p:cNvPicPr>
            <a:picLocks noChangeAspect="1"/>
          </p:cNvPicPr>
          <p:nvPr/>
        </p:nvPicPr>
        <p:blipFill>
          <a:blip r:embed="rId13"/>
          <a:stretch>
            <a:fillRect/>
          </a:stretch>
        </p:blipFill>
        <p:spPr>
          <a:xfrm>
            <a:off x="10995119" y="4471636"/>
            <a:ext cx="760201" cy="749494"/>
          </a:xfrm>
          <a:prstGeom prst="rect">
            <a:avLst/>
          </a:prstGeom>
        </p:spPr>
      </p:pic>
      <p:pic>
        <p:nvPicPr>
          <p:cNvPr id="45" name="图片 44"/>
          <p:cNvPicPr>
            <a:picLocks noChangeAspect="1"/>
          </p:cNvPicPr>
          <p:nvPr/>
        </p:nvPicPr>
        <p:blipFill>
          <a:blip r:embed="rId14"/>
          <a:stretch>
            <a:fillRect/>
          </a:stretch>
        </p:blipFill>
        <p:spPr>
          <a:xfrm>
            <a:off x="1737690" y="5149747"/>
            <a:ext cx="9524903" cy="1798879"/>
          </a:xfrm>
          <a:prstGeom prst="rect">
            <a:avLst/>
          </a:prstGeom>
        </p:spPr>
      </p:pic>
      <p:pic>
        <p:nvPicPr>
          <p:cNvPr id="46" name="图片 45"/>
          <p:cNvPicPr>
            <a:picLocks noChangeAspect="1"/>
          </p:cNvPicPr>
          <p:nvPr/>
        </p:nvPicPr>
        <p:blipFill>
          <a:blip r:embed="rId15"/>
          <a:stretch>
            <a:fillRect/>
          </a:stretch>
        </p:blipFill>
        <p:spPr>
          <a:xfrm>
            <a:off x="1788263" y="2627537"/>
            <a:ext cx="1641723" cy="982342"/>
          </a:xfrm>
          <a:prstGeom prst="rect">
            <a:avLst/>
          </a:prstGeom>
        </p:spPr>
      </p:pic>
      <p:pic>
        <p:nvPicPr>
          <p:cNvPr id="47" name="图片 46"/>
          <p:cNvPicPr>
            <a:picLocks noChangeAspect="1"/>
          </p:cNvPicPr>
          <p:nvPr/>
        </p:nvPicPr>
        <p:blipFill>
          <a:blip r:embed="rId16"/>
          <a:stretch>
            <a:fillRect/>
          </a:stretch>
        </p:blipFill>
        <p:spPr>
          <a:xfrm>
            <a:off x="10252668" y="1012379"/>
            <a:ext cx="1592899" cy="1004531"/>
          </a:xfrm>
          <a:prstGeom prst="rect">
            <a:avLst/>
          </a:prstGeom>
        </p:spPr>
      </p:pic>
      <p:sp>
        <p:nvSpPr>
          <p:cNvPr id="49" name="文本框 48"/>
          <p:cNvSpPr txBox="1"/>
          <p:nvPr/>
        </p:nvSpPr>
        <p:spPr>
          <a:xfrm>
            <a:off x="4046229" y="3072181"/>
            <a:ext cx="4099541" cy="398780"/>
          </a:xfrm>
          <a:prstGeom prst="rect">
            <a:avLst/>
          </a:prstGeom>
          <a:noFill/>
        </p:spPr>
        <p:txBody>
          <a:bodyPr wrap="square" rtlCol="0">
            <a:spAutoFit/>
          </a:bodyPr>
          <a:lstStyle/>
          <a:p>
            <a:pPr marL="0" marR="0" lvl="0" indent="0" algn="ctr" defTabSz="1218565"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F39200"/>
                </a:solidFill>
                <a:effectLst/>
                <a:uLnTx/>
                <a:uFillTx/>
                <a:latin typeface="方正卡通简体" panose="03000509000000000000" pitchFamily="65" charset="-122"/>
                <a:ea typeface="方正卡通简体" panose="03000509000000000000" pitchFamily="65" charset="-122"/>
                <a:cs typeface="+mn-cs"/>
              </a:rPr>
              <a:t>汇报人：</a:t>
            </a:r>
            <a:r>
              <a:rPr kumimoji="0" lang="en-US" altLang="zh-CN" sz="2000" b="1" i="0" u="none" strike="noStrike" kern="1200" cap="none" spc="0" normalizeH="0" baseline="0" noProof="0" dirty="0">
                <a:ln>
                  <a:noFill/>
                </a:ln>
                <a:solidFill>
                  <a:srgbClr val="F39200"/>
                </a:solidFill>
                <a:effectLst/>
                <a:uLnTx/>
                <a:uFillTx/>
                <a:latin typeface="方正卡通简体" panose="03000509000000000000" pitchFamily="65" charset="-122"/>
                <a:ea typeface="方正卡通简体" panose="03000509000000000000" pitchFamily="65" charset="-122"/>
                <a:cs typeface="+mn-cs"/>
              </a:rPr>
              <a:t>XXX</a:t>
            </a:r>
          </a:p>
        </p:txBody>
      </p:sp>
      <p:pic>
        <p:nvPicPr>
          <p:cNvPr id="50" name="儿童歌曲 - I Want To Fly - 放松音乐">
            <a:hlinkClick r:id="" action="ppaction://media"/>
          </p:cNvPr>
          <p:cNvPicPr>
            <a:picLocks noChangeAspect="1"/>
          </p:cNvPicPr>
          <p:nvPr>
            <a:audioFile r:link="rId1"/>
            <p:extLst>
              <p:ext uri="{DAA4B4D4-6D71-4841-9C94-3DE7FCFB9230}">
                <p14:media xmlns:p14="http://schemas.microsoft.com/office/powerpoint/2010/main" r:embed="rId2">
                  <p14:trim st="25397"/>
                  <p14:fade in="500"/>
                </p14:media>
              </p:ext>
            </p:extLst>
          </p:nvPr>
        </p:nvPicPr>
        <p:blipFill>
          <a:blip r:embed="rId17"/>
          <a:stretch>
            <a:fillRect/>
          </a:stretch>
        </p:blipFill>
        <p:spPr>
          <a:xfrm>
            <a:off x="-892089" y="-395521"/>
            <a:ext cx="609600" cy="609600"/>
          </a:xfrm>
          <a:prstGeom prst="rect">
            <a:avLst/>
          </a:prstGeom>
        </p:spPr>
      </p:pic>
      <p:sp>
        <p:nvSpPr>
          <p:cNvPr id="51" name="文本框 92"/>
          <p:cNvSpPr txBox="1">
            <a:spLocks noChangeArrowheads="1"/>
          </p:cNvSpPr>
          <p:nvPr/>
        </p:nvSpPr>
        <p:spPr bwMode="auto">
          <a:xfrm>
            <a:off x="2198708" y="1417628"/>
            <a:ext cx="698308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7200" b="0" i="0" u="none" strike="noStrike" kern="1200" cap="none" spc="0" normalizeH="0" baseline="0" noProof="0" dirty="0">
                <a:ln>
                  <a:noFill/>
                </a:ln>
                <a:solidFill>
                  <a:srgbClr val="E94B59"/>
                </a:solidFill>
                <a:effectLst/>
                <a:uLnTx/>
                <a:uFillTx/>
                <a:latin typeface="方正卡通简体" panose="03000509000000000000" pitchFamily="65" charset="-122"/>
                <a:ea typeface="方正卡通简体" panose="03000509000000000000" pitchFamily="65" charset="-122"/>
                <a:cs typeface="+mn-cs"/>
              </a:rPr>
              <a:t>感谢您认真聆听</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0"/>
                                        </p:tgtEl>
                                      </p:cBhvr>
                                    </p:cmd>
                                  </p:childTnLst>
                                </p:cTn>
                              </p:par>
                              <p:par>
                                <p:cTn id="7" presetID="22" presetClass="entr" presetSubtype="2" fill="hold" nodeType="withEffect">
                                  <p:stCondLst>
                                    <p:cond delay="0"/>
                                  </p:stCondLst>
                                  <p:childTnLst>
                                    <p:set>
                                      <p:cBhvr>
                                        <p:cTn id="8" dur="1" fill="hold">
                                          <p:stCondLst>
                                            <p:cond delay="0"/>
                                          </p:stCondLst>
                                        </p:cTn>
                                        <p:tgtEl>
                                          <p:spTgt spid="45"/>
                                        </p:tgtEl>
                                        <p:attrNameLst>
                                          <p:attrName>style.visibility</p:attrName>
                                        </p:attrNameLst>
                                      </p:cBhvr>
                                      <p:to>
                                        <p:strVal val="visible"/>
                                      </p:to>
                                    </p:set>
                                    <p:animEffect transition="in" filter="wipe(right)">
                                      <p:cBhvr>
                                        <p:cTn id="9" dur="1500"/>
                                        <p:tgtEl>
                                          <p:spTgt spid="45"/>
                                        </p:tgtEl>
                                      </p:cBhvr>
                                    </p:animEffect>
                                  </p:childTnLst>
                                </p:cTn>
                              </p:par>
                              <p:par>
                                <p:cTn id="10" presetID="12" presetClass="entr" presetSubtype="8" fill="hold"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1500"/>
                                        <p:tgtEl>
                                          <p:spTgt spid="37"/>
                                        </p:tgtEl>
                                        <p:attrNameLst>
                                          <p:attrName>ppt_x</p:attrName>
                                        </p:attrNameLst>
                                      </p:cBhvr>
                                      <p:tavLst>
                                        <p:tav tm="0">
                                          <p:val>
                                            <p:strVal val="#ppt_x-#ppt_w*1.125000"/>
                                          </p:val>
                                        </p:tav>
                                        <p:tav tm="100000">
                                          <p:val>
                                            <p:strVal val="#ppt_x"/>
                                          </p:val>
                                        </p:tav>
                                      </p:tavLst>
                                    </p:anim>
                                    <p:animEffect transition="in" filter="wipe(right)">
                                      <p:cBhvr>
                                        <p:cTn id="13" dur="1500"/>
                                        <p:tgtEl>
                                          <p:spTgt spid="37"/>
                                        </p:tgtEl>
                                      </p:cBhvr>
                                    </p:animEffect>
                                  </p:childTnLst>
                                </p:cTn>
                              </p:par>
                              <p:par>
                                <p:cTn id="14" presetID="8" presetClass="emph" presetSubtype="0" fill="hold" nodeType="withEffect">
                                  <p:stCondLst>
                                    <p:cond delay="0"/>
                                  </p:stCondLst>
                                  <p:childTnLst>
                                    <p:animRot by="10800000">
                                      <p:cBhvr>
                                        <p:cTn id="15" dur="1500" fill="hold"/>
                                        <p:tgtEl>
                                          <p:spTgt spid="37"/>
                                        </p:tgtEl>
                                        <p:attrNameLst>
                                          <p:attrName>r</p:attrName>
                                        </p:attrNameLst>
                                      </p:cBhvr>
                                    </p:animRot>
                                  </p:childTnLst>
                                </p:cTn>
                              </p:par>
                            </p:childTnLst>
                          </p:cTn>
                        </p:par>
                        <p:par>
                          <p:cTn id="16" fill="hold">
                            <p:stCondLst>
                              <p:cond delay="0"/>
                            </p:stCondLst>
                            <p:childTnLst>
                              <p:par>
                                <p:cTn id="17" presetID="47" presetClass="entr" presetSubtype="0"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1000"/>
                                        <p:tgtEl>
                                          <p:spTgt spid="36"/>
                                        </p:tgtEl>
                                      </p:cBhvr>
                                    </p:animEffect>
                                    <p:anim calcmode="lin" valueType="num">
                                      <p:cBhvr>
                                        <p:cTn id="20" dur="1000" fill="hold"/>
                                        <p:tgtEl>
                                          <p:spTgt spid="36"/>
                                        </p:tgtEl>
                                        <p:attrNameLst>
                                          <p:attrName>ppt_x</p:attrName>
                                        </p:attrNameLst>
                                      </p:cBhvr>
                                      <p:tavLst>
                                        <p:tav tm="0">
                                          <p:val>
                                            <p:strVal val="#ppt_x"/>
                                          </p:val>
                                        </p:tav>
                                        <p:tav tm="100000">
                                          <p:val>
                                            <p:strVal val="#ppt_x"/>
                                          </p:val>
                                        </p:tav>
                                      </p:tavLst>
                                    </p:anim>
                                    <p:anim calcmode="lin" valueType="num">
                                      <p:cBhvr>
                                        <p:cTn id="21" dur="1000" fill="hold"/>
                                        <p:tgtEl>
                                          <p:spTgt spid="36"/>
                                        </p:tgtEl>
                                        <p:attrNameLst>
                                          <p:attrName>ppt_y</p:attrName>
                                        </p:attrNameLst>
                                      </p:cBhvr>
                                      <p:tavLst>
                                        <p:tav tm="0">
                                          <p:val>
                                            <p:strVal val="#ppt_y-.1"/>
                                          </p:val>
                                        </p:tav>
                                        <p:tav tm="100000">
                                          <p:val>
                                            <p:strVal val="#ppt_y"/>
                                          </p:val>
                                        </p:tav>
                                      </p:tavLst>
                                    </p:anim>
                                  </p:childTnLst>
                                </p:cTn>
                              </p:par>
                              <p:par>
                                <p:cTn id="22" presetID="53" presetClass="entr" presetSubtype="16" fill="hold" nodeType="with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p:cTn id="24" dur="750" fill="hold"/>
                                        <p:tgtEl>
                                          <p:spTgt spid="31"/>
                                        </p:tgtEl>
                                        <p:attrNameLst>
                                          <p:attrName>ppt_w</p:attrName>
                                        </p:attrNameLst>
                                      </p:cBhvr>
                                      <p:tavLst>
                                        <p:tav tm="0">
                                          <p:val>
                                            <p:fltVal val="0"/>
                                          </p:val>
                                        </p:tav>
                                        <p:tav tm="100000">
                                          <p:val>
                                            <p:strVal val="#ppt_w"/>
                                          </p:val>
                                        </p:tav>
                                      </p:tavLst>
                                    </p:anim>
                                    <p:anim calcmode="lin" valueType="num">
                                      <p:cBhvr>
                                        <p:cTn id="25" dur="750" fill="hold"/>
                                        <p:tgtEl>
                                          <p:spTgt spid="31"/>
                                        </p:tgtEl>
                                        <p:attrNameLst>
                                          <p:attrName>ppt_h</p:attrName>
                                        </p:attrNameLst>
                                      </p:cBhvr>
                                      <p:tavLst>
                                        <p:tav tm="0">
                                          <p:val>
                                            <p:fltVal val="0"/>
                                          </p:val>
                                        </p:tav>
                                        <p:tav tm="100000">
                                          <p:val>
                                            <p:strVal val="#ppt_h"/>
                                          </p:val>
                                        </p:tav>
                                      </p:tavLst>
                                    </p:anim>
                                    <p:animEffect transition="in" filter="fade">
                                      <p:cBhvr>
                                        <p:cTn id="26" dur="750"/>
                                        <p:tgtEl>
                                          <p:spTgt spid="31"/>
                                        </p:tgtEl>
                                      </p:cBhvr>
                                    </p:animEffect>
                                  </p:childTnLst>
                                </p:cTn>
                              </p:par>
                              <p:par>
                                <p:cTn id="27" presetID="53" presetClass="entr" presetSubtype="16" fill="hold" nodeType="withEffect">
                                  <p:stCondLst>
                                    <p:cond delay="100"/>
                                  </p:stCondLst>
                                  <p:childTnLst>
                                    <p:set>
                                      <p:cBhvr>
                                        <p:cTn id="28" dur="1" fill="hold">
                                          <p:stCondLst>
                                            <p:cond delay="0"/>
                                          </p:stCondLst>
                                        </p:cTn>
                                        <p:tgtEl>
                                          <p:spTgt spid="33"/>
                                        </p:tgtEl>
                                        <p:attrNameLst>
                                          <p:attrName>style.visibility</p:attrName>
                                        </p:attrNameLst>
                                      </p:cBhvr>
                                      <p:to>
                                        <p:strVal val="visible"/>
                                      </p:to>
                                    </p:set>
                                    <p:anim calcmode="lin" valueType="num">
                                      <p:cBhvr>
                                        <p:cTn id="29" dur="750" fill="hold"/>
                                        <p:tgtEl>
                                          <p:spTgt spid="33"/>
                                        </p:tgtEl>
                                        <p:attrNameLst>
                                          <p:attrName>ppt_w</p:attrName>
                                        </p:attrNameLst>
                                      </p:cBhvr>
                                      <p:tavLst>
                                        <p:tav tm="0">
                                          <p:val>
                                            <p:fltVal val="0"/>
                                          </p:val>
                                        </p:tav>
                                        <p:tav tm="100000">
                                          <p:val>
                                            <p:strVal val="#ppt_w"/>
                                          </p:val>
                                        </p:tav>
                                      </p:tavLst>
                                    </p:anim>
                                    <p:anim calcmode="lin" valueType="num">
                                      <p:cBhvr>
                                        <p:cTn id="30" dur="750" fill="hold"/>
                                        <p:tgtEl>
                                          <p:spTgt spid="33"/>
                                        </p:tgtEl>
                                        <p:attrNameLst>
                                          <p:attrName>ppt_h</p:attrName>
                                        </p:attrNameLst>
                                      </p:cBhvr>
                                      <p:tavLst>
                                        <p:tav tm="0">
                                          <p:val>
                                            <p:fltVal val="0"/>
                                          </p:val>
                                        </p:tav>
                                        <p:tav tm="100000">
                                          <p:val>
                                            <p:strVal val="#ppt_h"/>
                                          </p:val>
                                        </p:tav>
                                      </p:tavLst>
                                    </p:anim>
                                    <p:animEffect transition="in" filter="fade">
                                      <p:cBhvr>
                                        <p:cTn id="31" dur="750"/>
                                        <p:tgtEl>
                                          <p:spTgt spid="33"/>
                                        </p:tgtEl>
                                      </p:cBhvr>
                                    </p:animEffect>
                                  </p:childTnLst>
                                </p:cTn>
                              </p:par>
                              <p:par>
                                <p:cTn id="32" presetID="53" presetClass="entr" presetSubtype="16" fill="hold" nodeType="withEffect">
                                  <p:stCondLst>
                                    <p:cond delay="150"/>
                                  </p:stCondLst>
                                  <p:childTnLst>
                                    <p:set>
                                      <p:cBhvr>
                                        <p:cTn id="33" dur="1" fill="hold">
                                          <p:stCondLst>
                                            <p:cond delay="0"/>
                                          </p:stCondLst>
                                        </p:cTn>
                                        <p:tgtEl>
                                          <p:spTgt spid="34"/>
                                        </p:tgtEl>
                                        <p:attrNameLst>
                                          <p:attrName>style.visibility</p:attrName>
                                        </p:attrNameLst>
                                      </p:cBhvr>
                                      <p:to>
                                        <p:strVal val="visible"/>
                                      </p:to>
                                    </p:set>
                                    <p:anim calcmode="lin" valueType="num">
                                      <p:cBhvr>
                                        <p:cTn id="34" dur="750" fill="hold"/>
                                        <p:tgtEl>
                                          <p:spTgt spid="34"/>
                                        </p:tgtEl>
                                        <p:attrNameLst>
                                          <p:attrName>ppt_w</p:attrName>
                                        </p:attrNameLst>
                                      </p:cBhvr>
                                      <p:tavLst>
                                        <p:tav tm="0">
                                          <p:val>
                                            <p:fltVal val="0"/>
                                          </p:val>
                                        </p:tav>
                                        <p:tav tm="100000">
                                          <p:val>
                                            <p:strVal val="#ppt_w"/>
                                          </p:val>
                                        </p:tav>
                                      </p:tavLst>
                                    </p:anim>
                                    <p:anim calcmode="lin" valueType="num">
                                      <p:cBhvr>
                                        <p:cTn id="35" dur="750" fill="hold"/>
                                        <p:tgtEl>
                                          <p:spTgt spid="34"/>
                                        </p:tgtEl>
                                        <p:attrNameLst>
                                          <p:attrName>ppt_h</p:attrName>
                                        </p:attrNameLst>
                                      </p:cBhvr>
                                      <p:tavLst>
                                        <p:tav tm="0">
                                          <p:val>
                                            <p:fltVal val="0"/>
                                          </p:val>
                                        </p:tav>
                                        <p:tav tm="100000">
                                          <p:val>
                                            <p:strVal val="#ppt_h"/>
                                          </p:val>
                                        </p:tav>
                                      </p:tavLst>
                                    </p:anim>
                                    <p:animEffect transition="in" filter="fade">
                                      <p:cBhvr>
                                        <p:cTn id="36" dur="750"/>
                                        <p:tgtEl>
                                          <p:spTgt spid="34"/>
                                        </p:tgtEl>
                                      </p:cBhvr>
                                    </p:animEffect>
                                  </p:childTnLst>
                                </p:cTn>
                              </p:par>
                              <p:par>
                                <p:cTn id="37" presetID="53" presetClass="entr" presetSubtype="16" fill="hold" nodeType="withEffect">
                                  <p:stCondLst>
                                    <p:cond delay="200"/>
                                  </p:stCondLst>
                                  <p:childTnLst>
                                    <p:set>
                                      <p:cBhvr>
                                        <p:cTn id="38" dur="1" fill="hold">
                                          <p:stCondLst>
                                            <p:cond delay="0"/>
                                          </p:stCondLst>
                                        </p:cTn>
                                        <p:tgtEl>
                                          <p:spTgt spid="35"/>
                                        </p:tgtEl>
                                        <p:attrNameLst>
                                          <p:attrName>style.visibility</p:attrName>
                                        </p:attrNameLst>
                                      </p:cBhvr>
                                      <p:to>
                                        <p:strVal val="visible"/>
                                      </p:to>
                                    </p:set>
                                    <p:anim calcmode="lin" valueType="num">
                                      <p:cBhvr>
                                        <p:cTn id="39" dur="750" fill="hold"/>
                                        <p:tgtEl>
                                          <p:spTgt spid="35"/>
                                        </p:tgtEl>
                                        <p:attrNameLst>
                                          <p:attrName>ppt_w</p:attrName>
                                        </p:attrNameLst>
                                      </p:cBhvr>
                                      <p:tavLst>
                                        <p:tav tm="0">
                                          <p:val>
                                            <p:fltVal val="0"/>
                                          </p:val>
                                        </p:tav>
                                        <p:tav tm="100000">
                                          <p:val>
                                            <p:strVal val="#ppt_w"/>
                                          </p:val>
                                        </p:tav>
                                      </p:tavLst>
                                    </p:anim>
                                    <p:anim calcmode="lin" valueType="num">
                                      <p:cBhvr>
                                        <p:cTn id="40" dur="750" fill="hold"/>
                                        <p:tgtEl>
                                          <p:spTgt spid="35"/>
                                        </p:tgtEl>
                                        <p:attrNameLst>
                                          <p:attrName>ppt_h</p:attrName>
                                        </p:attrNameLst>
                                      </p:cBhvr>
                                      <p:tavLst>
                                        <p:tav tm="0">
                                          <p:val>
                                            <p:fltVal val="0"/>
                                          </p:val>
                                        </p:tav>
                                        <p:tav tm="100000">
                                          <p:val>
                                            <p:strVal val="#ppt_h"/>
                                          </p:val>
                                        </p:tav>
                                      </p:tavLst>
                                    </p:anim>
                                    <p:animEffect transition="in" filter="fade">
                                      <p:cBhvr>
                                        <p:cTn id="41" dur="750"/>
                                        <p:tgtEl>
                                          <p:spTgt spid="35"/>
                                        </p:tgtEl>
                                      </p:cBhvr>
                                    </p:animEffect>
                                  </p:childTnLst>
                                </p:cTn>
                              </p:par>
                              <p:par>
                                <p:cTn id="42" presetID="42" presetClass="entr" presetSubtype="0" fill="hold" nodeType="with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1000"/>
                                        <p:tgtEl>
                                          <p:spTgt spid="38"/>
                                        </p:tgtEl>
                                      </p:cBhvr>
                                    </p:animEffect>
                                    <p:anim calcmode="lin" valueType="num">
                                      <p:cBhvr>
                                        <p:cTn id="45" dur="1000" fill="hold"/>
                                        <p:tgtEl>
                                          <p:spTgt spid="38"/>
                                        </p:tgtEl>
                                        <p:attrNameLst>
                                          <p:attrName>ppt_x</p:attrName>
                                        </p:attrNameLst>
                                      </p:cBhvr>
                                      <p:tavLst>
                                        <p:tav tm="0">
                                          <p:val>
                                            <p:strVal val="#ppt_x"/>
                                          </p:val>
                                        </p:tav>
                                        <p:tav tm="100000">
                                          <p:val>
                                            <p:strVal val="#ppt_x"/>
                                          </p:val>
                                        </p:tav>
                                      </p:tavLst>
                                    </p:anim>
                                    <p:anim calcmode="lin" valueType="num">
                                      <p:cBhvr>
                                        <p:cTn id="46" dur="1000" fill="hold"/>
                                        <p:tgtEl>
                                          <p:spTgt spid="38"/>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1000"/>
                                        <p:tgtEl>
                                          <p:spTgt spid="42"/>
                                        </p:tgtEl>
                                      </p:cBhvr>
                                    </p:animEffect>
                                    <p:anim calcmode="lin" valueType="num">
                                      <p:cBhvr>
                                        <p:cTn id="50" dur="1000" fill="hold"/>
                                        <p:tgtEl>
                                          <p:spTgt spid="42"/>
                                        </p:tgtEl>
                                        <p:attrNameLst>
                                          <p:attrName>ppt_x</p:attrName>
                                        </p:attrNameLst>
                                      </p:cBhvr>
                                      <p:tavLst>
                                        <p:tav tm="0">
                                          <p:val>
                                            <p:strVal val="#ppt_x"/>
                                          </p:val>
                                        </p:tav>
                                        <p:tav tm="100000">
                                          <p:val>
                                            <p:strVal val="#ppt_x"/>
                                          </p:val>
                                        </p:tav>
                                      </p:tavLst>
                                    </p:anim>
                                    <p:anim calcmode="lin" valueType="num">
                                      <p:cBhvr>
                                        <p:cTn id="51" dur="1000" fill="hold"/>
                                        <p:tgtEl>
                                          <p:spTgt spid="42"/>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1000"/>
                                        <p:tgtEl>
                                          <p:spTgt spid="44"/>
                                        </p:tgtEl>
                                      </p:cBhvr>
                                    </p:animEffect>
                                    <p:anim calcmode="lin" valueType="num">
                                      <p:cBhvr>
                                        <p:cTn id="55" dur="1000" fill="hold"/>
                                        <p:tgtEl>
                                          <p:spTgt spid="44"/>
                                        </p:tgtEl>
                                        <p:attrNameLst>
                                          <p:attrName>ppt_x</p:attrName>
                                        </p:attrNameLst>
                                      </p:cBhvr>
                                      <p:tavLst>
                                        <p:tav tm="0">
                                          <p:val>
                                            <p:strVal val="#ppt_x"/>
                                          </p:val>
                                        </p:tav>
                                        <p:tav tm="100000">
                                          <p:val>
                                            <p:strVal val="#ppt_x"/>
                                          </p:val>
                                        </p:tav>
                                      </p:tavLst>
                                    </p:anim>
                                    <p:anim calcmode="lin" valueType="num">
                                      <p:cBhvr>
                                        <p:cTn id="56" dur="1000" fill="hold"/>
                                        <p:tgtEl>
                                          <p:spTgt spid="44"/>
                                        </p:tgtEl>
                                        <p:attrNameLst>
                                          <p:attrName>ppt_y</p:attrName>
                                        </p:attrNameLst>
                                      </p:cBhvr>
                                      <p:tavLst>
                                        <p:tav tm="0">
                                          <p:val>
                                            <p:strVal val="#ppt_y+.1"/>
                                          </p:val>
                                        </p:tav>
                                        <p:tav tm="100000">
                                          <p:val>
                                            <p:strVal val="#ppt_y"/>
                                          </p:val>
                                        </p:tav>
                                      </p:tavLst>
                                    </p:anim>
                                  </p:childTnLst>
                                </p:cTn>
                              </p:par>
                            </p:childTnLst>
                          </p:cTn>
                        </p:par>
                        <p:par>
                          <p:cTn id="57" fill="hold">
                            <p:stCondLst>
                              <p:cond delay="1000"/>
                            </p:stCondLst>
                            <p:childTnLst>
                              <p:par>
                                <p:cTn id="58" presetID="22" presetClass="entr" presetSubtype="8" fill="hold" grpId="0" nodeType="after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wipe(left)">
                                      <p:cBhvr>
                                        <p:cTn id="60" dur="1000"/>
                                        <p:tgtEl>
                                          <p:spTgt spid="49"/>
                                        </p:tgtEl>
                                      </p:cBhvr>
                                    </p:animEffect>
                                  </p:childTnLst>
                                </p:cTn>
                              </p:par>
                              <p:par>
                                <p:cTn id="61" presetID="12" presetClass="entr" presetSubtype="8" fill="hold" nodeType="withEffect">
                                  <p:stCondLst>
                                    <p:cond delay="0"/>
                                  </p:stCondLst>
                                  <p:childTnLst>
                                    <p:set>
                                      <p:cBhvr>
                                        <p:cTn id="62" dur="1" fill="hold">
                                          <p:stCondLst>
                                            <p:cond delay="0"/>
                                          </p:stCondLst>
                                        </p:cTn>
                                        <p:tgtEl>
                                          <p:spTgt spid="46"/>
                                        </p:tgtEl>
                                        <p:attrNameLst>
                                          <p:attrName>style.visibility</p:attrName>
                                        </p:attrNameLst>
                                      </p:cBhvr>
                                      <p:to>
                                        <p:strVal val="visible"/>
                                      </p:to>
                                    </p:set>
                                    <p:anim calcmode="lin" valueType="num">
                                      <p:cBhvr additive="base">
                                        <p:cTn id="63" dur="1000"/>
                                        <p:tgtEl>
                                          <p:spTgt spid="46"/>
                                        </p:tgtEl>
                                        <p:attrNameLst>
                                          <p:attrName>ppt_x</p:attrName>
                                        </p:attrNameLst>
                                      </p:cBhvr>
                                      <p:tavLst>
                                        <p:tav tm="0">
                                          <p:val>
                                            <p:strVal val="#ppt_x-#ppt_w*1.125000"/>
                                          </p:val>
                                        </p:tav>
                                        <p:tav tm="100000">
                                          <p:val>
                                            <p:strVal val="#ppt_x"/>
                                          </p:val>
                                        </p:tav>
                                      </p:tavLst>
                                    </p:anim>
                                    <p:animEffect transition="in" filter="wipe(right)">
                                      <p:cBhvr>
                                        <p:cTn id="64" dur="1000"/>
                                        <p:tgtEl>
                                          <p:spTgt spid="46"/>
                                        </p:tgtEl>
                                      </p:cBhvr>
                                    </p:animEffect>
                                  </p:childTnLst>
                                </p:cTn>
                              </p:par>
                              <p:par>
                                <p:cTn id="65" presetID="12" presetClass="entr" presetSubtype="2" fill="hold" nodeType="withEffect">
                                  <p:stCondLst>
                                    <p:cond delay="0"/>
                                  </p:stCondLst>
                                  <p:childTnLst>
                                    <p:set>
                                      <p:cBhvr>
                                        <p:cTn id="66" dur="1" fill="hold">
                                          <p:stCondLst>
                                            <p:cond delay="0"/>
                                          </p:stCondLst>
                                        </p:cTn>
                                        <p:tgtEl>
                                          <p:spTgt spid="47"/>
                                        </p:tgtEl>
                                        <p:attrNameLst>
                                          <p:attrName>style.visibility</p:attrName>
                                        </p:attrNameLst>
                                      </p:cBhvr>
                                      <p:to>
                                        <p:strVal val="visible"/>
                                      </p:to>
                                    </p:set>
                                    <p:anim calcmode="lin" valueType="num">
                                      <p:cBhvr additive="base">
                                        <p:cTn id="67" dur="1000"/>
                                        <p:tgtEl>
                                          <p:spTgt spid="47"/>
                                        </p:tgtEl>
                                        <p:attrNameLst>
                                          <p:attrName>ppt_x</p:attrName>
                                        </p:attrNameLst>
                                      </p:cBhvr>
                                      <p:tavLst>
                                        <p:tav tm="0">
                                          <p:val>
                                            <p:strVal val="#ppt_x+#ppt_w*1.125000"/>
                                          </p:val>
                                        </p:tav>
                                        <p:tav tm="100000">
                                          <p:val>
                                            <p:strVal val="#ppt_x"/>
                                          </p:val>
                                        </p:tav>
                                      </p:tavLst>
                                    </p:anim>
                                    <p:animEffect transition="in" filter="wipe(left)">
                                      <p:cBhvr>
                                        <p:cTn id="68" dur="1000"/>
                                        <p:tgtEl>
                                          <p:spTgt spid="47"/>
                                        </p:tgtEl>
                                      </p:cBhvr>
                                    </p:animEffect>
                                  </p:childTnLst>
                                </p:cTn>
                              </p:par>
                              <p:par>
                                <p:cTn id="69" presetID="47" presetClass="entr" presetSubtype="0" fill="hold" grpId="0" nodeType="withEffect">
                                  <p:stCondLst>
                                    <p:cond delay="1000"/>
                                  </p:stCondLst>
                                  <p:iterate type="lt">
                                    <p:tmPct val="10000"/>
                                  </p:iterate>
                                  <p:childTnLst>
                                    <p:set>
                                      <p:cBhvr>
                                        <p:cTn id="70" dur="1" fill="hold">
                                          <p:stCondLst>
                                            <p:cond delay="0"/>
                                          </p:stCondLst>
                                        </p:cTn>
                                        <p:tgtEl>
                                          <p:spTgt spid="51"/>
                                        </p:tgtEl>
                                        <p:attrNameLst>
                                          <p:attrName>style.visibility</p:attrName>
                                        </p:attrNameLst>
                                      </p:cBhvr>
                                      <p:to>
                                        <p:strVal val="visible"/>
                                      </p:to>
                                    </p:set>
                                    <p:animEffect transition="in" filter="fade">
                                      <p:cBhvr>
                                        <p:cTn id="71" dur="500"/>
                                        <p:tgtEl>
                                          <p:spTgt spid="51"/>
                                        </p:tgtEl>
                                      </p:cBhvr>
                                    </p:animEffect>
                                    <p:anim calcmode="lin" valueType="num">
                                      <p:cBhvr>
                                        <p:cTn id="72" dur="500" fill="hold"/>
                                        <p:tgtEl>
                                          <p:spTgt spid="51"/>
                                        </p:tgtEl>
                                        <p:attrNameLst>
                                          <p:attrName>ppt_x</p:attrName>
                                        </p:attrNameLst>
                                      </p:cBhvr>
                                      <p:tavLst>
                                        <p:tav tm="0">
                                          <p:val>
                                            <p:strVal val="#ppt_x"/>
                                          </p:val>
                                        </p:tav>
                                        <p:tav tm="100000">
                                          <p:val>
                                            <p:strVal val="#ppt_x"/>
                                          </p:val>
                                        </p:tav>
                                      </p:tavLst>
                                    </p:anim>
                                    <p:anim calcmode="lin" valueType="num">
                                      <p:cBhvr>
                                        <p:cTn id="73" dur="5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4" repeatCount="indefinite" fill="hold" display="0">
                  <p:stCondLst>
                    <p:cond delay="indefinite"/>
                  </p:stCondLst>
                  <p:endCondLst>
                    <p:cond evt="onStopAudio" delay="0">
                      <p:tgtEl>
                        <p:sldTgt/>
                      </p:tgtEl>
                    </p:cond>
                  </p:endCondLst>
                </p:cTn>
                <p:tgtEl>
                  <p:spTgt spid="50"/>
                </p:tgtEl>
              </p:cMediaNode>
            </p:audio>
          </p:childTnLst>
        </p:cTn>
      </p:par>
    </p:tnLst>
    <p:bldLst>
      <p:bldP spid="49" grpId="0"/>
      <p:bldP spid="5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TotalTime>
  <Words>556</Words>
  <Application>Microsoft Office PowerPoint</Application>
  <PresentationFormat>宽屏</PresentationFormat>
  <Paragraphs>125</Paragraphs>
  <Slides>19</Slides>
  <Notes>19</Notes>
  <HiddenSlides>0</HiddenSlides>
  <MMClips>2</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19</vt:i4>
      </vt:variant>
    </vt:vector>
  </HeadingPairs>
  <TitlesOfParts>
    <vt:vector size="33" baseType="lpstr">
      <vt:lpstr>等线</vt:lpstr>
      <vt:lpstr>等线 Light</vt:lpstr>
      <vt:lpstr>方正超粗黑简体</vt:lpstr>
      <vt:lpstr>方正静蕾简体</vt:lpstr>
      <vt:lpstr>方正卡通简体</vt:lpstr>
      <vt:lpstr>汉仪橄榄体繁</vt:lpstr>
      <vt:lpstr>宋体</vt:lpstr>
      <vt:lpstr>微软雅黑</vt:lpstr>
      <vt:lpstr>Arial</vt:lpstr>
      <vt:lpstr>Calibri</vt:lpstr>
      <vt:lpstr>Calibri Light</vt:lpstr>
      <vt:lpstr>Impact</vt:lpstr>
      <vt:lpstr>Viner Hand ITC</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faith123</cp:lastModifiedBy>
  <cp:revision>39</cp:revision>
  <dcterms:created xsi:type="dcterms:W3CDTF">2017-08-18T03:02:00Z</dcterms:created>
  <dcterms:modified xsi:type="dcterms:W3CDTF">2018-10-20T03:14:35Z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y fmtid="{D5CDD505-2E9C-101B-9397-08002B2CF9AE}" pid="3" name="KSORubyTemplateID">
    <vt:lpwstr>2</vt:lpwstr>
  </property>
</Properties>
</file>