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404797248"/>
        <c:axId val="404812480"/>
      </c:barChart>
      <c:catAx>
        <c:axId val="40479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404812480"/>
        <c:crosses val="autoZero"/>
        <c:auto val="1"/>
        <c:lblAlgn val="ctr"/>
        <c:lblOffset val="100"/>
        <c:noMultiLvlLbl val="0"/>
      </c:catAx>
      <c:valAx>
        <c:axId val="404812480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04797248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404811392"/>
        <c:axId val="404808672"/>
      </c:barChart>
      <c:catAx>
        <c:axId val="40481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404808672"/>
        <c:crosses val="autoZero"/>
        <c:auto val="1"/>
        <c:lblAlgn val="ctr"/>
        <c:lblOffset val="100"/>
        <c:noMultiLvlLbl val="0"/>
      </c:catAx>
      <c:valAx>
        <c:axId val="404808672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40481139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786368"/>
        <c:axId val="404802144"/>
      </c:lineChart>
      <c:catAx>
        <c:axId val="4047863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404802144"/>
        <c:crosses val="autoZero"/>
        <c:auto val="1"/>
        <c:lblAlgn val="ctr"/>
        <c:lblOffset val="100"/>
        <c:noMultiLvlLbl val="0"/>
      </c:catAx>
      <c:valAx>
        <c:axId val="40480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4047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2020/5/25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18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1492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84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1876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837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517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814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748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250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1210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54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809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6123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422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30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153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7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4024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2008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9276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915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13527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688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2020/5/25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2020/5/25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机械硕士研究生答辩</a:t>
            </a:r>
            <a:r>
              <a:rPr lang="en-US" altLang="zh-CN" sz="32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淡雅柠檬小清新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2732</Words>
  <Application>Microsoft Office PowerPoint</Application>
  <PresentationFormat>宽屏</PresentationFormat>
  <Paragraphs>201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Gulim</vt:lpstr>
      <vt:lpstr>宋体</vt:lpstr>
      <vt:lpstr>微软雅黑</vt:lpstr>
      <vt:lpstr>Arial</vt:lpstr>
      <vt:lpstr>Calibri</vt:lpstr>
      <vt:lpstr>Calibri Light</vt:lpstr>
      <vt:lpstr>Open Sans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简约淡雅柠檬小清新PPT模板2</dc:title>
  <dc:creator>第一PPT</dc:creator>
  <cp:keywords>www.1ppt.com</cp:keywords>
  <dc:description>www.1ppt.com</dc:description>
  <cp:lastModifiedBy>faith123</cp:lastModifiedBy>
  <cp:revision>70</cp:revision>
  <dcterms:created xsi:type="dcterms:W3CDTF">2017-04-09T04:45:00Z</dcterms:created>
  <dcterms:modified xsi:type="dcterms:W3CDTF">2020-05-25T05:55:44Z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