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7"/>
  </p:notesMasterIdLst>
  <p:handoutMasterIdLst>
    <p:handoutMasterId r:id="rId28"/>
  </p:handoutMasterIdLst>
  <p:sldIdLst>
    <p:sldId id="4833" r:id="rId2"/>
    <p:sldId id="5033" r:id="rId3"/>
    <p:sldId id="5034" r:id="rId4"/>
    <p:sldId id="5012" r:id="rId5"/>
    <p:sldId id="5025" r:id="rId6"/>
    <p:sldId id="5021" r:id="rId7"/>
    <p:sldId id="5031" r:id="rId8"/>
    <p:sldId id="5024" r:id="rId9"/>
    <p:sldId id="5035" r:id="rId10"/>
    <p:sldId id="5027" r:id="rId11"/>
    <p:sldId id="5032" r:id="rId12"/>
    <p:sldId id="5015" r:id="rId13"/>
    <p:sldId id="5017" r:id="rId14"/>
    <p:sldId id="5023" r:id="rId15"/>
    <p:sldId id="5036" r:id="rId16"/>
    <p:sldId id="5028" r:id="rId17"/>
    <p:sldId id="5020" r:id="rId18"/>
    <p:sldId id="5030" r:id="rId19"/>
    <p:sldId id="5013" r:id="rId20"/>
    <p:sldId id="5022" r:id="rId21"/>
    <p:sldId id="5037" r:id="rId22"/>
    <p:sldId id="5029" r:id="rId23"/>
    <p:sldId id="5016" r:id="rId24"/>
    <p:sldId id="5018" r:id="rId25"/>
    <p:sldId id="5011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F71"/>
    <a:srgbClr val="39B37D"/>
    <a:srgbClr val="FFFFFF"/>
    <a:srgbClr val="4A6694"/>
    <a:srgbClr val="EDD256"/>
    <a:srgbClr val="EB674B"/>
    <a:srgbClr val="2093D9"/>
    <a:srgbClr val="C00000"/>
    <a:srgbClr val="0070C0"/>
    <a:srgbClr val="166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98" autoAdjust="0"/>
    <p:restoredTop sz="95394" autoAdjust="0"/>
  </p:normalViewPr>
  <p:slideViewPr>
    <p:cSldViewPr>
      <p:cViewPr varScale="1">
        <p:scale>
          <a:sx n="87" d="100"/>
          <a:sy n="87" d="100"/>
        </p:scale>
        <p:origin x="450" y="12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3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2018/6/30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2018/6/30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794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767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871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492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4213" fontAlgn="base">
              <a:spcBef>
                <a:spcPct val="0"/>
              </a:spcBef>
              <a:spcAft>
                <a:spcPct val="0"/>
              </a:spcAft>
            </a:pPr>
            <a:fld id="{CC93303C-3497-4F76-9803-500ECC048CC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defTabSz="684213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0471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76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5A6DA-66F8-4910-9E6C-05DAE8B64C7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985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517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851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8008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83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275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149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71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96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0164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300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7250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61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309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3984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452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2730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6768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051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2018/6/30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627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2018/6/30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133" b="-11875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3486646"/>
            <a:ext cx="12858750" cy="2495054"/>
          </a:xfrm>
          <a:prstGeom prst="rect">
            <a:avLst/>
          </a:prstGeom>
          <a:solidFill>
            <a:srgbClr val="002F7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3821858" y="4452545"/>
            <a:ext cx="779209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dirty="0">
                <a:solidFill>
                  <a:schemeClr val="accent2"/>
                </a:solidFill>
                <a:cs typeface="Arial" panose="020B0604020202020204" pitchFamily="34" charset="0"/>
              </a:rPr>
              <a:t>禁毒主题班会课</a:t>
            </a:r>
            <a:r>
              <a:rPr lang="en-US" altLang="zh-CN" sz="5400" dirty="0" err="1">
                <a:solidFill>
                  <a:schemeClr val="accent2"/>
                </a:solidFill>
                <a:cs typeface="Arial" panose="020B0604020202020204" pitchFamily="34" charset="0"/>
              </a:rPr>
              <a:t>ppt</a:t>
            </a:r>
            <a:r>
              <a:rPr lang="zh-CN" altLang="en-US" sz="5400" dirty="0">
                <a:solidFill>
                  <a:schemeClr val="accent2"/>
                </a:solidFill>
                <a:cs typeface="Arial" panose="020B0604020202020204" pitchFamily="34" charset="0"/>
              </a:rPr>
              <a:t>模版</a:t>
            </a:r>
            <a:endParaRPr lang="zh-CN" altLang="en-US" b="1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3821857" y="4009186"/>
            <a:ext cx="576070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dirty="0" smtClean="0">
                <a:solidFill>
                  <a:schemeClr val="accent2"/>
                </a:solidFill>
                <a:cs typeface="Arial" panose="020B0604020202020204" pitchFamily="34" charset="0"/>
              </a:rPr>
              <a:t>ANTI-DRUG EDUCATION PPT</a:t>
            </a:r>
            <a:endParaRPr lang="zh-CN" altLang="en-US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175" y="3671805"/>
            <a:ext cx="2124736" cy="2124736"/>
          </a:xfrm>
          <a:prstGeom prst="rect">
            <a:avLst/>
          </a:prstGeom>
        </p:spPr>
      </p:pic>
      <p:pic>
        <p:nvPicPr>
          <p:cNvPr id="5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24575" y="-26680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57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5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098" grpId="0" animBg="1"/>
      <p:bldP spid="15" grpId="0"/>
      <p:bldP spid="15" grpId="1"/>
      <p:bldP spid="18" grpId="0"/>
      <p:bldP spid="1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>
            <a:spLocks/>
          </p:cNvSpPr>
          <p:nvPr/>
        </p:nvSpPr>
        <p:spPr bwMode="auto">
          <a:xfrm rot="5400000">
            <a:off x="-16031" y="16581"/>
            <a:ext cx="7232255" cy="7199486"/>
          </a:xfrm>
          <a:custGeom>
            <a:avLst/>
            <a:gdLst>
              <a:gd name="connsiteX0" fmla="*/ 0 w 7232651"/>
              <a:gd name="connsiteY0" fmla="*/ 5119913 h 7199881"/>
              <a:gd name="connsiteX1" fmla="*/ 0 w 7232651"/>
              <a:gd name="connsiteY1" fmla="*/ 2187704 h 7199881"/>
              <a:gd name="connsiteX2" fmla="*/ 5050712 w 7232651"/>
              <a:gd name="connsiteY2" fmla="*/ 3516361 h 7199881"/>
              <a:gd name="connsiteX3" fmla="*/ 5194910 w 7232651"/>
              <a:gd name="connsiteY3" fmla="*/ 3774075 h 7199881"/>
              <a:gd name="connsiteX4" fmla="*/ 5247561 w 7232651"/>
              <a:gd name="connsiteY4" fmla="*/ 3871433 h 7199881"/>
              <a:gd name="connsiteX5" fmla="*/ 5282344 w 7232651"/>
              <a:gd name="connsiteY5" fmla="*/ 3944019 h 7199881"/>
              <a:gd name="connsiteX6" fmla="*/ 5287880 w 7232651"/>
              <a:gd name="connsiteY6" fmla="*/ 3959057 h 7199881"/>
              <a:gd name="connsiteX7" fmla="*/ 5288354 w 7232651"/>
              <a:gd name="connsiteY7" fmla="*/ 3960917 h 7199881"/>
              <a:gd name="connsiteX8" fmla="*/ 5293535 w 7232651"/>
              <a:gd name="connsiteY8" fmla="*/ 3974424 h 7199881"/>
              <a:gd name="connsiteX9" fmla="*/ 5293536 w 7232651"/>
              <a:gd name="connsiteY9" fmla="*/ 3974424 h 7199881"/>
              <a:gd name="connsiteX10" fmla="*/ 5287880 w 7232651"/>
              <a:gd name="connsiteY10" fmla="*/ 3959057 h 7199881"/>
              <a:gd name="connsiteX11" fmla="*/ 5285982 w 7232651"/>
              <a:gd name="connsiteY11" fmla="*/ 3951611 h 7199881"/>
              <a:gd name="connsiteX12" fmla="*/ 5282344 w 7232651"/>
              <a:gd name="connsiteY12" fmla="*/ 3944019 h 7199881"/>
              <a:gd name="connsiteX13" fmla="*/ 5274598 w 7232651"/>
              <a:gd name="connsiteY13" fmla="*/ 3922976 h 7199881"/>
              <a:gd name="connsiteX14" fmla="*/ 5259419 w 7232651"/>
              <a:gd name="connsiteY14" fmla="*/ 3882887 h 7199881"/>
              <a:gd name="connsiteX15" fmla="*/ 5183526 w 7232651"/>
              <a:gd name="connsiteY15" fmla="*/ 3665262 h 7199881"/>
              <a:gd name="connsiteX16" fmla="*/ 7232650 w 7232651"/>
              <a:gd name="connsiteY16" fmla="*/ 0 h 7199881"/>
              <a:gd name="connsiteX17" fmla="*/ 7232650 w 7232651"/>
              <a:gd name="connsiteY17" fmla="*/ 3974424 h 7199881"/>
              <a:gd name="connsiteX18" fmla="*/ 7232651 w 7232651"/>
              <a:gd name="connsiteY18" fmla="*/ 3974424 h 7199881"/>
              <a:gd name="connsiteX19" fmla="*/ 7232651 w 7232651"/>
              <a:gd name="connsiteY19" fmla="*/ 7199881 h 7199881"/>
              <a:gd name="connsiteX20" fmla="*/ 2 w 7232651"/>
              <a:gd name="connsiteY20" fmla="*/ 7199881 h 7199881"/>
              <a:gd name="connsiteX21" fmla="*/ 2 w 7232651"/>
              <a:gd name="connsiteY21" fmla="*/ 5119913 h 7199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232651" h="7199881">
                <a:moveTo>
                  <a:pt x="0" y="5119913"/>
                </a:moveTo>
                <a:cubicBezTo>
                  <a:pt x="0" y="5119913"/>
                  <a:pt x="0" y="5119913"/>
                  <a:pt x="0" y="2187704"/>
                </a:cubicBezTo>
                <a:cubicBezTo>
                  <a:pt x="2948462" y="847592"/>
                  <a:pt x="4481511" y="2588592"/>
                  <a:pt x="5050712" y="3516361"/>
                </a:cubicBezTo>
                <a:cubicBezTo>
                  <a:pt x="5107632" y="3607993"/>
                  <a:pt x="5156963" y="3699624"/>
                  <a:pt x="5194910" y="3774075"/>
                </a:cubicBezTo>
                <a:cubicBezTo>
                  <a:pt x="5215780" y="3808436"/>
                  <a:pt x="5232857" y="3841367"/>
                  <a:pt x="5247561" y="3871433"/>
                </a:cubicBezTo>
                <a:lnTo>
                  <a:pt x="5282344" y="3944019"/>
                </a:lnTo>
                <a:lnTo>
                  <a:pt x="5287880" y="3959057"/>
                </a:lnTo>
                <a:lnTo>
                  <a:pt x="5288354" y="3960917"/>
                </a:lnTo>
                <a:lnTo>
                  <a:pt x="5293535" y="3974424"/>
                </a:lnTo>
                <a:lnTo>
                  <a:pt x="5293536" y="3974424"/>
                </a:lnTo>
                <a:lnTo>
                  <a:pt x="5287880" y="3959057"/>
                </a:lnTo>
                <a:lnTo>
                  <a:pt x="5285982" y="3951611"/>
                </a:lnTo>
                <a:lnTo>
                  <a:pt x="5282344" y="3944019"/>
                </a:lnTo>
                <a:lnTo>
                  <a:pt x="5274598" y="3922976"/>
                </a:lnTo>
                <a:cubicBezTo>
                  <a:pt x="5267009" y="3905795"/>
                  <a:pt x="5263214" y="3894341"/>
                  <a:pt x="5259419" y="3882887"/>
                </a:cubicBezTo>
                <a:cubicBezTo>
                  <a:pt x="5229062" y="3808437"/>
                  <a:pt x="5206294" y="3733986"/>
                  <a:pt x="5183526" y="3665262"/>
                </a:cubicBezTo>
                <a:cubicBezTo>
                  <a:pt x="4595351" y="1666549"/>
                  <a:pt x="6598940" y="355073"/>
                  <a:pt x="7232650" y="0"/>
                </a:cubicBezTo>
                <a:lnTo>
                  <a:pt x="7232650" y="3974424"/>
                </a:lnTo>
                <a:lnTo>
                  <a:pt x="7232651" y="3974424"/>
                </a:lnTo>
                <a:lnTo>
                  <a:pt x="7232651" y="7199881"/>
                </a:lnTo>
                <a:lnTo>
                  <a:pt x="2" y="7199881"/>
                </a:lnTo>
                <a:lnTo>
                  <a:pt x="2" y="51199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 rot="5400000">
            <a:off x="2217301" y="1008530"/>
            <a:ext cx="5293080" cy="3276415"/>
          </a:xfrm>
          <a:custGeom>
            <a:avLst/>
            <a:gdLst>
              <a:gd name="T0" fmla="*/ 1386 w 1395"/>
              <a:gd name="T1" fmla="*/ 556 h 572"/>
              <a:gd name="T2" fmla="*/ 1370 w 1395"/>
              <a:gd name="T3" fmla="*/ 526 h 572"/>
              <a:gd name="T4" fmla="*/ 1365 w 1395"/>
              <a:gd name="T5" fmla="*/ 519 h 572"/>
              <a:gd name="T6" fmla="*/ 1327 w 1395"/>
              <a:gd name="T7" fmla="*/ 473 h 572"/>
              <a:gd name="T8" fmla="*/ 0 w 1395"/>
              <a:gd name="T9" fmla="*/ 221 h 572"/>
              <a:gd name="T10" fmla="*/ 0 w 1395"/>
              <a:gd name="T11" fmla="*/ 260 h 572"/>
              <a:gd name="T12" fmla="*/ 1331 w 1395"/>
              <a:gd name="T13" fmla="*/ 492 h 572"/>
              <a:gd name="T14" fmla="*/ 1369 w 1395"/>
              <a:gd name="T15" fmla="*/ 537 h 572"/>
              <a:gd name="T16" fmla="*/ 1393 w 1395"/>
              <a:gd name="T17" fmla="*/ 568 h 572"/>
              <a:gd name="T18" fmla="*/ 1395 w 1395"/>
              <a:gd name="T19" fmla="*/ 572 h 572"/>
              <a:gd name="T20" fmla="*/ 1390 w 1395"/>
              <a:gd name="T21" fmla="*/ 563 h 572"/>
              <a:gd name="T22" fmla="*/ 1386 w 1395"/>
              <a:gd name="T23" fmla="*/ 556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95" h="572">
                <a:moveTo>
                  <a:pt x="1386" y="556"/>
                </a:moveTo>
                <a:cubicBezTo>
                  <a:pt x="1380" y="546"/>
                  <a:pt x="1375" y="536"/>
                  <a:pt x="1370" y="526"/>
                </a:cubicBezTo>
                <a:cubicBezTo>
                  <a:pt x="1368" y="524"/>
                  <a:pt x="1366" y="521"/>
                  <a:pt x="1365" y="519"/>
                </a:cubicBezTo>
                <a:cubicBezTo>
                  <a:pt x="1355" y="506"/>
                  <a:pt x="1342" y="490"/>
                  <a:pt x="1327" y="473"/>
                </a:cubicBezTo>
                <a:cubicBezTo>
                  <a:pt x="1179" y="310"/>
                  <a:pt x="781" y="0"/>
                  <a:pt x="0" y="221"/>
                </a:cubicBezTo>
                <a:cubicBezTo>
                  <a:pt x="0" y="260"/>
                  <a:pt x="0" y="260"/>
                  <a:pt x="0" y="260"/>
                </a:cubicBezTo>
                <a:cubicBezTo>
                  <a:pt x="777" y="26"/>
                  <a:pt x="1181" y="330"/>
                  <a:pt x="1331" y="492"/>
                </a:cubicBezTo>
                <a:cubicBezTo>
                  <a:pt x="1346" y="508"/>
                  <a:pt x="1359" y="524"/>
                  <a:pt x="1369" y="537"/>
                </a:cubicBezTo>
                <a:cubicBezTo>
                  <a:pt x="1380" y="549"/>
                  <a:pt x="1387" y="560"/>
                  <a:pt x="1393" y="568"/>
                </a:cubicBezTo>
                <a:cubicBezTo>
                  <a:pt x="1393" y="569"/>
                  <a:pt x="1394" y="570"/>
                  <a:pt x="1395" y="572"/>
                </a:cubicBezTo>
                <a:cubicBezTo>
                  <a:pt x="1393" y="569"/>
                  <a:pt x="1392" y="566"/>
                  <a:pt x="1390" y="563"/>
                </a:cubicBezTo>
                <a:cubicBezTo>
                  <a:pt x="1388" y="560"/>
                  <a:pt x="1387" y="558"/>
                  <a:pt x="1386" y="5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8"/>
          <p:cNvSpPr>
            <a:spLocks/>
          </p:cNvSpPr>
          <p:nvPr/>
        </p:nvSpPr>
        <p:spPr bwMode="auto">
          <a:xfrm rot="5400000">
            <a:off x="4188841" y="4433988"/>
            <a:ext cx="2143711" cy="3453213"/>
          </a:xfrm>
          <a:custGeom>
            <a:avLst/>
            <a:gdLst>
              <a:gd name="T0" fmla="*/ 621 w 621"/>
              <a:gd name="T1" fmla="*/ 0 h 603"/>
              <a:gd name="T2" fmla="*/ 54 w 621"/>
              <a:gd name="T3" fmla="*/ 495 h 603"/>
              <a:gd name="T4" fmla="*/ 81 w 621"/>
              <a:gd name="T5" fmla="*/ 603 h 603"/>
              <a:gd name="T6" fmla="*/ 482 w 621"/>
              <a:gd name="T7" fmla="*/ 232 h 603"/>
              <a:gd name="T8" fmla="*/ 621 w 621"/>
              <a:gd name="T9" fmla="*/ 203 h 603"/>
              <a:gd name="T10" fmla="*/ 621 w 621"/>
              <a:gd name="T11" fmla="*/ 0 h 603"/>
              <a:gd name="connsiteX0" fmla="*/ 9130 w 9130"/>
              <a:gd name="connsiteY0" fmla="*/ 0 h 10000"/>
              <a:gd name="connsiteX1" fmla="*/ 0 w 9130"/>
              <a:gd name="connsiteY1" fmla="*/ 8209 h 10000"/>
              <a:gd name="connsiteX2" fmla="*/ 434 w 9130"/>
              <a:gd name="connsiteY2" fmla="*/ 10000 h 10000"/>
              <a:gd name="connsiteX3" fmla="*/ 6892 w 9130"/>
              <a:gd name="connsiteY3" fmla="*/ 3847 h 10000"/>
              <a:gd name="connsiteX4" fmla="*/ 9130 w 9130"/>
              <a:gd name="connsiteY4" fmla="*/ 3367 h 10000"/>
              <a:gd name="connsiteX5" fmla="*/ 9130 w 9130"/>
              <a:gd name="connsiteY5" fmla="*/ 0 h 10000"/>
              <a:gd name="connsiteX0" fmla="*/ 10021 w 10021"/>
              <a:gd name="connsiteY0" fmla="*/ 0 h 10000"/>
              <a:gd name="connsiteX1" fmla="*/ 21 w 10021"/>
              <a:gd name="connsiteY1" fmla="*/ 8209 h 10000"/>
              <a:gd name="connsiteX2" fmla="*/ 496 w 10021"/>
              <a:gd name="connsiteY2" fmla="*/ 10000 h 10000"/>
              <a:gd name="connsiteX3" fmla="*/ 7570 w 10021"/>
              <a:gd name="connsiteY3" fmla="*/ 3847 h 10000"/>
              <a:gd name="connsiteX4" fmla="*/ 10021 w 10021"/>
              <a:gd name="connsiteY4" fmla="*/ 3367 h 10000"/>
              <a:gd name="connsiteX5" fmla="*/ 10021 w 10021"/>
              <a:gd name="connsiteY5" fmla="*/ 0 h 10000"/>
              <a:gd name="connsiteX0" fmla="*/ 10021 w 10021"/>
              <a:gd name="connsiteY0" fmla="*/ 0 h 10000"/>
              <a:gd name="connsiteX1" fmla="*/ 21 w 10021"/>
              <a:gd name="connsiteY1" fmla="*/ 8209 h 10000"/>
              <a:gd name="connsiteX2" fmla="*/ 496 w 10021"/>
              <a:gd name="connsiteY2" fmla="*/ 10000 h 10000"/>
              <a:gd name="connsiteX3" fmla="*/ 7570 w 10021"/>
              <a:gd name="connsiteY3" fmla="*/ 3847 h 10000"/>
              <a:gd name="connsiteX4" fmla="*/ 10021 w 10021"/>
              <a:gd name="connsiteY4" fmla="*/ 3367 h 10000"/>
              <a:gd name="connsiteX5" fmla="*/ 10021 w 10021"/>
              <a:gd name="connsiteY5" fmla="*/ 0 h 10000"/>
              <a:gd name="connsiteX0" fmla="*/ 10009 w 10009"/>
              <a:gd name="connsiteY0" fmla="*/ 0 h 10000"/>
              <a:gd name="connsiteX1" fmla="*/ 9 w 10009"/>
              <a:gd name="connsiteY1" fmla="*/ 8209 h 10000"/>
              <a:gd name="connsiteX2" fmla="*/ 484 w 10009"/>
              <a:gd name="connsiteY2" fmla="*/ 10000 h 10000"/>
              <a:gd name="connsiteX3" fmla="*/ 7558 w 10009"/>
              <a:gd name="connsiteY3" fmla="*/ 3847 h 10000"/>
              <a:gd name="connsiteX4" fmla="*/ 10009 w 10009"/>
              <a:gd name="connsiteY4" fmla="*/ 3367 h 10000"/>
              <a:gd name="connsiteX5" fmla="*/ 10009 w 10009"/>
              <a:gd name="connsiteY5" fmla="*/ 0 h 10000"/>
              <a:gd name="connsiteX0" fmla="*/ 9975 w 9975"/>
              <a:gd name="connsiteY0" fmla="*/ 0 h 10000"/>
              <a:gd name="connsiteX1" fmla="*/ 10 w 9975"/>
              <a:gd name="connsiteY1" fmla="*/ 8209 h 10000"/>
              <a:gd name="connsiteX2" fmla="*/ 450 w 9975"/>
              <a:gd name="connsiteY2" fmla="*/ 10000 h 10000"/>
              <a:gd name="connsiteX3" fmla="*/ 7524 w 9975"/>
              <a:gd name="connsiteY3" fmla="*/ 3847 h 10000"/>
              <a:gd name="connsiteX4" fmla="*/ 9975 w 9975"/>
              <a:gd name="connsiteY4" fmla="*/ 3367 h 10000"/>
              <a:gd name="connsiteX5" fmla="*/ 9975 w 9975"/>
              <a:gd name="connsiteY5" fmla="*/ 0 h 10000"/>
              <a:gd name="connsiteX0" fmla="*/ 9990 w 9990"/>
              <a:gd name="connsiteY0" fmla="*/ 0 h 10000"/>
              <a:gd name="connsiteX1" fmla="*/ 0 w 9990"/>
              <a:gd name="connsiteY1" fmla="*/ 8209 h 10000"/>
              <a:gd name="connsiteX2" fmla="*/ 441 w 9990"/>
              <a:gd name="connsiteY2" fmla="*/ 10000 h 10000"/>
              <a:gd name="connsiteX3" fmla="*/ 7533 w 9990"/>
              <a:gd name="connsiteY3" fmla="*/ 3847 h 10000"/>
              <a:gd name="connsiteX4" fmla="*/ 9990 w 9990"/>
              <a:gd name="connsiteY4" fmla="*/ 3367 h 10000"/>
              <a:gd name="connsiteX5" fmla="*/ 9990 w 9990"/>
              <a:gd name="connsiteY5" fmla="*/ 0 h 10000"/>
              <a:gd name="connsiteX0" fmla="*/ 10000 w 10000"/>
              <a:gd name="connsiteY0" fmla="*/ 0 h 10000"/>
              <a:gd name="connsiteX1" fmla="*/ 0 w 10000"/>
              <a:gd name="connsiteY1" fmla="*/ 8209 h 10000"/>
              <a:gd name="connsiteX2" fmla="*/ 441 w 10000"/>
              <a:gd name="connsiteY2" fmla="*/ 10000 h 10000"/>
              <a:gd name="connsiteX3" fmla="*/ 7541 w 10000"/>
              <a:gd name="connsiteY3" fmla="*/ 3847 h 10000"/>
              <a:gd name="connsiteX4" fmla="*/ 10000 w 10000"/>
              <a:gd name="connsiteY4" fmla="*/ 3367 h 10000"/>
              <a:gd name="connsiteX5" fmla="*/ 10000 w 10000"/>
              <a:gd name="connsiteY5" fmla="*/ 0 h 10000"/>
              <a:gd name="connsiteX0" fmla="*/ 10000 w 10000"/>
              <a:gd name="connsiteY0" fmla="*/ 0 h 10000"/>
              <a:gd name="connsiteX1" fmla="*/ 0 w 10000"/>
              <a:gd name="connsiteY1" fmla="*/ 8209 h 10000"/>
              <a:gd name="connsiteX2" fmla="*/ 441 w 10000"/>
              <a:gd name="connsiteY2" fmla="*/ 10000 h 10000"/>
              <a:gd name="connsiteX3" fmla="*/ 7541 w 10000"/>
              <a:gd name="connsiteY3" fmla="*/ 3847 h 10000"/>
              <a:gd name="connsiteX4" fmla="*/ 10000 w 10000"/>
              <a:gd name="connsiteY4" fmla="*/ 3367 h 10000"/>
              <a:gd name="connsiteX5" fmla="*/ 10000 w 10000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6035" y="1376"/>
                  <a:pt x="-79" y="4270"/>
                  <a:pt x="0" y="8209"/>
                </a:cubicBezTo>
                <a:cubicBezTo>
                  <a:pt x="30" y="9214"/>
                  <a:pt x="159" y="9370"/>
                  <a:pt x="441" y="10000"/>
                </a:cubicBezTo>
                <a:cubicBezTo>
                  <a:pt x="-991" y="6285"/>
                  <a:pt x="4832" y="4478"/>
                  <a:pt x="7541" y="3847"/>
                </a:cubicBezTo>
                <a:cubicBezTo>
                  <a:pt x="8353" y="3665"/>
                  <a:pt x="9168" y="3499"/>
                  <a:pt x="10000" y="3367"/>
                </a:cubicBezTo>
                <a:lnTo>
                  <a:pt x="10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MH_Other_1"/>
          <p:cNvSpPr/>
          <p:nvPr>
            <p:custDataLst>
              <p:tags r:id="rId2"/>
            </p:custDataLst>
          </p:nvPr>
        </p:nvSpPr>
        <p:spPr>
          <a:xfrm>
            <a:off x="6843054" y="1841022"/>
            <a:ext cx="803583" cy="80525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" name="MH_Other_2"/>
          <p:cNvSpPr/>
          <p:nvPr>
            <p:custDataLst>
              <p:tags r:id="rId3"/>
            </p:custDataLst>
          </p:nvPr>
        </p:nvSpPr>
        <p:spPr>
          <a:xfrm>
            <a:off x="6843054" y="2842154"/>
            <a:ext cx="803583" cy="80525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6" name="MH_Other_3"/>
          <p:cNvSpPr/>
          <p:nvPr>
            <p:custDataLst>
              <p:tags r:id="rId4"/>
            </p:custDataLst>
          </p:nvPr>
        </p:nvSpPr>
        <p:spPr>
          <a:xfrm>
            <a:off x="6843054" y="3843284"/>
            <a:ext cx="803583" cy="80525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0" name="MH_Other_4"/>
          <p:cNvSpPr/>
          <p:nvPr>
            <p:custDataLst>
              <p:tags r:id="rId5"/>
            </p:custDataLst>
          </p:nvPr>
        </p:nvSpPr>
        <p:spPr>
          <a:xfrm>
            <a:off x="6843054" y="4844415"/>
            <a:ext cx="803583" cy="805257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7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1" name="MH_Others_1"/>
          <p:cNvSpPr txBox="1"/>
          <p:nvPr>
            <p:custDataLst>
              <p:tags r:id="rId6"/>
            </p:custDataLst>
          </p:nvPr>
        </p:nvSpPr>
        <p:spPr>
          <a:xfrm>
            <a:off x="1020222" y="2917178"/>
            <a:ext cx="2873744" cy="10155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59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17" name="MH_Others_2"/>
          <p:cNvSpPr txBox="1"/>
          <p:nvPr>
            <p:custDataLst>
              <p:tags r:id="rId7"/>
            </p:custDataLst>
          </p:nvPr>
        </p:nvSpPr>
        <p:spPr>
          <a:xfrm>
            <a:off x="1034734" y="3932747"/>
            <a:ext cx="2844716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Text_1"/>
          <p:cNvSpPr/>
          <p:nvPr>
            <p:custDataLst>
              <p:tags r:id="rId8"/>
            </p:custDataLst>
          </p:nvPr>
        </p:nvSpPr>
        <p:spPr>
          <a:xfrm>
            <a:off x="7934835" y="1854092"/>
            <a:ext cx="2705921" cy="70775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9"/>
            </p:custDataLst>
          </p:nvPr>
        </p:nvSpPr>
        <p:spPr>
          <a:xfrm>
            <a:off x="7934835" y="2866655"/>
            <a:ext cx="2705921" cy="70775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10"/>
            </p:custDataLst>
          </p:nvPr>
        </p:nvSpPr>
        <p:spPr>
          <a:xfrm>
            <a:off x="7934835" y="3879217"/>
            <a:ext cx="2705921" cy="70775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11"/>
            </p:custDataLst>
          </p:nvPr>
        </p:nvSpPr>
        <p:spPr>
          <a:xfrm>
            <a:off x="7934835" y="4891779"/>
            <a:ext cx="2705921" cy="70775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4105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9" grpId="0" animBg="1"/>
      <p:bldP spid="24" grpId="0" animBg="1"/>
      <p:bldP spid="42" grpId="0" animBg="1"/>
      <p:bldP spid="14" grpId="0" animBg="1"/>
      <p:bldP spid="16" grpId="0" animBg="1"/>
      <p:bldP spid="10" grpId="0" animBg="1"/>
      <p:bldP spid="11" grpId="0"/>
      <p:bldP spid="17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716" y="3493243"/>
            <a:ext cx="4381321" cy="9700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4" tIns="36362" rIns="72724" bIns="36362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36" y="2214817"/>
            <a:ext cx="1020480" cy="10204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400" y="3624374"/>
            <a:ext cx="2535952" cy="70775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564" y="4646915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7917" y="4646915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564" y="4916557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7917" y="4916557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471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41075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4212569" y="1903812"/>
            <a:ext cx="4492678" cy="4230526"/>
            <a:chOff x="2047009" y="1663503"/>
            <a:chExt cx="4100513" cy="3861812"/>
          </a:xfrm>
        </p:grpSpPr>
        <p:grpSp>
          <p:nvGrpSpPr>
            <p:cNvPr id="47125" name="Group 2"/>
            <p:cNvGrpSpPr>
              <a:grpSpLocks/>
            </p:cNvGrpSpPr>
            <p:nvPr/>
          </p:nvGrpSpPr>
          <p:grpSpPr bwMode="auto">
            <a:xfrm>
              <a:off x="2047009" y="3071106"/>
              <a:ext cx="4100513" cy="2454209"/>
              <a:chOff x="3381376" y="4750387"/>
              <a:chExt cx="5467350" cy="3272278"/>
            </a:xfrm>
          </p:grpSpPr>
          <p:sp>
            <p:nvSpPr>
              <p:cNvPr id="73" name="Freeform 5"/>
              <p:cNvSpPr>
                <a:spLocks/>
              </p:cNvSpPr>
              <p:nvPr/>
            </p:nvSpPr>
            <p:spPr bwMode="auto">
              <a:xfrm>
                <a:off x="3381376" y="5879478"/>
                <a:ext cx="5467350" cy="2143187"/>
              </a:xfrm>
              <a:custGeom>
                <a:avLst/>
                <a:gdLst>
                  <a:gd name="T0" fmla="*/ 0 w 1770"/>
                  <a:gd name="T1" fmla="*/ 658 h 694"/>
                  <a:gd name="T2" fmla="*/ 0 w 1770"/>
                  <a:gd name="T3" fmla="*/ 661 h 694"/>
                  <a:gd name="T4" fmla="*/ 0 w 1770"/>
                  <a:gd name="T5" fmla="*/ 661 h 694"/>
                  <a:gd name="T6" fmla="*/ 0 w 1770"/>
                  <a:gd name="T7" fmla="*/ 661 h 694"/>
                  <a:gd name="T8" fmla="*/ 110 w 1770"/>
                  <a:gd name="T9" fmla="*/ 694 h 694"/>
                  <a:gd name="T10" fmla="*/ 1696 w 1770"/>
                  <a:gd name="T11" fmla="*/ 693 h 694"/>
                  <a:gd name="T12" fmla="*/ 1764 w 1770"/>
                  <a:gd name="T13" fmla="*/ 667 h 694"/>
                  <a:gd name="T14" fmla="*/ 1766 w 1770"/>
                  <a:gd name="T15" fmla="*/ 624 h 694"/>
                  <a:gd name="T16" fmla="*/ 1766 w 1770"/>
                  <a:gd name="T17" fmla="*/ 624 h 694"/>
                  <a:gd name="T18" fmla="*/ 1743 w 1770"/>
                  <a:gd name="T19" fmla="*/ 577 h 694"/>
                  <a:gd name="T20" fmla="*/ 1281 w 1770"/>
                  <a:gd name="T21" fmla="*/ 37 h 694"/>
                  <a:gd name="T22" fmla="*/ 1189 w 1770"/>
                  <a:gd name="T23" fmla="*/ 0 h 694"/>
                  <a:gd name="T24" fmla="*/ 557 w 1770"/>
                  <a:gd name="T25" fmla="*/ 1 h 694"/>
                  <a:gd name="T26" fmla="*/ 478 w 1770"/>
                  <a:gd name="T27" fmla="*/ 30 h 694"/>
                  <a:gd name="T28" fmla="*/ 21 w 1770"/>
                  <a:gd name="T29" fmla="*/ 578 h 694"/>
                  <a:gd name="T30" fmla="*/ 3 w 1770"/>
                  <a:gd name="T31" fmla="*/ 612 h 694"/>
                  <a:gd name="T32" fmla="*/ 3 w 1770"/>
                  <a:gd name="T33" fmla="*/ 612 h 694"/>
                  <a:gd name="T34" fmla="*/ 0 w 1770"/>
                  <a:gd name="T35" fmla="*/ 658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0" h="694">
                    <a:moveTo>
                      <a:pt x="0" y="658"/>
                    </a:moveTo>
                    <a:cubicBezTo>
                      <a:pt x="0" y="659"/>
                      <a:pt x="0" y="660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80"/>
                      <a:pt x="27" y="694"/>
                      <a:pt x="110" y="694"/>
                    </a:cubicBezTo>
                    <a:cubicBezTo>
                      <a:pt x="1696" y="693"/>
                      <a:pt x="1696" y="693"/>
                      <a:pt x="1696" y="693"/>
                    </a:cubicBezTo>
                    <a:cubicBezTo>
                      <a:pt x="1747" y="693"/>
                      <a:pt x="1764" y="683"/>
                      <a:pt x="1764" y="667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70" y="612"/>
                      <a:pt x="1759" y="595"/>
                      <a:pt x="1743" y="577"/>
                    </a:cubicBezTo>
                    <a:cubicBezTo>
                      <a:pt x="1281" y="37"/>
                      <a:pt x="1281" y="37"/>
                      <a:pt x="1281" y="37"/>
                    </a:cubicBezTo>
                    <a:cubicBezTo>
                      <a:pt x="1263" y="16"/>
                      <a:pt x="1245" y="0"/>
                      <a:pt x="1189" y="0"/>
                    </a:cubicBezTo>
                    <a:cubicBezTo>
                      <a:pt x="557" y="1"/>
                      <a:pt x="557" y="1"/>
                      <a:pt x="557" y="1"/>
                    </a:cubicBezTo>
                    <a:cubicBezTo>
                      <a:pt x="512" y="1"/>
                      <a:pt x="495" y="9"/>
                      <a:pt x="478" y="30"/>
                    </a:cubicBezTo>
                    <a:cubicBezTo>
                      <a:pt x="21" y="578"/>
                      <a:pt x="21" y="578"/>
                      <a:pt x="21" y="578"/>
                    </a:cubicBezTo>
                    <a:cubicBezTo>
                      <a:pt x="11" y="590"/>
                      <a:pt x="4" y="602"/>
                      <a:pt x="3" y="612"/>
                    </a:cubicBezTo>
                    <a:cubicBezTo>
                      <a:pt x="3" y="612"/>
                      <a:pt x="3" y="612"/>
                      <a:pt x="3" y="612"/>
                    </a:cubicBezTo>
                    <a:lnTo>
                      <a:pt x="0" y="658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6"/>
              <p:cNvSpPr>
                <a:spLocks/>
              </p:cNvSpPr>
              <p:nvPr/>
            </p:nvSpPr>
            <p:spPr bwMode="auto">
              <a:xfrm>
                <a:off x="3689351" y="5987489"/>
                <a:ext cx="4849813" cy="1701798"/>
              </a:xfrm>
              <a:custGeom>
                <a:avLst/>
                <a:gdLst>
                  <a:gd name="T0" fmla="*/ 0 w 3055"/>
                  <a:gd name="T1" fmla="*/ 1072 h 1072"/>
                  <a:gd name="T2" fmla="*/ 3055 w 3055"/>
                  <a:gd name="T3" fmla="*/ 1068 h 1072"/>
                  <a:gd name="T4" fmla="*/ 2226 w 3055"/>
                  <a:gd name="T5" fmla="*/ 0 h 1072"/>
                  <a:gd name="T6" fmla="*/ 812 w 3055"/>
                  <a:gd name="T7" fmla="*/ 2 h 1072"/>
                  <a:gd name="T8" fmla="*/ 0 w 3055"/>
                  <a:gd name="T9" fmla="*/ 1072 h 10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5" h="1072">
                    <a:moveTo>
                      <a:pt x="0" y="1072"/>
                    </a:moveTo>
                    <a:lnTo>
                      <a:pt x="3055" y="1068"/>
                    </a:lnTo>
                    <a:lnTo>
                      <a:pt x="2226" y="0"/>
                    </a:lnTo>
                    <a:lnTo>
                      <a:pt x="812" y="2"/>
                    </a:lnTo>
                    <a:lnTo>
                      <a:pt x="0" y="1072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25000" r="-25000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Freeform 7"/>
              <p:cNvSpPr>
                <a:spLocks/>
              </p:cNvSpPr>
              <p:nvPr/>
            </p:nvSpPr>
            <p:spPr bwMode="auto">
              <a:xfrm>
                <a:off x="5664685" y="4750387"/>
                <a:ext cx="845041" cy="31481"/>
              </a:xfrm>
              <a:custGeom>
                <a:avLst/>
                <a:gdLst>
                  <a:gd name="T0" fmla="*/ 260 w 274"/>
                  <a:gd name="T1" fmla="*/ 0 h 10"/>
                  <a:gd name="T2" fmla="*/ 137 w 274"/>
                  <a:gd name="T3" fmla="*/ 0 h 10"/>
                  <a:gd name="T4" fmla="*/ 14 w 274"/>
                  <a:gd name="T5" fmla="*/ 0 h 10"/>
                  <a:gd name="T6" fmla="*/ 1 w 274"/>
                  <a:gd name="T7" fmla="*/ 5 h 10"/>
                  <a:gd name="T8" fmla="*/ 1 w 274"/>
                  <a:gd name="T9" fmla="*/ 5 h 10"/>
                  <a:gd name="T10" fmla="*/ 12 w 274"/>
                  <a:gd name="T11" fmla="*/ 10 h 10"/>
                  <a:gd name="T12" fmla="*/ 137 w 274"/>
                  <a:gd name="T13" fmla="*/ 10 h 10"/>
                  <a:gd name="T14" fmla="*/ 262 w 274"/>
                  <a:gd name="T15" fmla="*/ 10 h 10"/>
                  <a:gd name="T16" fmla="*/ 273 w 274"/>
                  <a:gd name="T17" fmla="*/ 5 h 10"/>
                  <a:gd name="T18" fmla="*/ 273 w 274"/>
                  <a:gd name="T19" fmla="*/ 5 h 10"/>
                  <a:gd name="T20" fmla="*/ 260 w 274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4" h="10">
                    <a:moveTo>
                      <a:pt x="260" y="0"/>
                    </a:moveTo>
                    <a:cubicBezTo>
                      <a:pt x="219" y="0"/>
                      <a:pt x="178" y="0"/>
                      <a:pt x="137" y="0"/>
                    </a:cubicBezTo>
                    <a:cubicBezTo>
                      <a:pt x="96" y="0"/>
                      <a:pt x="55" y="0"/>
                      <a:pt x="14" y="0"/>
                    </a:cubicBezTo>
                    <a:cubicBezTo>
                      <a:pt x="8" y="0"/>
                      <a:pt x="2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8"/>
                      <a:pt x="5" y="10"/>
                      <a:pt x="12" y="10"/>
                    </a:cubicBezTo>
                    <a:cubicBezTo>
                      <a:pt x="54" y="10"/>
                      <a:pt x="95" y="10"/>
                      <a:pt x="137" y="10"/>
                    </a:cubicBezTo>
                    <a:cubicBezTo>
                      <a:pt x="179" y="10"/>
                      <a:pt x="220" y="10"/>
                      <a:pt x="262" y="10"/>
                    </a:cubicBezTo>
                    <a:cubicBezTo>
                      <a:pt x="269" y="10"/>
                      <a:pt x="274" y="8"/>
                      <a:pt x="273" y="5"/>
                    </a:cubicBezTo>
                    <a:cubicBezTo>
                      <a:pt x="273" y="5"/>
                      <a:pt x="273" y="5"/>
                      <a:pt x="273" y="5"/>
                    </a:cubicBezTo>
                    <a:cubicBezTo>
                      <a:pt x="272" y="2"/>
                      <a:pt x="266" y="0"/>
                      <a:pt x="2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8"/>
              <p:cNvSpPr>
                <a:spLocks noEditPoints="1"/>
              </p:cNvSpPr>
              <p:nvPr/>
            </p:nvSpPr>
            <p:spPr bwMode="auto">
              <a:xfrm>
                <a:off x="5831756" y="7724799"/>
                <a:ext cx="561747" cy="101712"/>
              </a:xfrm>
              <a:custGeom>
                <a:avLst/>
                <a:gdLst>
                  <a:gd name="T0" fmla="*/ 91 w 182"/>
                  <a:gd name="T1" fmla="*/ 7 h 33"/>
                  <a:gd name="T2" fmla="*/ 119 w 182"/>
                  <a:gd name="T3" fmla="*/ 18 h 33"/>
                  <a:gd name="T4" fmla="*/ 119 w 182"/>
                  <a:gd name="T5" fmla="*/ 30 h 33"/>
                  <a:gd name="T6" fmla="*/ 98 w 182"/>
                  <a:gd name="T7" fmla="*/ 30 h 33"/>
                  <a:gd name="T8" fmla="*/ 99 w 182"/>
                  <a:gd name="T9" fmla="*/ 25 h 33"/>
                  <a:gd name="T10" fmla="*/ 90 w 182"/>
                  <a:gd name="T11" fmla="*/ 21 h 33"/>
                  <a:gd name="T12" fmla="*/ 90 w 182"/>
                  <a:gd name="T13" fmla="*/ 21 h 33"/>
                  <a:gd name="T14" fmla="*/ 90 w 182"/>
                  <a:gd name="T15" fmla="*/ 33 h 33"/>
                  <a:gd name="T16" fmla="*/ 91 w 182"/>
                  <a:gd name="T17" fmla="*/ 33 h 33"/>
                  <a:gd name="T18" fmla="*/ 181 w 182"/>
                  <a:gd name="T19" fmla="*/ 17 h 33"/>
                  <a:gd name="T20" fmla="*/ 90 w 182"/>
                  <a:gd name="T21" fmla="*/ 0 h 33"/>
                  <a:gd name="T22" fmla="*/ 90 w 182"/>
                  <a:gd name="T23" fmla="*/ 3 h 33"/>
                  <a:gd name="T24" fmla="*/ 91 w 182"/>
                  <a:gd name="T25" fmla="*/ 2 h 33"/>
                  <a:gd name="T26" fmla="*/ 130 w 182"/>
                  <a:gd name="T27" fmla="*/ 17 h 33"/>
                  <a:gd name="T28" fmla="*/ 126 w 182"/>
                  <a:gd name="T29" fmla="*/ 19 h 33"/>
                  <a:gd name="T30" fmla="*/ 91 w 182"/>
                  <a:gd name="T31" fmla="*/ 5 h 33"/>
                  <a:gd name="T32" fmla="*/ 90 w 182"/>
                  <a:gd name="T33" fmla="*/ 6 h 33"/>
                  <a:gd name="T34" fmla="*/ 90 w 182"/>
                  <a:gd name="T35" fmla="*/ 8 h 33"/>
                  <a:gd name="T36" fmla="*/ 91 w 182"/>
                  <a:gd name="T37" fmla="*/ 7 h 33"/>
                  <a:gd name="T38" fmla="*/ 90 w 182"/>
                  <a:gd name="T39" fmla="*/ 21 h 33"/>
                  <a:gd name="T40" fmla="*/ 81 w 182"/>
                  <a:gd name="T41" fmla="*/ 25 h 33"/>
                  <a:gd name="T42" fmla="*/ 81 w 182"/>
                  <a:gd name="T43" fmla="*/ 30 h 33"/>
                  <a:gd name="T44" fmla="*/ 61 w 182"/>
                  <a:gd name="T45" fmla="*/ 30 h 33"/>
                  <a:gd name="T46" fmla="*/ 62 w 182"/>
                  <a:gd name="T47" fmla="*/ 18 h 33"/>
                  <a:gd name="T48" fmla="*/ 90 w 182"/>
                  <a:gd name="T49" fmla="*/ 8 h 33"/>
                  <a:gd name="T50" fmla="*/ 90 w 182"/>
                  <a:gd name="T51" fmla="*/ 6 h 33"/>
                  <a:gd name="T52" fmla="*/ 55 w 182"/>
                  <a:gd name="T53" fmla="*/ 19 h 33"/>
                  <a:gd name="T54" fmla="*/ 51 w 182"/>
                  <a:gd name="T55" fmla="*/ 17 h 33"/>
                  <a:gd name="T56" fmla="*/ 68 w 182"/>
                  <a:gd name="T57" fmla="*/ 11 h 33"/>
                  <a:gd name="T58" fmla="*/ 68 w 182"/>
                  <a:gd name="T59" fmla="*/ 4 h 33"/>
                  <a:gd name="T60" fmla="*/ 77 w 182"/>
                  <a:gd name="T61" fmla="*/ 4 h 33"/>
                  <a:gd name="T62" fmla="*/ 77 w 182"/>
                  <a:gd name="T63" fmla="*/ 8 h 33"/>
                  <a:gd name="T64" fmla="*/ 90 w 182"/>
                  <a:gd name="T65" fmla="*/ 3 h 33"/>
                  <a:gd name="T66" fmla="*/ 90 w 182"/>
                  <a:gd name="T67" fmla="*/ 0 h 33"/>
                  <a:gd name="T68" fmla="*/ 90 w 182"/>
                  <a:gd name="T69" fmla="*/ 0 h 33"/>
                  <a:gd name="T70" fmla="*/ 0 w 182"/>
                  <a:gd name="T71" fmla="*/ 17 h 33"/>
                  <a:gd name="T72" fmla="*/ 90 w 182"/>
                  <a:gd name="T73" fmla="*/ 33 h 33"/>
                  <a:gd name="T74" fmla="*/ 90 w 182"/>
                  <a:gd name="T75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2" h="33">
                    <a:moveTo>
                      <a:pt x="91" y="7"/>
                    </a:move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98" y="30"/>
                      <a:pt x="98" y="30"/>
                      <a:pt x="98" y="30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3"/>
                      <a:pt x="95" y="21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41" y="33"/>
                      <a:pt x="182" y="26"/>
                      <a:pt x="181" y="17"/>
                    </a:cubicBezTo>
                    <a:cubicBezTo>
                      <a:pt x="180" y="8"/>
                      <a:pt x="139" y="0"/>
                      <a:pt x="90" y="0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130" y="17"/>
                      <a:pt x="130" y="17"/>
                      <a:pt x="130" y="17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8"/>
                      <a:pt x="90" y="8"/>
                      <a:pt x="90" y="8"/>
                    </a:cubicBezTo>
                    <a:lnTo>
                      <a:pt x="91" y="7"/>
                    </a:lnTo>
                    <a:close/>
                    <a:moveTo>
                      <a:pt x="90" y="21"/>
                    </a:moveTo>
                    <a:cubicBezTo>
                      <a:pt x="85" y="21"/>
                      <a:pt x="82" y="23"/>
                      <a:pt x="81" y="25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41" y="0"/>
                      <a:pt x="1" y="8"/>
                      <a:pt x="0" y="17"/>
                    </a:cubicBezTo>
                    <a:cubicBezTo>
                      <a:pt x="0" y="26"/>
                      <a:pt x="40" y="33"/>
                      <a:pt x="90" y="33"/>
                    </a:cubicBezTo>
                    <a:lnTo>
                      <a:pt x="90" y="2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126" name="Group 8"/>
            <p:cNvGrpSpPr>
              <a:grpSpLocks noChangeAspect="1"/>
            </p:cNvGrpSpPr>
            <p:nvPr/>
          </p:nvGrpSpPr>
          <p:grpSpPr bwMode="auto">
            <a:xfrm>
              <a:off x="2674772" y="1663503"/>
              <a:ext cx="2418743" cy="1941806"/>
              <a:chOff x="5599580" y="500139"/>
              <a:chExt cx="5497171" cy="4413216"/>
            </a:xfrm>
          </p:grpSpPr>
          <p:sp>
            <p:nvSpPr>
              <p:cNvPr id="5" name="Oval Callout 9"/>
              <p:cNvSpPr/>
              <p:nvPr/>
            </p:nvSpPr>
            <p:spPr>
              <a:xfrm>
                <a:off x="8126772" y="3612563"/>
                <a:ext cx="1766475" cy="1180575"/>
              </a:xfrm>
              <a:prstGeom prst="wedgeEllipseCallou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" name="Oval Callout 10"/>
              <p:cNvSpPr/>
              <p:nvPr/>
            </p:nvSpPr>
            <p:spPr>
              <a:xfrm>
                <a:off x="6682224" y="3199775"/>
                <a:ext cx="1341367" cy="895752"/>
              </a:xfrm>
              <a:prstGeom prst="wedgeEllipseCallout">
                <a:avLst>
                  <a:gd name="adj1" fmla="val 26187"/>
                  <a:gd name="adj2" fmla="val 625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" name="Oval Callout 11"/>
              <p:cNvSpPr/>
              <p:nvPr/>
            </p:nvSpPr>
            <p:spPr>
              <a:xfrm>
                <a:off x="9546556" y="2526931"/>
                <a:ext cx="1543602" cy="1031971"/>
              </a:xfrm>
              <a:prstGeom prst="wedgeEllipseCallout">
                <a:avLst>
                  <a:gd name="adj1" fmla="val 23309"/>
                  <a:gd name="adj2" fmla="val 576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Callout 12"/>
              <p:cNvSpPr/>
              <p:nvPr/>
            </p:nvSpPr>
            <p:spPr>
              <a:xfrm>
                <a:off x="8126772" y="2621871"/>
                <a:ext cx="1176276" cy="788427"/>
              </a:xfrm>
              <a:prstGeom prst="wedgeEllipseCallout">
                <a:avLst>
                  <a:gd name="adj1" fmla="val 11299"/>
                  <a:gd name="adj2" fmla="val 6676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" name="Oval Callout 13"/>
              <p:cNvSpPr/>
              <p:nvPr/>
            </p:nvSpPr>
            <p:spPr>
              <a:xfrm>
                <a:off x="10103739" y="1705481"/>
                <a:ext cx="994673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Callout 14"/>
              <p:cNvSpPr/>
              <p:nvPr/>
            </p:nvSpPr>
            <p:spPr>
              <a:xfrm>
                <a:off x="5600877" y="2370072"/>
                <a:ext cx="1287711" cy="862726"/>
              </a:xfrm>
              <a:prstGeom prst="wedgeEllipseCallout">
                <a:avLst>
                  <a:gd name="adj1" fmla="val 8488"/>
                  <a:gd name="adj2" fmla="val 7028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Oval Callout 15"/>
              <p:cNvSpPr/>
              <p:nvPr/>
            </p:nvSpPr>
            <p:spPr>
              <a:xfrm>
                <a:off x="6727626" y="1544495"/>
                <a:ext cx="1564237" cy="1048482"/>
              </a:xfrm>
              <a:prstGeom prst="wedgeEllipseCallout">
                <a:avLst>
                  <a:gd name="adj1" fmla="val 6540"/>
                  <a:gd name="adj2" fmla="val 7518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Callout 16"/>
              <p:cNvSpPr/>
              <p:nvPr/>
            </p:nvSpPr>
            <p:spPr>
              <a:xfrm>
                <a:off x="8667447" y="1527983"/>
                <a:ext cx="1176273" cy="788424"/>
              </a:xfrm>
              <a:prstGeom prst="wedgeEllipseCallou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Callout 17"/>
              <p:cNvSpPr/>
              <p:nvPr/>
            </p:nvSpPr>
            <p:spPr>
              <a:xfrm>
                <a:off x="9955157" y="386849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Callout 18"/>
              <p:cNvSpPr/>
              <p:nvPr/>
            </p:nvSpPr>
            <p:spPr>
              <a:xfrm>
                <a:off x="7111461" y="4248257"/>
                <a:ext cx="994675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Oval Callout 19"/>
              <p:cNvSpPr/>
              <p:nvPr/>
            </p:nvSpPr>
            <p:spPr>
              <a:xfrm>
                <a:off x="9538301" y="500139"/>
                <a:ext cx="1341367" cy="895752"/>
              </a:xfrm>
              <a:prstGeom prst="wedgeEllipseCallout">
                <a:avLst>
                  <a:gd name="adj1" fmla="val -12056"/>
                  <a:gd name="adj2" fmla="val 6905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Oval Callout 20"/>
              <p:cNvSpPr/>
              <p:nvPr/>
            </p:nvSpPr>
            <p:spPr>
              <a:xfrm>
                <a:off x="8089628" y="69002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45"/>
              <p:cNvSpPr>
                <a:spLocks noEditPoints="1"/>
              </p:cNvSpPr>
              <p:nvPr/>
            </p:nvSpPr>
            <p:spPr bwMode="auto">
              <a:xfrm>
                <a:off x="8481718" y="2795242"/>
                <a:ext cx="466384" cy="466452"/>
              </a:xfrm>
              <a:custGeom>
                <a:avLst/>
                <a:gdLst>
                  <a:gd name="T0" fmla="*/ 0 w 124"/>
                  <a:gd name="T1" fmla="*/ 62 h 124"/>
                  <a:gd name="T2" fmla="*/ 124 w 124"/>
                  <a:gd name="T3" fmla="*/ 62 h 124"/>
                  <a:gd name="T4" fmla="*/ 116 w 124"/>
                  <a:gd name="T5" fmla="*/ 60 h 124"/>
                  <a:gd name="T6" fmla="*/ 87 w 124"/>
                  <a:gd name="T7" fmla="*/ 35 h 124"/>
                  <a:gd name="T8" fmla="*/ 116 w 124"/>
                  <a:gd name="T9" fmla="*/ 60 h 124"/>
                  <a:gd name="T10" fmla="*/ 43 w 124"/>
                  <a:gd name="T11" fmla="*/ 95 h 124"/>
                  <a:gd name="T12" fmla="*/ 60 w 124"/>
                  <a:gd name="T13" fmla="*/ 116 h 124"/>
                  <a:gd name="T14" fmla="*/ 64 w 124"/>
                  <a:gd name="T15" fmla="*/ 8 h 124"/>
                  <a:gd name="T16" fmla="*/ 64 w 124"/>
                  <a:gd name="T17" fmla="*/ 36 h 124"/>
                  <a:gd name="T18" fmla="*/ 64 w 124"/>
                  <a:gd name="T19" fmla="*/ 8 h 124"/>
                  <a:gd name="T20" fmla="*/ 100 w 124"/>
                  <a:gd name="T21" fmla="*/ 23 h 124"/>
                  <a:gd name="T22" fmla="*/ 71 w 124"/>
                  <a:gd name="T23" fmla="*/ 9 h 124"/>
                  <a:gd name="T24" fmla="*/ 60 w 124"/>
                  <a:gd name="T25" fmla="*/ 36 h 124"/>
                  <a:gd name="T26" fmla="*/ 60 w 124"/>
                  <a:gd name="T27" fmla="*/ 8 h 124"/>
                  <a:gd name="T28" fmla="*/ 38 w 124"/>
                  <a:gd name="T29" fmla="*/ 31 h 124"/>
                  <a:gd name="T30" fmla="*/ 53 w 124"/>
                  <a:gd name="T31" fmla="*/ 9 h 124"/>
                  <a:gd name="T32" fmla="*/ 40 w 124"/>
                  <a:gd name="T33" fmla="*/ 36 h 124"/>
                  <a:gd name="T34" fmla="*/ 60 w 124"/>
                  <a:gd name="T35" fmla="*/ 60 h 124"/>
                  <a:gd name="T36" fmla="*/ 40 w 124"/>
                  <a:gd name="T37" fmla="*/ 36 h 124"/>
                  <a:gd name="T38" fmla="*/ 60 w 124"/>
                  <a:gd name="T39" fmla="*/ 88 h 124"/>
                  <a:gd name="T40" fmla="*/ 36 w 124"/>
                  <a:gd name="T41" fmla="*/ 64 h 124"/>
                  <a:gd name="T42" fmla="*/ 53 w 124"/>
                  <a:gd name="T43" fmla="*/ 115 h 124"/>
                  <a:gd name="T44" fmla="*/ 40 w 124"/>
                  <a:gd name="T45" fmla="*/ 96 h 124"/>
                  <a:gd name="T46" fmla="*/ 64 w 124"/>
                  <a:gd name="T47" fmla="*/ 116 h 124"/>
                  <a:gd name="T48" fmla="*/ 81 w 124"/>
                  <a:gd name="T49" fmla="*/ 95 h 124"/>
                  <a:gd name="T50" fmla="*/ 64 w 124"/>
                  <a:gd name="T51" fmla="*/ 116 h 124"/>
                  <a:gd name="T52" fmla="*/ 97 w 124"/>
                  <a:gd name="T53" fmla="*/ 103 h 124"/>
                  <a:gd name="T54" fmla="*/ 84 w 124"/>
                  <a:gd name="T55" fmla="*/ 96 h 124"/>
                  <a:gd name="T56" fmla="*/ 64 w 124"/>
                  <a:gd name="T57" fmla="*/ 88 h 124"/>
                  <a:gd name="T58" fmla="*/ 88 w 124"/>
                  <a:gd name="T59" fmla="*/ 64 h 124"/>
                  <a:gd name="T60" fmla="*/ 64 w 124"/>
                  <a:gd name="T61" fmla="*/ 60 h 124"/>
                  <a:gd name="T62" fmla="*/ 84 w 124"/>
                  <a:gd name="T63" fmla="*/ 36 h 124"/>
                  <a:gd name="T64" fmla="*/ 64 w 124"/>
                  <a:gd name="T65" fmla="*/ 60 h 124"/>
                  <a:gd name="T66" fmla="*/ 37 w 124"/>
                  <a:gd name="T67" fmla="*/ 35 h 124"/>
                  <a:gd name="T68" fmla="*/ 8 w 124"/>
                  <a:gd name="T69" fmla="*/ 60 h 124"/>
                  <a:gd name="T70" fmla="*/ 8 w 124"/>
                  <a:gd name="T71" fmla="*/ 64 h 124"/>
                  <a:gd name="T72" fmla="*/ 38 w 124"/>
                  <a:gd name="T73" fmla="*/ 93 h 124"/>
                  <a:gd name="T74" fmla="*/ 8 w 124"/>
                  <a:gd name="T75" fmla="*/ 64 h 124"/>
                  <a:gd name="T76" fmla="*/ 86 w 124"/>
                  <a:gd name="T77" fmla="*/ 93 h 124"/>
                  <a:gd name="T78" fmla="*/ 116 w 124"/>
                  <a:gd name="T79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8"/>
                      <a:pt x="96" y="0"/>
                      <a:pt x="62" y="0"/>
                    </a:cubicBezTo>
                    <a:close/>
                    <a:moveTo>
                      <a:pt x="116" y="60"/>
                    </a:move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51"/>
                      <a:pt x="90" y="43"/>
                      <a:pt x="87" y="35"/>
                    </a:cubicBezTo>
                    <a:cubicBezTo>
                      <a:pt x="93" y="33"/>
                      <a:pt x="98" y="30"/>
                      <a:pt x="102" y="26"/>
                    </a:cubicBezTo>
                    <a:cubicBezTo>
                      <a:pt x="110" y="35"/>
                      <a:pt x="115" y="47"/>
                      <a:pt x="116" y="60"/>
                    </a:cubicBezTo>
                    <a:close/>
                    <a:moveTo>
                      <a:pt x="60" y="116"/>
                    </a:moveTo>
                    <a:cubicBezTo>
                      <a:pt x="53" y="110"/>
                      <a:pt x="48" y="103"/>
                      <a:pt x="43" y="95"/>
                    </a:cubicBezTo>
                    <a:cubicBezTo>
                      <a:pt x="49" y="93"/>
                      <a:pt x="54" y="92"/>
                      <a:pt x="60" y="92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116"/>
                      <a:pt x="60" y="116"/>
                      <a:pt x="60" y="116"/>
                    </a:cubicBezTo>
                    <a:close/>
                    <a:moveTo>
                      <a:pt x="64" y="8"/>
                    </a:moveTo>
                    <a:cubicBezTo>
                      <a:pt x="72" y="14"/>
                      <a:pt x="78" y="23"/>
                      <a:pt x="82" y="33"/>
                    </a:cubicBezTo>
                    <a:cubicBezTo>
                      <a:pt x="76" y="35"/>
                      <a:pt x="70" y="36"/>
                      <a:pt x="64" y="36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lose/>
                    <a:moveTo>
                      <a:pt x="71" y="9"/>
                    </a:moveTo>
                    <a:cubicBezTo>
                      <a:pt x="82" y="11"/>
                      <a:pt x="92" y="16"/>
                      <a:pt x="100" y="23"/>
                    </a:cubicBezTo>
                    <a:cubicBezTo>
                      <a:pt x="95" y="26"/>
                      <a:pt x="91" y="29"/>
                      <a:pt x="86" y="31"/>
                    </a:cubicBezTo>
                    <a:cubicBezTo>
                      <a:pt x="82" y="23"/>
                      <a:pt x="77" y="15"/>
                      <a:pt x="71" y="9"/>
                    </a:cubicBezTo>
                    <a:close/>
                    <a:moveTo>
                      <a:pt x="60" y="8"/>
                    </a:moveTo>
                    <a:cubicBezTo>
                      <a:pt x="60" y="36"/>
                      <a:pt x="60" y="36"/>
                      <a:pt x="60" y="36"/>
                    </a:cubicBezTo>
                    <a:cubicBezTo>
                      <a:pt x="54" y="36"/>
                      <a:pt x="48" y="35"/>
                      <a:pt x="42" y="33"/>
                    </a:cubicBezTo>
                    <a:cubicBezTo>
                      <a:pt x="46" y="23"/>
                      <a:pt x="52" y="14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lose/>
                    <a:moveTo>
                      <a:pt x="38" y="31"/>
                    </a:moveTo>
                    <a:cubicBezTo>
                      <a:pt x="33" y="29"/>
                      <a:pt x="29" y="26"/>
                      <a:pt x="24" y="23"/>
                    </a:cubicBezTo>
                    <a:cubicBezTo>
                      <a:pt x="32" y="16"/>
                      <a:pt x="42" y="11"/>
                      <a:pt x="53" y="9"/>
                    </a:cubicBezTo>
                    <a:cubicBezTo>
                      <a:pt x="47" y="15"/>
                      <a:pt x="42" y="23"/>
                      <a:pt x="38" y="31"/>
                    </a:cubicBezTo>
                    <a:close/>
                    <a:moveTo>
                      <a:pt x="40" y="36"/>
                    </a:moveTo>
                    <a:cubicBezTo>
                      <a:pt x="47" y="38"/>
                      <a:pt x="53" y="40"/>
                      <a:pt x="60" y="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52"/>
                      <a:pt x="38" y="44"/>
                      <a:pt x="40" y="36"/>
                    </a:cubicBezTo>
                    <a:close/>
                    <a:moveTo>
                      <a:pt x="60" y="64"/>
                    </a:moveTo>
                    <a:cubicBezTo>
                      <a:pt x="60" y="88"/>
                      <a:pt x="60" y="88"/>
                      <a:pt x="60" y="88"/>
                    </a:cubicBezTo>
                    <a:cubicBezTo>
                      <a:pt x="54" y="88"/>
                      <a:pt x="48" y="89"/>
                      <a:pt x="42" y="91"/>
                    </a:cubicBezTo>
                    <a:cubicBezTo>
                      <a:pt x="38" y="83"/>
                      <a:pt x="36" y="74"/>
                      <a:pt x="36" y="64"/>
                    </a:cubicBezTo>
                    <a:lnTo>
                      <a:pt x="60" y="64"/>
                    </a:lnTo>
                    <a:close/>
                    <a:moveTo>
                      <a:pt x="53" y="115"/>
                    </a:moveTo>
                    <a:cubicBezTo>
                      <a:pt x="43" y="114"/>
                      <a:pt x="34" y="109"/>
                      <a:pt x="27" y="103"/>
                    </a:cubicBezTo>
                    <a:cubicBezTo>
                      <a:pt x="31" y="100"/>
                      <a:pt x="35" y="98"/>
                      <a:pt x="40" y="96"/>
                    </a:cubicBezTo>
                    <a:cubicBezTo>
                      <a:pt x="43" y="103"/>
                      <a:pt x="48" y="110"/>
                      <a:pt x="53" y="115"/>
                    </a:cubicBezTo>
                    <a:close/>
                    <a:moveTo>
                      <a:pt x="64" y="116"/>
                    </a:moveTo>
                    <a:cubicBezTo>
                      <a:pt x="64" y="92"/>
                      <a:pt x="64" y="92"/>
                      <a:pt x="64" y="92"/>
                    </a:cubicBezTo>
                    <a:cubicBezTo>
                      <a:pt x="70" y="92"/>
                      <a:pt x="75" y="93"/>
                      <a:pt x="81" y="95"/>
                    </a:cubicBezTo>
                    <a:cubicBezTo>
                      <a:pt x="76" y="103"/>
                      <a:pt x="71" y="110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lose/>
                    <a:moveTo>
                      <a:pt x="84" y="96"/>
                    </a:moveTo>
                    <a:cubicBezTo>
                      <a:pt x="89" y="98"/>
                      <a:pt x="93" y="100"/>
                      <a:pt x="97" y="103"/>
                    </a:cubicBezTo>
                    <a:cubicBezTo>
                      <a:pt x="90" y="109"/>
                      <a:pt x="81" y="114"/>
                      <a:pt x="71" y="115"/>
                    </a:cubicBezTo>
                    <a:cubicBezTo>
                      <a:pt x="76" y="110"/>
                      <a:pt x="81" y="103"/>
                      <a:pt x="84" y="96"/>
                    </a:cubicBezTo>
                    <a:close/>
                    <a:moveTo>
                      <a:pt x="82" y="91"/>
                    </a:moveTo>
                    <a:cubicBezTo>
                      <a:pt x="76" y="89"/>
                      <a:pt x="70" y="88"/>
                      <a:pt x="64" y="88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4"/>
                      <a:pt x="86" y="83"/>
                      <a:pt x="82" y="91"/>
                    </a:cubicBezTo>
                    <a:close/>
                    <a:moveTo>
                      <a:pt x="64" y="60"/>
                    </a:moveTo>
                    <a:cubicBezTo>
                      <a:pt x="64" y="40"/>
                      <a:pt x="64" y="40"/>
                      <a:pt x="64" y="40"/>
                    </a:cubicBezTo>
                    <a:cubicBezTo>
                      <a:pt x="71" y="40"/>
                      <a:pt x="77" y="38"/>
                      <a:pt x="84" y="36"/>
                    </a:cubicBezTo>
                    <a:cubicBezTo>
                      <a:pt x="86" y="44"/>
                      <a:pt x="88" y="52"/>
                      <a:pt x="88" y="60"/>
                    </a:cubicBezTo>
                    <a:lnTo>
                      <a:pt x="64" y="60"/>
                    </a:lnTo>
                    <a:close/>
                    <a:moveTo>
                      <a:pt x="22" y="26"/>
                    </a:moveTo>
                    <a:cubicBezTo>
                      <a:pt x="26" y="30"/>
                      <a:pt x="31" y="33"/>
                      <a:pt x="37" y="35"/>
                    </a:cubicBezTo>
                    <a:cubicBezTo>
                      <a:pt x="34" y="43"/>
                      <a:pt x="32" y="51"/>
                      <a:pt x="32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9" y="47"/>
                      <a:pt x="14" y="35"/>
                      <a:pt x="22" y="26"/>
                    </a:cubicBezTo>
                    <a:close/>
                    <a:moveTo>
                      <a:pt x="8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74"/>
                      <a:pt x="34" y="84"/>
                      <a:pt x="38" y="93"/>
                    </a:cubicBezTo>
                    <a:cubicBezTo>
                      <a:pt x="33" y="95"/>
                      <a:pt x="28" y="97"/>
                      <a:pt x="24" y="100"/>
                    </a:cubicBezTo>
                    <a:cubicBezTo>
                      <a:pt x="15" y="91"/>
                      <a:pt x="9" y="78"/>
                      <a:pt x="8" y="64"/>
                    </a:cubicBezTo>
                    <a:close/>
                    <a:moveTo>
                      <a:pt x="100" y="100"/>
                    </a:moveTo>
                    <a:cubicBezTo>
                      <a:pt x="96" y="97"/>
                      <a:pt x="91" y="95"/>
                      <a:pt x="86" y="93"/>
                    </a:cubicBezTo>
                    <a:cubicBezTo>
                      <a:pt x="90" y="84"/>
                      <a:pt x="92" y="74"/>
                      <a:pt x="92" y="64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5" y="78"/>
                      <a:pt x="109" y="91"/>
                      <a:pt x="10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8" name="Group 22"/>
              <p:cNvGrpSpPr/>
              <p:nvPr/>
            </p:nvGrpSpPr>
            <p:grpSpPr>
              <a:xfrm>
                <a:off x="7366971" y="4407847"/>
                <a:ext cx="482600" cy="392113"/>
                <a:chOff x="2974975" y="5006976"/>
                <a:chExt cx="482600" cy="392113"/>
              </a:xfrm>
              <a:solidFill>
                <a:schemeClr val="bg1"/>
              </a:solidFill>
            </p:grpSpPr>
            <p:sp>
              <p:nvSpPr>
                <p:cNvPr id="71" name="Freeform 46"/>
                <p:cNvSpPr>
                  <a:spLocks noEditPoints="1"/>
                </p:cNvSpPr>
                <p:nvPr/>
              </p:nvSpPr>
              <p:spPr bwMode="auto">
                <a:xfrm>
                  <a:off x="3306763" y="5127626"/>
                  <a:ext cx="90487" cy="120650"/>
                </a:xfrm>
                <a:custGeom>
                  <a:avLst/>
                  <a:gdLst>
                    <a:gd name="T0" fmla="*/ 11 w 24"/>
                    <a:gd name="T1" fmla="*/ 2 h 32"/>
                    <a:gd name="T2" fmla="*/ 8 w 24"/>
                    <a:gd name="T3" fmla="*/ 0 h 32"/>
                    <a:gd name="T4" fmla="*/ 4 w 24"/>
                    <a:gd name="T5" fmla="*/ 0 h 32"/>
                    <a:gd name="T6" fmla="*/ 0 w 24"/>
                    <a:gd name="T7" fmla="*/ 4 h 32"/>
                    <a:gd name="T8" fmla="*/ 0 w 24"/>
                    <a:gd name="T9" fmla="*/ 28 h 32"/>
                    <a:gd name="T10" fmla="*/ 4 w 24"/>
                    <a:gd name="T11" fmla="*/ 32 h 32"/>
                    <a:gd name="T12" fmla="*/ 20 w 24"/>
                    <a:gd name="T13" fmla="*/ 32 h 32"/>
                    <a:gd name="T14" fmla="*/ 24 w 24"/>
                    <a:gd name="T15" fmla="*/ 28 h 32"/>
                    <a:gd name="T16" fmla="*/ 24 w 24"/>
                    <a:gd name="T17" fmla="*/ 22 h 32"/>
                    <a:gd name="T18" fmla="*/ 23 w 24"/>
                    <a:gd name="T19" fmla="*/ 20 h 32"/>
                    <a:gd name="T20" fmla="*/ 11 w 24"/>
                    <a:gd name="T21" fmla="*/ 2 h 32"/>
                    <a:gd name="T22" fmla="*/ 20 w 24"/>
                    <a:gd name="T23" fmla="*/ 28 h 32"/>
                    <a:gd name="T24" fmla="*/ 4 w 24"/>
                    <a:gd name="T25" fmla="*/ 28 h 32"/>
                    <a:gd name="T26" fmla="*/ 4 w 24"/>
                    <a:gd name="T27" fmla="*/ 4 h 32"/>
                    <a:gd name="T28" fmla="*/ 8 w 24"/>
                    <a:gd name="T29" fmla="*/ 4 h 32"/>
                    <a:gd name="T30" fmla="*/ 20 w 24"/>
                    <a:gd name="T31" fmla="*/ 22 h 32"/>
                    <a:gd name="T32" fmla="*/ 20 w 24"/>
                    <a:gd name="T33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" h="32">
                      <a:moveTo>
                        <a:pt x="11" y="2"/>
                      </a:moveTo>
                      <a:cubicBezTo>
                        <a:pt x="11" y="1"/>
                        <a:pt x="9" y="0"/>
                        <a:pt x="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2" y="32"/>
                        <a:pt x="24" y="30"/>
                        <a:pt x="24" y="28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1"/>
                        <a:pt x="24" y="20"/>
                        <a:pt x="23" y="20"/>
                      </a:cubicBezTo>
                      <a:lnTo>
                        <a:pt x="11" y="2"/>
                      </a:lnTo>
                      <a:close/>
                      <a:moveTo>
                        <a:pt x="20" y="28"/>
                      </a:move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lnTo>
                        <a:pt x="20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47"/>
                <p:cNvSpPr>
                  <a:spLocks noEditPoints="1"/>
                </p:cNvSpPr>
                <p:nvPr/>
              </p:nvSpPr>
              <p:spPr bwMode="auto">
                <a:xfrm>
                  <a:off x="2974975" y="5006976"/>
                  <a:ext cx="482600" cy="392113"/>
                </a:xfrm>
                <a:custGeom>
                  <a:avLst/>
                  <a:gdLst>
                    <a:gd name="T0" fmla="*/ 126 w 128"/>
                    <a:gd name="T1" fmla="*/ 49 h 104"/>
                    <a:gd name="T2" fmla="*/ 110 w 128"/>
                    <a:gd name="T3" fmla="*/ 25 h 104"/>
                    <a:gd name="T4" fmla="*/ 100 w 128"/>
                    <a:gd name="T5" fmla="*/ 20 h 104"/>
                    <a:gd name="T6" fmla="*/ 84 w 128"/>
                    <a:gd name="T7" fmla="*/ 20 h 104"/>
                    <a:gd name="T8" fmla="*/ 84 w 128"/>
                    <a:gd name="T9" fmla="*/ 12 h 104"/>
                    <a:gd name="T10" fmla="*/ 72 w 128"/>
                    <a:gd name="T11" fmla="*/ 0 h 104"/>
                    <a:gd name="T12" fmla="*/ 12 w 128"/>
                    <a:gd name="T13" fmla="*/ 0 h 104"/>
                    <a:gd name="T14" fmla="*/ 0 w 128"/>
                    <a:gd name="T15" fmla="*/ 12 h 104"/>
                    <a:gd name="T16" fmla="*/ 0 w 128"/>
                    <a:gd name="T17" fmla="*/ 56 h 104"/>
                    <a:gd name="T18" fmla="*/ 12 w 128"/>
                    <a:gd name="T19" fmla="*/ 68 h 104"/>
                    <a:gd name="T20" fmla="*/ 12 w 128"/>
                    <a:gd name="T21" fmla="*/ 68 h 104"/>
                    <a:gd name="T22" fmla="*/ 12 w 128"/>
                    <a:gd name="T23" fmla="*/ 80 h 104"/>
                    <a:gd name="T24" fmla="*/ 24 w 128"/>
                    <a:gd name="T25" fmla="*/ 92 h 104"/>
                    <a:gd name="T26" fmla="*/ 29 w 128"/>
                    <a:gd name="T27" fmla="*/ 92 h 104"/>
                    <a:gd name="T28" fmla="*/ 44 w 128"/>
                    <a:gd name="T29" fmla="*/ 104 h 104"/>
                    <a:gd name="T30" fmla="*/ 59 w 128"/>
                    <a:gd name="T31" fmla="*/ 92 h 104"/>
                    <a:gd name="T32" fmla="*/ 81 w 128"/>
                    <a:gd name="T33" fmla="*/ 92 h 104"/>
                    <a:gd name="T34" fmla="*/ 96 w 128"/>
                    <a:gd name="T35" fmla="*/ 104 h 104"/>
                    <a:gd name="T36" fmla="*/ 111 w 128"/>
                    <a:gd name="T37" fmla="*/ 92 h 104"/>
                    <a:gd name="T38" fmla="*/ 116 w 128"/>
                    <a:gd name="T39" fmla="*/ 92 h 104"/>
                    <a:gd name="T40" fmla="*/ 128 w 128"/>
                    <a:gd name="T41" fmla="*/ 80 h 104"/>
                    <a:gd name="T42" fmla="*/ 128 w 128"/>
                    <a:gd name="T43" fmla="*/ 56 h 104"/>
                    <a:gd name="T44" fmla="*/ 126 w 128"/>
                    <a:gd name="T45" fmla="*/ 49 h 104"/>
                    <a:gd name="T46" fmla="*/ 12 w 128"/>
                    <a:gd name="T47" fmla="*/ 60 h 104"/>
                    <a:gd name="T48" fmla="*/ 8 w 128"/>
                    <a:gd name="T49" fmla="*/ 56 h 104"/>
                    <a:gd name="T50" fmla="*/ 8 w 128"/>
                    <a:gd name="T51" fmla="*/ 12 h 104"/>
                    <a:gd name="T52" fmla="*/ 12 w 128"/>
                    <a:gd name="T53" fmla="*/ 8 h 104"/>
                    <a:gd name="T54" fmla="*/ 72 w 128"/>
                    <a:gd name="T55" fmla="*/ 8 h 104"/>
                    <a:gd name="T56" fmla="*/ 76 w 128"/>
                    <a:gd name="T57" fmla="*/ 12 h 104"/>
                    <a:gd name="T58" fmla="*/ 76 w 128"/>
                    <a:gd name="T59" fmla="*/ 20 h 104"/>
                    <a:gd name="T60" fmla="*/ 76 w 128"/>
                    <a:gd name="T61" fmla="*/ 28 h 104"/>
                    <a:gd name="T62" fmla="*/ 76 w 128"/>
                    <a:gd name="T63" fmla="*/ 56 h 104"/>
                    <a:gd name="T64" fmla="*/ 72 w 128"/>
                    <a:gd name="T65" fmla="*/ 60 h 104"/>
                    <a:gd name="T66" fmla="*/ 12 w 128"/>
                    <a:gd name="T67" fmla="*/ 60 h 104"/>
                    <a:gd name="T68" fmla="*/ 44 w 128"/>
                    <a:gd name="T69" fmla="*/ 96 h 104"/>
                    <a:gd name="T70" fmla="*/ 36 w 128"/>
                    <a:gd name="T71" fmla="*/ 88 h 104"/>
                    <a:gd name="T72" fmla="*/ 44 w 128"/>
                    <a:gd name="T73" fmla="*/ 80 h 104"/>
                    <a:gd name="T74" fmla="*/ 52 w 128"/>
                    <a:gd name="T75" fmla="*/ 88 h 104"/>
                    <a:gd name="T76" fmla="*/ 44 w 128"/>
                    <a:gd name="T77" fmla="*/ 96 h 104"/>
                    <a:gd name="T78" fmla="*/ 96 w 128"/>
                    <a:gd name="T79" fmla="*/ 96 h 104"/>
                    <a:gd name="T80" fmla="*/ 88 w 128"/>
                    <a:gd name="T81" fmla="*/ 88 h 104"/>
                    <a:gd name="T82" fmla="*/ 96 w 128"/>
                    <a:gd name="T83" fmla="*/ 80 h 104"/>
                    <a:gd name="T84" fmla="*/ 104 w 128"/>
                    <a:gd name="T85" fmla="*/ 88 h 104"/>
                    <a:gd name="T86" fmla="*/ 96 w 128"/>
                    <a:gd name="T87" fmla="*/ 96 h 104"/>
                    <a:gd name="T88" fmla="*/ 120 w 128"/>
                    <a:gd name="T89" fmla="*/ 80 h 104"/>
                    <a:gd name="T90" fmla="*/ 116 w 128"/>
                    <a:gd name="T91" fmla="*/ 84 h 104"/>
                    <a:gd name="T92" fmla="*/ 111 w 128"/>
                    <a:gd name="T93" fmla="*/ 84 h 104"/>
                    <a:gd name="T94" fmla="*/ 96 w 128"/>
                    <a:gd name="T95" fmla="*/ 72 h 104"/>
                    <a:gd name="T96" fmla="*/ 81 w 128"/>
                    <a:gd name="T97" fmla="*/ 84 h 104"/>
                    <a:gd name="T98" fmla="*/ 59 w 128"/>
                    <a:gd name="T99" fmla="*/ 84 h 104"/>
                    <a:gd name="T100" fmla="*/ 44 w 128"/>
                    <a:gd name="T101" fmla="*/ 72 h 104"/>
                    <a:gd name="T102" fmla="*/ 29 w 128"/>
                    <a:gd name="T103" fmla="*/ 84 h 104"/>
                    <a:gd name="T104" fmla="*/ 24 w 128"/>
                    <a:gd name="T105" fmla="*/ 84 h 104"/>
                    <a:gd name="T106" fmla="*/ 20 w 128"/>
                    <a:gd name="T107" fmla="*/ 80 h 104"/>
                    <a:gd name="T108" fmla="*/ 20 w 128"/>
                    <a:gd name="T109" fmla="*/ 68 h 104"/>
                    <a:gd name="T110" fmla="*/ 72 w 128"/>
                    <a:gd name="T111" fmla="*/ 68 h 104"/>
                    <a:gd name="T112" fmla="*/ 84 w 128"/>
                    <a:gd name="T113" fmla="*/ 56 h 104"/>
                    <a:gd name="T114" fmla="*/ 84 w 128"/>
                    <a:gd name="T115" fmla="*/ 28 h 104"/>
                    <a:gd name="T116" fmla="*/ 100 w 128"/>
                    <a:gd name="T117" fmla="*/ 28 h 104"/>
                    <a:gd name="T118" fmla="*/ 103 w 128"/>
                    <a:gd name="T119" fmla="*/ 30 h 104"/>
                    <a:gd name="T120" fmla="*/ 119 w 128"/>
                    <a:gd name="T121" fmla="*/ 54 h 104"/>
                    <a:gd name="T122" fmla="*/ 120 w 128"/>
                    <a:gd name="T123" fmla="*/ 56 h 104"/>
                    <a:gd name="T124" fmla="*/ 120 w 128"/>
                    <a:gd name="T125" fmla="*/ 8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8" h="104">
                      <a:moveTo>
                        <a:pt x="126" y="49"/>
                      </a:moveTo>
                      <a:cubicBezTo>
                        <a:pt x="110" y="25"/>
                        <a:pt x="110" y="25"/>
                        <a:pt x="110" y="25"/>
                      </a:cubicBezTo>
                      <a:cubicBezTo>
                        <a:pt x="108" y="22"/>
                        <a:pt x="104" y="20"/>
                        <a:pt x="100" y="2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84" y="12"/>
                        <a:pt x="84" y="12"/>
                        <a:pt x="84" y="12"/>
                      </a:cubicBezTo>
                      <a:cubicBezTo>
                        <a:pt x="84" y="5"/>
                        <a:pt x="79" y="0"/>
                        <a:pt x="7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3"/>
                        <a:pt x="5" y="68"/>
                        <a:pt x="12" y="68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2" y="87"/>
                        <a:pt x="17" y="92"/>
                        <a:pt x="24" y="92"/>
                      </a:cubicBezTo>
                      <a:cubicBezTo>
                        <a:pt x="29" y="92"/>
                        <a:pt x="29" y="92"/>
                        <a:pt x="29" y="92"/>
                      </a:cubicBezTo>
                      <a:cubicBezTo>
                        <a:pt x="30" y="99"/>
                        <a:pt x="37" y="104"/>
                        <a:pt x="44" y="104"/>
                      </a:cubicBezTo>
                      <a:cubicBezTo>
                        <a:pt x="51" y="104"/>
                        <a:pt x="58" y="99"/>
                        <a:pt x="59" y="92"/>
                      </a:cubicBezTo>
                      <a:cubicBezTo>
                        <a:pt x="81" y="92"/>
                        <a:pt x="81" y="92"/>
                        <a:pt x="81" y="92"/>
                      </a:cubicBezTo>
                      <a:cubicBezTo>
                        <a:pt x="82" y="99"/>
                        <a:pt x="89" y="104"/>
                        <a:pt x="96" y="104"/>
                      </a:cubicBezTo>
                      <a:cubicBezTo>
                        <a:pt x="103" y="104"/>
                        <a:pt x="110" y="99"/>
                        <a:pt x="111" y="92"/>
                      </a:cubicBezTo>
                      <a:cubicBezTo>
                        <a:pt x="116" y="92"/>
                        <a:pt x="116" y="92"/>
                        <a:pt x="116" y="92"/>
                      </a:cubicBezTo>
                      <a:cubicBezTo>
                        <a:pt x="123" y="92"/>
                        <a:pt x="128" y="87"/>
                        <a:pt x="128" y="80"/>
                      </a:cubicBezTo>
                      <a:cubicBezTo>
                        <a:pt x="128" y="56"/>
                        <a:pt x="128" y="56"/>
                        <a:pt x="128" y="56"/>
                      </a:cubicBezTo>
                      <a:cubicBezTo>
                        <a:pt x="128" y="54"/>
                        <a:pt x="127" y="51"/>
                        <a:pt x="126" y="49"/>
                      </a:cubicBezTo>
                      <a:close/>
                      <a:moveTo>
                        <a:pt x="12" y="60"/>
                      </a:moveTo>
                      <a:cubicBezTo>
                        <a:pt x="10" y="60"/>
                        <a:pt x="8" y="58"/>
                        <a:pt x="8" y="56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4" y="8"/>
                        <a:pt x="76" y="10"/>
                        <a:pt x="76" y="12"/>
                      </a:cubicBezTo>
                      <a:cubicBezTo>
                        <a:pt x="76" y="20"/>
                        <a:pt x="76" y="20"/>
                        <a:pt x="76" y="20"/>
                      </a:cubicBezTo>
                      <a:cubicBezTo>
                        <a:pt x="76" y="28"/>
                        <a:pt x="76" y="28"/>
                        <a:pt x="76" y="28"/>
                      </a:cubicBezTo>
                      <a:cubicBezTo>
                        <a:pt x="76" y="56"/>
                        <a:pt x="76" y="56"/>
                        <a:pt x="76" y="56"/>
                      </a:cubicBezTo>
                      <a:cubicBezTo>
                        <a:pt x="76" y="58"/>
                        <a:pt x="74" y="60"/>
                        <a:pt x="72" y="60"/>
                      </a:cubicBezTo>
                      <a:lnTo>
                        <a:pt x="12" y="60"/>
                      </a:lnTo>
                      <a:close/>
                      <a:moveTo>
                        <a:pt x="44" y="96"/>
                      </a:moveTo>
                      <a:cubicBezTo>
                        <a:pt x="40" y="96"/>
                        <a:pt x="36" y="92"/>
                        <a:pt x="36" y="88"/>
                      </a:cubicBezTo>
                      <a:cubicBezTo>
                        <a:pt x="36" y="84"/>
                        <a:pt x="40" y="80"/>
                        <a:pt x="44" y="80"/>
                      </a:cubicBezTo>
                      <a:cubicBezTo>
                        <a:pt x="48" y="80"/>
                        <a:pt x="52" y="84"/>
                        <a:pt x="52" y="88"/>
                      </a:cubicBezTo>
                      <a:cubicBezTo>
                        <a:pt x="52" y="92"/>
                        <a:pt x="48" y="96"/>
                        <a:pt x="44" y="96"/>
                      </a:cubicBezTo>
                      <a:close/>
                      <a:moveTo>
                        <a:pt x="96" y="96"/>
                      </a:moveTo>
                      <a:cubicBezTo>
                        <a:pt x="92" y="96"/>
                        <a:pt x="88" y="92"/>
                        <a:pt x="88" y="88"/>
                      </a:cubicBezTo>
                      <a:cubicBezTo>
                        <a:pt x="88" y="84"/>
                        <a:pt x="92" y="80"/>
                        <a:pt x="96" y="80"/>
                      </a:cubicBezTo>
                      <a:cubicBezTo>
                        <a:pt x="100" y="80"/>
                        <a:pt x="104" y="84"/>
                        <a:pt x="104" y="88"/>
                      </a:cubicBezTo>
                      <a:cubicBezTo>
                        <a:pt x="104" y="92"/>
                        <a:pt x="100" y="96"/>
                        <a:pt x="96" y="96"/>
                      </a:cubicBezTo>
                      <a:close/>
                      <a:moveTo>
                        <a:pt x="120" y="80"/>
                      </a:moveTo>
                      <a:cubicBezTo>
                        <a:pt x="120" y="82"/>
                        <a:pt x="118" y="84"/>
                        <a:pt x="116" y="84"/>
                      </a:cubicBezTo>
                      <a:cubicBezTo>
                        <a:pt x="111" y="84"/>
                        <a:pt x="111" y="84"/>
                        <a:pt x="111" y="84"/>
                      </a:cubicBezTo>
                      <a:cubicBezTo>
                        <a:pt x="110" y="77"/>
                        <a:pt x="103" y="72"/>
                        <a:pt x="96" y="72"/>
                      </a:cubicBezTo>
                      <a:cubicBezTo>
                        <a:pt x="89" y="72"/>
                        <a:pt x="82" y="77"/>
                        <a:pt x="81" y="84"/>
                      </a:cubicBezTo>
                      <a:cubicBezTo>
                        <a:pt x="59" y="84"/>
                        <a:pt x="59" y="84"/>
                        <a:pt x="59" y="84"/>
                      </a:cubicBezTo>
                      <a:cubicBezTo>
                        <a:pt x="58" y="77"/>
                        <a:pt x="51" y="72"/>
                        <a:pt x="44" y="72"/>
                      </a:cubicBezTo>
                      <a:cubicBezTo>
                        <a:pt x="37" y="72"/>
                        <a:pt x="30" y="77"/>
                        <a:pt x="29" y="84"/>
                      </a:cubicBezTo>
                      <a:cubicBezTo>
                        <a:pt x="24" y="84"/>
                        <a:pt x="24" y="84"/>
                        <a:pt x="24" y="84"/>
                      </a:cubicBezTo>
                      <a:cubicBezTo>
                        <a:pt x="22" y="84"/>
                        <a:pt x="20" y="82"/>
                        <a:pt x="20" y="80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72" y="68"/>
                        <a:pt x="72" y="68"/>
                        <a:pt x="72" y="68"/>
                      </a:cubicBezTo>
                      <a:cubicBezTo>
                        <a:pt x="79" y="68"/>
                        <a:pt x="84" y="63"/>
                        <a:pt x="84" y="56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01" y="28"/>
                        <a:pt x="103" y="29"/>
                        <a:pt x="103" y="30"/>
                      </a:cubicBezTo>
                      <a:cubicBezTo>
                        <a:pt x="119" y="54"/>
                        <a:pt x="119" y="54"/>
                        <a:pt x="119" y="54"/>
                      </a:cubicBezTo>
                      <a:cubicBezTo>
                        <a:pt x="120" y="54"/>
                        <a:pt x="120" y="55"/>
                        <a:pt x="120" y="56"/>
                      </a:cubicBezTo>
                      <a:lnTo>
                        <a:pt x="12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" name="Group 23"/>
              <p:cNvGrpSpPr/>
              <p:nvPr/>
            </p:nvGrpSpPr>
            <p:grpSpPr>
              <a:xfrm>
                <a:off x="7210457" y="1807833"/>
                <a:ext cx="549275" cy="549275"/>
                <a:chOff x="1978025" y="4927601"/>
                <a:chExt cx="549275" cy="549275"/>
              </a:xfrm>
              <a:solidFill>
                <a:schemeClr val="bg1"/>
              </a:solidFill>
            </p:grpSpPr>
            <p:sp>
              <p:nvSpPr>
                <p:cNvPr id="62" name="Freeform 48"/>
                <p:cNvSpPr>
                  <a:spLocks noEditPoints="1"/>
                </p:cNvSpPr>
                <p:nvPr/>
              </p:nvSpPr>
              <p:spPr bwMode="auto">
                <a:xfrm>
                  <a:off x="1978025" y="4927601"/>
                  <a:ext cx="549275" cy="549275"/>
                </a:xfrm>
                <a:custGeom>
                  <a:avLst/>
                  <a:gdLst>
                    <a:gd name="T0" fmla="*/ 97 w 146"/>
                    <a:gd name="T1" fmla="*/ 14 h 146"/>
                    <a:gd name="T2" fmla="*/ 14 w 146"/>
                    <a:gd name="T3" fmla="*/ 49 h 146"/>
                    <a:gd name="T4" fmla="*/ 49 w 146"/>
                    <a:gd name="T5" fmla="*/ 132 h 146"/>
                    <a:gd name="T6" fmla="*/ 132 w 146"/>
                    <a:gd name="T7" fmla="*/ 97 h 146"/>
                    <a:gd name="T8" fmla="*/ 97 w 146"/>
                    <a:gd name="T9" fmla="*/ 14 h 146"/>
                    <a:gd name="T10" fmla="*/ 52 w 146"/>
                    <a:gd name="T11" fmla="*/ 125 h 146"/>
                    <a:gd name="T12" fmla="*/ 21 w 146"/>
                    <a:gd name="T13" fmla="*/ 52 h 146"/>
                    <a:gd name="T14" fmla="*/ 94 w 146"/>
                    <a:gd name="T15" fmla="*/ 21 h 146"/>
                    <a:gd name="T16" fmla="*/ 125 w 146"/>
                    <a:gd name="T17" fmla="*/ 94 h 146"/>
                    <a:gd name="T18" fmla="*/ 52 w 146"/>
                    <a:gd name="T19" fmla="*/ 12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6" h="146">
                      <a:moveTo>
                        <a:pt x="97" y="14"/>
                      </a:moveTo>
                      <a:cubicBezTo>
                        <a:pt x="64" y="0"/>
                        <a:pt x="27" y="16"/>
                        <a:pt x="14" y="49"/>
                      </a:cubicBezTo>
                      <a:cubicBezTo>
                        <a:pt x="0" y="82"/>
                        <a:pt x="16" y="119"/>
                        <a:pt x="49" y="132"/>
                      </a:cubicBezTo>
                      <a:cubicBezTo>
                        <a:pt x="82" y="146"/>
                        <a:pt x="119" y="130"/>
                        <a:pt x="132" y="97"/>
                      </a:cubicBezTo>
                      <a:cubicBezTo>
                        <a:pt x="146" y="64"/>
                        <a:pt x="130" y="27"/>
                        <a:pt x="97" y="14"/>
                      </a:cubicBezTo>
                      <a:close/>
                      <a:moveTo>
                        <a:pt x="52" y="125"/>
                      </a:moveTo>
                      <a:cubicBezTo>
                        <a:pt x="24" y="114"/>
                        <a:pt x="10" y="81"/>
                        <a:pt x="21" y="52"/>
                      </a:cubicBezTo>
                      <a:cubicBezTo>
                        <a:pt x="33" y="24"/>
                        <a:pt x="65" y="10"/>
                        <a:pt x="94" y="21"/>
                      </a:cubicBezTo>
                      <a:cubicBezTo>
                        <a:pt x="123" y="33"/>
                        <a:pt x="136" y="65"/>
                        <a:pt x="125" y="94"/>
                      </a:cubicBezTo>
                      <a:cubicBezTo>
                        <a:pt x="114" y="123"/>
                        <a:pt x="81" y="136"/>
                        <a:pt x="52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49"/>
                <p:cNvSpPr>
                  <a:spLocks noEditPoints="1"/>
                </p:cNvSpPr>
                <p:nvPr/>
              </p:nvSpPr>
              <p:spPr bwMode="auto">
                <a:xfrm>
                  <a:off x="2219325" y="5168901"/>
                  <a:ext cx="66675" cy="68263"/>
                </a:xfrm>
                <a:custGeom>
                  <a:avLst/>
                  <a:gdLst>
                    <a:gd name="T0" fmla="*/ 12 w 18"/>
                    <a:gd name="T1" fmla="*/ 2 h 18"/>
                    <a:gd name="T2" fmla="*/ 2 w 18"/>
                    <a:gd name="T3" fmla="*/ 6 h 18"/>
                    <a:gd name="T4" fmla="*/ 6 w 18"/>
                    <a:gd name="T5" fmla="*/ 16 h 18"/>
                    <a:gd name="T6" fmla="*/ 16 w 18"/>
                    <a:gd name="T7" fmla="*/ 12 h 18"/>
                    <a:gd name="T8" fmla="*/ 12 w 18"/>
                    <a:gd name="T9" fmla="*/ 2 h 18"/>
                    <a:gd name="T10" fmla="*/ 8 w 18"/>
                    <a:gd name="T11" fmla="*/ 13 h 18"/>
                    <a:gd name="T12" fmla="*/ 5 w 18"/>
                    <a:gd name="T13" fmla="*/ 8 h 18"/>
                    <a:gd name="T14" fmla="*/ 11 w 18"/>
                    <a:gd name="T15" fmla="*/ 5 h 18"/>
                    <a:gd name="T16" fmla="*/ 13 w 18"/>
                    <a:gd name="T17" fmla="*/ 11 h 18"/>
                    <a:gd name="T18" fmla="*/ 8 w 18"/>
                    <a:gd name="T19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18">
                      <a:moveTo>
                        <a:pt x="12" y="2"/>
                      </a:moveTo>
                      <a:cubicBezTo>
                        <a:pt x="8" y="0"/>
                        <a:pt x="3" y="2"/>
                        <a:pt x="2" y="6"/>
                      </a:cubicBezTo>
                      <a:cubicBezTo>
                        <a:pt x="0" y="10"/>
                        <a:pt x="2" y="15"/>
                        <a:pt x="6" y="16"/>
                      </a:cubicBezTo>
                      <a:cubicBezTo>
                        <a:pt x="10" y="18"/>
                        <a:pt x="15" y="16"/>
                        <a:pt x="16" y="12"/>
                      </a:cubicBezTo>
                      <a:cubicBezTo>
                        <a:pt x="18" y="8"/>
                        <a:pt x="16" y="3"/>
                        <a:pt x="12" y="2"/>
                      </a:cubicBezTo>
                      <a:close/>
                      <a:moveTo>
                        <a:pt x="8" y="13"/>
                      </a:moveTo>
                      <a:cubicBezTo>
                        <a:pt x="5" y="12"/>
                        <a:pt x="4" y="10"/>
                        <a:pt x="5" y="8"/>
                      </a:cubicBezTo>
                      <a:cubicBezTo>
                        <a:pt x="6" y="5"/>
                        <a:pt x="8" y="4"/>
                        <a:pt x="11" y="5"/>
                      </a:cubicBezTo>
                      <a:cubicBezTo>
                        <a:pt x="13" y="6"/>
                        <a:pt x="14" y="8"/>
                        <a:pt x="13" y="11"/>
                      </a:cubicBezTo>
                      <a:cubicBezTo>
                        <a:pt x="12" y="13"/>
                        <a:pt x="10" y="14"/>
                        <a:pt x="8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50"/>
                <p:cNvSpPr>
                  <a:spLocks noEditPoints="1"/>
                </p:cNvSpPr>
                <p:nvPr/>
              </p:nvSpPr>
              <p:spPr bwMode="auto">
                <a:xfrm>
                  <a:off x="2151063" y="5100638"/>
                  <a:ext cx="203200" cy="203200"/>
                </a:xfrm>
                <a:custGeom>
                  <a:avLst/>
                  <a:gdLst>
                    <a:gd name="T0" fmla="*/ 36 w 54"/>
                    <a:gd name="T1" fmla="*/ 5 h 54"/>
                    <a:gd name="T2" fmla="*/ 5 w 54"/>
                    <a:gd name="T3" fmla="*/ 18 h 54"/>
                    <a:gd name="T4" fmla="*/ 18 w 54"/>
                    <a:gd name="T5" fmla="*/ 49 h 54"/>
                    <a:gd name="T6" fmla="*/ 49 w 54"/>
                    <a:gd name="T7" fmla="*/ 36 h 54"/>
                    <a:gd name="T8" fmla="*/ 36 w 54"/>
                    <a:gd name="T9" fmla="*/ 5 h 54"/>
                    <a:gd name="T10" fmla="*/ 21 w 54"/>
                    <a:gd name="T11" fmla="*/ 42 h 54"/>
                    <a:gd name="T12" fmla="*/ 12 w 54"/>
                    <a:gd name="T13" fmla="*/ 21 h 54"/>
                    <a:gd name="T14" fmla="*/ 33 w 54"/>
                    <a:gd name="T15" fmla="*/ 12 h 54"/>
                    <a:gd name="T16" fmla="*/ 42 w 54"/>
                    <a:gd name="T17" fmla="*/ 33 h 54"/>
                    <a:gd name="T18" fmla="*/ 21 w 54"/>
                    <a:gd name="T19" fmla="*/ 4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36" y="5"/>
                      </a:moveTo>
                      <a:cubicBezTo>
                        <a:pt x="24" y="0"/>
                        <a:pt x="10" y="6"/>
                        <a:pt x="5" y="18"/>
                      </a:cubicBezTo>
                      <a:cubicBezTo>
                        <a:pt x="0" y="30"/>
                        <a:pt x="6" y="44"/>
                        <a:pt x="18" y="49"/>
                      </a:cubicBezTo>
                      <a:cubicBezTo>
                        <a:pt x="30" y="54"/>
                        <a:pt x="44" y="48"/>
                        <a:pt x="49" y="36"/>
                      </a:cubicBezTo>
                      <a:cubicBezTo>
                        <a:pt x="54" y="24"/>
                        <a:pt x="48" y="10"/>
                        <a:pt x="36" y="5"/>
                      </a:cubicBezTo>
                      <a:close/>
                      <a:moveTo>
                        <a:pt x="21" y="42"/>
                      </a:moveTo>
                      <a:cubicBezTo>
                        <a:pt x="13" y="39"/>
                        <a:pt x="9" y="29"/>
                        <a:pt x="12" y="21"/>
                      </a:cubicBezTo>
                      <a:cubicBezTo>
                        <a:pt x="15" y="13"/>
                        <a:pt x="25" y="9"/>
                        <a:pt x="33" y="12"/>
                      </a:cubicBezTo>
                      <a:cubicBezTo>
                        <a:pt x="41" y="15"/>
                        <a:pt x="45" y="25"/>
                        <a:pt x="42" y="33"/>
                      </a:cubicBezTo>
                      <a:cubicBezTo>
                        <a:pt x="39" y="41"/>
                        <a:pt x="29" y="45"/>
                        <a:pt x="21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Freeform 51"/>
                <p:cNvSpPr>
                  <a:spLocks/>
                </p:cNvSpPr>
                <p:nvPr/>
              </p:nvSpPr>
              <p:spPr bwMode="auto">
                <a:xfrm>
                  <a:off x="2290763" y="5237163"/>
                  <a:ext cx="74612" cy="77788"/>
                </a:xfrm>
                <a:custGeom>
                  <a:avLst/>
                  <a:gdLst>
                    <a:gd name="T0" fmla="*/ 20 w 20"/>
                    <a:gd name="T1" fmla="*/ 3 h 21"/>
                    <a:gd name="T2" fmla="*/ 19 w 20"/>
                    <a:gd name="T3" fmla="*/ 0 h 21"/>
                    <a:gd name="T4" fmla="*/ 16 w 20"/>
                    <a:gd name="T5" fmla="*/ 1 h 21"/>
                    <a:gd name="T6" fmla="*/ 16 w 20"/>
                    <a:gd name="T7" fmla="*/ 1 h 21"/>
                    <a:gd name="T8" fmla="*/ 1 w 20"/>
                    <a:gd name="T9" fmla="*/ 17 h 21"/>
                    <a:gd name="T10" fmla="*/ 0 w 20"/>
                    <a:gd name="T11" fmla="*/ 19 h 21"/>
                    <a:gd name="T12" fmla="*/ 3 w 20"/>
                    <a:gd name="T13" fmla="*/ 20 h 21"/>
                    <a:gd name="T14" fmla="*/ 3 w 20"/>
                    <a:gd name="T15" fmla="*/ 20 h 21"/>
                    <a:gd name="T16" fmla="*/ 20 w 20"/>
                    <a:gd name="T17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21">
                      <a:moveTo>
                        <a:pt x="20" y="3"/>
                      </a:move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6" y="0"/>
                        <a:pt x="16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9"/>
                        <a:pt x="8" y="14"/>
                        <a:pt x="1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0" y="20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10" y="17"/>
                        <a:pt x="16" y="11"/>
                        <a:pt x="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52"/>
                <p:cNvSpPr>
                  <a:spLocks/>
                </p:cNvSpPr>
                <p:nvPr/>
              </p:nvSpPr>
              <p:spPr bwMode="auto">
                <a:xfrm>
                  <a:off x="2312988" y="5259388"/>
                  <a:ext cx="109537" cy="112713"/>
                </a:xfrm>
                <a:custGeom>
                  <a:avLst/>
                  <a:gdLst>
                    <a:gd name="T0" fmla="*/ 27 w 29"/>
                    <a:gd name="T1" fmla="*/ 0 h 30"/>
                    <a:gd name="T2" fmla="*/ 25 w 29"/>
                    <a:gd name="T3" fmla="*/ 1 h 30"/>
                    <a:gd name="T4" fmla="*/ 1 w 29"/>
                    <a:gd name="T5" fmla="*/ 25 h 30"/>
                    <a:gd name="T6" fmla="*/ 0 w 29"/>
                    <a:gd name="T7" fmla="*/ 28 h 30"/>
                    <a:gd name="T8" fmla="*/ 3 w 29"/>
                    <a:gd name="T9" fmla="*/ 29 h 30"/>
                    <a:gd name="T10" fmla="*/ 3 w 29"/>
                    <a:gd name="T11" fmla="*/ 29 h 30"/>
                    <a:gd name="T12" fmla="*/ 29 w 29"/>
                    <a:gd name="T13" fmla="*/ 3 h 30"/>
                    <a:gd name="T14" fmla="*/ 27 w 29"/>
                    <a:gd name="T1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7" y="0"/>
                      </a:moveTo>
                      <a:cubicBezTo>
                        <a:pt x="26" y="0"/>
                        <a:pt x="25" y="0"/>
                        <a:pt x="25" y="1"/>
                      </a:cubicBezTo>
                      <a:cubicBezTo>
                        <a:pt x="20" y="13"/>
                        <a:pt x="12" y="21"/>
                        <a:pt x="1" y="25"/>
                      </a:cubicBezTo>
                      <a:cubicBezTo>
                        <a:pt x="0" y="26"/>
                        <a:pt x="0" y="27"/>
                        <a:pt x="0" y="28"/>
                      </a:cubicBezTo>
                      <a:cubicBezTo>
                        <a:pt x="1" y="29"/>
                        <a:pt x="2" y="30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4" y="24"/>
                        <a:pt x="24" y="15"/>
                        <a:pt x="29" y="3"/>
                      </a:cubicBezTo>
                      <a:cubicBezTo>
                        <a:pt x="29" y="2"/>
                        <a:pt x="28" y="1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7" name="Freeform 53"/>
                <p:cNvSpPr>
                  <a:spLocks/>
                </p:cNvSpPr>
                <p:nvPr/>
              </p:nvSpPr>
              <p:spPr bwMode="auto">
                <a:xfrm>
                  <a:off x="2301875" y="5248276"/>
                  <a:ext cx="93662" cy="93663"/>
                </a:xfrm>
                <a:custGeom>
                  <a:avLst/>
                  <a:gdLst>
                    <a:gd name="T0" fmla="*/ 23 w 25"/>
                    <a:gd name="T1" fmla="*/ 0 h 25"/>
                    <a:gd name="T2" fmla="*/ 20 w 25"/>
                    <a:gd name="T3" fmla="*/ 1 h 25"/>
                    <a:gd name="T4" fmla="*/ 1 w 25"/>
                    <a:gd name="T5" fmla="*/ 21 h 25"/>
                    <a:gd name="T6" fmla="*/ 1 w 25"/>
                    <a:gd name="T7" fmla="*/ 21 h 25"/>
                    <a:gd name="T8" fmla="*/ 0 w 25"/>
                    <a:gd name="T9" fmla="*/ 24 h 25"/>
                    <a:gd name="T10" fmla="*/ 3 w 25"/>
                    <a:gd name="T11" fmla="*/ 25 h 25"/>
                    <a:gd name="T12" fmla="*/ 3 w 25"/>
                    <a:gd name="T13" fmla="*/ 25 h 25"/>
                    <a:gd name="T14" fmla="*/ 24 w 25"/>
                    <a:gd name="T15" fmla="*/ 3 h 25"/>
                    <a:gd name="T16" fmla="*/ 23 w 25"/>
                    <a:gd name="T1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" h="25">
                      <a:moveTo>
                        <a:pt x="23" y="0"/>
                      </a:moveTo>
                      <a:cubicBezTo>
                        <a:pt x="22" y="0"/>
                        <a:pt x="21" y="0"/>
                        <a:pt x="20" y="1"/>
                      </a:cubicBezTo>
                      <a:cubicBezTo>
                        <a:pt x="17" y="11"/>
                        <a:pt x="10" y="17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0" y="22"/>
                        <a:pt x="0" y="23"/>
                        <a:pt x="0" y="24"/>
                      </a:cubicBezTo>
                      <a:cubicBezTo>
                        <a:pt x="1" y="25"/>
                        <a:pt x="2" y="25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2" y="21"/>
                        <a:pt x="20" y="13"/>
                        <a:pt x="24" y="3"/>
                      </a:cubicBezTo>
                      <a:cubicBezTo>
                        <a:pt x="25" y="2"/>
                        <a:pt x="24" y="1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Freeform 54"/>
                <p:cNvSpPr>
                  <a:spLocks/>
                </p:cNvSpPr>
                <p:nvPr/>
              </p:nvSpPr>
              <p:spPr bwMode="auto">
                <a:xfrm>
                  <a:off x="2139950" y="5089526"/>
                  <a:ext cx="74612" cy="79375"/>
                </a:xfrm>
                <a:custGeom>
                  <a:avLst/>
                  <a:gdLst>
                    <a:gd name="T0" fmla="*/ 20 w 20"/>
                    <a:gd name="T1" fmla="*/ 2 h 21"/>
                    <a:gd name="T2" fmla="*/ 17 w 20"/>
                    <a:gd name="T3" fmla="*/ 1 h 21"/>
                    <a:gd name="T4" fmla="*/ 17 w 20"/>
                    <a:gd name="T5" fmla="*/ 1 h 21"/>
                    <a:gd name="T6" fmla="*/ 0 w 20"/>
                    <a:gd name="T7" fmla="*/ 18 h 21"/>
                    <a:gd name="T8" fmla="*/ 0 w 20"/>
                    <a:gd name="T9" fmla="*/ 18 h 21"/>
                    <a:gd name="T10" fmla="*/ 1 w 20"/>
                    <a:gd name="T11" fmla="*/ 21 h 21"/>
                    <a:gd name="T12" fmla="*/ 4 w 20"/>
                    <a:gd name="T13" fmla="*/ 20 h 21"/>
                    <a:gd name="T14" fmla="*/ 4 w 20"/>
                    <a:gd name="T15" fmla="*/ 20 h 21"/>
                    <a:gd name="T16" fmla="*/ 19 w 20"/>
                    <a:gd name="T17" fmla="*/ 4 h 21"/>
                    <a:gd name="T18" fmla="*/ 20 w 20"/>
                    <a:gd name="T1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1">
                      <a:moveTo>
                        <a:pt x="20" y="2"/>
                      </a:moveTo>
                      <a:cubicBezTo>
                        <a:pt x="20" y="1"/>
                        <a:pt x="18" y="0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0" y="4"/>
                        <a:pt x="4" y="10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0" y="20"/>
                        <a:pt x="1" y="21"/>
                      </a:cubicBezTo>
                      <a:cubicBezTo>
                        <a:pt x="2" y="21"/>
                        <a:pt x="4" y="21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7" y="12"/>
                        <a:pt x="12" y="7"/>
                        <a:pt x="19" y="4"/>
                      </a:cubicBezTo>
                      <a:cubicBezTo>
                        <a:pt x="20" y="4"/>
                        <a:pt x="20" y="3"/>
                        <a:pt x="2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9" name="Freeform 55"/>
                <p:cNvSpPr>
                  <a:spLocks/>
                </p:cNvSpPr>
                <p:nvPr/>
              </p:nvSpPr>
              <p:spPr bwMode="auto">
                <a:xfrm>
                  <a:off x="2082800" y="5033963"/>
                  <a:ext cx="109537" cy="112713"/>
                </a:xfrm>
                <a:custGeom>
                  <a:avLst/>
                  <a:gdLst>
                    <a:gd name="T0" fmla="*/ 29 w 29"/>
                    <a:gd name="T1" fmla="*/ 2 h 30"/>
                    <a:gd name="T2" fmla="*/ 26 w 29"/>
                    <a:gd name="T3" fmla="*/ 1 h 30"/>
                    <a:gd name="T4" fmla="*/ 26 w 29"/>
                    <a:gd name="T5" fmla="*/ 1 h 30"/>
                    <a:gd name="T6" fmla="*/ 0 w 29"/>
                    <a:gd name="T7" fmla="*/ 27 h 30"/>
                    <a:gd name="T8" fmla="*/ 2 w 29"/>
                    <a:gd name="T9" fmla="*/ 30 h 30"/>
                    <a:gd name="T10" fmla="*/ 4 w 29"/>
                    <a:gd name="T11" fmla="*/ 29 h 30"/>
                    <a:gd name="T12" fmla="*/ 28 w 29"/>
                    <a:gd name="T13" fmla="*/ 5 h 30"/>
                    <a:gd name="T14" fmla="*/ 29 w 29"/>
                    <a:gd name="T15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9" y="2"/>
                      </a:moveTo>
                      <a:cubicBezTo>
                        <a:pt x="28" y="1"/>
                        <a:pt x="27" y="0"/>
                        <a:pt x="26" y="1"/>
                      </a:cubicBez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15" y="6"/>
                        <a:pt x="5" y="15"/>
                        <a:pt x="0" y="27"/>
                      </a:cubicBezTo>
                      <a:cubicBezTo>
                        <a:pt x="0" y="28"/>
                        <a:pt x="1" y="29"/>
                        <a:pt x="2" y="30"/>
                      </a:cubicBezTo>
                      <a:cubicBezTo>
                        <a:pt x="3" y="30"/>
                        <a:pt x="4" y="30"/>
                        <a:pt x="4" y="29"/>
                      </a:cubicBezTo>
                      <a:cubicBezTo>
                        <a:pt x="9" y="17"/>
                        <a:pt x="17" y="9"/>
                        <a:pt x="28" y="5"/>
                      </a:cubicBezTo>
                      <a:cubicBezTo>
                        <a:pt x="29" y="4"/>
                        <a:pt x="29" y="3"/>
                        <a:pt x="2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56"/>
                <p:cNvSpPr>
                  <a:spLocks/>
                </p:cNvSpPr>
                <p:nvPr/>
              </p:nvSpPr>
              <p:spPr bwMode="auto">
                <a:xfrm>
                  <a:off x="2109788" y="5064126"/>
                  <a:ext cx="93662" cy="93663"/>
                </a:xfrm>
                <a:custGeom>
                  <a:avLst/>
                  <a:gdLst>
                    <a:gd name="T0" fmla="*/ 24 w 25"/>
                    <a:gd name="T1" fmla="*/ 4 h 25"/>
                    <a:gd name="T2" fmla="*/ 25 w 25"/>
                    <a:gd name="T3" fmla="*/ 1 h 25"/>
                    <a:gd name="T4" fmla="*/ 22 w 25"/>
                    <a:gd name="T5" fmla="*/ 0 h 25"/>
                    <a:gd name="T6" fmla="*/ 22 w 25"/>
                    <a:gd name="T7" fmla="*/ 0 h 25"/>
                    <a:gd name="T8" fmla="*/ 1 w 25"/>
                    <a:gd name="T9" fmla="*/ 22 h 25"/>
                    <a:gd name="T10" fmla="*/ 2 w 25"/>
                    <a:gd name="T11" fmla="*/ 25 h 25"/>
                    <a:gd name="T12" fmla="*/ 5 w 25"/>
                    <a:gd name="T13" fmla="*/ 24 h 25"/>
                    <a:gd name="T14" fmla="*/ 24 w 25"/>
                    <a:gd name="T1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5">
                      <a:moveTo>
                        <a:pt x="24" y="4"/>
                      </a:moveTo>
                      <a:cubicBezTo>
                        <a:pt x="25" y="3"/>
                        <a:pt x="25" y="2"/>
                        <a:pt x="25" y="1"/>
                      </a:cubicBezTo>
                      <a:cubicBezTo>
                        <a:pt x="24" y="0"/>
                        <a:pt x="23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3" y="4"/>
                        <a:pt x="5" y="12"/>
                        <a:pt x="1" y="22"/>
                      </a:cubicBezTo>
                      <a:cubicBezTo>
                        <a:pt x="0" y="23"/>
                        <a:pt x="1" y="24"/>
                        <a:pt x="2" y="25"/>
                      </a:cubicBezTo>
                      <a:cubicBezTo>
                        <a:pt x="3" y="25"/>
                        <a:pt x="4" y="25"/>
                        <a:pt x="5" y="24"/>
                      </a:cubicBezTo>
                      <a:cubicBezTo>
                        <a:pt x="8" y="14"/>
                        <a:pt x="15" y="8"/>
                        <a:pt x="2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" name="Group 24"/>
              <p:cNvGrpSpPr/>
              <p:nvPr/>
            </p:nvGrpSpPr>
            <p:grpSpPr>
              <a:xfrm>
                <a:off x="8806221" y="3987764"/>
                <a:ext cx="495300" cy="466725"/>
                <a:chOff x="1049338" y="4976813"/>
                <a:chExt cx="495300" cy="466725"/>
              </a:xfrm>
              <a:solidFill>
                <a:schemeClr val="bg1"/>
              </a:solidFill>
            </p:grpSpPr>
            <p:sp>
              <p:nvSpPr>
                <p:cNvPr id="60" name="Oval 57"/>
                <p:cNvSpPr>
                  <a:spLocks noChangeArrowheads="1"/>
                </p:cNvSpPr>
                <p:nvPr/>
              </p:nvSpPr>
              <p:spPr bwMode="auto">
                <a:xfrm>
                  <a:off x="1289050" y="5232401"/>
                  <a:ext cx="60325" cy="603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58"/>
                <p:cNvSpPr>
                  <a:spLocks noEditPoints="1"/>
                </p:cNvSpPr>
                <p:nvPr/>
              </p:nvSpPr>
              <p:spPr bwMode="auto">
                <a:xfrm>
                  <a:off x="1049338" y="4976813"/>
                  <a:ext cx="495300" cy="466725"/>
                </a:xfrm>
                <a:custGeom>
                  <a:avLst/>
                  <a:gdLst>
                    <a:gd name="T0" fmla="*/ 116 w 132"/>
                    <a:gd name="T1" fmla="*/ 48 h 124"/>
                    <a:gd name="T2" fmla="*/ 116 w 132"/>
                    <a:gd name="T3" fmla="*/ 22 h 124"/>
                    <a:gd name="T4" fmla="*/ 104 w 132"/>
                    <a:gd name="T5" fmla="*/ 0 h 124"/>
                    <a:gd name="T6" fmla="*/ 22 w 132"/>
                    <a:gd name="T7" fmla="*/ 0 h 124"/>
                    <a:gd name="T8" fmla="*/ 0 w 132"/>
                    <a:gd name="T9" fmla="*/ 102 h 124"/>
                    <a:gd name="T10" fmla="*/ 94 w 132"/>
                    <a:gd name="T11" fmla="*/ 124 h 124"/>
                    <a:gd name="T12" fmla="*/ 116 w 132"/>
                    <a:gd name="T13" fmla="*/ 96 h 124"/>
                    <a:gd name="T14" fmla="*/ 116 w 132"/>
                    <a:gd name="T15" fmla="*/ 48 h 124"/>
                    <a:gd name="T16" fmla="*/ 88 w 132"/>
                    <a:gd name="T17" fmla="*/ 8 h 124"/>
                    <a:gd name="T18" fmla="*/ 108 w 132"/>
                    <a:gd name="T19" fmla="*/ 12 h 124"/>
                    <a:gd name="T20" fmla="*/ 108 w 132"/>
                    <a:gd name="T21" fmla="*/ 24 h 124"/>
                    <a:gd name="T22" fmla="*/ 104 w 132"/>
                    <a:gd name="T23" fmla="*/ 36 h 124"/>
                    <a:gd name="T24" fmla="*/ 104 w 132"/>
                    <a:gd name="T25" fmla="*/ 32 h 124"/>
                    <a:gd name="T26" fmla="*/ 104 w 132"/>
                    <a:gd name="T27" fmla="*/ 16 h 124"/>
                    <a:gd name="T28" fmla="*/ 16 w 132"/>
                    <a:gd name="T29" fmla="*/ 12 h 124"/>
                    <a:gd name="T30" fmla="*/ 12 w 132"/>
                    <a:gd name="T31" fmla="*/ 24 h 124"/>
                    <a:gd name="T32" fmla="*/ 8 w 132"/>
                    <a:gd name="T33" fmla="*/ 22 h 124"/>
                    <a:gd name="T34" fmla="*/ 100 w 132"/>
                    <a:gd name="T35" fmla="*/ 20 h 124"/>
                    <a:gd name="T36" fmla="*/ 16 w 132"/>
                    <a:gd name="T37" fmla="*/ 16 h 124"/>
                    <a:gd name="T38" fmla="*/ 100 w 132"/>
                    <a:gd name="T39" fmla="*/ 20 h 124"/>
                    <a:gd name="T40" fmla="*/ 100 w 132"/>
                    <a:gd name="T41" fmla="*/ 28 h 124"/>
                    <a:gd name="T42" fmla="*/ 16 w 132"/>
                    <a:gd name="T43" fmla="*/ 24 h 124"/>
                    <a:gd name="T44" fmla="*/ 100 w 132"/>
                    <a:gd name="T45" fmla="*/ 32 h 124"/>
                    <a:gd name="T46" fmla="*/ 88 w 132"/>
                    <a:gd name="T47" fmla="*/ 36 h 124"/>
                    <a:gd name="T48" fmla="*/ 16 w 132"/>
                    <a:gd name="T49" fmla="*/ 35 h 124"/>
                    <a:gd name="T50" fmla="*/ 100 w 132"/>
                    <a:gd name="T51" fmla="*/ 32 h 124"/>
                    <a:gd name="T52" fmla="*/ 94 w 132"/>
                    <a:gd name="T53" fmla="*/ 116 h 124"/>
                    <a:gd name="T54" fmla="*/ 8 w 132"/>
                    <a:gd name="T55" fmla="*/ 102 h 124"/>
                    <a:gd name="T56" fmla="*/ 22 w 132"/>
                    <a:gd name="T57" fmla="*/ 44 h 124"/>
                    <a:gd name="T58" fmla="*/ 104 w 132"/>
                    <a:gd name="T59" fmla="*/ 44 h 124"/>
                    <a:gd name="T60" fmla="*/ 108 w 132"/>
                    <a:gd name="T61" fmla="*/ 56 h 124"/>
                    <a:gd name="T62" fmla="*/ 52 w 132"/>
                    <a:gd name="T63" fmla="*/ 76 h 124"/>
                    <a:gd name="T64" fmla="*/ 108 w 132"/>
                    <a:gd name="T65" fmla="*/ 96 h 124"/>
                    <a:gd name="T66" fmla="*/ 113 w 132"/>
                    <a:gd name="T67" fmla="*/ 88 h 124"/>
                    <a:gd name="T68" fmla="*/ 60 w 132"/>
                    <a:gd name="T69" fmla="*/ 76 h 124"/>
                    <a:gd name="T70" fmla="*/ 108 w 132"/>
                    <a:gd name="T71" fmla="*/ 64 h 124"/>
                    <a:gd name="T72" fmla="*/ 115 w 132"/>
                    <a:gd name="T73" fmla="*/ 59 h 124"/>
                    <a:gd name="T74" fmla="*/ 120 w 132"/>
                    <a:gd name="T75" fmla="*/ 7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2" h="124">
                      <a:moveTo>
                        <a:pt x="116" y="48"/>
                      </a:moveTo>
                      <a:cubicBezTo>
                        <a:pt x="116" y="48"/>
                        <a:pt x="116" y="48"/>
                        <a:pt x="116" y="48"/>
                      </a:cubicBezTo>
                      <a:cubicBezTo>
                        <a:pt x="116" y="24"/>
                        <a:pt x="116" y="24"/>
                        <a:pt x="116" y="24"/>
                      </a:cubicBezTo>
                      <a:cubicBezTo>
                        <a:pt x="116" y="22"/>
                        <a:pt x="116" y="22"/>
                        <a:pt x="116" y="22"/>
                      </a:cubicBezTo>
                      <a:cubicBezTo>
                        <a:pt x="116" y="12"/>
                        <a:pt x="116" y="12"/>
                        <a:pt x="116" y="12"/>
                      </a:cubicBezTo>
                      <a:cubicBezTo>
                        <a:pt x="116" y="5"/>
                        <a:pt x="111" y="0"/>
                        <a:pt x="104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14"/>
                        <a:pt x="10" y="124"/>
                        <a:pt x="22" y="124"/>
                      </a:cubicBezTo>
                      <a:cubicBezTo>
                        <a:pt x="94" y="124"/>
                        <a:pt x="94" y="124"/>
                        <a:pt x="94" y="124"/>
                      </a:cubicBezTo>
                      <a:cubicBezTo>
                        <a:pt x="106" y="124"/>
                        <a:pt x="116" y="114"/>
                        <a:pt x="116" y="102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32" y="84"/>
                        <a:pt x="132" y="60"/>
                        <a:pt x="116" y="48"/>
                      </a:cubicBezTo>
                      <a:close/>
                      <a:moveTo>
                        <a:pt x="22" y="8"/>
                      </a:move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6" y="8"/>
                        <a:pt x="108" y="10"/>
                        <a:pt x="108" y="12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8" y="24"/>
                        <a:pt x="108" y="24"/>
                        <a:pt x="108" y="24"/>
                      </a:cubicBezTo>
                      <a:cubicBezTo>
                        <a:pt x="108" y="37"/>
                        <a:pt x="108" y="37"/>
                        <a:pt x="108" y="37"/>
                      </a:cubicBezTo>
                      <a:cubicBezTo>
                        <a:pt x="107" y="36"/>
                        <a:pt x="105" y="36"/>
                        <a:pt x="104" y="36"/>
                      </a:cubicBez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04" y="16"/>
                        <a:pt x="104" y="16"/>
                        <a:pt x="104" y="16"/>
                      </a:cubicBezTo>
                      <a:cubicBezTo>
                        <a:pt x="104" y="14"/>
                        <a:pt x="102" y="12"/>
                        <a:pt x="100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0" y="29"/>
                        <a:pt x="8" y="26"/>
                        <a:pt x="8" y="22"/>
                      </a:cubicBezTo>
                      <a:cubicBezTo>
                        <a:pt x="8" y="14"/>
                        <a:pt x="14" y="8"/>
                        <a:pt x="22" y="8"/>
                      </a:cubicBezTo>
                      <a:close/>
                      <a:moveTo>
                        <a:pt x="100" y="20"/>
                      </a:move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00" y="16"/>
                        <a:pt x="100" y="16"/>
                        <a:pt x="100" y="16"/>
                      </a:cubicBezTo>
                      <a:lnTo>
                        <a:pt x="100" y="20"/>
                      </a:lnTo>
                      <a:close/>
                      <a:moveTo>
                        <a:pt x="100" y="24"/>
                      </a:move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lnTo>
                        <a:pt x="100" y="24"/>
                      </a:lnTo>
                      <a:close/>
                      <a:moveTo>
                        <a:pt x="100" y="32"/>
                      </a:moveTo>
                      <a:cubicBezTo>
                        <a:pt x="100" y="36"/>
                        <a:pt x="100" y="36"/>
                        <a:pt x="100" y="36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0" y="36"/>
                        <a:pt x="18" y="35"/>
                        <a:pt x="16" y="35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lnTo>
                        <a:pt x="100" y="32"/>
                      </a:lnTo>
                      <a:close/>
                      <a:moveTo>
                        <a:pt x="108" y="102"/>
                      </a:moveTo>
                      <a:cubicBezTo>
                        <a:pt x="108" y="110"/>
                        <a:pt x="102" y="116"/>
                        <a:pt x="94" y="116"/>
                      </a:cubicBezTo>
                      <a:cubicBezTo>
                        <a:pt x="22" y="116"/>
                        <a:pt x="22" y="116"/>
                        <a:pt x="22" y="116"/>
                      </a:cubicBezTo>
                      <a:cubicBezTo>
                        <a:pt x="14" y="116"/>
                        <a:pt x="8" y="110"/>
                        <a:pt x="8" y="102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12" y="42"/>
                        <a:pt x="17" y="44"/>
                        <a:pt x="22" y="44"/>
                      </a:cubicBezTo>
                      <a:cubicBezTo>
                        <a:pt x="88" y="44"/>
                        <a:pt x="88" y="44"/>
                        <a:pt x="88" y="44"/>
                      </a:cubicBezTo>
                      <a:cubicBezTo>
                        <a:pt x="104" y="44"/>
                        <a:pt x="104" y="44"/>
                        <a:pt x="104" y="44"/>
                      </a:cubicBezTo>
                      <a:cubicBezTo>
                        <a:pt x="106" y="44"/>
                        <a:pt x="108" y="46"/>
                        <a:pt x="108" y="48"/>
                      </a:cubicBezTo>
                      <a:cubicBezTo>
                        <a:pt x="108" y="56"/>
                        <a:pt x="108" y="56"/>
                        <a:pt x="108" y="56"/>
                      </a:cubicBez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61" y="56"/>
                        <a:pt x="52" y="65"/>
                        <a:pt x="52" y="76"/>
                      </a:cubicBezTo>
                      <a:cubicBezTo>
                        <a:pt x="52" y="87"/>
                        <a:pt x="61" y="96"/>
                        <a:pt x="72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lnTo>
                        <a:pt x="108" y="102"/>
                      </a:lnTo>
                      <a:close/>
                      <a:moveTo>
                        <a:pt x="113" y="88"/>
                      </a:moveTo>
                      <a:cubicBezTo>
                        <a:pt x="72" y="88"/>
                        <a:pt x="72" y="88"/>
                        <a:pt x="72" y="88"/>
                      </a:cubicBezTo>
                      <a:cubicBezTo>
                        <a:pt x="65" y="88"/>
                        <a:pt x="60" y="83"/>
                        <a:pt x="60" y="76"/>
                      </a:cubicBezTo>
                      <a:cubicBezTo>
                        <a:pt x="60" y="69"/>
                        <a:pt x="65" y="64"/>
                        <a:pt x="72" y="6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10" y="64"/>
                        <a:pt x="113" y="63"/>
                        <a:pt x="114" y="61"/>
                      </a:cubicBezTo>
                      <a:cubicBezTo>
                        <a:pt x="115" y="60"/>
                        <a:pt x="115" y="60"/>
                        <a:pt x="115" y="59"/>
                      </a:cubicBezTo>
                      <a:cubicBezTo>
                        <a:pt x="115" y="59"/>
                        <a:pt x="116" y="59"/>
                        <a:pt x="116" y="59"/>
                      </a:cubicBezTo>
                      <a:cubicBezTo>
                        <a:pt x="118" y="62"/>
                        <a:pt x="120" y="67"/>
                        <a:pt x="120" y="72"/>
                      </a:cubicBezTo>
                      <a:cubicBezTo>
                        <a:pt x="120" y="78"/>
                        <a:pt x="118" y="84"/>
                        <a:pt x="113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Freeform 59"/>
              <p:cNvSpPr>
                <a:spLocks noEditPoints="1"/>
              </p:cNvSpPr>
              <p:nvPr/>
            </p:nvSpPr>
            <p:spPr bwMode="auto">
              <a:xfrm>
                <a:off x="10359631" y="1779783"/>
                <a:ext cx="482890" cy="478835"/>
              </a:xfrm>
              <a:custGeom>
                <a:avLst/>
                <a:gdLst>
                  <a:gd name="T0" fmla="*/ 81 w 128"/>
                  <a:gd name="T1" fmla="*/ 14 h 128"/>
                  <a:gd name="T2" fmla="*/ 53 w 128"/>
                  <a:gd name="T3" fmla="*/ 36 h 128"/>
                  <a:gd name="T4" fmla="*/ 33 w 128"/>
                  <a:gd name="T5" fmla="*/ 36 h 128"/>
                  <a:gd name="T6" fmla="*/ 0 w 128"/>
                  <a:gd name="T7" fmla="*/ 56 h 128"/>
                  <a:gd name="T8" fmla="*/ 24 w 128"/>
                  <a:gd name="T9" fmla="*/ 84 h 128"/>
                  <a:gd name="T10" fmla="*/ 32 w 128"/>
                  <a:gd name="T11" fmla="*/ 128 h 128"/>
                  <a:gd name="T12" fmla="*/ 56 w 128"/>
                  <a:gd name="T13" fmla="*/ 120 h 128"/>
                  <a:gd name="T14" fmla="*/ 52 w 128"/>
                  <a:gd name="T15" fmla="*/ 108 h 128"/>
                  <a:gd name="T16" fmla="*/ 52 w 128"/>
                  <a:gd name="T17" fmla="*/ 80 h 128"/>
                  <a:gd name="T18" fmla="*/ 53 w 128"/>
                  <a:gd name="T19" fmla="*/ 78 h 128"/>
                  <a:gd name="T20" fmla="*/ 54 w 128"/>
                  <a:gd name="T21" fmla="*/ 77 h 128"/>
                  <a:gd name="T22" fmla="*/ 55 w 128"/>
                  <a:gd name="T23" fmla="*/ 76 h 128"/>
                  <a:gd name="T24" fmla="*/ 81 w 128"/>
                  <a:gd name="T25" fmla="*/ 98 h 128"/>
                  <a:gd name="T26" fmla="*/ 128 w 128"/>
                  <a:gd name="T27" fmla="*/ 56 h 128"/>
                  <a:gd name="T28" fmla="*/ 80 w 128"/>
                  <a:gd name="T29" fmla="*/ 56 h 128"/>
                  <a:gd name="T30" fmla="*/ 92 w 128"/>
                  <a:gd name="T31" fmla="*/ 44 h 128"/>
                  <a:gd name="T32" fmla="*/ 92 w 128"/>
                  <a:gd name="T33" fmla="*/ 68 h 128"/>
                  <a:gd name="T34" fmla="*/ 80 w 128"/>
                  <a:gd name="T35" fmla="*/ 56 h 128"/>
                  <a:gd name="T36" fmla="*/ 16 w 128"/>
                  <a:gd name="T37" fmla="*/ 44 h 128"/>
                  <a:gd name="T38" fmla="*/ 40 w 128"/>
                  <a:gd name="T39" fmla="*/ 56 h 128"/>
                  <a:gd name="T40" fmla="*/ 16 w 128"/>
                  <a:gd name="T41" fmla="*/ 68 h 128"/>
                  <a:gd name="T42" fmla="*/ 48 w 128"/>
                  <a:gd name="T43" fmla="*/ 120 h 128"/>
                  <a:gd name="T44" fmla="*/ 32 w 128"/>
                  <a:gd name="T45" fmla="*/ 84 h 128"/>
                  <a:gd name="T46" fmla="*/ 33 w 128"/>
                  <a:gd name="T47" fmla="*/ 76 h 128"/>
                  <a:gd name="T48" fmla="*/ 45 w 128"/>
                  <a:gd name="T49" fmla="*/ 76 h 128"/>
                  <a:gd name="T50" fmla="*/ 44 w 128"/>
                  <a:gd name="T51" fmla="*/ 108 h 128"/>
                  <a:gd name="T52" fmla="*/ 48 w 128"/>
                  <a:gd name="T53" fmla="*/ 117 h 128"/>
                  <a:gd name="T54" fmla="*/ 53 w 128"/>
                  <a:gd name="T55" fmla="*/ 68 h 128"/>
                  <a:gd name="T56" fmla="*/ 52 w 128"/>
                  <a:gd name="T57" fmla="*/ 68 h 128"/>
                  <a:gd name="T58" fmla="*/ 52 w 128"/>
                  <a:gd name="T59" fmla="*/ 44 h 128"/>
                  <a:gd name="T60" fmla="*/ 74 w 128"/>
                  <a:gd name="T61" fmla="*/ 36 h 128"/>
                  <a:gd name="T62" fmla="*/ 74 w 128"/>
                  <a:gd name="T63" fmla="*/ 76 h 128"/>
                  <a:gd name="T64" fmla="*/ 100 w 128"/>
                  <a:gd name="T65" fmla="*/ 104 h 128"/>
                  <a:gd name="T66" fmla="*/ 92 w 128"/>
                  <a:gd name="T67" fmla="*/ 76 h 128"/>
                  <a:gd name="T68" fmla="*/ 92 w 128"/>
                  <a:gd name="T69" fmla="*/ 36 h 128"/>
                  <a:gd name="T70" fmla="*/ 100 w 128"/>
                  <a:gd name="T71" fmla="*/ 8 h 128"/>
                  <a:gd name="T72" fmla="*/ 100 w 128"/>
                  <a:gd name="T7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128">
                    <a:moveTo>
                      <a:pt x="100" y="0"/>
                    </a:moveTo>
                    <a:cubicBezTo>
                      <a:pt x="92" y="0"/>
                      <a:pt x="85" y="6"/>
                      <a:pt x="81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74" y="27"/>
                      <a:pt x="64" y="36"/>
                      <a:pt x="53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7" y="36"/>
                      <a:pt x="0" y="45"/>
                      <a:pt x="0" y="56"/>
                    </a:cubicBezTo>
                    <a:cubicBezTo>
                      <a:pt x="0" y="67"/>
                      <a:pt x="7" y="76"/>
                      <a:pt x="16" y="76"/>
                    </a:cubicBezTo>
                    <a:cubicBezTo>
                      <a:pt x="20" y="76"/>
                      <a:pt x="24" y="80"/>
                      <a:pt x="24" y="8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4"/>
                      <a:pt x="28" y="128"/>
                      <a:pt x="32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52" y="128"/>
                      <a:pt x="56" y="124"/>
                      <a:pt x="56" y="120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2"/>
                      <a:pt x="52" y="110"/>
                      <a:pt x="52" y="108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79"/>
                      <a:pt x="52" y="79"/>
                      <a:pt x="53" y="78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7"/>
                      <a:pt x="53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5" y="76"/>
                      <a:pt x="55" y="76"/>
                    </a:cubicBezTo>
                    <a:cubicBezTo>
                      <a:pt x="65" y="77"/>
                      <a:pt x="74" y="85"/>
                      <a:pt x="81" y="98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5" y="106"/>
                      <a:pt x="92" y="112"/>
                      <a:pt x="100" y="112"/>
                    </a:cubicBezTo>
                    <a:cubicBezTo>
                      <a:pt x="118" y="112"/>
                      <a:pt x="128" y="84"/>
                      <a:pt x="128" y="56"/>
                    </a:cubicBezTo>
                    <a:cubicBezTo>
                      <a:pt x="128" y="28"/>
                      <a:pt x="118" y="0"/>
                      <a:pt x="100" y="0"/>
                    </a:cubicBezTo>
                    <a:close/>
                    <a:moveTo>
                      <a:pt x="80" y="56"/>
                    </a:moveTo>
                    <a:cubicBezTo>
                      <a:pt x="80" y="52"/>
                      <a:pt x="80" y="48"/>
                      <a:pt x="81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6" y="44"/>
                      <a:pt x="100" y="49"/>
                      <a:pt x="100" y="56"/>
                    </a:cubicBezTo>
                    <a:cubicBezTo>
                      <a:pt x="100" y="63"/>
                      <a:pt x="96" y="68"/>
                      <a:pt x="92" y="68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0" y="60"/>
                      <a:pt x="80" y="56"/>
                    </a:cubicBezTo>
                    <a:close/>
                    <a:moveTo>
                      <a:pt x="8" y="56"/>
                    </a:moveTo>
                    <a:cubicBezTo>
                      <a:pt x="8" y="49"/>
                      <a:pt x="12" y="44"/>
                      <a:pt x="16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2" y="47"/>
                      <a:pt x="40" y="51"/>
                      <a:pt x="40" y="56"/>
                    </a:cubicBezTo>
                    <a:cubicBezTo>
                      <a:pt x="40" y="61"/>
                      <a:pt x="42" y="65"/>
                      <a:pt x="44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2" y="68"/>
                      <a:pt x="8" y="63"/>
                      <a:pt x="8" y="56"/>
                    </a:cubicBezTo>
                    <a:close/>
                    <a:moveTo>
                      <a:pt x="48" y="120"/>
                    </a:moveTo>
                    <a:cubicBezTo>
                      <a:pt x="32" y="120"/>
                      <a:pt x="32" y="120"/>
                      <a:pt x="32" y="120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81"/>
                      <a:pt x="31" y="78"/>
                      <a:pt x="30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9"/>
                      <a:pt x="44" y="80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12"/>
                      <a:pt x="46" y="114"/>
                      <a:pt x="47" y="116"/>
                    </a:cubicBezTo>
                    <a:cubicBezTo>
                      <a:pt x="48" y="116"/>
                      <a:pt x="48" y="116"/>
                      <a:pt x="48" y="117"/>
                    </a:cubicBezTo>
                    <a:lnTo>
                      <a:pt x="48" y="120"/>
                    </a:lnTo>
                    <a:close/>
                    <a:moveTo>
                      <a:pt x="53" y="68"/>
                    </a:move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48" y="68"/>
                      <a:pt x="44" y="63"/>
                      <a:pt x="44" y="56"/>
                    </a:cubicBezTo>
                    <a:cubicBezTo>
                      <a:pt x="44" y="49"/>
                      <a:pt x="48" y="44"/>
                      <a:pt x="52" y="44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60" y="44"/>
                      <a:pt x="68" y="41"/>
                      <a:pt x="74" y="36"/>
                    </a:cubicBezTo>
                    <a:cubicBezTo>
                      <a:pt x="73" y="42"/>
                      <a:pt x="72" y="49"/>
                      <a:pt x="72" y="56"/>
                    </a:cubicBezTo>
                    <a:cubicBezTo>
                      <a:pt x="72" y="63"/>
                      <a:pt x="73" y="70"/>
                      <a:pt x="74" y="76"/>
                    </a:cubicBezTo>
                    <a:cubicBezTo>
                      <a:pt x="68" y="71"/>
                      <a:pt x="60" y="68"/>
                      <a:pt x="53" y="68"/>
                    </a:cubicBezTo>
                    <a:close/>
                    <a:moveTo>
                      <a:pt x="100" y="104"/>
                    </a:moveTo>
                    <a:cubicBezTo>
                      <a:pt x="92" y="104"/>
                      <a:pt x="85" y="93"/>
                      <a:pt x="82" y="76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101" y="76"/>
                      <a:pt x="108" y="67"/>
                      <a:pt x="108" y="56"/>
                    </a:cubicBezTo>
                    <a:cubicBezTo>
                      <a:pt x="108" y="45"/>
                      <a:pt x="101" y="36"/>
                      <a:pt x="92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5" y="19"/>
                      <a:pt x="92" y="8"/>
                      <a:pt x="100" y="8"/>
                    </a:cubicBezTo>
                    <a:cubicBezTo>
                      <a:pt x="111" y="8"/>
                      <a:pt x="120" y="29"/>
                      <a:pt x="120" y="56"/>
                    </a:cubicBezTo>
                    <a:cubicBezTo>
                      <a:pt x="120" y="83"/>
                      <a:pt x="111" y="104"/>
                      <a:pt x="100" y="10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60"/>
              <p:cNvSpPr>
                <a:spLocks noEditPoints="1"/>
              </p:cNvSpPr>
              <p:nvPr/>
            </p:nvSpPr>
            <p:spPr bwMode="auto">
              <a:xfrm>
                <a:off x="5922805" y="2564081"/>
                <a:ext cx="482893" cy="482964"/>
              </a:xfrm>
              <a:custGeom>
                <a:avLst/>
                <a:gdLst>
                  <a:gd name="T0" fmla="*/ 126 w 129"/>
                  <a:gd name="T1" fmla="*/ 2 h 128"/>
                  <a:gd name="T2" fmla="*/ 121 w 129"/>
                  <a:gd name="T3" fmla="*/ 0 h 128"/>
                  <a:gd name="T4" fmla="*/ 120 w 129"/>
                  <a:gd name="T5" fmla="*/ 0 h 128"/>
                  <a:gd name="T6" fmla="*/ 52 w 129"/>
                  <a:gd name="T7" fmla="*/ 12 h 128"/>
                  <a:gd name="T8" fmla="*/ 45 w 129"/>
                  <a:gd name="T9" fmla="*/ 20 h 128"/>
                  <a:gd name="T10" fmla="*/ 45 w 129"/>
                  <a:gd name="T11" fmla="*/ 28 h 128"/>
                  <a:gd name="T12" fmla="*/ 45 w 129"/>
                  <a:gd name="T13" fmla="*/ 32 h 128"/>
                  <a:gd name="T14" fmla="*/ 45 w 129"/>
                  <a:gd name="T15" fmla="*/ 89 h 128"/>
                  <a:gd name="T16" fmla="*/ 30 w 129"/>
                  <a:gd name="T17" fmla="*/ 84 h 128"/>
                  <a:gd name="T18" fmla="*/ 20 w 129"/>
                  <a:gd name="T19" fmla="*/ 86 h 128"/>
                  <a:gd name="T20" fmla="*/ 3 w 129"/>
                  <a:gd name="T21" fmla="*/ 100 h 128"/>
                  <a:gd name="T22" fmla="*/ 2 w 129"/>
                  <a:gd name="T23" fmla="*/ 115 h 128"/>
                  <a:gd name="T24" fmla="*/ 24 w 129"/>
                  <a:gd name="T25" fmla="*/ 128 h 128"/>
                  <a:gd name="T26" fmla="*/ 34 w 129"/>
                  <a:gd name="T27" fmla="*/ 126 h 128"/>
                  <a:gd name="T28" fmla="*/ 51 w 129"/>
                  <a:gd name="T29" fmla="*/ 112 h 128"/>
                  <a:gd name="T30" fmla="*/ 53 w 129"/>
                  <a:gd name="T31" fmla="*/ 104 h 128"/>
                  <a:gd name="T32" fmla="*/ 53 w 129"/>
                  <a:gd name="T33" fmla="*/ 104 h 128"/>
                  <a:gd name="T34" fmla="*/ 53 w 129"/>
                  <a:gd name="T35" fmla="*/ 40 h 128"/>
                  <a:gd name="T36" fmla="*/ 54 w 129"/>
                  <a:gd name="T37" fmla="*/ 40 h 128"/>
                  <a:gd name="T38" fmla="*/ 121 w 129"/>
                  <a:gd name="T39" fmla="*/ 28 h 128"/>
                  <a:gd name="T40" fmla="*/ 121 w 129"/>
                  <a:gd name="T41" fmla="*/ 77 h 128"/>
                  <a:gd name="T42" fmla="*/ 106 w 129"/>
                  <a:gd name="T43" fmla="*/ 72 h 128"/>
                  <a:gd name="T44" fmla="*/ 96 w 129"/>
                  <a:gd name="T45" fmla="*/ 74 h 128"/>
                  <a:gd name="T46" fmla="*/ 79 w 129"/>
                  <a:gd name="T47" fmla="*/ 88 h 128"/>
                  <a:gd name="T48" fmla="*/ 78 w 129"/>
                  <a:gd name="T49" fmla="*/ 103 h 128"/>
                  <a:gd name="T50" fmla="*/ 100 w 129"/>
                  <a:gd name="T51" fmla="*/ 116 h 128"/>
                  <a:gd name="T52" fmla="*/ 110 w 129"/>
                  <a:gd name="T53" fmla="*/ 114 h 128"/>
                  <a:gd name="T54" fmla="*/ 127 w 129"/>
                  <a:gd name="T55" fmla="*/ 100 h 128"/>
                  <a:gd name="T56" fmla="*/ 129 w 129"/>
                  <a:gd name="T57" fmla="*/ 92 h 128"/>
                  <a:gd name="T58" fmla="*/ 129 w 129"/>
                  <a:gd name="T59" fmla="*/ 92 h 128"/>
                  <a:gd name="T60" fmla="*/ 129 w 129"/>
                  <a:gd name="T61" fmla="*/ 20 h 128"/>
                  <a:gd name="T62" fmla="*/ 129 w 129"/>
                  <a:gd name="T63" fmla="*/ 16 h 128"/>
                  <a:gd name="T64" fmla="*/ 129 w 129"/>
                  <a:gd name="T65" fmla="*/ 8 h 128"/>
                  <a:gd name="T66" fmla="*/ 126 w 129"/>
                  <a:gd name="T67" fmla="*/ 2 h 128"/>
                  <a:gd name="T68" fmla="*/ 32 w 129"/>
                  <a:gd name="T69" fmla="*/ 119 h 128"/>
                  <a:gd name="T70" fmla="*/ 10 w 129"/>
                  <a:gd name="T71" fmla="*/ 112 h 128"/>
                  <a:gd name="T72" fmla="*/ 22 w 129"/>
                  <a:gd name="T73" fmla="*/ 93 h 128"/>
                  <a:gd name="T74" fmla="*/ 44 w 129"/>
                  <a:gd name="T75" fmla="*/ 100 h 128"/>
                  <a:gd name="T76" fmla="*/ 32 w 129"/>
                  <a:gd name="T77" fmla="*/ 119 h 128"/>
                  <a:gd name="T78" fmla="*/ 108 w 129"/>
                  <a:gd name="T79" fmla="*/ 107 h 128"/>
                  <a:gd name="T80" fmla="*/ 85 w 129"/>
                  <a:gd name="T81" fmla="*/ 100 h 128"/>
                  <a:gd name="T82" fmla="*/ 98 w 129"/>
                  <a:gd name="T83" fmla="*/ 81 h 128"/>
                  <a:gd name="T84" fmla="*/ 120 w 129"/>
                  <a:gd name="T85" fmla="*/ 88 h 128"/>
                  <a:gd name="T86" fmla="*/ 108 w 129"/>
                  <a:gd name="T87" fmla="*/ 107 h 128"/>
                  <a:gd name="T88" fmla="*/ 121 w 129"/>
                  <a:gd name="T89" fmla="*/ 20 h 128"/>
                  <a:gd name="T90" fmla="*/ 53 w 129"/>
                  <a:gd name="T91" fmla="*/ 32 h 128"/>
                  <a:gd name="T92" fmla="*/ 53 w 129"/>
                  <a:gd name="T93" fmla="*/ 28 h 128"/>
                  <a:gd name="T94" fmla="*/ 53 w 129"/>
                  <a:gd name="T95" fmla="*/ 20 h 128"/>
                  <a:gd name="T96" fmla="*/ 121 w 129"/>
                  <a:gd name="T97" fmla="*/ 8 h 128"/>
                  <a:gd name="T98" fmla="*/ 121 w 129"/>
                  <a:gd name="T99" fmla="*/ 16 h 128"/>
                  <a:gd name="T100" fmla="*/ 121 w 129"/>
                  <a:gd name="T101" fmla="*/ 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9" h="128">
                    <a:moveTo>
                      <a:pt x="126" y="2"/>
                    </a:moveTo>
                    <a:cubicBezTo>
                      <a:pt x="125" y="1"/>
                      <a:pt x="123" y="0"/>
                      <a:pt x="121" y="0"/>
                    </a:cubicBezTo>
                    <a:cubicBezTo>
                      <a:pt x="121" y="0"/>
                      <a:pt x="120" y="0"/>
                      <a:pt x="120" y="0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8" y="13"/>
                      <a:pt x="45" y="16"/>
                      <a:pt x="45" y="20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1" y="86"/>
                      <a:pt x="36" y="84"/>
                      <a:pt x="30" y="84"/>
                    </a:cubicBezTo>
                    <a:cubicBezTo>
                      <a:pt x="26" y="84"/>
                      <a:pt x="23" y="85"/>
                      <a:pt x="20" y="86"/>
                    </a:cubicBezTo>
                    <a:cubicBezTo>
                      <a:pt x="12" y="88"/>
                      <a:pt x="6" y="93"/>
                      <a:pt x="3" y="100"/>
                    </a:cubicBezTo>
                    <a:cubicBezTo>
                      <a:pt x="1" y="104"/>
                      <a:pt x="0" y="110"/>
                      <a:pt x="2" y="115"/>
                    </a:cubicBezTo>
                    <a:cubicBezTo>
                      <a:pt x="5" y="123"/>
                      <a:pt x="14" y="128"/>
                      <a:pt x="24" y="128"/>
                    </a:cubicBezTo>
                    <a:cubicBezTo>
                      <a:pt x="28" y="128"/>
                      <a:pt x="31" y="127"/>
                      <a:pt x="34" y="126"/>
                    </a:cubicBezTo>
                    <a:cubicBezTo>
                      <a:pt x="42" y="124"/>
                      <a:pt x="48" y="119"/>
                      <a:pt x="51" y="112"/>
                    </a:cubicBezTo>
                    <a:cubicBezTo>
                      <a:pt x="52" y="110"/>
                      <a:pt x="53" y="107"/>
                      <a:pt x="53" y="104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4" y="40"/>
                      <a:pt x="54" y="40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17" y="74"/>
                      <a:pt x="112" y="72"/>
                      <a:pt x="106" y="72"/>
                    </a:cubicBezTo>
                    <a:cubicBezTo>
                      <a:pt x="102" y="72"/>
                      <a:pt x="99" y="73"/>
                      <a:pt x="96" y="74"/>
                    </a:cubicBezTo>
                    <a:cubicBezTo>
                      <a:pt x="88" y="76"/>
                      <a:pt x="82" y="81"/>
                      <a:pt x="79" y="88"/>
                    </a:cubicBezTo>
                    <a:cubicBezTo>
                      <a:pt x="77" y="92"/>
                      <a:pt x="76" y="98"/>
                      <a:pt x="78" y="103"/>
                    </a:cubicBezTo>
                    <a:cubicBezTo>
                      <a:pt x="81" y="111"/>
                      <a:pt x="90" y="116"/>
                      <a:pt x="100" y="116"/>
                    </a:cubicBezTo>
                    <a:cubicBezTo>
                      <a:pt x="104" y="116"/>
                      <a:pt x="107" y="115"/>
                      <a:pt x="110" y="114"/>
                    </a:cubicBezTo>
                    <a:cubicBezTo>
                      <a:pt x="118" y="112"/>
                      <a:pt x="124" y="107"/>
                      <a:pt x="127" y="100"/>
                    </a:cubicBezTo>
                    <a:cubicBezTo>
                      <a:pt x="128" y="98"/>
                      <a:pt x="129" y="95"/>
                      <a:pt x="129" y="92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29" y="16"/>
                      <a:pt x="129" y="16"/>
                      <a:pt x="129" y="16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29" y="6"/>
                      <a:pt x="128" y="3"/>
                      <a:pt x="126" y="2"/>
                    </a:cubicBezTo>
                    <a:close/>
                    <a:moveTo>
                      <a:pt x="32" y="119"/>
                    </a:moveTo>
                    <a:cubicBezTo>
                      <a:pt x="22" y="122"/>
                      <a:pt x="12" y="119"/>
                      <a:pt x="10" y="112"/>
                    </a:cubicBezTo>
                    <a:cubicBezTo>
                      <a:pt x="7" y="105"/>
                      <a:pt x="13" y="96"/>
                      <a:pt x="22" y="93"/>
                    </a:cubicBezTo>
                    <a:cubicBezTo>
                      <a:pt x="32" y="90"/>
                      <a:pt x="42" y="93"/>
                      <a:pt x="44" y="100"/>
                    </a:cubicBezTo>
                    <a:cubicBezTo>
                      <a:pt x="47" y="107"/>
                      <a:pt x="41" y="116"/>
                      <a:pt x="32" y="119"/>
                    </a:cubicBezTo>
                    <a:close/>
                    <a:moveTo>
                      <a:pt x="108" y="107"/>
                    </a:moveTo>
                    <a:cubicBezTo>
                      <a:pt x="98" y="110"/>
                      <a:pt x="88" y="107"/>
                      <a:pt x="85" y="100"/>
                    </a:cubicBezTo>
                    <a:cubicBezTo>
                      <a:pt x="83" y="93"/>
                      <a:pt x="88" y="84"/>
                      <a:pt x="98" y="81"/>
                    </a:cubicBezTo>
                    <a:cubicBezTo>
                      <a:pt x="108" y="78"/>
                      <a:pt x="118" y="81"/>
                      <a:pt x="120" y="88"/>
                    </a:cubicBezTo>
                    <a:cubicBezTo>
                      <a:pt x="123" y="95"/>
                      <a:pt x="117" y="104"/>
                      <a:pt x="108" y="107"/>
                    </a:cubicBezTo>
                    <a:close/>
                    <a:moveTo>
                      <a:pt x="121" y="20"/>
                    </a:move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1" y="16"/>
                      <a:pt x="121" y="16"/>
                      <a:pt x="121" y="16"/>
                    </a:cubicBezTo>
                    <a:lnTo>
                      <a:pt x="121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3" name="Group 27"/>
              <p:cNvGrpSpPr/>
              <p:nvPr/>
            </p:nvGrpSpPr>
            <p:grpSpPr>
              <a:xfrm>
                <a:off x="8355201" y="767514"/>
                <a:ext cx="422275" cy="482600"/>
                <a:chOff x="2041525" y="3035301"/>
                <a:chExt cx="422275" cy="482600"/>
              </a:xfrm>
              <a:solidFill>
                <a:schemeClr val="bg1"/>
              </a:solidFill>
            </p:grpSpPr>
            <p:sp>
              <p:nvSpPr>
                <p:cNvPr id="56" name="Freeform 61"/>
                <p:cNvSpPr>
                  <a:spLocks noEditPoints="1"/>
                </p:cNvSpPr>
                <p:nvPr/>
              </p:nvSpPr>
              <p:spPr bwMode="auto">
                <a:xfrm>
                  <a:off x="2041525" y="3035301"/>
                  <a:ext cx="422275" cy="482600"/>
                </a:xfrm>
                <a:custGeom>
                  <a:avLst/>
                  <a:gdLst>
                    <a:gd name="T0" fmla="*/ 56 w 112"/>
                    <a:gd name="T1" fmla="*/ 0 h 128"/>
                    <a:gd name="T2" fmla="*/ 0 w 112"/>
                    <a:gd name="T3" fmla="*/ 26 h 128"/>
                    <a:gd name="T4" fmla="*/ 0 w 112"/>
                    <a:gd name="T5" fmla="*/ 102 h 128"/>
                    <a:gd name="T6" fmla="*/ 56 w 112"/>
                    <a:gd name="T7" fmla="*/ 128 h 128"/>
                    <a:gd name="T8" fmla="*/ 112 w 112"/>
                    <a:gd name="T9" fmla="*/ 102 h 128"/>
                    <a:gd name="T10" fmla="*/ 112 w 112"/>
                    <a:gd name="T11" fmla="*/ 26 h 128"/>
                    <a:gd name="T12" fmla="*/ 56 w 112"/>
                    <a:gd name="T13" fmla="*/ 0 h 128"/>
                    <a:gd name="T14" fmla="*/ 104 w 112"/>
                    <a:gd name="T15" fmla="*/ 102 h 128"/>
                    <a:gd name="T16" fmla="*/ 56 w 112"/>
                    <a:gd name="T17" fmla="*/ 120 h 128"/>
                    <a:gd name="T18" fmla="*/ 8 w 112"/>
                    <a:gd name="T19" fmla="*/ 102 h 128"/>
                    <a:gd name="T20" fmla="*/ 8 w 112"/>
                    <a:gd name="T21" fmla="*/ 87 h 128"/>
                    <a:gd name="T22" fmla="*/ 56 w 112"/>
                    <a:gd name="T23" fmla="*/ 100 h 128"/>
                    <a:gd name="T24" fmla="*/ 104 w 112"/>
                    <a:gd name="T25" fmla="*/ 87 h 128"/>
                    <a:gd name="T26" fmla="*/ 104 w 112"/>
                    <a:gd name="T27" fmla="*/ 102 h 128"/>
                    <a:gd name="T28" fmla="*/ 104 w 112"/>
                    <a:gd name="T29" fmla="*/ 78 h 128"/>
                    <a:gd name="T30" fmla="*/ 104 w 112"/>
                    <a:gd name="T31" fmla="*/ 78 h 128"/>
                    <a:gd name="T32" fmla="*/ 104 w 112"/>
                    <a:gd name="T33" fmla="*/ 78 h 128"/>
                    <a:gd name="T34" fmla="*/ 56 w 112"/>
                    <a:gd name="T35" fmla="*/ 96 h 128"/>
                    <a:gd name="T36" fmla="*/ 8 w 112"/>
                    <a:gd name="T37" fmla="*/ 78 h 128"/>
                    <a:gd name="T38" fmla="*/ 8 w 112"/>
                    <a:gd name="T39" fmla="*/ 78 h 128"/>
                    <a:gd name="T40" fmla="*/ 8 w 112"/>
                    <a:gd name="T41" fmla="*/ 78 h 128"/>
                    <a:gd name="T42" fmla="*/ 8 w 112"/>
                    <a:gd name="T43" fmla="*/ 63 h 128"/>
                    <a:gd name="T44" fmla="*/ 56 w 112"/>
                    <a:gd name="T45" fmla="*/ 76 h 128"/>
                    <a:gd name="T46" fmla="*/ 104 w 112"/>
                    <a:gd name="T47" fmla="*/ 63 h 128"/>
                    <a:gd name="T48" fmla="*/ 104 w 112"/>
                    <a:gd name="T49" fmla="*/ 78 h 128"/>
                    <a:gd name="T50" fmla="*/ 104 w 112"/>
                    <a:gd name="T51" fmla="*/ 54 h 128"/>
                    <a:gd name="T52" fmla="*/ 104 w 112"/>
                    <a:gd name="T53" fmla="*/ 54 h 128"/>
                    <a:gd name="T54" fmla="*/ 104 w 112"/>
                    <a:gd name="T55" fmla="*/ 54 h 128"/>
                    <a:gd name="T56" fmla="*/ 56 w 112"/>
                    <a:gd name="T57" fmla="*/ 72 h 128"/>
                    <a:gd name="T58" fmla="*/ 8 w 112"/>
                    <a:gd name="T59" fmla="*/ 54 h 128"/>
                    <a:gd name="T60" fmla="*/ 8 w 112"/>
                    <a:gd name="T61" fmla="*/ 54 h 128"/>
                    <a:gd name="T62" fmla="*/ 8 w 112"/>
                    <a:gd name="T63" fmla="*/ 54 h 128"/>
                    <a:gd name="T64" fmla="*/ 8 w 112"/>
                    <a:gd name="T65" fmla="*/ 40 h 128"/>
                    <a:gd name="T66" fmla="*/ 56 w 112"/>
                    <a:gd name="T67" fmla="*/ 52 h 128"/>
                    <a:gd name="T68" fmla="*/ 104 w 112"/>
                    <a:gd name="T69" fmla="*/ 40 h 128"/>
                    <a:gd name="T70" fmla="*/ 104 w 112"/>
                    <a:gd name="T71" fmla="*/ 54 h 128"/>
                    <a:gd name="T72" fmla="*/ 56 w 112"/>
                    <a:gd name="T73" fmla="*/ 44 h 128"/>
                    <a:gd name="T74" fmla="*/ 8 w 112"/>
                    <a:gd name="T75" fmla="*/ 26 h 128"/>
                    <a:gd name="T76" fmla="*/ 56 w 112"/>
                    <a:gd name="T77" fmla="*/ 8 h 128"/>
                    <a:gd name="T78" fmla="*/ 104 w 112"/>
                    <a:gd name="T79" fmla="*/ 26 h 128"/>
                    <a:gd name="T80" fmla="*/ 56 w 112"/>
                    <a:gd name="T81" fmla="*/ 44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12" h="128">
                      <a:moveTo>
                        <a:pt x="56" y="0"/>
                      </a:moveTo>
                      <a:cubicBezTo>
                        <a:pt x="29" y="0"/>
                        <a:pt x="0" y="8"/>
                        <a:pt x="0" y="26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20"/>
                        <a:pt x="29" y="128"/>
                        <a:pt x="56" y="128"/>
                      </a:cubicBezTo>
                      <a:cubicBezTo>
                        <a:pt x="83" y="128"/>
                        <a:pt x="112" y="120"/>
                        <a:pt x="112" y="102"/>
                      </a:cubicBezTo>
                      <a:cubicBezTo>
                        <a:pt x="112" y="26"/>
                        <a:pt x="112" y="26"/>
                        <a:pt x="112" y="26"/>
                      </a:cubicBezTo>
                      <a:cubicBezTo>
                        <a:pt x="112" y="8"/>
                        <a:pt x="83" y="0"/>
                        <a:pt x="56" y="0"/>
                      </a:cubicBezTo>
                      <a:close/>
                      <a:moveTo>
                        <a:pt x="104" y="102"/>
                      </a:moveTo>
                      <a:cubicBezTo>
                        <a:pt x="104" y="112"/>
                        <a:pt x="83" y="120"/>
                        <a:pt x="56" y="120"/>
                      </a:cubicBezTo>
                      <a:cubicBezTo>
                        <a:pt x="29" y="120"/>
                        <a:pt x="8" y="112"/>
                        <a:pt x="8" y="102"/>
                      </a:cubicBezTo>
                      <a:cubicBezTo>
                        <a:pt x="8" y="87"/>
                        <a:pt x="8" y="87"/>
                        <a:pt x="8" y="87"/>
                      </a:cubicBezTo>
                      <a:cubicBezTo>
                        <a:pt x="16" y="96"/>
                        <a:pt x="36" y="100"/>
                        <a:pt x="56" y="100"/>
                      </a:cubicBezTo>
                      <a:cubicBezTo>
                        <a:pt x="76" y="100"/>
                        <a:pt x="96" y="96"/>
                        <a:pt x="104" y="87"/>
                      </a:cubicBezTo>
                      <a:lnTo>
                        <a:pt x="104" y="102"/>
                      </a:lnTo>
                      <a:close/>
                      <a:moveTo>
                        <a:pt x="104" y="78"/>
                      </a:move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88"/>
                        <a:pt x="83" y="96"/>
                        <a:pt x="56" y="96"/>
                      </a:cubicBezTo>
                      <a:cubicBezTo>
                        <a:pt x="29" y="96"/>
                        <a:pt x="8" y="8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16" y="72"/>
                        <a:pt x="36" y="76"/>
                        <a:pt x="56" y="76"/>
                      </a:cubicBezTo>
                      <a:cubicBezTo>
                        <a:pt x="76" y="76"/>
                        <a:pt x="96" y="72"/>
                        <a:pt x="104" y="63"/>
                      </a:cubicBezTo>
                      <a:lnTo>
                        <a:pt x="104" y="78"/>
                      </a:lnTo>
                      <a:close/>
                      <a:moveTo>
                        <a:pt x="104" y="54"/>
                      </a:move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64"/>
                        <a:pt x="83" y="72"/>
                        <a:pt x="56" y="72"/>
                      </a:cubicBezTo>
                      <a:cubicBezTo>
                        <a:pt x="29" y="72"/>
                        <a:pt x="8" y="6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18" y="48"/>
                        <a:pt x="38" y="52"/>
                        <a:pt x="56" y="52"/>
                      </a:cubicBezTo>
                      <a:cubicBezTo>
                        <a:pt x="74" y="52"/>
                        <a:pt x="94" y="48"/>
                        <a:pt x="104" y="40"/>
                      </a:cubicBezTo>
                      <a:lnTo>
                        <a:pt x="104" y="54"/>
                      </a:lnTo>
                      <a:close/>
                      <a:moveTo>
                        <a:pt x="56" y="44"/>
                      </a:moveTo>
                      <a:cubicBezTo>
                        <a:pt x="29" y="44"/>
                        <a:pt x="8" y="36"/>
                        <a:pt x="8" y="26"/>
                      </a:cubicBezTo>
                      <a:cubicBezTo>
                        <a:pt x="8" y="16"/>
                        <a:pt x="29" y="8"/>
                        <a:pt x="56" y="8"/>
                      </a:cubicBezTo>
                      <a:cubicBezTo>
                        <a:pt x="83" y="8"/>
                        <a:pt x="104" y="16"/>
                        <a:pt x="104" y="26"/>
                      </a:cubicBezTo>
                      <a:cubicBezTo>
                        <a:pt x="104" y="36"/>
                        <a:pt x="83" y="44"/>
                        <a:pt x="56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Oval 62"/>
                <p:cNvSpPr>
                  <a:spLocks noChangeArrowheads="1"/>
                </p:cNvSpPr>
                <p:nvPr/>
              </p:nvSpPr>
              <p:spPr bwMode="auto">
                <a:xfrm>
                  <a:off x="2373313" y="3411538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Oval 63"/>
                <p:cNvSpPr>
                  <a:spLocks noChangeArrowheads="1"/>
                </p:cNvSpPr>
                <p:nvPr/>
              </p:nvSpPr>
              <p:spPr bwMode="auto">
                <a:xfrm>
                  <a:off x="2373313" y="332105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64"/>
                <p:cNvSpPr>
                  <a:spLocks noChangeArrowheads="1"/>
                </p:cNvSpPr>
                <p:nvPr/>
              </p:nvSpPr>
              <p:spPr bwMode="auto">
                <a:xfrm>
                  <a:off x="2373313" y="323056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4" name="Group 28"/>
              <p:cNvGrpSpPr/>
              <p:nvPr/>
            </p:nvGrpSpPr>
            <p:grpSpPr>
              <a:xfrm>
                <a:off x="10224381" y="3967559"/>
                <a:ext cx="488950" cy="482600"/>
                <a:chOff x="1044576" y="3035301"/>
                <a:chExt cx="488950" cy="482600"/>
              </a:xfrm>
              <a:solidFill>
                <a:schemeClr val="bg1"/>
              </a:solidFill>
            </p:grpSpPr>
            <p:sp>
              <p:nvSpPr>
                <p:cNvPr id="52" name="Freeform 65"/>
                <p:cNvSpPr>
                  <a:spLocks noEditPoints="1"/>
                </p:cNvSpPr>
                <p:nvPr/>
              </p:nvSpPr>
              <p:spPr bwMode="auto">
                <a:xfrm>
                  <a:off x="1044576" y="3035301"/>
                  <a:ext cx="488950" cy="482600"/>
                </a:xfrm>
                <a:custGeom>
                  <a:avLst/>
                  <a:gdLst>
                    <a:gd name="T0" fmla="*/ 127 w 130"/>
                    <a:gd name="T1" fmla="*/ 42 h 128"/>
                    <a:gd name="T2" fmla="*/ 87 w 130"/>
                    <a:gd name="T3" fmla="*/ 2 h 128"/>
                    <a:gd name="T4" fmla="*/ 79 w 130"/>
                    <a:gd name="T5" fmla="*/ 0 h 128"/>
                    <a:gd name="T6" fmla="*/ 75 w 130"/>
                    <a:gd name="T7" fmla="*/ 2 h 128"/>
                    <a:gd name="T8" fmla="*/ 73 w 130"/>
                    <a:gd name="T9" fmla="*/ 6 h 128"/>
                    <a:gd name="T10" fmla="*/ 64 w 130"/>
                    <a:gd name="T11" fmla="*/ 21 h 128"/>
                    <a:gd name="T12" fmla="*/ 41 w 130"/>
                    <a:gd name="T13" fmla="*/ 37 h 128"/>
                    <a:gd name="T14" fmla="*/ 15 w 130"/>
                    <a:gd name="T15" fmla="*/ 55 h 128"/>
                    <a:gd name="T16" fmla="*/ 1 w 130"/>
                    <a:gd name="T17" fmla="*/ 78 h 128"/>
                    <a:gd name="T18" fmla="*/ 3 w 130"/>
                    <a:gd name="T19" fmla="*/ 86 h 128"/>
                    <a:gd name="T20" fmla="*/ 43 w 130"/>
                    <a:gd name="T21" fmla="*/ 126 h 128"/>
                    <a:gd name="T22" fmla="*/ 51 w 130"/>
                    <a:gd name="T23" fmla="*/ 128 h 128"/>
                    <a:gd name="T24" fmla="*/ 55 w 130"/>
                    <a:gd name="T25" fmla="*/ 126 h 128"/>
                    <a:gd name="T26" fmla="*/ 57 w 130"/>
                    <a:gd name="T27" fmla="*/ 122 h 128"/>
                    <a:gd name="T28" fmla="*/ 66 w 130"/>
                    <a:gd name="T29" fmla="*/ 107 h 128"/>
                    <a:gd name="T30" fmla="*/ 89 w 130"/>
                    <a:gd name="T31" fmla="*/ 91 h 128"/>
                    <a:gd name="T32" fmla="*/ 115 w 130"/>
                    <a:gd name="T33" fmla="*/ 73 h 128"/>
                    <a:gd name="T34" fmla="*/ 129 w 130"/>
                    <a:gd name="T35" fmla="*/ 50 h 128"/>
                    <a:gd name="T36" fmla="*/ 127 w 130"/>
                    <a:gd name="T37" fmla="*/ 42 h 128"/>
                    <a:gd name="T38" fmla="*/ 49 w 130"/>
                    <a:gd name="T39" fmla="*/ 120 h 128"/>
                    <a:gd name="T40" fmla="*/ 9 w 130"/>
                    <a:gd name="T41" fmla="*/ 80 h 128"/>
                    <a:gd name="T42" fmla="*/ 81 w 130"/>
                    <a:gd name="T43" fmla="*/ 8 h 128"/>
                    <a:gd name="T44" fmla="*/ 121 w 130"/>
                    <a:gd name="T45" fmla="*/ 48 h 128"/>
                    <a:gd name="T46" fmla="*/ 49 w 130"/>
                    <a:gd name="T47" fmla="*/ 12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30" h="128">
                      <a:moveTo>
                        <a:pt x="127" y="42"/>
                      </a:moveTo>
                      <a:cubicBezTo>
                        <a:pt x="87" y="2"/>
                        <a:pt x="87" y="2"/>
                        <a:pt x="87" y="2"/>
                      </a:cubicBezTo>
                      <a:cubicBezTo>
                        <a:pt x="85" y="0"/>
                        <a:pt x="82" y="0"/>
                        <a:pt x="79" y="0"/>
                      </a:cubicBezTo>
                      <a:cubicBezTo>
                        <a:pt x="78" y="1"/>
                        <a:pt x="76" y="1"/>
                        <a:pt x="75" y="2"/>
                      </a:cubicBezTo>
                      <a:cubicBezTo>
                        <a:pt x="74" y="3"/>
                        <a:pt x="74" y="4"/>
                        <a:pt x="73" y="6"/>
                      </a:cubicBezTo>
                      <a:cubicBezTo>
                        <a:pt x="72" y="12"/>
                        <a:pt x="68" y="17"/>
                        <a:pt x="64" y="21"/>
                      </a:cubicBezTo>
                      <a:cubicBezTo>
                        <a:pt x="58" y="27"/>
                        <a:pt x="50" y="32"/>
                        <a:pt x="41" y="37"/>
                      </a:cubicBezTo>
                      <a:cubicBezTo>
                        <a:pt x="32" y="42"/>
                        <a:pt x="23" y="48"/>
                        <a:pt x="15" y="55"/>
                      </a:cubicBezTo>
                      <a:cubicBezTo>
                        <a:pt x="8" y="62"/>
                        <a:pt x="4" y="69"/>
                        <a:pt x="1" y="78"/>
                      </a:cubicBezTo>
                      <a:cubicBezTo>
                        <a:pt x="0" y="80"/>
                        <a:pt x="1" y="84"/>
                        <a:pt x="3" y="86"/>
                      </a:cubicBezTo>
                      <a:cubicBezTo>
                        <a:pt x="43" y="126"/>
                        <a:pt x="43" y="126"/>
                        <a:pt x="43" y="126"/>
                      </a:cubicBezTo>
                      <a:cubicBezTo>
                        <a:pt x="45" y="128"/>
                        <a:pt x="48" y="128"/>
                        <a:pt x="51" y="128"/>
                      </a:cubicBezTo>
                      <a:cubicBezTo>
                        <a:pt x="52" y="127"/>
                        <a:pt x="54" y="127"/>
                        <a:pt x="55" y="126"/>
                      </a:cubicBezTo>
                      <a:cubicBezTo>
                        <a:pt x="56" y="125"/>
                        <a:pt x="56" y="124"/>
                        <a:pt x="57" y="122"/>
                      </a:cubicBezTo>
                      <a:cubicBezTo>
                        <a:pt x="58" y="116"/>
                        <a:pt x="62" y="111"/>
                        <a:pt x="66" y="107"/>
                      </a:cubicBezTo>
                      <a:cubicBezTo>
                        <a:pt x="72" y="101"/>
                        <a:pt x="80" y="96"/>
                        <a:pt x="89" y="91"/>
                      </a:cubicBezTo>
                      <a:cubicBezTo>
                        <a:pt x="98" y="86"/>
                        <a:pt x="107" y="80"/>
                        <a:pt x="115" y="73"/>
                      </a:cubicBezTo>
                      <a:cubicBezTo>
                        <a:pt x="122" y="66"/>
                        <a:pt x="126" y="59"/>
                        <a:pt x="129" y="50"/>
                      </a:cubicBezTo>
                      <a:cubicBezTo>
                        <a:pt x="130" y="48"/>
                        <a:pt x="129" y="44"/>
                        <a:pt x="127" y="42"/>
                      </a:cubicBezTo>
                      <a:close/>
                      <a:moveTo>
                        <a:pt x="49" y="120"/>
                      </a:moveTo>
                      <a:cubicBezTo>
                        <a:pt x="36" y="107"/>
                        <a:pt x="22" y="93"/>
                        <a:pt x="9" y="80"/>
                      </a:cubicBezTo>
                      <a:cubicBezTo>
                        <a:pt x="20" y="43"/>
                        <a:pt x="70" y="45"/>
                        <a:pt x="81" y="8"/>
                      </a:cubicBezTo>
                      <a:cubicBezTo>
                        <a:pt x="94" y="21"/>
                        <a:pt x="108" y="35"/>
                        <a:pt x="121" y="48"/>
                      </a:cubicBezTo>
                      <a:cubicBezTo>
                        <a:pt x="110" y="85"/>
                        <a:pt x="60" y="83"/>
                        <a:pt x="49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3" name="Freeform 66"/>
                <p:cNvSpPr>
                  <a:spLocks noEditPoints="1"/>
                </p:cNvSpPr>
                <p:nvPr/>
              </p:nvSpPr>
              <p:spPr bwMode="auto">
                <a:xfrm>
                  <a:off x="1222375" y="3205163"/>
                  <a:ext cx="131762" cy="134938"/>
                </a:xfrm>
                <a:custGeom>
                  <a:avLst/>
                  <a:gdLst>
                    <a:gd name="T0" fmla="*/ 28 w 35"/>
                    <a:gd name="T1" fmla="*/ 12 h 36"/>
                    <a:gd name="T2" fmla="*/ 20 w 35"/>
                    <a:gd name="T3" fmla="*/ 13 h 36"/>
                    <a:gd name="T4" fmla="*/ 10 w 35"/>
                    <a:gd name="T5" fmla="*/ 7 h 36"/>
                    <a:gd name="T6" fmla="*/ 15 w 35"/>
                    <a:gd name="T7" fmla="*/ 6 h 36"/>
                    <a:gd name="T8" fmla="*/ 19 w 35"/>
                    <a:gd name="T9" fmla="*/ 6 h 36"/>
                    <a:gd name="T10" fmla="*/ 20 w 35"/>
                    <a:gd name="T11" fmla="*/ 2 h 36"/>
                    <a:gd name="T12" fmla="*/ 13 w 35"/>
                    <a:gd name="T13" fmla="*/ 1 h 36"/>
                    <a:gd name="T14" fmla="*/ 6 w 35"/>
                    <a:gd name="T15" fmla="*/ 4 h 36"/>
                    <a:gd name="T16" fmla="*/ 5 w 35"/>
                    <a:gd name="T17" fmla="*/ 3 h 36"/>
                    <a:gd name="T18" fmla="*/ 3 w 35"/>
                    <a:gd name="T19" fmla="*/ 5 h 36"/>
                    <a:gd name="T20" fmla="*/ 4 w 35"/>
                    <a:gd name="T21" fmla="*/ 6 h 36"/>
                    <a:gd name="T22" fmla="*/ 1 w 35"/>
                    <a:gd name="T23" fmla="*/ 15 h 36"/>
                    <a:gd name="T24" fmla="*/ 3 w 35"/>
                    <a:gd name="T25" fmla="*/ 22 h 36"/>
                    <a:gd name="T26" fmla="*/ 18 w 35"/>
                    <a:gd name="T27" fmla="*/ 21 h 36"/>
                    <a:gd name="T28" fmla="*/ 23 w 35"/>
                    <a:gd name="T29" fmla="*/ 31 h 36"/>
                    <a:gd name="T30" fmla="*/ 19 w 35"/>
                    <a:gd name="T31" fmla="*/ 30 h 36"/>
                    <a:gd name="T32" fmla="*/ 16 w 35"/>
                    <a:gd name="T33" fmla="*/ 28 h 36"/>
                    <a:gd name="T34" fmla="*/ 13 w 35"/>
                    <a:gd name="T35" fmla="*/ 31 h 36"/>
                    <a:gd name="T36" fmla="*/ 17 w 35"/>
                    <a:gd name="T37" fmla="*/ 35 h 36"/>
                    <a:gd name="T38" fmla="*/ 25 w 35"/>
                    <a:gd name="T39" fmla="*/ 36 h 36"/>
                    <a:gd name="T40" fmla="*/ 31 w 35"/>
                    <a:gd name="T41" fmla="*/ 35 h 36"/>
                    <a:gd name="T42" fmla="*/ 33 w 35"/>
                    <a:gd name="T43" fmla="*/ 34 h 36"/>
                    <a:gd name="T44" fmla="*/ 33 w 35"/>
                    <a:gd name="T45" fmla="*/ 32 h 36"/>
                    <a:gd name="T46" fmla="*/ 34 w 35"/>
                    <a:gd name="T47" fmla="*/ 26 h 36"/>
                    <a:gd name="T48" fmla="*/ 35 w 35"/>
                    <a:gd name="T49" fmla="*/ 18 h 36"/>
                    <a:gd name="T50" fmla="*/ 10 w 35"/>
                    <a:gd name="T51" fmla="*/ 17 h 36"/>
                    <a:gd name="T52" fmla="*/ 6 w 35"/>
                    <a:gd name="T53" fmla="*/ 15 h 36"/>
                    <a:gd name="T54" fmla="*/ 7 w 35"/>
                    <a:gd name="T55" fmla="*/ 11 h 36"/>
                    <a:gd name="T56" fmla="*/ 14 w 35"/>
                    <a:gd name="T57" fmla="*/ 16 h 36"/>
                    <a:gd name="T58" fmla="*/ 29 w 35"/>
                    <a:gd name="T59" fmla="*/ 25 h 36"/>
                    <a:gd name="T60" fmla="*/ 21 w 35"/>
                    <a:gd name="T61" fmla="*/ 20 h 36"/>
                    <a:gd name="T62" fmla="*/ 25 w 35"/>
                    <a:gd name="T63" fmla="*/ 18 h 36"/>
                    <a:gd name="T64" fmla="*/ 28 w 35"/>
                    <a:gd name="T65" fmla="*/ 20 h 36"/>
                    <a:gd name="T66" fmla="*/ 29 w 35"/>
                    <a:gd name="T67" fmla="*/ 2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5" h="36">
                      <a:moveTo>
                        <a:pt x="32" y="15"/>
                      </a:moveTo>
                      <a:cubicBezTo>
                        <a:pt x="31" y="14"/>
                        <a:pt x="30" y="13"/>
                        <a:pt x="28" y="12"/>
                      </a:cubicBezTo>
                      <a:cubicBezTo>
                        <a:pt x="27" y="12"/>
                        <a:pt x="26" y="12"/>
                        <a:pt x="24" y="12"/>
                      </a:cubicBezTo>
                      <a:cubicBezTo>
                        <a:pt x="23" y="12"/>
                        <a:pt x="22" y="12"/>
                        <a:pt x="20" y="13"/>
                      </a:cubicBezTo>
                      <a:cubicBezTo>
                        <a:pt x="19" y="13"/>
                        <a:pt x="18" y="14"/>
                        <a:pt x="16" y="15"/>
                      </a:cubicBezTo>
                      <a:cubicBezTo>
                        <a:pt x="14" y="12"/>
                        <a:pt x="12" y="10"/>
                        <a:pt x="10" y="7"/>
                      </a:cubicBezTo>
                      <a:cubicBezTo>
                        <a:pt x="11" y="7"/>
                        <a:pt x="12" y="6"/>
                        <a:pt x="13" y="6"/>
                      </a:cubicBezTo>
                      <a:cubicBezTo>
                        <a:pt x="14" y="6"/>
                        <a:pt x="14" y="6"/>
                        <a:pt x="15" y="6"/>
                      </a:cubicBezTo>
                      <a:cubicBezTo>
                        <a:pt x="16" y="7"/>
                        <a:pt x="17" y="7"/>
                        <a:pt x="18" y="7"/>
                      </a:cubicBezTo>
                      <a:cubicBezTo>
                        <a:pt x="18" y="7"/>
                        <a:pt x="19" y="7"/>
                        <a:pt x="19" y="6"/>
                      </a:cubicBezTo>
                      <a:cubicBezTo>
                        <a:pt x="20" y="6"/>
                        <a:pt x="20" y="5"/>
                        <a:pt x="20" y="5"/>
                      </a:cubicBezTo>
                      <a:cubicBezTo>
                        <a:pt x="20" y="4"/>
                        <a:pt x="20" y="3"/>
                        <a:pt x="20" y="2"/>
                      </a:cubicBezTo>
                      <a:cubicBezTo>
                        <a:pt x="19" y="1"/>
                        <a:pt x="18" y="1"/>
                        <a:pt x="16" y="0"/>
                      </a:cubicBezTo>
                      <a:cubicBezTo>
                        <a:pt x="15" y="0"/>
                        <a:pt x="14" y="0"/>
                        <a:pt x="13" y="1"/>
                      </a:cubicBezTo>
                      <a:cubicBezTo>
                        <a:pt x="11" y="1"/>
                        <a:pt x="10" y="1"/>
                        <a:pt x="9" y="2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6" y="4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4" y="3"/>
                        <a:pt x="3" y="3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3" y="5"/>
                        <a:pt x="3" y="5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7"/>
                        <a:pt x="2" y="9"/>
                        <a:pt x="2" y="10"/>
                      </a:cubicBezTo>
                      <a:cubicBezTo>
                        <a:pt x="1" y="12"/>
                        <a:pt x="1" y="13"/>
                        <a:pt x="1" y="15"/>
                      </a:cubicBezTo>
                      <a:cubicBezTo>
                        <a:pt x="0" y="16"/>
                        <a:pt x="1" y="17"/>
                        <a:pt x="1" y="18"/>
                      </a:cubicBezTo>
                      <a:cubicBezTo>
                        <a:pt x="1" y="20"/>
                        <a:pt x="2" y="21"/>
                        <a:pt x="3" y="22"/>
                      </a:cubicBezTo>
                      <a:cubicBezTo>
                        <a:pt x="5" y="23"/>
                        <a:pt x="8" y="24"/>
                        <a:pt x="10" y="24"/>
                      </a:cubicBezTo>
                      <a:cubicBezTo>
                        <a:pt x="13" y="23"/>
                        <a:pt x="15" y="23"/>
                        <a:pt x="18" y="21"/>
                      </a:cubicBezTo>
                      <a:cubicBezTo>
                        <a:pt x="21" y="24"/>
                        <a:pt x="23" y="27"/>
                        <a:pt x="25" y="29"/>
                      </a:cubicBezTo>
                      <a:cubicBezTo>
                        <a:pt x="24" y="30"/>
                        <a:pt x="24" y="30"/>
                        <a:pt x="23" y="31"/>
                      </a:cubicBezTo>
                      <a:cubicBezTo>
                        <a:pt x="22" y="31"/>
                        <a:pt x="21" y="31"/>
                        <a:pt x="21" y="31"/>
                      </a:cubicBezTo>
                      <a:cubicBezTo>
                        <a:pt x="20" y="30"/>
                        <a:pt x="20" y="30"/>
                        <a:pt x="19" y="30"/>
                      </a:cubicBezTo>
                      <a:cubicBezTo>
                        <a:pt x="18" y="29"/>
                        <a:pt x="18" y="29"/>
                        <a:pt x="17" y="29"/>
                      </a:cubicBezTo>
                      <a:cubicBezTo>
                        <a:pt x="17" y="28"/>
                        <a:pt x="16" y="28"/>
                        <a:pt x="16" y="28"/>
                      </a:cubicBezTo>
                      <a:cubicBezTo>
                        <a:pt x="15" y="28"/>
                        <a:pt x="15" y="29"/>
                        <a:pt x="14" y="29"/>
                      </a:cubicBezTo>
                      <a:cubicBezTo>
                        <a:pt x="13" y="30"/>
                        <a:pt x="13" y="30"/>
                        <a:pt x="13" y="31"/>
                      </a:cubicBezTo>
                      <a:cubicBezTo>
                        <a:pt x="13" y="32"/>
                        <a:pt x="13" y="33"/>
                        <a:pt x="14" y="33"/>
                      </a:cubicBezTo>
                      <a:cubicBezTo>
                        <a:pt x="15" y="34"/>
                        <a:pt x="16" y="35"/>
                        <a:pt x="17" y="35"/>
                      </a:cubicBezTo>
                      <a:cubicBezTo>
                        <a:pt x="18" y="36"/>
                        <a:pt x="19" y="36"/>
                        <a:pt x="20" y="36"/>
                      </a:cubicBezTo>
                      <a:cubicBezTo>
                        <a:pt x="22" y="36"/>
                        <a:pt x="23" y="36"/>
                        <a:pt x="25" y="36"/>
                      </a:cubicBezTo>
                      <a:cubicBezTo>
                        <a:pt x="26" y="35"/>
                        <a:pt x="27" y="34"/>
                        <a:pt x="29" y="33"/>
                      </a:cubicBezTo>
                      <a:cubicBezTo>
                        <a:pt x="30" y="33"/>
                        <a:pt x="30" y="34"/>
                        <a:pt x="31" y="35"/>
                      </a:cubicBezTo>
                      <a:cubicBezTo>
                        <a:pt x="31" y="35"/>
                        <a:pt x="32" y="35"/>
                        <a:pt x="32" y="35"/>
                      </a:cubicBezTo>
                      <a:cubicBezTo>
                        <a:pt x="33" y="35"/>
                        <a:pt x="33" y="35"/>
                        <a:pt x="33" y="34"/>
                      </a:cubicBezTo>
                      <a:cubicBezTo>
                        <a:pt x="33" y="34"/>
                        <a:pt x="34" y="34"/>
                        <a:pt x="34" y="33"/>
                      </a:cubicBezTo>
                      <a:cubicBezTo>
                        <a:pt x="34" y="33"/>
                        <a:pt x="33" y="32"/>
                        <a:pt x="33" y="32"/>
                      </a:cubicBezTo>
                      <a:cubicBezTo>
                        <a:pt x="32" y="32"/>
                        <a:pt x="32" y="31"/>
                        <a:pt x="31" y="30"/>
                      </a:cubicBezTo>
                      <a:cubicBezTo>
                        <a:pt x="32" y="29"/>
                        <a:pt x="33" y="27"/>
                        <a:pt x="34" y="26"/>
                      </a:cubicBezTo>
                      <a:cubicBezTo>
                        <a:pt x="35" y="24"/>
                        <a:pt x="35" y="23"/>
                        <a:pt x="35" y="21"/>
                      </a:cubicBezTo>
                      <a:cubicBezTo>
                        <a:pt x="35" y="20"/>
                        <a:pt x="35" y="19"/>
                        <a:pt x="35" y="18"/>
                      </a:cubicBezTo>
                      <a:cubicBezTo>
                        <a:pt x="34" y="17"/>
                        <a:pt x="33" y="16"/>
                        <a:pt x="32" y="15"/>
                      </a:cubicBezTo>
                      <a:close/>
                      <a:moveTo>
                        <a:pt x="10" y="17"/>
                      </a:moveTo>
                      <a:cubicBezTo>
                        <a:pt x="9" y="17"/>
                        <a:pt x="8" y="17"/>
                        <a:pt x="7" y="16"/>
                      </a:cubicBezTo>
                      <a:cubicBezTo>
                        <a:pt x="7" y="16"/>
                        <a:pt x="6" y="15"/>
                        <a:pt x="6" y="15"/>
                      </a:cubicBezTo>
                      <a:cubicBezTo>
                        <a:pt x="6" y="14"/>
                        <a:pt x="6" y="14"/>
                        <a:pt x="6" y="13"/>
                      </a:cubicBezTo>
                      <a:cubicBezTo>
                        <a:pt x="6" y="13"/>
                        <a:pt x="6" y="12"/>
                        <a:pt x="7" y="11"/>
                      </a:cubicBez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10" y="11"/>
                        <a:pt x="12" y="14"/>
                        <a:pt x="14" y="16"/>
                      </a:cubicBezTo>
                      <a:cubicBezTo>
                        <a:pt x="12" y="17"/>
                        <a:pt x="11" y="17"/>
                        <a:pt x="10" y="17"/>
                      </a:cubicBezTo>
                      <a:close/>
                      <a:moveTo>
                        <a:pt x="29" y="25"/>
                      </a:moveTo>
                      <a:cubicBezTo>
                        <a:pt x="28" y="26"/>
                        <a:pt x="28" y="27"/>
                        <a:pt x="27" y="27"/>
                      </a:cubicBezTo>
                      <a:cubicBezTo>
                        <a:pt x="25" y="25"/>
                        <a:pt x="23" y="22"/>
                        <a:pt x="21" y="20"/>
                      </a:cubicBezTo>
                      <a:cubicBezTo>
                        <a:pt x="21" y="20"/>
                        <a:pt x="22" y="19"/>
                        <a:pt x="23" y="19"/>
                      </a:cubicBezTo>
                      <a:cubicBezTo>
                        <a:pt x="23" y="19"/>
                        <a:pt x="24" y="19"/>
                        <a:pt x="25" y="18"/>
                      </a:cubicBezTo>
                      <a:cubicBezTo>
                        <a:pt x="25" y="18"/>
                        <a:pt x="26" y="18"/>
                        <a:pt x="27" y="19"/>
                      </a:cubicBezTo>
                      <a:cubicBezTo>
                        <a:pt x="27" y="19"/>
                        <a:pt x="28" y="19"/>
                        <a:pt x="28" y="20"/>
                      </a:cubicBezTo>
                      <a:cubicBezTo>
                        <a:pt x="29" y="20"/>
                        <a:pt x="29" y="21"/>
                        <a:pt x="29" y="21"/>
                      </a:cubicBezTo>
                      <a:cubicBezTo>
                        <a:pt x="30" y="22"/>
                        <a:pt x="30" y="23"/>
                        <a:pt x="29" y="23"/>
                      </a:cubicBezTo>
                      <a:cubicBezTo>
                        <a:pt x="29" y="24"/>
                        <a:pt x="29" y="25"/>
                        <a:pt x="29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Freeform 67"/>
                <p:cNvSpPr>
                  <a:spLocks/>
                </p:cNvSpPr>
                <p:nvPr/>
              </p:nvSpPr>
              <p:spPr bwMode="auto">
                <a:xfrm>
                  <a:off x="1211263" y="3367088"/>
                  <a:ext cx="71437" cy="79375"/>
                </a:xfrm>
                <a:custGeom>
                  <a:avLst/>
                  <a:gdLst>
                    <a:gd name="T0" fmla="*/ 16 w 19"/>
                    <a:gd name="T1" fmla="*/ 1 h 21"/>
                    <a:gd name="T2" fmla="*/ 16 w 19"/>
                    <a:gd name="T3" fmla="*/ 1 h 21"/>
                    <a:gd name="T4" fmla="*/ 9 w 19"/>
                    <a:gd name="T5" fmla="*/ 7 h 21"/>
                    <a:gd name="T6" fmla="*/ 3 w 19"/>
                    <a:gd name="T7" fmla="*/ 14 h 21"/>
                    <a:gd name="T8" fmla="*/ 0 w 19"/>
                    <a:gd name="T9" fmla="*/ 17 h 21"/>
                    <a:gd name="T10" fmla="*/ 0 w 19"/>
                    <a:gd name="T11" fmla="*/ 17 h 21"/>
                    <a:gd name="T12" fmla="*/ 0 w 19"/>
                    <a:gd name="T13" fmla="*/ 20 h 21"/>
                    <a:gd name="T14" fmla="*/ 3 w 19"/>
                    <a:gd name="T15" fmla="*/ 20 h 21"/>
                    <a:gd name="T16" fmla="*/ 3 w 19"/>
                    <a:gd name="T17" fmla="*/ 20 h 21"/>
                    <a:gd name="T18" fmla="*/ 6 w 19"/>
                    <a:gd name="T19" fmla="*/ 16 h 21"/>
                    <a:gd name="T20" fmla="*/ 11 w 19"/>
                    <a:gd name="T21" fmla="*/ 10 h 21"/>
                    <a:gd name="T22" fmla="*/ 18 w 19"/>
                    <a:gd name="T23" fmla="*/ 4 h 21"/>
                    <a:gd name="T24" fmla="*/ 18 w 19"/>
                    <a:gd name="T25" fmla="*/ 4 h 21"/>
                    <a:gd name="T26" fmla="*/ 19 w 19"/>
                    <a:gd name="T27" fmla="*/ 4 h 21"/>
                    <a:gd name="T28" fmla="*/ 19 w 19"/>
                    <a:gd name="T29" fmla="*/ 1 h 21"/>
                    <a:gd name="T30" fmla="*/ 16 w 19"/>
                    <a:gd name="T31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" h="21">
                      <a:moveTo>
                        <a:pt x="16" y="1"/>
                      </a:move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3"/>
                        <a:pt x="11" y="5"/>
                        <a:pt x="9" y="7"/>
                      </a:cubicBezTo>
                      <a:cubicBezTo>
                        <a:pt x="6" y="9"/>
                        <a:pt x="5" y="11"/>
                        <a:pt x="3" y="1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8" y="14"/>
                        <a:pt x="9" y="12"/>
                        <a:pt x="11" y="10"/>
                      </a:cubicBezTo>
                      <a:cubicBezTo>
                        <a:pt x="14" y="8"/>
                        <a:pt x="16" y="6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9" y="4"/>
                      </a:cubicBezTo>
                      <a:cubicBezTo>
                        <a:pt x="19" y="3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Freeform 68"/>
                <p:cNvSpPr>
                  <a:spLocks/>
                </p:cNvSpPr>
                <p:nvPr/>
              </p:nvSpPr>
              <p:spPr bwMode="auto">
                <a:xfrm>
                  <a:off x="1296988" y="3111501"/>
                  <a:ext cx="74612" cy="77788"/>
                </a:xfrm>
                <a:custGeom>
                  <a:avLst/>
                  <a:gdLst>
                    <a:gd name="T0" fmla="*/ 8 w 20"/>
                    <a:gd name="T1" fmla="*/ 11 h 21"/>
                    <a:gd name="T2" fmla="*/ 1 w 20"/>
                    <a:gd name="T3" fmla="*/ 17 h 21"/>
                    <a:gd name="T4" fmla="*/ 0 w 20"/>
                    <a:gd name="T5" fmla="*/ 17 h 21"/>
                    <a:gd name="T6" fmla="*/ 0 w 20"/>
                    <a:gd name="T7" fmla="*/ 20 h 21"/>
                    <a:gd name="T8" fmla="*/ 3 w 20"/>
                    <a:gd name="T9" fmla="*/ 20 h 21"/>
                    <a:gd name="T10" fmla="*/ 3 w 20"/>
                    <a:gd name="T11" fmla="*/ 20 h 21"/>
                    <a:gd name="T12" fmla="*/ 10 w 20"/>
                    <a:gd name="T13" fmla="*/ 14 h 21"/>
                    <a:gd name="T14" fmla="*/ 16 w 20"/>
                    <a:gd name="T15" fmla="*/ 7 h 21"/>
                    <a:gd name="T16" fmla="*/ 19 w 20"/>
                    <a:gd name="T17" fmla="*/ 3 h 21"/>
                    <a:gd name="T18" fmla="*/ 19 w 20"/>
                    <a:gd name="T19" fmla="*/ 3 h 21"/>
                    <a:gd name="T20" fmla="*/ 19 w 20"/>
                    <a:gd name="T21" fmla="*/ 0 h 21"/>
                    <a:gd name="T22" fmla="*/ 16 w 20"/>
                    <a:gd name="T23" fmla="*/ 0 h 21"/>
                    <a:gd name="T24" fmla="*/ 16 w 20"/>
                    <a:gd name="T25" fmla="*/ 1 h 21"/>
                    <a:gd name="T26" fmla="*/ 13 w 20"/>
                    <a:gd name="T27" fmla="*/ 5 h 21"/>
                    <a:gd name="T28" fmla="*/ 8 w 20"/>
                    <a:gd name="T29" fmla="*/ 1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21">
                      <a:moveTo>
                        <a:pt x="8" y="11"/>
                      </a:moveTo>
                      <a:cubicBezTo>
                        <a:pt x="5" y="13"/>
                        <a:pt x="3" y="15"/>
                        <a:pt x="1" y="17"/>
                      </a:cubicBezTo>
                      <a:cubicBezTo>
                        <a:pt x="1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8" y="16"/>
                        <a:pt x="10" y="14"/>
                      </a:cubicBezTo>
                      <a:cubicBezTo>
                        <a:pt x="13" y="12"/>
                        <a:pt x="14" y="9"/>
                        <a:pt x="16" y="7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1" y="7"/>
                        <a:pt x="10" y="9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" name="Group 29"/>
              <p:cNvGrpSpPr/>
              <p:nvPr/>
            </p:nvGrpSpPr>
            <p:grpSpPr>
              <a:xfrm>
                <a:off x="7197315" y="3405112"/>
                <a:ext cx="331787" cy="482600"/>
                <a:chOff x="4029075" y="2071688"/>
                <a:chExt cx="331787" cy="482600"/>
              </a:xfrm>
              <a:solidFill>
                <a:schemeClr val="bg1"/>
              </a:solidFill>
            </p:grpSpPr>
            <p:sp>
              <p:nvSpPr>
                <p:cNvPr id="43" name="Oval 69"/>
                <p:cNvSpPr>
                  <a:spLocks noChangeArrowheads="1"/>
                </p:cNvSpPr>
                <p:nvPr/>
              </p:nvSpPr>
              <p:spPr bwMode="auto">
                <a:xfrm>
                  <a:off x="4164013" y="220821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4" name="Oval 70"/>
                <p:cNvSpPr>
                  <a:spLocks noChangeArrowheads="1"/>
                </p:cNvSpPr>
                <p:nvPr/>
              </p:nvSpPr>
              <p:spPr bwMode="auto">
                <a:xfrm>
                  <a:off x="4164013" y="2389188"/>
                  <a:ext cx="30162" cy="285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" name="Oval 71"/>
                <p:cNvSpPr>
                  <a:spLocks noChangeArrowheads="1"/>
                </p:cNvSpPr>
                <p:nvPr/>
              </p:nvSpPr>
              <p:spPr bwMode="auto">
                <a:xfrm>
                  <a:off x="4073525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Oval 72"/>
                <p:cNvSpPr>
                  <a:spLocks noChangeArrowheads="1"/>
                </p:cNvSpPr>
                <p:nvPr/>
              </p:nvSpPr>
              <p:spPr bwMode="auto">
                <a:xfrm>
                  <a:off x="4254500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Freeform 73"/>
                <p:cNvSpPr>
                  <a:spLocks/>
                </p:cNvSpPr>
                <p:nvPr/>
              </p:nvSpPr>
              <p:spPr bwMode="auto">
                <a:xfrm>
                  <a:off x="4100513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Freeform 74"/>
                <p:cNvSpPr>
                  <a:spLocks/>
                </p:cNvSpPr>
                <p:nvPr/>
              </p:nvSpPr>
              <p:spPr bwMode="auto">
                <a:xfrm>
                  <a:off x="4100513" y="2233613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Freeform 75"/>
                <p:cNvSpPr>
                  <a:spLocks/>
                </p:cNvSpPr>
                <p:nvPr/>
              </p:nvSpPr>
              <p:spPr bwMode="auto">
                <a:xfrm>
                  <a:off x="4229100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76"/>
                <p:cNvSpPr>
                  <a:spLocks noEditPoints="1"/>
                </p:cNvSpPr>
                <p:nvPr/>
              </p:nvSpPr>
              <p:spPr bwMode="auto">
                <a:xfrm>
                  <a:off x="4029075" y="2071688"/>
                  <a:ext cx="331787" cy="482600"/>
                </a:xfrm>
                <a:custGeom>
                  <a:avLst/>
                  <a:gdLst>
                    <a:gd name="T0" fmla="*/ 80 w 88"/>
                    <a:gd name="T1" fmla="*/ 56 h 128"/>
                    <a:gd name="T2" fmla="*/ 79 w 88"/>
                    <a:gd name="T3" fmla="*/ 56 h 128"/>
                    <a:gd name="T4" fmla="*/ 70 w 88"/>
                    <a:gd name="T5" fmla="*/ 38 h 128"/>
                    <a:gd name="T6" fmla="*/ 64 w 88"/>
                    <a:gd name="T7" fmla="*/ 7 h 128"/>
                    <a:gd name="T8" fmla="*/ 56 w 88"/>
                    <a:gd name="T9" fmla="*/ 0 h 128"/>
                    <a:gd name="T10" fmla="*/ 24 w 88"/>
                    <a:gd name="T11" fmla="*/ 0 h 128"/>
                    <a:gd name="T12" fmla="*/ 17 w 88"/>
                    <a:gd name="T13" fmla="*/ 7 h 128"/>
                    <a:gd name="T14" fmla="*/ 11 w 88"/>
                    <a:gd name="T15" fmla="*/ 37 h 128"/>
                    <a:gd name="T16" fmla="*/ 0 w 88"/>
                    <a:gd name="T17" fmla="*/ 64 h 128"/>
                    <a:gd name="T18" fmla="*/ 10 w 88"/>
                    <a:gd name="T19" fmla="*/ 91 h 128"/>
                    <a:gd name="T20" fmla="*/ 16 w 88"/>
                    <a:gd name="T21" fmla="*/ 121 h 128"/>
                    <a:gd name="T22" fmla="*/ 24 w 88"/>
                    <a:gd name="T23" fmla="*/ 128 h 128"/>
                    <a:gd name="T24" fmla="*/ 56 w 88"/>
                    <a:gd name="T25" fmla="*/ 128 h 128"/>
                    <a:gd name="T26" fmla="*/ 64 w 88"/>
                    <a:gd name="T27" fmla="*/ 121 h 128"/>
                    <a:gd name="T28" fmla="*/ 70 w 88"/>
                    <a:gd name="T29" fmla="*/ 91 h 128"/>
                    <a:gd name="T30" fmla="*/ 79 w 88"/>
                    <a:gd name="T31" fmla="*/ 72 h 128"/>
                    <a:gd name="T32" fmla="*/ 80 w 88"/>
                    <a:gd name="T33" fmla="*/ 72 h 128"/>
                    <a:gd name="T34" fmla="*/ 88 w 88"/>
                    <a:gd name="T35" fmla="*/ 64 h 128"/>
                    <a:gd name="T36" fmla="*/ 80 w 88"/>
                    <a:gd name="T37" fmla="*/ 56 h 128"/>
                    <a:gd name="T38" fmla="*/ 24 w 88"/>
                    <a:gd name="T39" fmla="*/ 8 h 128"/>
                    <a:gd name="T40" fmla="*/ 56 w 88"/>
                    <a:gd name="T41" fmla="*/ 8 h 128"/>
                    <a:gd name="T42" fmla="*/ 60 w 88"/>
                    <a:gd name="T43" fmla="*/ 30 h 128"/>
                    <a:gd name="T44" fmla="*/ 40 w 88"/>
                    <a:gd name="T45" fmla="*/ 24 h 128"/>
                    <a:gd name="T46" fmla="*/ 20 w 88"/>
                    <a:gd name="T47" fmla="*/ 30 h 128"/>
                    <a:gd name="T48" fmla="*/ 24 w 88"/>
                    <a:gd name="T49" fmla="*/ 8 h 128"/>
                    <a:gd name="T50" fmla="*/ 56 w 88"/>
                    <a:gd name="T51" fmla="*/ 120 h 128"/>
                    <a:gd name="T52" fmla="*/ 24 w 88"/>
                    <a:gd name="T53" fmla="*/ 120 h 128"/>
                    <a:gd name="T54" fmla="*/ 20 w 88"/>
                    <a:gd name="T55" fmla="*/ 98 h 128"/>
                    <a:gd name="T56" fmla="*/ 40 w 88"/>
                    <a:gd name="T57" fmla="*/ 104 h 128"/>
                    <a:gd name="T58" fmla="*/ 60 w 88"/>
                    <a:gd name="T59" fmla="*/ 98 h 128"/>
                    <a:gd name="T60" fmla="*/ 56 w 88"/>
                    <a:gd name="T61" fmla="*/ 120 h 128"/>
                    <a:gd name="T62" fmla="*/ 40 w 88"/>
                    <a:gd name="T63" fmla="*/ 96 h 128"/>
                    <a:gd name="T64" fmla="*/ 8 w 88"/>
                    <a:gd name="T65" fmla="*/ 64 h 128"/>
                    <a:gd name="T66" fmla="*/ 40 w 88"/>
                    <a:gd name="T67" fmla="*/ 32 h 128"/>
                    <a:gd name="T68" fmla="*/ 72 w 88"/>
                    <a:gd name="T69" fmla="*/ 64 h 128"/>
                    <a:gd name="T70" fmla="*/ 40 w 88"/>
                    <a:gd name="T71" fmla="*/ 9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8" h="128">
                      <a:moveTo>
                        <a:pt x="80" y="56"/>
                      </a:moveTo>
                      <a:cubicBezTo>
                        <a:pt x="80" y="56"/>
                        <a:pt x="79" y="56"/>
                        <a:pt x="79" y="56"/>
                      </a:cubicBezTo>
                      <a:cubicBezTo>
                        <a:pt x="78" y="49"/>
                        <a:pt x="75" y="43"/>
                        <a:pt x="70" y="38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3"/>
                        <a:pt x="60" y="0"/>
                        <a:pt x="5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0"/>
                        <a:pt x="17" y="3"/>
                        <a:pt x="17" y="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4" y="44"/>
                        <a:pt x="0" y="53"/>
                        <a:pt x="0" y="64"/>
                      </a:cubicBezTo>
                      <a:cubicBezTo>
                        <a:pt x="0" y="74"/>
                        <a:pt x="4" y="84"/>
                        <a:pt x="10" y="91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7" y="125"/>
                        <a:pt x="20" y="128"/>
                        <a:pt x="24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60" y="128"/>
                        <a:pt x="63" y="125"/>
                        <a:pt x="64" y="121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5"/>
                        <a:pt x="78" y="79"/>
                        <a:pt x="79" y="72"/>
                      </a:cubicBezTo>
                      <a:cubicBezTo>
                        <a:pt x="79" y="72"/>
                        <a:pt x="80" y="72"/>
                        <a:pt x="80" y="72"/>
                      </a:cubicBezTo>
                      <a:cubicBezTo>
                        <a:pt x="84" y="72"/>
                        <a:pt x="88" y="68"/>
                        <a:pt x="88" y="64"/>
                      </a:cubicBezTo>
                      <a:cubicBezTo>
                        <a:pt x="88" y="60"/>
                        <a:pt x="84" y="56"/>
                        <a:pt x="80" y="56"/>
                      </a:cubicBezTo>
                      <a:close/>
                      <a:moveTo>
                        <a:pt x="24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55" y="26"/>
                        <a:pt x="48" y="24"/>
                        <a:pt x="40" y="24"/>
                      </a:cubicBezTo>
                      <a:cubicBezTo>
                        <a:pt x="33" y="24"/>
                        <a:pt x="26" y="26"/>
                        <a:pt x="20" y="30"/>
                      </a:cubicBezTo>
                      <a:lnTo>
                        <a:pt x="24" y="8"/>
                      </a:lnTo>
                      <a:close/>
                      <a:moveTo>
                        <a:pt x="56" y="120"/>
                      </a:move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98"/>
                        <a:pt x="20" y="98"/>
                        <a:pt x="20" y="98"/>
                      </a:cubicBezTo>
                      <a:cubicBezTo>
                        <a:pt x="26" y="102"/>
                        <a:pt x="33" y="104"/>
                        <a:pt x="40" y="104"/>
                      </a:cubicBezTo>
                      <a:cubicBezTo>
                        <a:pt x="47" y="104"/>
                        <a:pt x="54" y="102"/>
                        <a:pt x="60" y="98"/>
                      </a:cubicBezTo>
                      <a:lnTo>
                        <a:pt x="56" y="120"/>
                      </a:lnTo>
                      <a:close/>
                      <a:moveTo>
                        <a:pt x="40" y="96"/>
                      </a:moveTo>
                      <a:cubicBezTo>
                        <a:pt x="22" y="96"/>
                        <a:pt x="8" y="82"/>
                        <a:pt x="8" y="64"/>
                      </a:cubicBezTo>
                      <a:cubicBezTo>
                        <a:pt x="8" y="46"/>
                        <a:pt x="22" y="32"/>
                        <a:pt x="40" y="32"/>
                      </a:cubicBezTo>
                      <a:cubicBezTo>
                        <a:pt x="58" y="32"/>
                        <a:pt x="72" y="46"/>
                        <a:pt x="72" y="64"/>
                      </a:cubicBezTo>
                      <a:cubicBezTo>
                        <a:pt x="72" y="82"/>
                        <a:pt x="58" y="96"/>
                        <a:pt x="4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Freeform 77"/>
                <p:cNvSpPr>
                  <a:spLocks/>
                </p:cNvSpPr>
                <p:nvPr/>
              </p:nvSpPr>
              <p:spPr bwMode="auto">
                <a:xfrm>
                  <a:off x="4164013" y="2238376"/>
                  <a:ext cx="90487" cy="90488"/>
                </a:xfrm>
                <a:custGeom>
                  <a:avLst/>
                  <a:gdLst>
                    <a:gd name="T0" fmla="*/ 24 w 24"/>
                    <a:gd name="T1" fmla="*/ 0 h 24"/>
                    <a:gd name="T2" fmla="*/ 22 w 24"/>
                    <a:gd name="T3" fmla="*/ 0 h 24"/>
                    <a:gd name="T4" fmla="*/ 1 w 24"/>
                    <a:gd name="T5" fmla="*/ 17 h 24"/>
                    <a:gd name="T6" fmla="*/ 0 w 24"/>
                    <a:gd name="T7" fmla="*/ 20 h 24"/>
                    <a:gd name="T8" fmla="*/ 1 w 24"/>
                    <a:gd name="T9" fmla="*/ 23 h 24"/>
                    <a:gd name="T10" fmla="*/ 4 w 24"/>
                    <a:gd name="T11" fmla="*/ 24 h 24"/>
                    <a:gd name="T12" fmla="*/ 7 w 24"/>
                    <a:gd name="T13" fmla="*/ 23 h 24"/>
                    <a:gd name="T14" fmla="*/ 14 w 24"/>
                    <a:gd name="T15" fmla="*/ 14 h 24"/>
                    <a:gd name="T16" fmla="*/ 24 w 24"/>
                    <a:gd name="T17" fmla="*/ 2 h 24"/>
                    <a:gd name="T18" fmla="*/ 24 w 24"/>
                    <a:gd name="T1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24" y="0"/>
                      </a:move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0" y="21"/>
                        <a:pt x="0" y="22"/>
                        <a:pt x="1" y="23"/>
                      </a:cubicBezTo>
                      <a:cubicBezTo>
                        <a:pt x="2" y="24"/>
                        <a:pt x="3" y="24"/>
                        <a:pt x="4" y="24"/>
                      </a:cubicBezTo>
                      <a:cubicBezTo>
                        <a:pt x="5" y="24"/>
                        <a:pt x="6" y="24"/>
                        <a:pt x="7" y="23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4" y="1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" name="Group 30"/>
              <p:cNvGrpSpPr/>
              <p:nvPr/>
            </p:nvGrpSpPr>
            <p:grpSpPr>
              <a:xfrm>
                <a:off x="9012997" y="1679576"/>
                <a:ext cx="482600" cy="452438"/>
                <a:chOff x="2974975" y="2071688"/>
                <a:chExt cx="482600" cy="452438"/>
              </a:xfrm>
              <a:solidFill>
                <a:schemeClr val="bg1"/>
              </a:solidFill>
            </p:grpSpPr>
            <p:sp>
              <p:nvSpPr>
                <p:cNvPr id="34" name="Freeform 78"/>
                <p:cNvSpPr>
                  <a:spLocks noEditPoints="1"/>
                </p:cNvSpPr>
                <p:nvPr/>
              </p:nvSpPr>
              <p:spPr bwMode="auto">
                <a:xfrm>
                  <a:off x="2974975" y="2071688"/>
                  <a:ext cx="482600" cy="452438"/>
                </a:xfrm>
                <a:custGeom>
                  <a:avLst/>
                  <a:gdLst>
                    <a:gd name="T0" fmla="*/ 126 w 128"/>
                    <a:gd name="T1" fmla="*/ 26 h 120"/>
                    <a:gd name="T2" fmla="*/ 102 w 128"/>
                    <a:gd name="T3" fmla="*/ 2 h 120"/>
                    <a:gd name="T4" fmla="*/ 96 w 128"/>
                    <a:gd name="T5" fmla="*/ 0 h 120"/>
                    <a:gd name="T6" fmla="*/ 12 w 128"/>
                    <a:gd name="T7" fmla="*/ 0 h 120"/>
                    <a:gd name="T8" fmla="*/ 0 w 128"/>
                    <a:gd name="T9" fmla="*/ 12 h 120"/>
                    <a:gd name="T10" fmla="*/ 0 w 128"/>
                    <a:gd name="T11" fmla="*/ 108 h 120"/>
                    <a:gd name="T12" fmla="*/ 12 w 128"/>
                    <a:gd name="T13" fmla="*/ 120 h 120"/>
                    <a:gd name="T14" fmla="*/ 116 w 128"/>
                    <a:gd name="T15" fmla="*/ 120 h 120"/>
                    <a:gd name="T16" fmla="*/ 128 w 128"/>
                    <a:gd name="T17" fmla="*/ 108 h 120"/>
                    <a:gd name="T18" fmla="*/ 128 w 128"/>
                    <a:gd name="T19" fmla="*/ 32 h 120"/>
                    <a:gd name="T20" fmla="*/ 126 w 128"/>
                    <a:gd name="T21" fmla="*/ 26 h 120"/>
                    <a:gd name="T22" fmla="*/ 120 w 128"/>
                    <a:gd name="T23" fmla="*/ 108 h 120"/>
                    <a:gd name="T24" fmla="*/ 116 w 128"/>
                    <a:gd name="T25" fmla="*/ 112 h 120"/>
                    <a:gd name="T26" fmla="*/ 12 w 128"/>
                    <a:gd name="T27" fmla="*/ 112 h 120"/>
                    <a:gd name="T28" fmla="*/ 8 w 128"/>
                    <a:gd name="T29" fmla="*/ 108 h 120"/>
                    <a:gd name="T30" fmla="*/ 8 w 128"/>
                    <a:gd name="T31" fmla="*/ 12 h 120"/>
                    <a:gd name="T32" fmla="*/ 12 w 128"/>
                    <a:gd name="T33" fmla="*/ 8 h 120"/>
                    <a:gd name="T34" fmla="*/ 92 w 128"/>
                    <a:gd name="T35" fmla="*/ 8 h 120"/>
                    <a:gd name="T36" fmla="*/ 92 w 128"/>
                    <a:gd name="T37" fmla="*/ 24 h 120"/>
                    <a:gd name="T38" fmla="*/ 92 w 128"/>
                    <a:gd name="T39" fmla="*/ 24 h 120"/>
                    <a:gd name="T40" fmla="*/ 104 w 128"/>
                    <a:gd name="T41" fmla="*/ 36 h 120"/>
                    <a:gd name="T42" fmla="*/ 108 w 128"/>
                    <a:gd name="T43" fmla="*/ 36 h 120"/>
                    <a:gd name="T44" fmla="*/ 120 w 128"/>
                    <a:gd name="T45" fmla="*/ 36 h 120"/>
                    <a:gd name="T46" fmla="*/ 120 w 128"/>
                    <a:gd name="T47" fmla="*/ 108 h 120"/>
                    <a:gd name="T48" fmla="*/ 108 w 128"/>
                    <a:gd name="T49" fmla="*/ 32 h 120"/>
                    <a:gd name="T50" fmla="*/ 104 w 128"/>
                    <a:gd name="T51" fmla="*/ 32 h 120"/>
                    <a:gd name="T52" fmla="*/ 96 w 128"/>
                    <a:gd name="T53" fmla="*/ 24 h 120"/>
                    <a:gd name="T54" fmla="*/ 96 w 128"/>
                    <a:gd name="T55" fmla="*/ 24 h 120"/>
                    <a:gd name="T56" fmla="*/ 96 w 128"/>
                    <a:gd name="T57" fmla="*/ 8 h 120"/>
                    <a:gd name="T58" fmla="*/ 120 w 128"/>
                    <a:gd name="T59" fmla="*/ 32 h 120"/>
                    <a:gd name="T60" fmla="*/ 108 w 128"/>
                    <a:gd name="T61" fmla="*/ 32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28" h="120">
                      <a:moveTo>
                        <a:pt x="126" y="26"/>
                      </a:moveTo>
                      <a:cubicBezTo>
                        <a:pt x="102" y="2"/>
                        <a:pt x="102" y="2"/>
                        <a:pt x="102" y="2"/>
                      </a:cubicBezTo>
                      <a:cubicBezTo>
                        <a:pt x="100" y="1"/>
                        <a:pt x="98" y="0"/>
                        <a:pt x="96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5"/>
                        <a:pt x="5" y="120"/>
                        <a:pt x="12" y="120"/>
                      </a:cubicBezTo>
                      <a:cubicBezTo>
                        <a:pt x="116" y="120"/>
                        <a:pt x="116" y="120"/>
                        <a:pt x="116" y="120"/>
                      </a:cubicBezTo>
                      <a:cubicBezTo>
                        <a:pt x="123" y="120"/>
                        <a:pt x="128" y="115"/>
                        <a:pt x="128" y="108"/>
                      </a:cubicBezTo>
                      <a:cubicBezTo>
                        <a:pt x="128" y="32"/>
                        <a:pt x="128" y="32"/>
                        <a:pt x="128" y="32"/>
                      </a:cubicBezTo>
                      <a:cubicBezTo>
                        <a:pt x="128" y="30"/>
                        <a:pt x="127" y="28"/>
                        <a:pt x="126" y="26"/>
                      </a:cubicBezTo>
                      <a:close/>
                      <a:moveTo>
                        <a:pt x="120" y="108"/>
                      </a:moveTo>
                      <a:cubicBezTo>
                        <a:pt x="120" y="110"/>
                        <a:pt x="118" y="112"/>
                        <a:pt x="116" y="112"/>
                      </a:cubicBezTo>
                      <a:cubicBezTo>
                        <a:pt x="12" y="112"/>
                        <a:pt x="12" y="112"/>
                        <a:pt x="12" y="112"/>
                      </a:cubicBezTo>
                      <a:cubicBezTo>
                        <a:pt x="10" y="112"/>
                        <a:pt x="8" y="110"/>
                        <a:pt x="8" y="108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31"/>
                        <a:pt x="97" y="36"/>
                        <a:pt x="104" y="36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20" y="36"/>
                        <a:pt x="120" y="36"/>
                        <a:pt x="120" y="36"/>
                      </a:cubicBezTo>
                      <a:lnTo>
                        <a:pt x="120" y="108"/>
                      </a:lnTo>
                      <a:close/>
                      <a:moveTo>
                        <a:pt x="108" y="32"/>
                      </a:move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0" y="32"/>
                        <a:pt x="96" y="28"/>
                        <a:pt x="96" y="24"/>
                      </a:cubicBezTo>
                      <a:cubicBezTo>
                        <a:pt x="96" y="24"/>
                        <a:pt x="96" y="24"/>
                        <a:pt x="96" y="24"/>
                      </a:cubicBezTo>
                      <a:cubicBezTo>
                        <a:pt x="96" y="8"/>
                        <a:pt x="96" y="8"/>
                        <a:pt x="96" y="8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lnTo>
                        <a:pt x="108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" name="Freeform 79"/>
                <p:cNvSpPr>
                  <a:spLocks/>
                </p:cNvSpPr>
                <p:nvPr/>
              </p:nvSpPr>
              <p:spPr bwMode="auto">
                <a:xfrm>
                  <a:off x="3200400" y="2162176"/>
                  <a:ext cx="90487" cy="15875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" name="Freeform 80"/>
                <p:cNvSpPr>
                  <a:spLocks/>
                </p:cNvSpPr>
                <p:nvPr/>
              </p:nvSpPr>
              <p:spPr bwMode="auto">
                <a:xfrm>
                  <a:off x="3200400" y="2208213"/>
                  <a:ext cx="90487" cy="14288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" name="Freeform 81"/>
                <p:cNvSpPr>
                  <a:spLocks/>
                </p:cNvSpPr>
                <p:nvPr/>
              </p:nvSpPr>
              <p:spPr bwMode="auto">
                <a:xfrm>
                  <a:off x="3200400" y="2252663"/>
                  <a:ext cx="196850" cy="15875"/>
                </a:xfrm>
                <a:custGeom>
                  <a:avLst/>
                  <a:gdLst>
                    <a:gd name="T0" fmla="*/ 0 w 52"/>
                    <a:gd name="T1" fmla="*/ 2 h 4"/>
                    <a:gd name="T2" fmla="*/ 2 w 52"/>
                    <a:gd name="T3" fmla="*/ 4 h 4"/>
                    <a:gd name="T4" fmla="*/ 50 w 52"/>
                    <a:gd name="T5" fmla="*/ 4 h 4"/>
                    <a:gd name="T6" fmla="*/ 52 w 52"/>
                    <a:gd name="T7" fmla="*/ 2 h 4"/>
                    <a:gd name="T8" fmla="*/ 50 w 52"/>
                    <a:gd name="T9" fmla="*/ 0 h 4"/>
                    <a:gd name="T10" fmla="*/ 2 w 52"/>
                    <a:gd name="T11" fmla="*/ 0 h 4"/>
                    <a:gd name="T12" fmla="*/ 0 w 52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4">
                      <a:moveTo>
                        <a:pt x="0" y="2"/>
                      </a:move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51" y="4"/>
                        <a:pt x="52" y="3"/>
                        <a:pt x="52" y="2"/>
                      </a:cubicBezTo>
                      <a:cubicBezTo>
                        <a:pt x="52" y="1"/>
                        <a:pt x="51" y="0"/>
                        <a:pt x="5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Freeform 82"/>
                <p:cNvSpPr>
                  <a:spLocks/>
                </p:cNvSpPr>
                <p:nvPr/>
              </p:nvSpPr>
              <p:spPr bwMode="auto">
                <a:xfrm>
                  <a:off x="3035300" y="2343151"/>
                  <a:ext cx="361950" cy="15875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Freeform 83"/>
                <p:cNvSpPr>
                  <a:spLocks/>
                </p:cNvSpPr>
                <p:nvPr/>
              </p:nvSpPr>
              <p:spPr bwMode="auto">
                <a:xfrm>
                  <a:off x="3035300" y="238918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84"/>
                <p:cNvSpPr>
                  <a:spLocks/>
                </p:cNvSpPr>
                <p:nvPr/>
              </p:nvSpPr>
              <p:spPr bwMode="auto">
                <a:xfrm>
                  <a:off x="3035300" y="243363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Freeform 85"/>
                <p:cNvSpPr>
                  <a:spLocks/>
                </p:cNvSpPr>
                <p:nvPr/>
              </p:nvSpPr>
              <p:spPr bwMode="auto">
                <a:xfrm>
                  <a:off x="3035300" y="2298701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2" name="Freeform 86"/>
                <p:cNvSpPr>
                  <a:spLocks noEditPoints="1"/>
                </p:cNvSpPr>
                <p:nvPr/>
              </p:nvSpPr>
              <p:spPr bwMode="auto">
                <a:xfrm>
                  <a:off x="3035300" y="2147888"/>
                  <a:ext cx="134937" cy="120650"/>
                </a:xfrm>
                <a:custGeom>
                  <a:avLst/>
                  <a:gdLst>
                    <a:gd name="T0" fmla="*/ 4 w 36"/>
                    <a:gd name="T1" fmla="*/ 32 h 32"/>
                    <a:gd name="T2" fmla="*/ 32 w 36"/>
                    <a:gd name="T3" fmla="*/ 32 h 32"/>
                    <a:gd name="T4" fmla="*/ 36 w 36"/>
                    <a:gd name="T5" fmla="*/ 28 h 32"/>
                    <a:gd name="T6" fmla="*/ 36 w 36"/>
                    <a:gd name="T7" fmla="*/ 4 h 32"/>
                    <a:gd name="T8" fmla="*/ 32 w 36"/>
                    <a:gd name="T9" fmla="*/ 0 h 32"/>
                    <a:gd name="T10" fmla="*/ 4 w 36"/>
                    <a:gd name="T11" fmla="*/ 0 h 32"/>
                    <a:gd name="T12" fmla="*/ 0 w 36"/>
                    <a:gd name="T13" fmla="*/ 4 h 32"/>
                    <a:gd name="T14" fmla="*/ 0 w 36"/>
                    <a:gd name="T15" fmla="*/ 28 h 32"/>
                    <a:gd name="T16" fmla="*/ 4 w 36"/>
                    <a:gd name="T17" fmla="*/ 32 h 32"/>
                    <a:gd name="T18" fmla="*/ 8 w 36"/>
                    <a:gd name="T19" fmla="*/ 8 h 32"/>
                    <a:gd name="T20" fmla="*/ 28 w 36"/>
                    <a:gd name="T21" fmla="*/ 8 h 32"/>
                    <a:gd name="T22" fmla="*/ 28 w 36"/>
                    <a:gd name="T23" fmla="*/ 24 h 32"/>
                    <a:gd name="T24" fmla="*/ 8 w 36"/>
                    <a:gd name="T25" fmla="*/ 24 h 32"/>
                    <a:gd name="T26" fmla="*/ 8 w 36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2">
                      <a:moveTo>
                        <a:pt x="4" y="32"/>
                      </a:move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4" y="32"/>
                        <a:pt x="36" y="30"/>
                        <a:pt x="36" y="28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" name="Group 31"/>
              <p:cNvGrpSpPr/>
              <p:nvPr/>
            </p:nvGrpSpPr>
            <p:grpSpPr>
              <a:xfrm>
                <a:off x="9983081" y="717253"/>
                <a:ext cx="450850" cy="482600"/>
                <a:chOff x="2027238" y="2071688"/>
                <a:chExt cx="450850" cy="482600"/>
              </a:xfrm>
              <a:solidFill>
                <a:schemeClr val="bg1"/>
              </a:solidFill>
            </p:grpSpPr>
            <p:sp>
              <p:nvSpPr>
                <p:cNvPr id="31" name="Freeform 87"/>
                <p:cNvSpPr>
                  <a:spLocks noEditPoints="1"/>
                </p:cNvSpPr>
                <p:nvPr/>
              </p:nvSpPr>
              <p:spPr bwMode="auto">
                <a:xfrm>
                  <a:off x="2027238" y="2071688"/>
                  <a:ext cx="450850" cy="482600"/>
                </a:xfrm>
                <a:custGeom>
                  <a:avLst/>
                  <a:gdLst>
                    <a:gd name="T0" fmla="*/ 104 w 120"/>
                    <a:gd name="T1" fmla="*/ 0 h 128"/>
                    <a:gd name="T2" fmla="*/ 16 w 120"/>
                    <a:gd name="T3" fmla="*/ 0 h 128"/>
                    <a:gd name="T4" fmla="*/ 0 w 120"/>
                    <a:gd name="T5" fmla="*/ 16 h 128"/>
                    <a:gd name="T6" fmla="*/ 0 w 120"/>
                    <a:gd name="T7" fmla="*/ 112 h 128"/>
                    <a:gd name="T8" fmla="*/ 16 w 120"/>
                    <a:gd name="T9" fmla="*/ 128 h 128"/>
                    <a:gd name="T10" fmla="*/ 104 w 120"/>
                    <a:gd name="T11" fmla="*/ 128 h 128"/>
                    <a:gd name="T12" fmla="*/ 120 w 120"/>
                    <a:gd name="T13" fmla="*/ 112 h 128"/>
                    <a:gd name="T14" fmla="*/ 120 w 120"/>
                    <a:gd name="T15" fmla="*/ 16 h 128"/>
                    <a:gd name="T16" fmla="*/ 104 w 120"/>
                    <a:gd name="T17" fmla="*/ 0 h 128"/>
                    <a:gd name="T18" fmla="*/ 112 w 120"/>
                    <a:gd name="T19" fmla="*/ 112 h 128"/>
                    <a:gd name="T20" fmla="*/ 104 w 120"/>
                    <a:gd name="T21" fmla="*/ 120 h 128"/>
                    <a:gd name="T22" fmla="*/ 16 w 120"/>
                    <a:gd name="T23" fmla="*/ 120 h 128"/>
                    <a:gd name="T24" fmla="*/ 8 w 120"/>
                    <a:gd name="T25" fmla="*/ 112 h 128"/>
                    <a:gd name="T26" fmla="*/ 8 w 120"/>
                    <a:gd name="T27" fmla="*/ 16 h 128"/>
                    <a:gd name="T28" fmla="*/ 16 w 120"/>
                    <a:gd name="T29" fmla="*/ 8 h 128"/>
                    <a:gd name="T30" fmla="*/ 104 w 120"/>
                    <a:gd name="T31" fmla="*/ 8 h 128"/>
                    <a:gd name="T32" fmla="*/ 112 w 120"/>
                    <a:gd name="T33" fmla="*/ 16 h 128"/>
                    <a:gd name="T34" fmla="*/ 112 w 120"/>
                    <a:gd name="T35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0" h="128">
                      <a:moveTo>
                        <a:pt x="10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04" y="128"/>
                        <a:pt x="104" y="128"/>
                        <a:pt x="104" y="128"/>
                      </a:cubicBezTo>
                      <a:cubicBezTo>
                        <a:pt x="113" y="128"/>
                        <a:pt x="120" y="121"/>
                        <a:pt x="120" y="112"/>
                      </a:cubicBezTo>
                      <a:cubicBezTo>
                        <a:pt x="120" y="16"/>
                        <a:pt x="120" y="16"/>
                        <a:pt x="120" y="16"/>
                      </a:cubicBezTo>
                      <a:cubicBezTo>
                        <a:pt x="120" y="7"/>
                        <a:pt x="113" y="0"/>
                        <a:pt x="104" y="0"/>
                      </a:cubicBezTo>
                      <a:close/>
                      <a:moveTo>
                        <a:pt x="112" y="112"/>
                      </a:moveTo>
                      <a:cubicBezTo>
                        <a:pt x="112" y="116"/>
                        <a:pt x="108" y="120"/>
                        <a:pt x="104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2"/>
                        <a:pt x="12" y="8"/>
                        <a:pt x="16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8" y="8"/>
                        <a:pt x="112" y="12"/>
                        <a:pt x="112" y="16"/>
                      </a:cubicBezTo>
                      <a:lnTo>
                        <a:pt x="112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88"/>
                <p:cNvSpPr>
                  <a:spLocks noEditPoints="1"/>
                </p:cNvSpPr>
                <p:nvPr/>
              </p:nvSpPr>
              <p:spPr bwMode="auto">
                <a:xfrm>
                  <a:off x="2087563" y="2132013"/>
                  <a:ext cx="330200" cy="301625"/>
                </a:xfrm>
                <a:custGeom>
                  <a:avLst/>
                  <a:gdLst>
                    <a:gd name="T0" fmla="*/ 84 w 88"/>
                    <a:gd name="T1" fmla="*/ 0 h 80"/>
                    <a:gd name="T2" fmla="*/ 4 w 88"/>
                    <a:gd name="T3" fmla="*/ 0 h 80"/>
                    <a:gd name="T4" fmla="*/ 0 w 88"/>
                    <a:gd name="T5" fmla="*/ 4 h 80"/>
                    <a:gd name="T6" fmla="*/ 0 w 88"/>
                    <a:gd name="T7" fmla="*/ 76 h 80"/>
                    <a:gd name="T8" fmla="*/ 4 w 88"/>
                    <a:gd name="T9" fmla="*/ 80 h 80"/>
                    <a:gd name="T10" fmla="*/ 84 w 88"/>
                    <a:gd name="T11" fmla="*/ 80 h 80"/>
                    <a:gd name="T12" fmla="*/ 88 w 88"/>
                    <a:gd name="T13" fmla="*/ 76 h 80"/>
                    <a:gd name="T14" fmla="*/ 88 w 88"/>
                    <a:gd name="T15" fmla="*/ 4 h 80"/>
                    <a:gd name="T16" fmla="*/ 84 w 88"/>
                    <a:gd name="T17" fmla="*/ 0 h 80"/>
                    <a:gd name="T18" fmla="*/ 84 w 88"/>
                    <a:gd name="T19" fmla="*/ 4 h 80"/>
                    <a:gd name="T20" fmla="*/ 84 w 88"/>
                    <a:gd name="T21" fmla="*/ 59 h 80"/>
                    <a:gd name="T22" fmla="*/ 71 w 88"/>
                    <a:gd name="T23" fmla="*/ 45 h 80"/>
                    <a:gd name="T24" fmla="*/ 68 w 88"/>
                    <a:gd name="T25" fmla="*/ 44 h 80"/>
                    <a:gd name="T26" fmla="*/ 65 w 88"/>
                    <a:gd name="T27" fmla="*/ 45 h 80"/>
                    <a:gd name="T28" fmla="*/ 55 w 88"/>
                    <a:gd name="T29" fmla="*/ 57 h 80"/>
                    <a:gd name="T30" fmla="*/ 23 w 88"/>
                    <a:gd name="T31" fmla="*/ 21 h 80"/>
                    <a:gd name="T32" fmla="*/ 20 w 88"/>
                    <a:gd name="T33" fmla="*/ 20 h 80"/>
                    <a:gd name="T34" fmla="*/ 17 w 88"/>
                    <a:gd name="T35" fmla="*/ 21 h 80"/>
                    <a:gd name="T36" fmla="*/ 4 w 88"/>
                    <a:gd name="T37" fmla="*/ 36 h 80"/>
                    <a:gd name="T38" fmla="*/ 4 w 88"/>
                    <a:gd name="T39" fmla="*/ 4 h 80"/>
                    <a:gd name="T40" fmla="*/ 84 w 88"/>
                    <a:gd name="T41" fmla="*/ 4 h 80"/>
                    <a:gd name="T42" fmla="*/ 4 w 88"/>
                    <a:gd name="T43" fmla="*/ 42 h 80"/>
                    <a:gd name="T44" fmla="*/ 20 w 88"/>
                    <a:gd name="T45" fmla="*/ 24 h 80"/>
                    <a:gd name="T46" fmla="*/ 52 w 88"/>
                    <a:gd name="T47" fmla="*/ 61 h 80"/>
                    <a:gd name="T48" fmla="*/ 55 w 88"/>
                    <a:gd name="T49" fmla="*/ 63 h 80"/>
                    <a:gd name="T50" fmla="*/ 66 w 88"/>
                    <a:gd name="T51" fmla="*/ 76 h 80"/>
                    <a:gd name="T52" fmla="*/ 4 w 88"/>
                    <a:gd name="T53" fmla="*/ 76 h 80"/>
                    <a:gd name="T54" fmla="*/ 4 w 88"/>
                    <a:gd name="T55" fmla="*/ 42 h 80"/>
                    <a:gd name="T56" fmla="*/ 71 w 88"/>
                    <a:gd name="T57" fmla="*/ 76 h 80"/>
                    <a:gd name="T58" fmla="*/ 57 w 88"/>
                    <a:gd name="T59" fmla="*/ 60 h 80"/>
                    <a:gd name="T60" fmla="*/ 68 w 88"/>
                    <a:gd name="T61" fmla="*/ 48 h 80"/>
                    <a:gd name="T62" fmla="*/ 84 w 88"/>
                    <a:gd name="T63" fmla="*/ 66 h 80"/>
                    <a:gd name="T64" fmla="*/ 84 w 88"/>
                    <a:gd name="T65" fmla="*/ 76 h 80"/>
                    <a:gd name="T66" fmla="*/ 71 w 88"/>
                    <a:gd name="T67" fmla="*/ 76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8" h="80">
                      <a:moveTo>
                        <a:pt x="8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78"/>
                        <a:pt x="2" y="80"/>
                        <a:pt x="4" y="80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6" y="80"/>
                        <a:pt x="88" y="78"/>
                        <a:pt x="88" y="76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88" y="2"/>
                        <a:pt x="86" y="0"/>
                        <a:pt x="84" y="0"/>
                      </a:cubicBezTo>
                      <a:close/>
                      <a:moveTo>
                        <a:pt x="84" y="4"/>
                      </a:moveTo>
                      <a:cubicBezTo>
                        <a:pt x="84" y="59"/>
                        <a:pt x="84" y="59"/>
                        <a:pt x="84" y="59"/>
                      </a:cubicBezTo>
                      <a:cubicBezTo>
                        <a:pt x="71" y="45"/>
                        <a:pt x="71" y="45"/>
                        <a:pt x="71" y="45"/>
                      </a:cubicBezTo>
                      <a:cubicBezTo>
                        <a:pt x="70" y="44"/>
                        <a:pt x="69" y="44"/>
                        <a:pt x="68" y="44"/>
                      </a:cubicBezTo>
                      <a:cubicBezTo>
                        <a:pt x="67" y="44"/>
                        <a:pt x="66" y="44"/>
                        <a:pt x="65" y="45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2" y="20"/>
                        <a:pt x="21" y="20"/>
                        <a:pt x="20" y="20"/>
                      </a:cubicBezTo>
                      <a:cubicBezTo>
                        <a:pt x="19" y="20"/>
                        <a:pt x="18" y="20"/>
                        <a:pt x="17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84" y="4"/>
                      </a:lnTo>
                      <a:close/>
                      <a:moveTo>
                        <a:pt x="4" y="42"/>
                      </a:move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52" y="61"/>
                        <a:pt x="52" y="61"/>
                        <a:pt x="52" y="61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66" y="76"/>
                        <a:pt x="66" y="76"/>
                        <a:pt x="66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lnTo>
                        <a:pt x="4" y="42"/>
                      </a:lnTo>
                      <a:close/>
                      <a:moveTo>
                        <a:pt x="71" y="76"/>
                      </a:moveTo>
                      <a:cubicBezTo>
                        <a:pt x="57" y="60"/>
                        <a:pt x="57" y="60"/>
                        <a:pt x="57" y="60"/>
                      </a:cubicBezTo>
                      <a:cubicBezTo>
                        <a:pt x="68" y="48"/>
                        <a:pt x="68" y="48"/>
                        <a:pt x="68" y="48"/>
                      </a:cubicBezTo>
                      <a:cubicBezTo>
                        <a:pt x="84" y="66"/>
                        <a:pt x="84" y="66"/>
                        <a:pt x="84" y="66"/>
                      </a:cubicBezTo>
                      <a:cubicBezTo>
                        <a:pt x="84" y="76"/>
                        <a:pt x="84" y="76"/>
                        <a:pt x="84" y="76"/>
                      </a:cubicBezTo>
                      <a:lnTo>
                        <a:pt x="71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Freeform 89"/>
                <p:cNvSpPr>
                  <a:spLocks noEditPoints="1"/>
                </p:cNvSpPr>
                <p:nvPr/>
              </p:nvSpPr>
              <p:spPr bwMode="auto">
                <a:xfrm>
                  <a:off x="2268538" y="2178051"/>
                  <a:ext cx="88900" cy="90488"/>
                </a:xfrm>
                <a:custGeom>
                  <a:avLst/>
                  <a:gdLst>
                    <a:gd name="T0" fmla="*/ 12 w 24"/>
                    <a:gd name="T1" fmla="*/ 24 h 24"/>
                    <a:gd name="T2" fmla="*/ 24 w 24"/>
                    <a:gd name="T3" fmla="*/ 12 h 24"/>
                    <a:gd name="T4" fmla="*/ 12 w 24"/>
                    <a:gd name="T5" fmla="*/ 0 h 24"/>
                    <a:gd name="T6" fmla="*/ 0 w 24"/>
                    <a:gd name="T7" fmla="*/ 12 h 24"/>
                    <a:gd name="T8" fmla="*/ 12 w 24"/>
                    <a:gd name="T9" fmla="*/ 24 h 24"/>
                    <a:gd name="T10" fmla="*/ 12 w 24"/>
                    <a:gd name="T11" fmla="*/ 4 h 24"/>
                    <a:gd name="T12" fmla="*/ 20 w 24"/>
                    <a:gd name="T13" fmla="*/ 12 h 24"/>
                    <a:gd name="T14" fmla="*/ 12 w 24"/>
                    <a:gd name="T15" fmla="*/ 20 h 24"/>
                    <a:gd name="T16" fmla="*/ 4 w 24"/>
                    <a:gd name="T17" fmla="*/ 12 h 24"/>
                    <a:gd name="T18" fmla="*/ 12 w 24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12" y="24"/>
                      </a:moveTo>
                      <a:cubicBezTo>
                        <a:pt x="19" y="24"/>
                        <a:pt x="24" y="19"/>
                        <a:pt x="24" y="12"/>
                      </a:cubicBez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lose/>
                      <a:moveTo>
                        <a:pt x="12" y="4"/>
                      </a:moveTo>
                      <a:cubicBezTo>
                        <a:pt x="16" y="4"/>
                        <a:pt x="20" y="8"/>
                        <a:pt x="20" y="12"/>
                      </a:cubicBezTo>
                      <a:cubicBezTo>
                        <a:pt x="20" y="16"/>
                        <a:pt x="16" y="20"/>
                        <a:pt x="12" y="20"/>
                      </a:cubicBezTo>
                      <a:cubicBezTo>
                        <a:pt x="8" y="20"/>
                        <a:pt x="4" y="16"/>
                        <a:pt x="4" y="12"/>
                      </a:cubicBezTo>
                      <a:cubicBezTo>
                        <a:pt x="4" y="8"/>
                        <a:pt x="8" y="4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8" name="Group 32"/>
              <p:cNvGrpSpPr/>
              <p:nvPr/>
            </p:nvGrpSpPr>
            <p:grpSpPr>
              <a:xfrm>
                <a:off x="10091435" y="2775575"/>
                <a:ext cx="481012" cy="482600"/>
                <a:chOff x="1049338" y="2071688"/>
                <a:chExt cx="481012" cy="482600"/>
              </a:xfrm>
              <a:solidFill>
                <a:schemeClr val="bg1"/>
              </a:solidFill>
            </p:grpSpPr>
            <p:sp>
              <p:nvSpPr>
                <p:cNvPr id="29" name="Freeform 90"/>
                <p:cNvSpPr>
                  <a:spLocks noEditPoints="1"/>
                </p:cNvSpPr>
                <p:nvPr/>
              </p:nvSpPr>
              <p:spPr bwMode="auto">
                <a:xfrm>
                  <a:off x="1049338" y="2071688"/>
                  <a:ext cx="481012" cy="482600"/>
                </a:xfrm>
                <a:custGeom>
                  <a:avLst/>
                  <a:gdLst>
                    <a:gd name="T0" fmla="*/ 83 w 128"/>
                    <a:gd name="T1" fmla="*/ 40 h 128"/>
                    <a:gd name="T2" fmla="*/ 64 w 128"/>
                    <a:gd name="T3" fmla="*/ 0 h 128"/>
                    <a:gd name="T4" fmla="*/ 36 w 128"/>
                    <a:gd name="T5" fmla="*/ 41 h 128"/>
                    <a:gd name="T6" fmla="*/ 32 w 128"/>
                    <a:gd name="T7" fmla="*/ 43 h 128"/>
                    <a:gd name="T8" fmla="*/ 12 w 128"/>
                    <a:gd name="T9" fmla="*/ 40 h 128"/>
                    <a:gd name="T10" fmla="*/ 0 w 128"/>
                    <a:gd name="T11" fmla="*/ 116 h 128"/>
                    <a:gd name="T12" fmla="*/ 24 w 128"/>
                    <a:gd name="T13" fmla="*/ 128 h 128"/>
                    <a:gd name="T14" fmla="*/ 35 w 128"/>
                    <a:gd name="T15" fmla="*/ 121 h 128"/>
                    <a:gd name="T16" fmla="*/ 36 w 128"/>
                    <a:gd name="T17" fmla="*/ 121 h 128"/>
                    <a:gd name="T18" fmla="*/ 76 w 128"/>
                    <a:gd name="T19" fmla="*/ 128 h 128"/>
                    <a:gd name="T20" fmla="*/ 112 w 128"/>
                    <a:gd name="T21" fmla="*/ 120 h 128"/>
                    <a:gd name="T22" fmla="*/ 114 w 128"/>
                    <a:gd name="T23" fmla="*/ 109 h 128"/>
                    <a:gd name="T24" fmla="*/ 121 w 128"/>
                    <a:gd name="T25" fmla="*/ 88 h 128"/>
                    <a:gd name="T26" fmla="*/ 124 w 128"/>
                    <a:gd name="T27" fmla="*/ 67 h 128"/>
                    <a:gd name="T28" fmla="*/ 128 w 128"/>
                    <a:gd name="T29" fmla="*/ 58 h 128"/>
                    <a:gd name="T30" fmla="*/ 117 w 128"/>
                    <a:gd name="T31" fmla="*/ 42 h 128"/>
                    <a:gd name="T32" fmla="*/ 24 w 128"/>
                    <a:gd name="T33" fmla="*/ 120 h 128"/>
                    <a:gd name="T34" fmla="*/ 8 w 128"/>
                    <a:gd name="T35" fmla="*/ 116 h 128"/>
                    <a:gd name="T36" fmla="*/ 12 w 128"/>
                    <a:gd name="T37" fmla="*/ 48 h 128"/>
                    <a:gd name="T38" fmla="*/ 28 w 128"/>
                    <a:gd name="T39" fmla="*/ 52 h 128"/>
                    <a:gd name="T40" fmla="*/ 120 w 128"/>
                    <a:gd name="T41" fmla="*/ 58 h 128"/>
                    <a:gd name="T42" fmla="*/ 104 w 128"/>
                    <a:gd name="T43" fmla="*/ 64 h 128"/>
                    <a:gd name="T44" fmla="*/ 104 w 128"/>
                    <a:gd name="T45" fmla="*/ 68 h 128"/>
                    <a:gd name="T46" fmla="*/ 118 w 128"/>
                    <a:gd name="T47" fmla="*/ 75 h 128"/>
                    <a:gd name="T48" fmla="*/ 100 w 128"/>
                    <a:gd name="T49" fmla="*/ 84 h 128"/>
                    <a:gd name="T50" fmla="*/ 100 w 128"/>
                    <a:gd name="T51" fmla="*/ 88 h 128"/>
                    <a:gd name="T52" fmla="*/ 113 w 128"/>
                    <a:gd name="T53" fmla="*/ 96 h 128"/>
                    <a:gd name="T54" fmla="*/ 96 w 128"/>
                    <a:gd name="T55" fmla="*/ 104 h 128"/>
                    <a:gd name="T56" fmla="*/ 96 w 128"/>
                    <a:gd name="T57" fmla="*/ 108 h 128"/>
                    <a:gd name="T58" fmla="*/ 106 w 128"/>
                    <a:gd name="T59" fmla="*/ 114 h 128"/>
                    <a:gd name="T60" fmla="*/ 98 w 128"/>
                    <a:gd name="T61" fmla="*/ 120 h 128"/>
                    <a:gd name="T62" fmla="*/ 54 w 128"/>
                    <a:gd name="T63" fmla="*/ 117 h 128"/>
                    <a:gd name="T64" fmla="*/ 32 w 128"/>
                    <a:gd name="T65" fmla="*/ 110 h 128"/>
                    <a:gd name="T66" fmla="*/ 35 w 128"/>
                    <a:gd name="T67" fmla="*/ 50 h 128"/>
                    <a:gd name="T68" fmla="*/ 60 w 128"/>
                    <a:gd name="T69" fmla="*/ 12 h 128"/>
                    <a:gd name="T70" fmla="*/ 76 w 128"/>
                    <a:gd name="T71" fmla="*/ 27 h 128"/>
                    <a:gd name="T72" fmla="*/ 115 w 128"/>
                    <a:gd name="T73" fmla="*/ 50 h 128"/>
                    <a:gd name="T74" fmla="*/ 120 w 128"/>
                    <a:gd name="T75" fmla="*/ 5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8" h="128">
                      <a:moveTo>
                        <a:pt x="117" y="42"/>
                      </a:moveTo>
                      <a:cubicBezTo>
                        <a:pt x="112" y="41"/>
                        <a:pt x="100" y="41"/>
                        <a:pt x="83" y="40"/>
                      </a:cubicBezTo>
                      <a:cubicBezTo>
                        <a:pt x="84" y="36"/>
                        <a:pt x="84" y="33"/>
                        <a:pt x="84" y="27"/>
                      </a:cubicBezTo>
                      <a:cubicBezTo>
                        <a:pt x="84" y="13"/>
                        <a:pt x="73" y="0"/>
                        <a:pt x="64" y="0"/>
                      </a:cubicBezTo>
                      <a:cubicBezTo>
                        <a:pt x="57" y="0"/>
                        <a:pt x="52" y="5"/>
                        <a:pt x="52" y="12"/>
                      </a:cubicBezTo>
                      <a:cubicBezTo>
                        <a:pt x="52" y="20"/>
                        <a:pt x="49" y="34"/>
                        <a:pt x="36" y="41"/>
                      </a:cubicBezTo>
                      <a:cubicBezTo>
                        <a:pt x="35" y="41"/>
                        <a:pt x="32" y="43"/>
                        <a:pt x="32" y="43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0" y="41"/>
                        <a:pt x="27" y="40"/>
                        <a:pt x="24" y="40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5" y="40"/>
                        <a:pt x="0" y="45"/>
                        <a:pt x="0" y="52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0" y="123"/>
                        <a:pt x="5" y="128"/>
                        <a:pt x="12" y="128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cubicBezTo>
                        <a:pt x="29" y="128"/>
                        <a:pt x="33" y="125"/>
                        <a:pt x="35" y="121"/>
                      </a:cubicBezTo>
                      <a:cubicBezTo>
                        <a:pt x="35" y="121"/>
                        <a:pt x="35" y="121"/>
                        <a:pt x="35" y="121"/>
                      </a:cubicBezTo>
                      <a:cubicBezTo>
                        <a:pt x="35" y="121"/>
                        <a:pt x="35" y="121"/>
                        <a:pt x="36" y="121"/>
                      </a:cubicBezTo>
                      <a:cubicBezTo>
                        <a:pt x="36" y="121"/>
                        <a:pt x="36" y="121"/>
                        <a:pt x="36" y="121"/>
                      </a:cubicBezTo>
                      <a:cubicBezTo>
                        <a:pt x="38" y="122"/>
                        <a:pt x="43" y="123"/>
                        <a:pt x="52" y="125"/>
                      </a:cubicBezTo>
                      <a:cubicBezTo>
                        <a:pt x="54" y="126"/>
                        <a:pt x="65" y="128"/>
                        <a:pt x="76" y="128"/>
                      </a:cubicBezTo>
                      <a:cubicBezTo>
                        <a:pt x="98" y="128"/>
                        <a:pt x="98" y="128"/>
                        <a:pt x="98" y="128"/>
                      </a:cubicBezTo>
                      <a:cubicBezTo>
                        <a:pt x="105" y="128"/>
                        <a:pt x="109" y="125"/>
                        <a:pt x="112" y="120"/>
                      </a:cubicBezTo>
                      <a:cubicBezTo>
                        <a:pt x="112" y="120"/>
                        <a:pt x="113" y="118"/>
                        <a:pt x="114" y="116"/>
                      </a:cubicBezTo>
                      <a:cubicBezTo>
                        <a:pt x="115" y="114"/>
                        <a:pt x="115" y="112"/>
                        <a:pt x="114" y="109"/>
                      </a:cubicBezTo>
                      <a:cubicBezTo>
                        <a:pt x="118" y="106"/>
                        <a:pt x="120" y="102"/>
                        <a:pt x="121" y="99"/>
                      </a:cubicBezTo>
                      <a:cubicBezTo>
                        <a:pt x="122" y="94"/>
                        <a:pt x="122" y="90"/>
                        <a:pt x="121" y="88"/>
                      </a:cubicBezTo>
                      <a:cubicBezTo>
                        <a:pt x="123" y="85"/>
                        <a:pt x="125" y="82"/>
                        <a:pt x="126" y="77"/>
                      </a:cubicBezTo>
                      <a:cubicBezTo>
                        <a:pt x="127" y="73"/>
                        <a:pt x="126" y="70"/>
                        <a:pt x="124" y="67"/>
                      </a:cubicBezTo>
                      <a:cubicBezTo>
                        <a:pt x="127" y="65"/>
                        <a:pt x="128" y="61"/>
                        <a:pt x="128" y="58"/>
                      </a:cubicBezTo>
                      <a:cubicBezTo>
                        <a:pt x="128" y="58"/>
                        <a:pt x="128" y="58"/>
                        <a:pt x="128" y="58"/>
                      </a:cubicBezTo>
                      <a:cubicBezTo>
                        <a:pt x="128" y="57"/>
                        <a:pt x="128" y="57"/>
                        <a:pt x="128" y="56"/>
                      </a:cubicBezTo>
                      <a:cubicBezTo>
                        <a:pt x="128" y="51"/>
                        <a:pt x="125" y="44"/>
                        <a:pt x="117" y="42"/>
                      </a:cubicBezTo>
                      <a:close/>
                      <a:moveTo>
                        <a:pt x="28" y="116"/>
                      </a:moveTo>
                      <a:cubicBezTo>
                        <a:pt x="28" y="118"/>
                        <a:pt x="26" y="120"/>
                        <a:pt x="24" y="120"/>
                      </a:cubicBezTo>
                      <a:cubicBezTo>
                        <a:pt x="12" y="120"/>
                        <a:pt x="12" y="120"/>
                        <a:pt x="12" y="120"/>
                      </a:cubicBezTo>
                      <a:cubicBezTo>
                        <a:pt x="10" y="120"/>
                        <a:pt x="8" y="118"/>
                        <a:pt x="8" y="116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0"/>
                        <a:pt x="10" y="48"/>
                        <a:pt x="12" y="48"/>
                      </a:cubicBez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26" y="48"/>
                        <a:pt x="28" y="50"/>
                        <a:pt x="28" y="52"/>
                      </a:cubicBezTo>
                      <a:lnTo>
                        <a:pt x="28" y="116"/>
                      </a:lnTo>
                      <a:close/>
                      <a:moveTo>
                        <a:pt x="120" y="58"/>
                      </a:moveTo>
                      <a:cubicBezTo>
                        <a:pt x="120" y="60"/>
                        <a:pt x="119" y="64"/>
                        <a:pt x="112" y="64"/>
                      </a:cubicBezTo>
                      <a:cubicBezTo>
                        <a:pt x="106" y="64"/>
                        <a:pt x="104" y="64"/>
                        <a:pt x="104" y="64"/>
                      </a:cubicBezTo>
                      <a:cubicBezTo>
                        <a:pt x="103" y="64"/>
                        <a:pt x="102" y="65"/>
                        <a:pt x="102" y="66"/>
                      </a:cubicBezTo>
                      <a:cubicBezTo>
                        <a:pt x="102" y="67"/>
                        <a:pt x="103" y="68"/>
                        <a:pt x="104" y="68"/>
                      </a:cubicBezTo>
                      <a:cubicBezTo>
                        <a:pt x="104" y="68"/>
                        <a:pt x="106" y="68"/>
                        <a:pt x="112" y="68"/>
                      </a:cubicBezTo>
                      <a:cubicBezTo>
                        <a:pt x="118" y="68"/>
                        <a:pt x="119" y="73"/>
                        <a:pt x="118" y="75"/>
                      </a:cubicBezTo>
                      <a:cubicBezTo>
                        <a:pt x="118" y="78"/>
                        <a:pt x="116" y="84"/>
                        <a:pt x="110" y="84"/>
                      </a:cubicBezTo>
                      <a:cubicBezTo>
                        <a:pt x="103" y="84"/>
                        <a:pt x="100" y="84"/>
                        <a:pt x="100" y="84"/>
                      </a:cubicBezTo>
                      <a:cubicBezTo>
                        <a:pt x="99" y="84"/>
                        <a:pt x="98" y="85"/>
                        <a:pt x="98" y="86"/>
                      </a:cubicBezTo>
                      <a:cubicBezTo>
                        <a:pt x="98" y="87"/>
                        <a:pt x="99" y="88"/>
                        <a:pt x="100" y="88"/>
                      </a:cubicBezTo>
                      <a:cubicBezTo>
                        <a:pt x="100" y="88"/>
                        <a:pt x="105" y="88"/>
                        <a:pt x="108" y="88"/>
                      </a:cubicBezTo>
                      <a:cubicBezTo>
                        <a:pt x="115" y="88"/>
                        <a:pt x="114" y="93"/>
                        <a:pt x="113" y="96"/>
                      </a:cubicBezTo>
                      <a:cubicBezTo>
                        <a:pt x="112" y="100"/>
                        <a:pt x="111" y="104"/>
                        <a:pt x="103" y="104"/>
                      </a:cubicBezTo>
                      <a:cubicBezTo>
                        <a:pt x="100" y="104"/>
                        <a:pt x="96" y="104"/>
                        <a:pt x="96" y="104"/>
                      </a:cubicBezTo>
                      <a:cubicBezTo>
                        <a:pt x="95" y="104"/>
                        <a:pt x="94" y="105"/>
                        <a:pt x="94" y="106"/>
                      </a:cubicBezTo>
                      <a:cubicBezTo>
                        <a:pt x="94" y="107"/>
                        <a:pt x="95" y="108"/>
                        <a:pt x="96" y="108"/>
                      </a:cubicBezTo>
                      <a:cubicBezTo>
                        <a:pt x="96" y="108"/>
                        <a:pt x="99" y="108"/>
                        <a:pt x="102" y="108"/>
                      </a:cubicBezTo>
                      <a:cubicBezTo>
                        <a:pt x="107" y="108"/>
                        <a:pt x="107" y="112"/>
                        <a:pt x="106" y="114"/>
                      </a:cubicBezTo>
                      <a:cubicBezTo>
                        <a:pt x="106" y="115"/>
                        <a:pt x="105" y="116"/>
                        <a:pt x="105" y="117"/>
                      </a:cubicBezTo>
                      <a:cubicBezTo>
                        <a:pt x="104" y="119"/>
                        <a:pt x="102" y="120"/>
                        <a:pt x="98" y="120"/>
                      </a:cubicBezTo>
                      <a:cubicBezTo>
                        <a:pt x="76" y="120"/>
                        <a:pt x="76" y="120"/>
                        <a:pt x="76" y="120"/>
                      </a:cubicBezTo>
                      <a:cubicBezTo>
                        <a:pt x="65" y="120"/>
                        <a:pt x="54" y="118"/>
                        <a:pt x="54" y="117"/>
                      </a:cubicBezTo>
                      <a:cubicBezTo>
                        <a:pt x="37" y="114"/>
                        <a:pt x="36" y="113"/>
                        <a:pt x="35" y="113"/>
                      </a:cubicBezTo>
                      <a:cubicBezTo>
                        <a:pt x="35" y="113"/>
                        <a:pt x="32" y="112"/>
                        <a:pt x="32" y="110"/>
                      </a:cubicBezTo>
                      <a:cubicBezTo>
                        <a:pt x="32" y="54"/>
                        <a:pt x="32" y="54"/>
                        <a:pt x="32" y="54"/>
                      </a:cubicBezTo>
                      <a:cubicBezTo>
                        <a:pt x="32" y="52"/>
                        <a:pt x="33" y="51"/>
                        <a:pt x="35" y="50"/>
                      </a:cubicBezTo>
                      <a:cubicBezTo>
                        <a:pt x="35" y="50"/>
                        <a:pt x="36" y="50"/>
                        <a:pt x="36" y="50"/>
                      </a:cubicBezTo>
                      <a:cubicBezTo>
                        <a:pt x="54" y="42"/>
                        <a:pt x="60" y="26"/>
                        <a:pt x="60" y="12"/>
                      </a:cubicBezTo>
                      <a:cubicBezTo>
                        <a:pt x="60" y="10"/>
                        <a:pt x="62" y="8"/>
                        <a:pt x="64" y="8"/>
                      </a:cubicBezTo>
                      <a:cubicBezTo>
                        <a:pt x="68" y="8"/>
                        <a:pt x="76" y="16"/>
                        <a:pt x="76" y="27"/>
                      </a:cubicBezTo>
                      <a:cubicBezTo>
                        <a:pt x="76" y="36"/>
                        <a:pt x="75" y="38"/>
                        <a:pt x="72" y="48"/>
                      </a:cubicBezTo>
                      <a:cubicBezTo>
                        <a:pt x="112" y="48"/>
                        <a:pt x="112" y="49"/>
                        <a:pt x="115" y="50"/>
                      </a:cubicBezTo>
                      <a:cubicBezTo>
                        <a:pt x="120" y="51"/>
                        <a:pt x="120" y="54"/>
                        <a:pt x="120" y="56"/>
                      </a:cubicBezTo>
                      <a:cubicBezTo>
                        <a:pt x="120" y="57"/>
                        <a:pt x="120" y="57"/>
                        <a:pt x="12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Freeform 91"/>
                <p:cNvSpPr>
                  <a:spLocks noEditPoints="1"/>
                </p:cNvSpPr>
                <p:nvPr/>
              </p:nvSpPr>
              <p:spPr bwMode="auto">
                <a:xfrm>
                  <a:off x="1093788" y="2463801"/>
                  <a:ext cx="44450" cy="44450"/>
                </a:xfrm>
                <a:custGeom>
                  <a:avLst/>
                  <a:gdLst>
                    <a:gd name="T0" fmla="*/ 6 w 12"/>
                    <a:gd name="T1" fmla="*/ 0 h 12"/>
                    <a:gd name="T2" fmla="*/ 0 w 12"/>
                    <a:gd name="T3" fmla="*/ 6 h 12"/>
                    <a:gd name="T4" fmla="*/ 6 w 12"/>
                    <a:gd name="T5" fmla="*/ 12 h 12"/>
                    <a:gd name="T6" fmla="*/ 12 w 12"/>
                    <a:gd name="T7" fmla="*/ 6 h 12"/>
                    <a:gd name="T8" fmla="*/ 6 w 12"/>
                    <a:gd name="T9" fmla="*/ 0 h 12"/>
                    <a:gd name="T10" fmla="*/ 6 w 12"/>
                    <a:gd name="T11" fmla="*/ 8 h 12"/>
                    <a:gd name="T12" fmla="*/ 4 w 12"/>
                    <a:gd name="T13" fmla="*/ 6 h 12"/>
                    <a:gd name="T14" fmla="*/ 6 w 12"/>
                    <a:gd name="T15" fmla="*/ 4 h 12"/>
                    <a:gd name="T16" fmla="*/ 8 w 12"/>
                    <a:gd name="T17" fmla="*/ 6 h 12"/>
                    <a:gd name="T18" fmla="*/ 6 w 12"/>
                    <a:gd name="T1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2">
                      <a:moveTo>
                        <a:pt x="6" y="0"/>
                      </a:move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cubicBezTo>
                        <a:pt x="12" y="3"/>
                        <a:pt x="9" y="0"/>
                        <a:pt x="6" y="0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7"/>
                        <a:pt x="4" y="6"/>
                      </a:cubicBez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5"/>
                        <a:pt x="8" y="6"/>
                      </a:cubicBezTo>
                      <a:cubicBezTo>
                        <a:pt x="8" y="7"/>
                        <a:pt x="7" y="8"/>
                        <a:pt x="6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04" name="组合 103"/>
          <p:cNvGrpSpPr>
            <a:grpSpLocks/>
          </p:cNvGrpSpPr>
          <p:nvPr/>
        </p:nvGrpSpPr>
        <p:grpSpPr bwMode="auto">
          <a:xfrm>
            <a:off x="8752005" y="2279714"/>
            <a:ext cx="3293945" cy="799287"/>
            <a:chOff x="6597339" y="1985092"/>
            <a:chExt cx="2629456" cy="637192"/>
          </a:xfrm>
        </p:grpSpPr>
        <p:grpSp>
          <p:nvGrpSpPr>
            <p:cNvPr id="105" name="Group 84"/>
            <p:cNvGrpSpPr>
              <a:grpSpLocks noChangeAspect="1"/>
            </p:cNvGrpSpPr>
            <p:nvPr/>
          </p:nvGrpSpPr>
          <p:grpSpPr>
            <a:xfrm>
              <a:off x="6597339" y="1985092"/>
              <a:ext cx="432000" cy="432000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107" name="Freeform 34"/>
              <p:cNvSpPr>
                <a:spLocks/>
              </p:cNvSpPr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35"/>
              <p:cNvSpPr>
                <a:spLocks noEditPoints="1"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6" name="Text Box 10"/>
            <p:cNvSpPr txBox="1">
              <a:spLocks noChangeArrowheads="1"/>
            </p:cNvSpPr>
            <p:nvPr/>
          </p:nvSpPr>
          <p:spPr bwMode="auto">
            <a:xfrm>
              <a:off x="7124653" y="2008885"/>
              <a:ext cx="2102142" cy="61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109" name="组合 108"/>
          <p:cNvGrpSpPr>
            <a:grpSpLocks/>
          </p:cNvGrpSpPr>
          <p:nvPr/>
        </p:nvGrpSpPr>
        <p:grpSpPr bwMode="auto">
          <a:xfrm>
            <a:off x="8752004" y="4483540"/>
            <a:ext cx="3293947" cy="874893"/>
            <a:chOff x="6597339" y="3205806"/>
            <a:chExt cx="2627768" cy="697712"/>
          </a:xfrm>
        </p:grpSpPr>
        <p:grpSp>
          <p:nvGrpSpPr>
            <p:cNvPr id="110" name="Group 92"/>
            <p:cNvGrpSpPr>
              <a:grpSpLocks noChangeAspect="1"/>
            </p:cNvGrpSpPr>
            <p:nvPr/>
          </p:nvGrpSpPr>
          <p:grpSpPr>
            <a:xfrm>
              <a:off x="6597339" y="3205806"/>
              <a:ext cx="432000" cy="432833"/>
              <a:chOff x="4427538" y="3192463"/>
              <a:chExt cx="823913" cy="825500"/>
            </a:xfrm>
            <a:solidFill>
              <a:schemeClr val="accent1"/>
            </a:solidFill>
          </p:grpSpPr>
          <p:sp>
            <p:nvSpPr>
              <p:cNvPr id="112" name="Oval 23"/>
              <p:cNvSpPr>
                <a:spLocks noChangeArrowheads="1"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Rectangle 24"/>
              <p:cNvSpPr>
                <a:spLocks noChangeArrowheads="1"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Freeform 25"/>
              <p:cNvSpPr>
                <a:spLocks noEditPoints="1"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Oval 26"/>
              <p:cNvSpPr>
                <a:spLocks noChangeArrowheads="1"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Rectangle 27"/>
              <p:cNvSpPr>
                <a:spLocks noChangeArrowheads="1"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1" name="Text Box 10"/>
            <p:cNvSpPr txBox="1">
              <a:spLocks noChangeArrowheads="1"/>
            </p:cNvSpPr>
            <p:nvPr/>
          </p:nvSpPr>
          <p:spPr bwMode="auto">
            <a:xfrm>
              <a:off x="7137012" y="3289902"/>
              <a:ext cx="2088095" cy="613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117" name="组合 116"/>
          <p:cNvGrpSpPr>
            <a:grpSpLocks/>
          </p:cNvGrpSpPr>
          <p:nvPr/>
        </p:nvGrpSpPr>
        <p:grpSpPr bwMode="auto">
          <a:xfrm>
            <a:off x="812800" y="2273744"/>
            <a:ext cx="3432599" cy="817193"/>
            <a:chOff x="-348893" y="1980213"/>
            <a:chExt cx="2738653" cy="652048"/>
          </a:xfrm>
        </p:grpSpPr>
        <p:sp>
          <p:nvSpPr>
            <p:cNvPr id="118" name="Freeform 31"/>
            <p:cNvSpPr>
              <a:spLocks noChangeAspect="1" noEditPoints="1"/>
            </p:cNvSpPr>
            <p:nvPr/>
          </p:nvSpPr>
          <p:spPr bwMode="auto">
            <a:xfrm>
              <a:off x="1957760" y="1980213"/>
              <a:ext cx="432000" cy="432851"/>
            </a:xfrm>
            <a:custGeom>
              <a:avLst/>
              <a:gdLst>
                <a:gd name="T0" fmla="*/ 216000 w 280"/>
                <a:gd name="T1" fmla="*/ 0 h 280"/>
                <a:gd name="T2" fmla="*/ 0 w 280"/>
                <a:gd name="T3" fmla="*/ 216426 h 280"/>
                <a:gd name="T4" fmla="*/ 216000 w 280"/>
                <a:gd name="T5" fmla="*/ 432851 h 280"/>
                <a:gd name="T6" fmla="*/ 432000 w 280"/>
                <a:gd name="T7" fmla="*/ 216426 h 280"/>
                <a:gd name="T8" fmla="*/ 216000 w 280"/>
                <a:gd name="T9" fmla="*/ 0 h 280"/>
                <a:gd name="T10" fmla="*/ 285429 w 280"/>
                <a:gd name="T11" fmla="*/ 106667 h 280"/>
                <a:gd name="T12" fmla="*/ 325543 w 280"/>
                <a:gd name="T13" fmla="*/ 146860 h 280"/>
                <a:gd name="T14" fmla="*/ 285429 w 280"/>
                <a:gd name="T15" fmla="*/ 188599 h 280"/>
                <a:gd name="T16" fmla="*/ 268457 w 280"/>
                <a:gd name="T17" fmla="*/ 183962 h 280"/>
                <a:gd name="T18" fmla="*/ 243771 w 280"/>
                <a:gd name="T19" fmla="*/ 146860 h 280"/>
                <a:gd name="T20" fmla="*/ 285429 w 280"/>
                <a:gd name="T21" fmla="*/ 106667 h 280"/>
                <a:gd name="T22" fmla="*/ 217543 w 280"/>
                <a:gd name="T23" fmla="*/ 148406 h 280"/>
                <a:gd name="T24" fmla="*/ 257657 w 280"/>
                <a:gd name="T25" fmla="*/ 190145 h 280"/>
                <a:gd name="T26" fmla="*/ 217543 w 280"/>
                <a:gd name="T27" fmla="*/ 230339 h 280"/>
                <a:gd name="T28" fmla="*/ 177429 w 280"/>
                <a:gd name="T29" fmla="*/ 190145 h 280"/>
                <a:gd name="T30" fmla="*/ 217543 w 280"/>
                <a:gd name="T31" fmla="*/ 148406 h 280"/>
                <a:gd name="T32" fmla="*/ 146571 w 280"/>
                <a:gd name="T33" fmla="*/ 106667 h 280"/>
                <a:gd name="T34" fmla="*/ 186686 w 280"/>
                <a:gd name="T35" fmla="*/ 146860 h 280"/>
                <a:gd name="T36" fmla="*/ 186686 w 280"/>
                <a:gd name="T37" fmla="*/ 149952 h 280"/>
                <a:gd name="T38" fmla="*/ 168171 w 280"/>
                <a:gd name="T39" fmla="*/ 182416 h 280"/>
                <a:gd name="T40" fmla="*/ 146571 w 280"/>
                <a:gd name="T41" fmla="*/ 188599 h 280"/>
                <a:gd name="T42" fmla="*/ 104914 w 280"/>
                <a:gd name="T43" fmla="*/ 146860 h 280"/>
                <a:gd name="T44" fmla="*/ 146571 w 280"/>
                <a:gd name="T45" fmla="*/ 106667 h 280"/>
                <a:gd name="T46" fmla="*/ 138857 w 280"/>
                <a:gd name="T47" fmla="*/ 298358 h 280"/>
                <a:gd name="T48" fmla="*/ 80229 w 280"/>
                <a:gd name="T49" fmla="*/ 287537 h 280"/>
                <a:gd name="T50" fmla="*/ 77143 w 280"/>
                <a:gd name="T51" fmla="*/ 285991 h 280"/>
                <a:gd name="T52" fmla="*/ 77143 w 280"/>
                <a:gd name="T53" fmla="*/ 285991 h 280"/>
                <a:gd name="T54" fmla="*/ 77143 w 280"/>
                <a:gd name="T55" fmla="*/ 242706 h 280"/>
                <a:gd name="T56" fmla="*/ 129600 w 280"/>
                <a:gd name="T57" fmla="*/ 191691 h 280"/>
                <a:gd name="T58" fmla="*/ 163543 w 280"/>
                <a:gd name="T59" fmla="*/ 191691 h 280"/>
                <a:gd name="T60" fmla="*/ 166629 w 280"/>
                <a:gd name="T61" fmla="*/ 191691 h 280"/>
                <a:gd name="T62" fmla="*/ 182057 w 280"/>
                <a:gd name="T63" fmla="*/ 225701 h 280"/>
                <a:gd name="T64" fmla="*/ 138857 w 280"/>
                <a:gd name="T65" fmla="*/ 285991 h 280"/>
                <a:gd name="T66" fmla="*/ 138857 w 280"/>
                <a:gd name="T67" fmla="*/ 298358 h 280"/>
                <a:gd name="T68" fmla="*/ 286971 w 280"/>
                <a:gd name="T69" fmla="*/ 327730 h 280"/>
                <a:gd name="T70" fmla="*/ 286971 w 280"/>
                <a:gd name="T71" fmla="*/ 327730 h 280"/>
                <a:gd name="T72" fmla="*/ 283886 w 280"/>
                <a:gd name="T73" fmla="*/ 329276 h 280"/>
                <a:gd name="T74" fmla="*/ 222171 w 280"/>
                <a:gd name="T75" fmla="*/ 340097 h 280"/>
                <a:gd name="T76" fmla="*/ 151200 w 280"/>
                <a:gd name="T77" fmla="*/ 329276 h 280"/>
                <a:gd name="T78" fmla="*/ 148114 w 280"/>
                <a:gd name="T79" fmla="*/ 327730 h 280"/>
                <a:gd name="T80" fmla="*/ 148114 w 280"/>
                <a:gd name="T81" fmla="*/ 327730 h 280"/>
                <a:gd name="T82" fmla="*/ 148114 w 280"/>
                <a:gd name="T83" fmla="*/ 285991 h 280"/>
                <a:gd name="T84" fmla="*/ 200571 w 280"/>
                <a:gd name="T85" fmla="*/ 233430 h 280"/>
                <a:gd name="T86" fmla="*/ 234514 w 280"/>
                <a:gd name="T87" fmla="*/ 233430 h 280"/>
                <a:gd name="T88" fmla="*/ 286971 w 280"/>
                <a:gd name="T89" fmla="*/ 285991 h 280"/>
                <a:gd name="T90" fmla="*/ 286971 w 280"/>
                <a:gd name="T91" fmla="*/ 327730 h 280"/>
                <a:gd name="T92" fmla="*/ 354857 w 280"/>
                <a:gd name="T93" fmla="*/ 285991 h 280"/>
                <a:gd name="T94" fmla="*/ 354857 w 280"/>
                <a:gd name="T95" fmla="*/ 285991 h 280"/>
                <a:gd name="T96" fmla="*/ 351771 w 280"/>
                <a:gd name="T97" fmla="*/ 287537 h 280"/>
                <a:gd name="T98" fmla="*/ 296229 w 280"/>
                <a:gd name="T99" fmla="*/ 298358 h 280"/>
                <a:gd name="T100" fmla="*/ 296229 w 280"/>
                <a:gd name="T101" fmla="*/ 285991 h 280"/>
                <a:gd name="T102" fmla="*/ 253029 w 280"/>
                <a:gd name="T103" fmla="*/ 225701 h 280"/>
                <a:gd name="T104" fmla="*/ 268457 w 280"/>
                <a:gd name="T105" fmla="*/ 191691 h 280"/>
                <a:gd name="T106" fmla="*/ 302400 w 280"/>
                <a:gd name="T107" fmla="*/ 191691 h 280"/>
                <a:gd name="T108" fmla="*/ 354857 w 280"/>
                <a:gd name="T109" fmla="*/ 242706 h 280"/>
                <a:gd name="T110" fmla="*/ 354857 w 280"/>
                <a:gd name="T111" fmla="*/ 285991 h 28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5954" tIns="42977" rIns="85954" bIns="42977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Text Box 10"/>
            <p:cNvSpPr txBox="1">
              <a:spLocks noChangeArrowheads="1"/>
            </p:cNvSpPr>
            <p:nvPr/>
          </p:nvSpPr>
          <p:spPr bwMode="auto">
            <a:xfrm>
              <a:off x="-348893" y="2018315"/>
              <a:ext cx="2101985" cy="613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120" name="组合 119"/>
          <p:cNvGrpSpPr>
            <a:grpSpLocks/>
          </p:cNvGrpSpPr>
          <p:nvPr/>
        </p:nvGrpSpPr>
        <p:grpSpPr bwMode="auto">
          <a:xfrm>
            <a:off x="812800" y="4479559"/>
            <a:ext cx="3432599" cy="856987"/>
            <a:chOff x="-348893" y="3201419"/>
            <a:chExt cx="2738653" cy="684527"/>
          </a:xfrm>
        </p:grpSpPr>
        <p:sp>
          <p:nvSpPr>
            <p:cNvPr id="121" name="Freeform 45"/>
            <p:cNvSpPr>
              <a:spLocks noChangeAspect="1" noEditPoints="1"/>
            </p:cNvSpPr>
            <p:nvPr/>
          </p:nvSpPr>
          <p:spPr bwMode="auto">
            <a:xfrm>
              <a:off x="1957760" y="3201419"/>
              <a:ext cx="432000" cy="432698"/>
            </a:xfrm>
            <a:custGeom>
              <a:avLst/>
              <a:gdLst>
                <a:gd name="T0" fmla="*/ 0 w 342"/>
                <a:gd name="T1" fmla="*/ 216349 h 342"/>
                <a:gd name="T2" fmla="*/ 432000 w 342"/>
                <a:gd name="T3" fmla="*/ 216349 h 342"/>
                <a:gd name="T4" fmla="*/ 60632 w 342"/>
                <a:gd name="T5" fmla="*/ 177128 h 342"/>
                <a:gd name="T6" fmla="*/ 136421 w 342"/>
                <a:gd name="T7" fmla="*/ 207493 h 342"/>
                <a:gd name="T8" fmla="*/ 60632 w 342"/>
                <a:gd name="T9" fmla="*/ 177128 h 342"/>
                <a:gd name="T10" fmla="*/ 137684 w 342"/>
                <a:gd name="T11" fmla="*/ 216349 h 342"/>
                <a:gd name="T12" fmla="*/ 83368 w 342"/>
                <a:gd name="T13" fmla="*/ 264427 h 342"/>
                <a:gd name="T14" fmla="*/ 120000 w 342"/>
                <a:gd name="T15" fmla="*/ 358051 h 342"/>
                <a:gd name="T16" fmla="*/ 120000 w 342"/>
                <a:gd name="T17" fmla="*/ 309974 h 342"/>
                <a:gd name="T18" fmla="*/ 120000 w 342"/>
                <a:gd name="T19" fmla="*/ 358051 h 342"/>
                <a:gd name="T20" fmla="*/ 84632 w 342"/>
                <a:gd name="T21" fmla="*/ 273283 h 342"/>
                <a:gd name="T22" fmla="*/ 144000 w 342"/>
                <a:gd name="T23" fmla="*/ 302383 h 342"/>
                <a:gd name="T24" fmla="*/ 213474 w 342"/>
                <a:gd name="T25" fmla="*/ 302383 h 342"/>
                <a:gd name="T26" fmla="*/ 151579 w 342"/>
                <a:gd name="T27" fmla="*/ 273283 h 342"/>
                <a:gd name="T28" fmla="*/ 213474 w 342"/>
                <a:gd name="T29" fmla="*/ 302383 h 342"/>
                <a:gd name="T30" fmla="*/ 150316 w 342"/>
                <a:gd name="T31" fmla="*/ 264427 h 342"/>
                <a:gd name="T32" fmla="*/ 221053 w 342"/>
                <a:gd name="T33" fmla="*/ 216349 h 342"/>
                <a:gd name="T34" fmla="*/ 146526 w 342"/>
                <a:gd name="T35" fmla="*/ 207493 h 342"/>
                <a:gd name="T36" fmla="*/ 223579 w 342"/>
                <a:gd name="T37" fmla="*/ 177128 h 342"/>
                <a:gd name="T38" fmla="*/ 146526 w 342"/>
                <a:gd name="T39" fmla="*/ 207493 h 342"/>
                <a:gd name="T40" fmla="*/ 223579 w 342"/>
                <a:gd name="T41" fmla="*/ 334012 h 342"/>
                <a:gd name="T42" fmla="*/ 271579 w 342"/>
                <a:gd name="T43" fmla="*/ 334012 h 342"/>
                <a:gd name="T44" fmla="*/ 274105 w 342"/>
                <a:gd name="T45" fmla="*/ 302383 h 342"/>
                <a:gd name="T46" fmla="*/ 224842 w 342"/>
                <a:gd name="T47" fmla="*/ 273283 h 342"/>
                <a:gd name="T48" fmla="*/ 274105 w 342"/>
                <a:gd name="T49" fmla="*/ 302383 h 342"/>
                <a:gd name="T50" fmla="*/ 226105 w 342"/>
                <a:gd name="T51" fmla="*/ 264427 h 342"/>
                <a:gd name="T52" fmla="*/ 296842 w 342"/>
                <a:gd name="T53" fmla="*/ 216349 h 342"/>
                <a:gd name="T54" fmla="*/ 357474 w 342"/>
                <a:gd name="T55" fmla="*/ 159415 h 342"/>
                <a:gd name="T56" fmla="*/ 304421 w 342"/>
                <a:gd name="T57" fmla="*/ 188515 h 342"/>
                <a:gd name="T58" fmla="*/ 229895 w 342"/>
                <a:gd name="T59" fmla="*/ 207493 h 342"/>
                <a:gd name="T60" fmla="*/ 277895 w 342"/>
                <a:gd name="T61" fmla="*/ 177128 h 342"/>
                <a:gd name="T62" fmla="*/ 318316 w 342"/>
                <a:gd name="T63" fmla="*/ 135376 h 342"/>
                <a:gd name="T64" fmla="*/ 328421 w 342"/>
                <a:gd name="T65" fmla="*/ 130315 h 342"/>
                <a:gd name="T66" fmla="*/ 357474 w 342"/>
                <a:gd name="T67" fmla="*/ 159415 h 3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5954" tIns="42977" rIns="85954" bIns="42977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Text Box 10"/>
            <p:cNvSpPr txBox="1">
              <a:spLocks noChangeArrowheads="1"/>
            </p:cNvSpPr>
            <p:nvPr/>
          </p:nvSpPr>
          <p:spPr bwMode="auto">
            <a:xfrm>
              <a:off x="-348893" y="3271347"/>
              <a:ext cx="2101985" cy="614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sp>
        <p:nvSpPr>
          <p:cNvPr id="96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83799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>
            <a:spLocks/>
          </p:cNvSpPr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527334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2"/>
          <p:cNvSpPr/>
          <p:nvPr/>
        </p:nvSpPr>
        <p:spPr>
          <a:xfrm>
            <a:off x="2543676" y="2311360"/>
            <a:ext cx="7771398" cy="32537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zh-CN" sz="1605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9"/>
          <p:cNvSpPr/>
          <p:nvPr/>
        </p:nvSpPr>
        <p:spPr>
          <a:xfrm>
            <a:off x="-3097706" y="374971"/>
            <a:ext cx="7461" cy="0"/>
          </a:xfrm>
          <a:custGeom>
            <a:avLst/>
            <a:gdLst>
              <a:gd name="connsiteX0" fmla="*/ 0 w 8068"/>
              <a:gd name="connsiteY0" fmla="*/ 0 h 204"/>
              <a:gd name="connsiteX1" fmla="*/ 8068 w 8068"/>
              <a:gd name="connsiteY1" fmla="*/ 0 h 204"/>
              <a:gd name="connsiteX2" fmla="*/ 0 w 8068"/>
              <a:gd name="connsiteY2" fmla="*/ 204 h 204"/>
              <a:gd name="connsiteX3" fmla="*/ 0 w 8068"/>
              <a:gd name="connsiteY3" fmla="*/ 0 h 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8" h="204">
                <a:moveTo>
                  <a:pt x="0" y="0"/>
                </a:moveTo>
                <a:lnTo>
                  <a:pt x="8068" y="0"/>
                </a:lnTo>
                <a:lnTo>
                  <a:pt x="0" y="2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zh-CN" sz="1605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7"/>
          <p:cNvSpPr/>
          <p:nvPr/>
        </p:nvSpPr>
        <p:spPr>
          <a:xfrm>
            <a:off x="-3097706" y="7214343"/>
            <a:ext cx="7461" cy="0"/>
          </a:xfrm>
          <a:custGeom>
            <a:avLst/>
            <a:gdLst>
              <a:gd name="connsiteX0" fmla="*/ 0 w 8068"/>
              <a:gd name="connsiteY0" fmla="*/ 0 h 204"/>
              <a:gd name="connsiteX1" fmla="*/ 8068 w 8068"/>
              <a:gd name="connsiteY1" fmla="*/ 204 h 204"/>
              <a:gd name="connsiteX2" fmla="*/ 0 w 8068"/>
              <a:gd name="connsiteY2" fmla="*/ 204 h 204"/>
              <a:gd name="connsiteX3" fmla="*/ 0 w 8068"/>
              <a:gd name="connsiteY3" fmla="*/ 0 h 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8" h="204">
                <a:moveTo>
                  <a:pt x="0" y="0"/>
                </a:moveTo>
                <a:lnTo>
                  <a:pt x="8068" y="204"/>
                </a:lnTo>
                <a:lnTo>
                  <a:pt x="0" y="2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zh-CN" sz="1605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565680" y="5174799"/>
            <a:ext cx="801284" cy="799793"/>
            <a:chOff x="4113213" y="5411335"/>
            <a:chExt cx="852487" cy="850900"/>
          </a:xfrm>
        </p:grpSpPr>
        <p:sp>
          <p:nvSpPr>
            <p:cNvPr id="36" name="Oval 22"/>
            <p:cNvSpPr/>
            <p:nvPr/>
          </p:nvSpPr>
          <p:spPr>
            <a:xfrm>
              <a:off x="4113213" y="5411335"/>
              <a:ext cx="852487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50000"/>
                </a:lnSpc>
              </a:pPr>
              <a:endParaRPr lang="zh-CN" altLang="zh-CN" sz="1605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4295775" y="5689147"/>
              <a:ext cx="490538" cy="371475"/>
            </a:xfrm>
            <a:custGeom>
              <a:avLst/>
              <a:gdLst>
                <a:gd name="T0" fmla="*/ 402394 w 128"/>
                <a:gd name="T1" fmla="*/ 7739 h 96"/>
                <a:gd name="T2" fmla="*/ 107305 w 128"/>
                <a:gd name="T3" fmla="*/ 0 h 96"/>
                <a:gd name="T4" fmla="*/ 7665 w 128"/>
                <a:gd name="T5" fmla="*/ 88999 h 96"/>
                <a:gd name="T6" fmla="*/ 7665 w 128"/>
                <a:gd name="T7" fmla="*/ 131564 h 96"/>
                <a:gd name="T8" fmla="*/ 245269 w 128"/>
                <a:gd name="T9" fmla="*/ 371475 h 96"/>
                <a:gd name="T10" fmla="*/ 482873 w 128"/>
                <a:gd name="T11" fmla="*/ 131564 h 96"/>
                <a:gd name="T12" fmla="*/ 482873 w 128"/>
                <a:gd name="T13" fmla="*/ 88999 h 96"/>
                <a:gd name="T14" fmla="*/ 210778 w 128"/>
                <a:gd name="T15" fmla="*/ 108347 h 96"/>
                <a:gd name="T16" fmla="*/ 279760 w 128"/>
                <a:gd name="T17" fmla="*/ 108347 h 96"/>
                <a:gd name="T18" fmla="*/ 298922 w 128"/>
                <a:gd name="T19" fmla="*/ 34826 h 96"/>
                <a:gd name="T20" fmla="*/ 291257 w 128"/>
                <a:gd name="T21" fmla="*/ 96738 h 96"/>
                <a:gd name="T22" fmla="*/ 199281 w 128"/>
                <a:gd name="T23" fmla="*/ 96738 h 96"/>
                <a:gd name="T24" fmla="*/ 191616 w 128"/>
                <a:gd name="T25" fmla="*/ 34826 h 96"/>
                <a:gd name="T26" fmla="*/ 199281 w 128"/>
                <a:gd name="T27" fmla="*/ 96738 h 96"/>
                <a:gd name="T28" fmla="*/ 245269 w 128"/>
                <a:gd name="T29" fmla="*/ 317302 h 96"/>
                <a:gd name="T30" fmla="*/ 283592 w 128"/>
                <a:gd name="T31" fmla="*/ 123825 h 96"/>
                <a:gd name="T32" fmla="*/ 375568 w 128"/>
                <a:gd name="T33" fmla="*/ 123825 h 96"/>
                <a:gd name="T34" fmla="*/ 298922 w 128"/>
                <a:gd name="T35" fmla="*/ 123825 h 96"/>
                <a:gd name="T36" fmla="*/ 341077 w 128"/>
                <a:gd name="T37" fmla="*/ 77391 h 96"/>
                <a:gd name="T38" fmla="*/ 302754 w 128"/>
                <a:gd name="T39" fmla="*/ 108347 h 96"/>
                <a:gd name="T40" fmla="*/ 371736 w 128"/>
                <a:gd name="T41" fmla="*/ 30956 h 96"/>
                <a:gd name="T42" fmla="*/ 318083 w 128"/>
                <a:gd name="T43" fmla="*/ 30956 h 96"/>
                <a:gd name="T44" fmla="*/ 210778 w 128"/>
                <a:gd name="T45" fmla="*/ 30956 h 96"/>
                <a:gd name="T46" fmla="*/ 245269 w 128"/>
                <a:gd name="T47" fmla="*/ 58043 h 96"/>
                <a:gd name="T48" fmla="*/ 118802 w 128"/>
                <a:gd name="T49" fmla="*/ 30956 h 96"/>
                <a:gd name="T50" fmla="*/ 149461 w 128"/>
                <a:gd name="T51" fmla="*/ 54173 h 96"/>
                <a:gd name="T52" fmla="*/ 187784 w 128"/>
                <a:gd name="T53" fmla="*/ 108347 h 96"/>
                <a:gd name="T54" fmla="*/ 149461 w 128"/>
                <a:gd name="T55" fmla="*/ 77391 h 96"/>
                <a:gd name="T56" fmla="*/ 229940 w 128"/>
                <a:gd name="T57" fmla="*/ 313432 h 96"/>
                <a:gd name="T58" fmla="*/ 191616 w 128"/>
                <a:gd name="T59" fmla="*/ 123825 h 96"/>
                <a:gd name="T60" fmla="*/ 42156 w 128"/>
                <a:gd name="T61" fmla="*/ 123825 h 96"/>
                <a:gd name="T62" fmla="*/ 195449 w 128"/>
                <a:gd name="T63" fmla="*/ 286345 h 96"/>
                <a:gd name="T64" fmla="*/ 448382 w 128"/>
                <a:gd name="T65" fmla="*/ 123825 h 96"/>
                <a:gd name="T66" fmla="*/ 390897 w 128"/>
                <a:gd name="T67" fmla="*/ 123825 h 96"/>
                <a:gd name="T68" fmla="*/ 352574 w 128"/>
                <a:gd name="T69" fmla="*/ 65782 h 96"/>
                <a:gd name="T70" fmla="*/ 459879 w 128"/>
                <a:gd name="T71" fmla="*/ 108347 h 96"/>
                <a:gd name="T72" fmla="*/ 103473 w 128"/>
                <a:gd name="T73" fmla="*/ 38695 h 96"/>
                <a:gd name="T74" fmla="*/ 95808 w 128"/>
                <a:gd name="T75" fmla="*/ 108347 h 96"/>
                <a:gd name="T76" fmla="*/ 103473 w 128"/>
                <a:gd name="T77" fmla="*/ 38695 h 9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8"/>
                <a:gd name="T118" fmla="*/ 0 h 96"/>
                <a:gd name="T119" fmla="*/ 128 w 128"/>
                <a:gd name="T120" fmla="*/ 96 h 9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zh-CN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030226" y="5174795"/>
            <a:ext cx="799793" cy="799793"/>
            <a:chOff x="5670550" y="5411331"/>
            <a:chExt cx="850900" cy="850900"/>
          </a:xfrm>
        </p:grpSpPr>
        <p:sp>
          <p:nvSpPr>
            <p:cNvPr id="37" name="Oval 23"/>
            <p:cNvSpPr/>
            <p:nvPr/>
          </p:nvSpPr>
          <p:spPr>
            <a:xfrm>
              <a:off x="5670550" y="5411331"/>
              <a:ext cx="850900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50000"/>
                </a:lnSpc>
              </a:pPr>
              <a:endParaRPr lang="zh-CN" altLang="zh-CN" sz="1605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0" name="Group 36"/>
            <p:cNvGrpSpPr/>
            <p:nvPr/>
          </p:nvGrpSpPr>
          <p:grpSpPr>
            <a:xfrm>
              <a:off x="5899763" y="5639523"/>
              <a:ext cx="392695" cy="393966"/>
              <a:chOff x="7897813" y="666750"/>
              <a:chExt cx="490537" cy="492125"/>
            </a:xfrm>
            <a:solidFill>
              <a:srgbClr val="F77B08"/>
            </a:solidFill>
          </p:grpSpPr>
          <p:sp>
            <p:nvSpPr>
              <p:cNvPr id="41" name="Freeform 9"/>
              <p:cNvSpPr>
                <a:spLocks noEditPoints="1"/>
              </p:cNvSpPr>
              <p:nvPr/>
            </p:nvSpPr>
            <p:spPr bwMode="auto">
              <a:xfrm>
                <a:off x="7897813" y="666750"/>
                <a:ext cx="490537" cy="492125"/>
              </a:xfrm>
              <a:custGeom>
                <a:avLst/>
                <a:gdLst>
                  <a:gd name="T0" fmla="*/ 88 w 128"/>
                  <a:gd name="T1" fmla="*/ 0 h 128"/>
                  <a:gd name="T2" fmla="*/ 48 w 128"/>
                  <a:gd name="T3" fmla="*/ 40 h 128"/>
                  <a:gd name="T4" fmla="*/ 51 w 128"/>
                  <a:gd name="T5" fmla="*/ 55 h 128"/>
                  <a:gd name="T6" fmla="*/ 2 w 128"/>
                  <a:gd name="T7" fmla="*/ 103 h 128"/>
                  <a:gd name="T8" fmla="*/ 0 w 128"/>
                  <a:gd name="T9" fmla="*/ 108 h 128"/>
                  <a:gd name="T10" fmla="*/ 0 w 128"/>
                  <a:gd name="T11" fmla="*/ 120 h 128"/>
                  <a:gd name="T12" fmla="*/ 8 w 128"/>
                  <a:gd name="T13" fmla="*/ 128 h 128"/>
                  <a:gd name="T14" fmla="*/ 20 w 128"/>
                  <a:gd name="T15" fmla="*/ 128 h 128"/>
                  <a:gd name="T16" fmla="*/ 25 w 128"/>
                  <a:gd name="T17" fmla="*/ 126 h 128"/>
                  <a:gd name="T18" fmla="*/ 31 w 128"/>
                  <a:gd name="T19" fmla="*/ 120 h 128"/>
                  <a:gd name="T20" fmla="*/ 40 w 128"/>
                  <a:gd name="T21" fmla="*/ 120 h 128"/>
                  <a:gd name="T22" fmla="*/ 48 w 128"/>
                  <a:gd name="T23" fmla="*/ 112 h 128"/>
                  <a:gd name="T24" fmla="*/ 48 w 128"/>
                  <a:gd name="T25" fmla="*/ 104 h 128"/>
                  <a:gd name="T26" fmla="*/ 56 w 128"/>
                  <a:gd name="T27" fmla="*/ 104 h 128"/>
                  <a:gd name="T28" fmla="*/ 64 w 128"/>
                  <a:gd name="T29" fmla="*/ 96 h 128"/>
                  <a:gd name="T30" fmla="*/ 64 w 128"/>
                  <a:gd name="T31" fmla="*/ 87 h 128"/>
                  <a:gd name="T32" fmla="*/ 73 w 128"/>
                  <a:gd name="T33" fmla="*/ 77 h 128"/>
                  <a:gd name="T34" fmla="*/ 88 w 128"/>
                  <a:gd name="T35" fmla="*/ 80 h 128"/>
                  <a:gd name="T36" fmla="*/ 128 w 128"/>
                  <a:gd name="T37" fmla="*/ 40 h 128"/>
                  <a:gd name="T38" fmla="*/ 88 w 128"/>
                  <a:gd name="T39" fmla="*/ 0 h 128"/>
                  <a:gd name="T40" fmla="*/ 88 w 128"/>
                  <a:gd name="T41" fmla="*/ 72 h 128"/>
                  <a:gd name="T42" fmla="*/ 72 w 128"/>
                  <a:gd name="T43" fmla="*/ 67 h 128"/>
                  <a:gd name="T44" fmla="*/ 70 w 128"/>
                  <a:gd name="T45" fmla="*/ 69 h 128"/>
                  <a:gd name="T46" fmla="*/ 66 w 128"/>
                  <a:gd name="T47" fmla="*/ 73 h 128"/>
                  <a:gd name="T48" fmla="*/ 58 w 128"/>
                  <a:gd name="T49" fmla="*/ 81 h 128"/>
                  <a:gd name="T50" fmla="*/ 56 w 128"/>
                  <a:gd name="T51" fmla="*/ 87 h 128"/>
                  <a:gd name="T52" fmla="*/ 56 w 128"/>
                  <a:gd name="T53" fmla="*/ 96 h 128"/>
                  <a:gd name="T54" fmla="*/ 48 w 128"/>
                  <a:gd name="T55" fmla="*/ 96 h 128"/>
                  <a:gd name="T56" fmla="*/ 40 w 128"/>
                  <a:gd name="T57" fmla="*/ 104 h 128"/>
                  <a:gd name="T58" fmla="*/ 40 w 128"/>
                  <a:gd name="T59" fmla="*/ 112 h 128"/>
                  <a:gd name="T60" fmla="*/ 31 w 128"/>
                  <a:gd name="T61" fmla="*/ 112 h 128"/>
                  <a:gd name="T62" fmla="*/ 25 w 128"/>
                  <a:gd name="T63" fmla="*/ 114 h 128"/>
                  <a:gd name="T64" fmla="*/ 19 w 128"/>
                  <a:gd name="T65" fmla="*/ 120 h 128"/>
                  <a:gd name="T66" fmla="*/ 8 w 128"/>
                  <a:gd name="T67" fmla="*/ 120 h 128"/>
                  <a:gd name="T68" fmla="*/ 8 w 128"/>
                  <a:gd name="T69" fmla="*/ 109 h 128"/>
                  <a:gd name="T70" fmla="*/ 55 w 128"/>
                  <a:gd name="T71" fmla="*/ 62 h 128"/>
                  <a:gd name="T72" fmla="*/ 55 w 128"/>
                  <a:gd name="T73" fmla="*/ 62 h 128"/>
                  <a:gd name="T74" fmla="*/ 61 w 128"/>
                  <a:gd name="T75" fmla="*/ 56 h 128"/>
                  <a:gd name="T76" fmla="*/ 56 w 128"/>
                  <a:gd name="T77" fmla="*/ 40 h 128"/>
                  <a:gd name="T78" fmla="*/ 88 w 128"/>
                  <a:gd name="T79" fmla="*/ 8 h 128"/>
                  <a:gd name="T80" fmla="*/ 120 w 128"/>
                  <a:gd name="T81" fmla="*/ 40 h 128"/>
                  <a:gd name="T82" fmla="*/ 88 w 128"/>
                  <a:gd name="T83" fmla="*/ 7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8" h="128">
                    <a:moveTo>
                      <a:pt x="88" y="0"/>
                    </a:moveTo>
                    <a:cubicBezTo>
                      <a:pt x="66" y="0"/>
                      <a:pt x="48" y="18"/>
                      <a:pt x="48" y="40"/>
                    </a:cubicBezTo>
                    <a:cubicBezTo>
                      <a:pt x="48" y="45"/>
                      <a:pt x="49" y="50"/>
                      <a:pt x="51" y="55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1" y="105"/>
                      <a:pt x="0" y="106"/>
                      <a:pt x="0" y="108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4"/>
                      <a:pt x="4" y="128"/>
                      <a:pt x="8" y="12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22" y="128"/>
                      <a:pt x="23" y="127"/>
                      <a:pt x="25" y="126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44" y="120"/>
                      <a:pt x="48" y="116"/>
                      <a:pt x="48" y="112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60" y="104"/>
                      <a:pt x="64" y="100"/>
                      <a:pt x="64" y="96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8" y="79"/>
                      <a:pt x="83" y="80"/>
                      <a:pt x="88" y="80"/>
                    </a:cubicBezTo>
                    <a:cubicBezTo>
                      <a:pt x="110" y="80"/>
                      <a:pt x="128" y="62"/>
                      <a:pt x="128" y="40"/>
                    </a:cubicBezTo>
                    <a:cubicBezTo>
                      <a:pt x="128" y="18"/>
                      <a:pt x="110" y="0"/>
                      <a:pt x="88" y="0"/>
                    </a:cubicBezTo>
                    <a:close/>
                    <a:moveTo>
                      <a:pt x="88" y="72"/>
                    </a:moveTo>
                    <a:cubicBezTo>
                      <a:pt x="82" y="72"/>
                      <a:pt x="77" y="70"/>
                      <a:pt x="72" y="67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7" y="82"/>
                      <a:pt x="56" y="85"/>
                      <a:pt x="56" y="87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4" y="96"/>
                      <a:pt x="40" y="100"/>
                      <a:pt x="40" y="104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29" y="112"/>
                      <a:pt x="26" y="113"/>
                      <a:pt x="25" y="114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8" y="120"/>
                      <a:pt x="8" y="120"/>
                      <a:pt x="8" y="120"/>
                    </a:cubicBezTo>
                    <a:cubicBezTo>
                      <a:pt x="8" y="109"/>
                      <a:pt x="8" y="109"/>
                      <a:pt x="8" y="109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61" y="56"/>
                      <a:pt x="61" y="56"/>
                      <a:pt x="61" y="56"/>
                    </a:cubicBezTo>
                    <a:cubicBezTo>
                      <a:pt x="58" y="51"/>
                      <a:pt x="56" y="46"/>
                      <a:pt x="56" y="40"/>
                    </a:cubicBezTo>
                    <a:cubicBezTo>
                      <a:pt x="56" y="22"/>
                      <a:pt x="70" y="8"/>
                      <a:pt x="88" y="8"/>
                    </a:cubicBezTo>
                    <a:cubicBezTo>
                      <a:pt x="106" y="8"/>
                      <a:pt x="120" y="22"/>
                      <a:pt x="120" y="40"/>
                    </a:cubicBezTo>
                    <a:cubicBezTo>
                      <a:pt x="120" y="58"/>
                      <a:pt x="106" y="72"/>
                      <a:pt x="88" y="72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10"/>
              <p:cNvSpPr>
                <a:spLocks noEditPoints="1"/>
              </p:cNvSpPr>
              <p:nvPr/>
            </p:nvSpPr>
            <p:spPr bwMode="auto">
              <a:xfrm>
                <a:off x="8204200" y="728663"/>
                <a:ext cx="123825" cy="123825"/>
              </a:xfrm>
              <a:custGeom>
                <a:avLst/>
                <a:gdLst>
                  <a:gd name="T0" fmla="*/ 31 w 32"/>
                  <a:gd name="T1" fmla="*/ 17 h 32"/>
                  <a:gd name="T2" fmla="*/ 15 w 32"/>
                  <a:gd name="T3" fmla="*/ 1 h 32"/>
                  <a:gd name="T4" fmla="*/ 12 w 32"/>
                  <a:gd name="T5" fmla="*/ 0 h 32"/>
                  <a:gd name="T6" fmla="*/ 0 w 32"/>
                  <a:gd name="T7" fmla="*/ 12 h 32"/>
                  <a:gd name="T8" fmla="*/ 0 w 32"/>
                  <a:gd name="T9" fmla="*/ 13 h 32"/>
                  <a:gd name="T10" fmla="*/ 1 w 32"/>
                  <a:gd name="T11" fmla="*/ 15 h 32"/>
                  <a:gd name="T12" fmla="*/ 17 w 32"/>
                  <a:gd name="T13" fmla="*/ 31 h 32"/>
                  <a:gd name="T14" fmla="*/ 20 w 32"/>
                  <a:gd name="T15" fmla="*/ 32 h 32"/>
                  <a:gd name="T16" fmla="*/ 32 w 32"/>
                  <a:gd name="T17" fmla="*/ 20 h 32"/>
                  <a:gd name="T18" fmla="*/ 32 w 32"/>
                  <a:gd name="T19" fmla="*/ 19 h 32"/>
                  <a:gd name="T20" fmla="*/ 31 w 32"/>
                  <a:gd name="T21" fmla="*/ 17 h 32"/>
                  <a:gd name="T22" fmla="*/ 19 w 32"/>
                  <a:gd name="T23" fmla="*/ 28 h 32"/>
                  <a:gd name="T24" fmla="*/ 4 w 32"/>
                  <a:gd name="T25" fmla="*/ 13 h 32"/>
                  <a:gd name="T26" fmla="*/ 13 w 32"/>
                  <a:gd name="T27" fmla="*/ 4 h 32"/>
                  <a:gd name="T28" fmla="*/ 28 w 32"/>
                  <a:gd name="T29" fmla="*/ 19 h 32"/>
                  <a:gd name="T30" fmla="*/ 19 w 32"/>
                  <a:gd name="T31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2">
                    <a:moveTo>
                      <a:pt x="31" y="17"/>
                    </a:moveTo>
                    <a:cubicBezTo>
                      <a:pt x="27" y="11"/>
                      <a:pt x="21" y="5"/>
                      <a:pt x="15" y="1"/>
                    </a:cubicBezTo>
                    <a:cubicBezTo>
                      <a:pt x="14" y="0"/>
                      <a:pt x="13" y="0"/>
                      <a:pt x="12" y="0"/>
                    </a:cubicBezTo>
                    <a:cubicBezTo>
                      <a:pt x="6" y="2"/>
                      <a:pt x="2" y="6"/>
                      <a:pt x="0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0" y="14"/>
                      <a:pt x="0" y="14"/>
                      <a:pt x="1" y="15"/>
                    </a:cubicBezTo>
                    <a:cubicBezTo>
                      <a:pt x="5" y="21"/>
                      <a:pt x="11" y="27"/>
                      <a:pt x="17" y="31"/>
                    </a:cubicBezTo>
                    <a:cubicBezTo>
                      <a:pt x="18" y="32"/>
                      <a:pt x="19" y="32"/>
                      <a:pt x="20" y="32"/>
                    </a:cubicBezTo>
                    <a:cubicBezTo>
                      <a:pt x="26" y="30"/>
                      <a:pt x="30" y="26"/>
                      <a:pt x="32" y="20"/>
                    </a:cubicBezTo>
                    <a:cubicBezTo>
                      <a:pt x="32" y="20"/>
                      <a:pt x="32" y="20"/>
                      <a:pt x="32" y="19"/>
                    </a:cubicBezTo>
                    <a:cubicBezTo>
                      <a:pt x="32" y="18"/>
                      <a:pt x="32" y="18"/>
                      <a:pt x="31" y="17"/>
                    </a:cubicBezTo>
                    <a:close/>
                    <a:moveTo>
                      <a:pt x="19" y="28"/>
                    </a:moveTo>
                    <a:cubicBezTo>
                      <a:pt x="13" y="24"/>
                      <a:pt x="8" y="19"/>
                      <a:pt x="4" y="13"/>
                    </a:cubicBezTo>
                    <a:cubicBezTo>
                      <a:pt x="6" y="8"/>
                      <a:pt x="8" y="6"/>
                      <a:pt x="13" y="4"/>
                    </a:cubicBezTo>
                    <a:cubicBezTo>
                      <a:pt x="19" y="8"/>
                      <a:pt x="24" y="13"/>
                      <a:pt x="28" y="19"/>
                    </a:cubicBezTo>
                    <a:cubicBezTo>
                      <a:pt x="26" y="24"/>
                      <a:pt x="24" y="26"/>
                      <a:pt x="19" y="28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7493281" y="5174799"/>
            <a:ext cx="799793" cy="799793"/>
            <a:chOff x="7227888" y="5411335"/>
            <a:chExt cx="850900" cy="850900"/>
          </a:xfrm>
        </p:grpSpPr>
        <p:sp>
          <p:nvSpPr>
            <p:cNvPr id="38" name="Oval 26"/>
            <p:cNvSpPr/>
            <p:nvPr/>
          </p:nvSpPr>
          <p:spPr>
            <a:xfrm>
              <a:off x="7227888" y="5411335"/>
              <a:ext cx="850900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50000"/>
                </a:lnSpc>
              </a:pPr>
              <a:endParaRPr lang="zh-CN" altLang="zh-CN" sz="1605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3" name="Group 49"/>
            <p:cNvGrpSpPr/>
            <p:nvPr/>
          </p:nvGrpSpPr>
          <p:grpSpPr>
            <a:xfrm>
              <a:off x="7480842" y="5585125"/>
              <a:ext cx="344471" cy="497388"/>
              <a:chOff x="7584344" y="421173"/>
              <a:chExt cx="339727" cy="490538"/>
            </a:xfrm>
            <a:solidFill>
              <a:srgbClr val="F77B08"/>
            </a:solidFill>
          </p:grpSpPr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7722457" y="559285"/>
                <a:ext cx="31750" cy="3016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Oval 15"/>
              <p:cNvSpPr>
                <a:spLocks noChangeArrowheads="1"/>
              </p:cNvSpPr>
              <p:nvPr/>
            </p:nvSpPr>
            <p:spPr bwMode="auto">
              <a:xfrm>
                <a:off x="7722457" y="743436"/>
                <a:ext cx="31750" cy="3016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Oval 16"/>
              <p:cNvSpPr>
                <a:spLocks noChangeArrowheads="1"/>
              </p:cNvSpPr>
              <p:nvPr/>
            </p:nvSpPr>
            <p:spPr bwMode="auto">
              <a:xfrm>
                <a:off x="7630382" y="651360"/>
                <a:ext cx="30163" cy="3016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Oval 17"/>
              <p:cNvSpPr>
                <a:spLocks noChangeArrowheads="1"/>
              </p:cNvSpPr>
              <p:nvPr/>
            </p:nvSpPr>
            <p:spPr bwMode="auto">
              <a:xfrm>
                <a:off x="7816120" y="651360"/>
                <a:ext cx="30163" cy="3016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18"/>
              <p:cNvSpPr>
                <a:spLocks/>
              </p:cNvSpPr>
              <p:nvPr/>
            </p:nvSpPr>
            <p:spPr bwMode="auto">
              <a:xfrm>
                <a:off x="7657369" y="716448"/>
                <a:ext cx="30163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19"/>
              <p:cNvSpPr>
                <a:spLocks/>
              </p:cNvSpPr>
              <p:nvPr/>
            </p:nvSpPr>
            <p:spPr bwMode="auto">
              <a:xfrm>
                <a:off x="7657369" y="584685"/>
                <a:ext cx="30163" cy="31750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20"/>
              <p:cNvSpPr>
                <a:spLocks/>
              </p:cNvSpPr>
              <p:nvPr/>
            </p:nvSpPr>
            <p:spPr bwMode="auto">
              <a:xfrm>
                <a:off x="7789133" y="716448"/>
                <a:ext cx="30163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21"/>
              <p:cNvSpPr>
                <a:spLocks noEditPoints="1"/>
              </p:cNvSpPr>
              <p:nvPr/>
            </p:nvSpPr>
            <p:spPr bwMode="auto">
              <a:xfrm>
                <a:off x="7584344" y="421173"/>
                <a:ext cx="339727" cy="490538"/>
              </a:xfrm>
              <a:custGeom>
                <a:avLst/>
                <a:gdLst>
                  <a:gd name="T0" fmla="*/ 80 w 88"/>
                  <a:gd name="T1" fmla="*/ 56 h 128"/>
                  <a:gd name="T2" fmla="*/ 79 w 88"/>
                  <a:gd name="T3" fmla="*/ 56 h 128"/>
                  <a:gd name="T4" fmla="*/ 70 w 88"/>
                  <a:gd name="T5" fmla="*/ 38 h 128"/>
                  <a:gd name="T6" fmla="*/ 64 w 88"/>
                  <a:gd name="T7" fmla="*/ 7 h 128"/>
                  <a:gd name="T8" fmla="*/ 56 w 88"/>
                  <a:gd name="T9" fmla="*/ 0 h 128"/>
                  <a:gd name="T10" fmla="*/ 24 w 88"/>
                  <a:gd name="T11" fmla="*/ 0 h 128"/>
                  <a:gd name="T12" fmla="*/ 17 w 88"/>
                  <a:gd name="T13" fmla="*/ 7 h 128"/>
                  <a:gd name="T14" fmla="*/ 11 w 88"/>
                  <a:gd name="T15" fmla="*/ 37 h 128"/>
                  <a:gd name="T16" fmla="*/ 0 w 88"/>
                  <a:gd name="T17" fmla="*/ 64 h 128"/>
                  <a:gd name="T18" fmla="*/ 10 w 88"/>
                  <a:gd name="T19" fmla="*/ 91 h 128"/>
                  <a:gd name="T20" fmla="*/ 16 w 88"/>
                  <a:gd name="T21" fmla="*/ 121 h 128"/>
                  <a:gd name="T22" fmla="*/ 24 w 88"/>
                  <a:gd name="T23" fmla="*/ 128 h 128"/>
                  <a:gd name="T24" fmla="*/ 56 w 88"/>
                  <a:gd name="T25" fmla="*/ 128 h 128"/>
                  <a:gd name="T26" fmla="*/ 64 w 88"/>
                  <a:gd name="T27" fmla="*/ 121 h 128"/>
                  <a:gd name="T28" fmla="*/ 70 w 88"/>
                  <a:gd name="T29" fmla="*/ 91 h 128"/>
                  <a:gd name="T30" fmla="*/ 79 w 88"/>
                  <a:gd name="T31" fmla="*/ 72 h 128"/>
                  <a:gd name="T32" fmla="*/ 80 w 88"/>
                  <a:gd name="T33" fmla="*/ 72 h 128"/>
                  <a:gd name="T34" fmla="*/ 88 w 88"/>
                  <a:gd name="T35" fmla="*/ 64 h 128"/>
                  <a:gd name="T36" fmla="*/ 80 w 88"/>
                  <a:gd name="T37" fmla="*/ 56 h 128"/>
                  <a:gd name="T38" fmla="*/ 24 w 88"/>
                  <a:gd name="T39" fmla="*/ 8 h 128"/>
                  <a:gd name="T40" fmla="*/ 56 w 88"/>
                  <a:gd name="T41" fmla="*/ 8 h 128"/>
                  <a:gd name="T42" fmla="*/ 60 w 88"/>
                  <a:gd name="T43" fmla="*/ 30 h 128"/>
                  <a:gd name="T44" fmla="*/ 40 w 88"/>
                  <a:gd name="T45" fmla="*/ 24 h 128"/>
                  <a:gd name="T46" fmla="*/ 20 w 88"/>
                  <a:gd name="T47" fmla="*/ 30 h 128"/>
                  <a:gd name="T48" fmla="*/ 24 w 88"/>
                  <a:gd name="T49" fmla="*/ 8 h 128"/>
                  <a:gd name="T50" fmla="*/ 56 w 88"/>
                  <a:gd name="T51" fmla="*/ 120 h 128"/>
                  <a:gd name="T52" fmla="*/ 24 w 88"/>
                  <a:gd name="T53" fmla="*/ 120 h 128"/>
                  <a:gd name="T54" fmla="*/ 20 w 88"/>
                  <a:gd name="T55" fmla="*/ 98 h 128"/>
                  <a:gd name="T56" fmla="*/ 40 w 88"/>
                  <a:gd name="T57" fmla="*/ 104 h 128"/>
                  <a:gd name="T58" fmla="*/ 60 w 88"/>
                  <a:gd name="T59" fmla="*/ 98 h 128"/>
                  <a:gd name="T60" fmla="*/ 56 w 88"/>
                  <a:gd name="T61" fmla="*/ 120 h 128"/>
                  <a:gd name="T62" fmla="*/ 40 w 88"/>
                  <a:gd name="T63" fmla="*/ 96 h 128"/>
                  <a:gd name="T64" fmla="*/ 8 w 88"/>
                  <a:gd name="T65" fmla="*/ 64 h 128"/>
                  <a:gd name="T66" fmla="*/ 40 w 88"/>
                  <a:gd name="T67" fmla="*/ 32 h 128"/>
                  <a:gd name="T68" fmla="*/ 72 w 88"/>
                  <a:gd name="T69" fmla="*/ 64 h 128"/>
                  <a:gd name="T70" fmla="*/ 40 w 88"/>
                  <a:gd name="T71" fmla="*/ 9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128">
                    <a:moveTo>
                      <a:pt x="80" y="56"/>
                    </a:moveTo>
                    <a:cubicBezTo>
                      <a:pt x="80" y="56"/>
                      <a:pt x="79" y="56"/>
                      <a:pt x="79" y="56"/>
                    </a:cubicBezTo>
                    <a:cubicBezTo>
                      <a:pt x="78" y="49"/>
                      <a:pt x="75" y="43"/>
                      <a:pt x="70" y="38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0" y="0"/>
                      <a:pt x="5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17" y="3"/>
                      <a:pt x="17" y="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4" y="44"/>
                      <a:pt x="0" y="53"/>
                      <a:pt x="0" y="64"/>
                    </a:cubicBezTo>
                    <a:cubicBezTo>
                      <a:pt x="0" y="74"/>
                      <a:pt x="4" y="84"/>
                      <a:pt x="10" y="91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17" y="125"/>
                      <a:pt x="20" y="128"/>
                      <a:pt x="24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60" y="128"/>
                      <a:pt x="63" y="125"/>
                      <a:pt x="64" y="121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5"/>
                      <a:pt x="78" y="79"/>
                      <a:pt x="79" y="72"/>
                    </a:cubicBezTo>
                    <a:cubicBezTo>
                      <a:pt x="79" y="72"/>
                      <a:pt x="80" y="72"/>
                      <a:pt x="80" y="72"/>
                    </a:cubicBezTo>
                    <a:cubicBezTo>
                      <a:pt x="84" y="72"/>
                      <a:pt x="88" y="68"/>
                      <a:pt x="88" y="64"/>
                    </a:cubicBezTo>
                    <a:cubicBezTo>
                      <a:pt x="88" y="60"/>
                      <a:pt x="84" y="56"/>
                      <a:pt x="80" y="56"/>
                    </a:cubicBezTo>
                    <a:close/>
                    <a:moveTo>
                      <a:pt x="24" y="8"/>
                    </a:moveTo>
                    <a:cubicBezTo>
                      <a:pt x="56" y="8"/>
                      <a:pt x="56" y="8"/>
                      <a:pt x="56" y="8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5" y="26"/>
                      <a:pt x="48" y="24"/>
                      <a:pt x="40" y="24"/>
                    </a:cubicBezTo>
                    <a:cubicBezTo>
                      <a:pt x="33" y="24"/>
                      <a:pt x="26" y="26"/>
                      <a:pt x="20" y="30"/>
                    </a:cubicBezTo>
                    <a:lnTo>
                      <a:pt x="24" y="8"/>
                    </a:lnTo>
                    <a:close/>
                    <a:moveTo>
                      <a:pt x="56" y="120"/>
                    </a:moveTo>
                    <a:cubicBezTo>
                      <a:pt x="24" y="120"/>
                      <a:pt x="24" y="120"/>
                      <a:pt x="24" y="120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26" y="102"/>
                      <a:pt x="33" y="104"/>
                      <a:pt x="40" y="104"/>
                    </a:cubicBezTo>
                    <a:cubicBezTo>
                      <a:pt x="47" y="104"/>
                      <a:pt x="54" y="102"/>
                      <a:pt x="60" y="98"/>
                    </a:cubicBezTo>
                    <a:lnTo>
                      <a:pt x="56" y="120"/>
                    </a:lnTo>
                    <a:close/>
                    <a:moveTo>
                      <a:pt x="40" y="96"/>
                    </a:moveTo>
                    <a:cubicBezTo>
                      <a:pt x="22" y="96"/>
                      <a:pt x="8" y="82"/>
                      <a:pt x="8" y="64"/>
                    </a:cubicBezTo>
                    <a:cubicBezTo>
                      <a:pt x="8" y="46"/>
                      <a:pt x="22" y="32"/>
                      <a:pt x="40" y="32"/>
                    </a:cubicBezTo>
                    <a:cubicBezTo>
                      <a:pt x="58" y="32"/>
                      <a:pt x="72" y="46"/>
                      <a:pt x="72" y="64"/>
                    </a:cubicBezTo>
                    <a:cubicBezTo>
                      <a:pt x="72" y="82"/>
                      <a:pt x="58" y="96"/>
                      <a:pt x="40" y="96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22"/>
              <p:cNvSpPr>
                <a:spLocks/>
              </p:cNvSpPr>
              <p:nvPr/>
            </p:nvSpPr>
            <p:spPr bwMode="auto">
              <a:xfrm>
                <a:off x="7722457" y="589448"/>
                <a:ext cx="93663" cy="92075"/>
              </a:xfrm>
              <a:custGeom>
                <a:avLst/>
                <a:gdLst>
                  <a:gd name="T0" fmla="*/ 24 w 24"/>
                  <a:gd name="T1" fmla="*/ 0 h 24"/>
                  <a:gd name="T2" fmla="*/ 22 w 24"/>
                  <a:gd name="T3" fmla="*/ 0 h 24"/>
                  <a:gd name="T4" fmla="*/ 1 w 24"/>
                  <a:gd name="T5" fmla="*/ 17 h 24"/>
                  <a:gd name="T6" fmla="*/ 0 w 24"/>
                  <a:gd name="T7" fmla="*/ 20 h 24"/>
                  <a:gd name="T8" fmla="*/ 1 w 24"/>
                  <a:gd name="T9" fmla="*/ 23 h 24"/>
                  <a:gd name="T10" fmla="*/ 4 w 24"/>
                  <a:gd name="T11" fmla="*/ 24 h 24"/>
                  <a:gd name="T12" fmla="*/ 7 w 24"/>
                  <a:gd name="T13" fmla="*/ 23 h 24"/>
                  <a:gd name="T14" fmla="*/ 14 w 24"/>
                  <a:gd name="T15" fmla="*/ 14 h 24"/>
                  <a:gd name="T16" fmla="*/ 24 w 24"/>
                  <a:gd name="T17" fmla="*/ 2 h 24"/>
                  <a:gd name="T18" fmla="*/ 24 w 24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cubicBezTo>
                      <a:pt x="23" y="0"/>
                      <a:pt x="23" y="0"/>
                      <a:pt x="22" y="0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0" y="21"/>
                      <a:pt x="0" y="22"/>
                      <a:pt x="1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6" y="24"/>
                      <a:pt x="7" y="2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4" y="1"/>
                      <a:pt x="24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1" name="任意多边形 60"/>
          <p:cNvSpPr/>
          <p:nvPr/>
        </p:nvSpPr>
        <p:spPr>
          <a:xfrm>
            <a:off x="9583036" y="1467226"/>
            <a:ext cx="4921787" cy="4921785"/>
          </a:xfrm>
          <a:custGeom>
            <a:avLst/>
            <a:gdLst>
              <a:gd name="connsiteX0" fmla="*/ 2884844 w 5769688"/>
              <a:gd name="connsiteY0" fmla="*/ 0 h 5769686"/>
              <a:gd name="connsiteX1" fmla="*/ 5769688 w 5769688"/>
              <a:gd name="connsiteY1" fmla="*/ 2884843 h 5769686"/>
              <a:gd name="connsiteX2" fmla="*/ 2884844 w 5769688"/>
              <a:gd name="connsiteY2" fmla="*/ 5769686 h 5769686"/>
              <a:gd name="connsiteX3" fmla="*/ 0 w 5769688"/>
              <a:gd name="connsiteY3" fmla="*/ 2884843 h 5769686"/>
              <a:gd name="connsiteX4" fmla="*/ 2884844 w 5769688"/>
              <a:gd name="connsiteY4" fmla="*/ 0 h 57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9688" h="5769686">
                <a:moveTo>
                  <a:pt x="2884844" y="0"/>
                </a:moveTo>
                <a:cubicBezTo>
                  <a:pt x="4478099" y="0"/>
                  <a:pt x="5769688" y="1291588"/>
                  <a:pt x="5769688" y="2884843"/>
                </a:cubicBezTo>
                <a:cubicBezTo>
                  <a:pt x="5769688" y="4478098"/>
                  <a:pt x="4478099" y="5769686"/>
                  <a:pt x="2884844" y="5769686"/>
                </a:cubicBezTo>
                <a:cubicBezTo>
                  <a:pt x="1291589" y="5769686"/>
                  <a:pt x="0" y="4478098"/>
                  <a:pt x="0" y="2884843"/>
                </a:cubicBezTo>
                <a:cubicBezTo>
                  <a:pt x="0" y="1291588"/>
                  <a:pt x="1291589" y="0"/>
                  <a:pt x="2884844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0" cmpd="thickThin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zh-CN" altLang="en-US" sz="1605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任意多边形 62"/>
          <p:cNvSpPr/>
          <p:nvPr/>
        </p:nvSpPr>
        <p:spPr>
          <a:xfrm>
            <a:off x="-1674381" y="1422462"/>
            <a:ext cx="4921787" cy="4921785"/>
          </a:xfrm>
          <a:custGeom>
            <a:avLst/>
            <a:gdLst>
              <a:gd name="connsiteX0" fmla="*/ 2618145 w 5236290"/>
              <a:gd name="connsiteY0" fmla="*/ 0 h 5236288"/>
              <a:gd name="connsiteX1" fmla="*/ 5236290 w 5236290"/>
              <a:gd name="connsiteY1" fmla="*/ 2618144 h 5236288"/>
              <a:gd name="connsiteX2" fmla="*/ 2618145 w 5236290"/>
              <a:gd name="connsiteY2" fmla="*/ 5236288 h 5236288"/>
              <a:gd name="connsiteX3" fmla="*/ 0 w 5236290"/>
              <a:gd name="connsiteY3" fmla="*/ 2618144 h 5236288"/>
              <a:gd name="connsiteX4" fmla="*/ 2618145 w 5236290"/>
              <a:gd name="connsiteY4" fmla="*/ 0 h 523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6290" h="5236288">
                <a:moveTo>
                  <a:pt x="2618145" y="0"/>
                </a:moveTo>
                <a:cubicBezTo>
                  <a:pt x="4064106" y="0"/>
                  <a:pt x="5236290" y="1172183"/>
                  <a:pt x="5236290" y="2618144"/>
                </a:cubicBezTo>
                <a:cubicBezTo>
                  <a:pt x="5236290" y="4064105"/>
                  <a:pt x="4064106" y="5236288"/>
                  <a:pt x="2618145" y="5236288"/>
                </a:cubicBezTo>
                <a:cubicBezTo>
                  <a:pt x="1172184" y="5236288"/>
                  <a:pt x="0" y="4064105"/>
                  <a:pt x="0" y="2618144"/>
                </a:cubicBezTo>
                <a:cubicBezTo>
                  <a:pt x="0" y="1172183"/>
                  <a:pt x="1172184" y="0"/>
                  <a:pt x="2618145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0" cmpd="thickThin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zh-CN" altLang="en-US" sz="1605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4"/>
          <p:cNvSpPr txBox="1"/>
          <p:nvPr/>
        </p:nvSpPr>
        <p:spPr>
          <a:xfrm>
            <a:off x="3874407" y="3092821"/>
            <a:ext cx="510993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8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905419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9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0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1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61" grpId="0" animBg="1"/>
      <p:bldP spid="63" grpId="0" animBg="1"/>
      <p:bldP spid="65" grpId="0"/>
      <p:bldP spid="6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>
              <a:spLocks/>
            </p:cNvSpPr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>
              <a:spLocks/>
            </p:cNvSpPr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>
              <a:spLocks/>
            </p:cNvSpPr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>
              <a:spLocks/>
            </p:cNvSpPr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>
              <a:spLocks/>
            </p:cNvSpPr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068662 w 2408803"/>
                  <a:gd name="connsiteY10" fmla="*/ 480847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28210 w 2408803"/>
                  <a:gd name="connsiteY11" fmla="*/ 654268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8599 h 1649359"/>
                  <a:gd name="connsiteX1" fmla="*/ 52996 w 1664828"/>
                  <a:gd name="connsiteY1" fmla="*/ 1461237 h 1649359"/>
                  <a:gd name="connsiteX2" fmla="*/ 139706 w 1664828"/>
                  <a:gd name="connsiteY2" fmla="*/ 1335112 h 1649359"/>
                  <a:gd name="connsiteX3" fmla="*/ 187003 w 1664828"/>
                  <a:gd name="connsiteY3" fmla="*/ 1311464 h 1649359"/>
                  <a:gd name="connsiteX4" fmla="*/ 183061 w 1664828"/>
                  <a:gd name="connsiteY4" fmla="*/ 1228695 h 1649359"/>
                  <a:gd name="connsiteX5" fmla="*/ 155472 w 1664828"/>
                  <a:gd name="connsiteY5" fmla="*/ 1197164 h 1649359"/>
                  <a:gd name="connsiteX6" fmla="*/ 206709 w 1664828"/>
                  <a:gd name="connsiteY6" fmla="*/ 1118337 h 1649359"/>
                  <a:gd name="connsiteX7" fmla="*/ 254006 w 1664828"/>
                  <a:gd name="connsiteY7" fmla="*/ 1067099 h 1649359"/>
                  <a:gd name="connsiteX8" fmla="*/ 222475 w 1664828"/>
                  <a:gd name="connsiteY8" fmla="*/ 960681 h 1649359"/>
                  <a:gd name="connsiteX9" fmla="*/ 119999 w 1664828"/>
                  <a:gd name="connsiteY9" fmla="*/ 814850 h 1649359"/>
                  <a:gd name="connsiteX10" fmla="*/ 226416 w 1664828"/>
                  <a:gd name="connsiteY10" fmla="*/ 645371 h 1649359"/>
                  <a:gd name="connsiteX11" fmla="*/ 226416 w 1664828"/>
                  <a:gd name="connsiteY11" fmla="*/ 507423 h 1649359"/>
                  <a:gd name="connsiteX12" fmla="*/ 257947 w 1664828"/>
                  <a:gd name="connsiteY12" fmla="*/ 286706 h 1649359"/>
                  <a:gd name="connsiteX13" fmla="*/ 628437 w 1664828"/>
                  <a:gd name="connsiteY13" fmla="*/ 18692 h 1649359"/>
                  <a:gd name="connsiteX14" fmla="*/ 1069872 w 1664828"/>
                  <a:gd name="connsiteY14" fmla="*/ 38398 h 1649359"/>
                  <a:gd name="connsiteX15" fmla="*/ 1199937 w 1664828"/>
                  <a:gd name="connsiteY15" fmla="*/ 164523 h 1649359"/>
                  <a:gd name="connsiteX16" fmla="*/ 1361534 w 1664828"/>
                  <a:gd name="connsiteY16" fmla="*/ 227585 h 1649359"/>
                  <a:gd name="connsiteX17" fmla="*/ 1483716 w 1664828"/>
                  <a:gd name="connsiteY17" fmla="*/ 428595 h 1649359"/>
                  <a:gd name="connsiteX18" fmla="*/ 1436420 w 1664828"/>
                  <a:gd name="connsiteY18" fmla="*/ 617781 h 1649359"/>
                  <a:gd name="connsiteX19" fmla="*/ 1531013 w 1664828"/>
                  <a:gd name="connsiteY19" fmla="*/ 767554 h 1649359"/>
                  <a:gd name="connsiteX20" fmla="*/ 1503423 w 1664828"/>
                  <a:gd name="connsiteY20" fmla="*/ 968564 h 1649359"/>
                  <a:gd name="connsiteX21" fmla="*/ 1590134 w 1664828"/>
                  <a:gd name="connsiteY21" fmla="*/ 1082864 h 1649359"/>
                  <a:gd name="connsiteX22" fmla="*/ 1491599 w 1664828"/>
                  <a:gd name="connsiteY22" fmla="*/ 1331171 h 1649359"/>
                  <a:gd name="connsiteX23" fmla="*/ 1649254 w 1664828"/>
                  <a:gd name="connsiteY23" fmla="*/ 1469119 h 1649359"/>
                  <a:gd name="connsiteX24" fmla="*/ 1487658 w 1664828"/>
                  <a:gd name="connsiteY24" fmla="*/ 1611009 h 1649359"/>
                  <a:gd name="connsiteX25" fmla="*/ 131823 w 1664828"/>
                  <a:gd name="connsiteY25" fmla="*/ 1638599 h 1649359"/>
                  <a:gd name="connsiteX0" fmla="*/ 131823 w 1664828"/>
                  <a:gd name="connsiteY0" fmla="*/ 1638599 h 1671156"/>
                  <a:gd name="connsiteX1" fmla="*/ 52996 w 1664828"/>
                  <a:gd name="connsiteY1" fmla="*/ 1461237 h 1671156"/>
                  <a:gd name="connsiteX2" fmla="*/ 139706 w 1664828"/>
                  <a:gd name="connsiteY2" fmla="*/ 1335112 h 1671156"/>
                  <a:gd name="connsiteX3" fmla="*/ 187003 w 1664828"/>
                  <a:gd name="connsiteY3" fmla="*/ 1311464 h 1671156"/>
                  <a:gd name="connsiteX4" fmla="*/ 183061 w 1664828"/>
                  <a:gd name="connsiteY4" fmla="*/ 1228695 h 1671156"/>
                  <a:gd name="connsiteX5" fmla="*/ 155472 w 1664828"/>
                  <a:gd name="connsiteY5" fmla="*/ 1197164 h 1671156"/>
                  <a:gd name="connsiteX6" fmla="*/ 206709 w 1664828"/>
                  <a:gd name="connsiteY6" fmla="*/ 1118337 h 1671156"/>
                  <a:gd name="connsiteX7" fmla="*/ 254006 w 1664828"/>
                  <a:gd name="connsiteY7" fmla="*/ 1067099 h 1671156"/>
                  <a:gd name="connsiteX8" fmla="*/ 222475 w 1664828"/>
                  <a:gd name="connsiteY8" fmla="*/ 960681 h 1671156"/>
                  <a:gd name="connsiteX9" fmla="*/ 119999 w 1664828"/>
                  <a:gd name="connsiteY9" fmla="*/ 814850 h 1671156"/>
                  <a:gd name="connsiteX10" fmla="*/ 226416 w 1664828"/>
                  <a:gd name="connsiteY10" fmla="*/ 645371 h 1671156"/>
                  <a:gd name="connsiteX11" fmla="*/ 226416 w 1664828"/>
                  <a:gd name="connsiteY11" fmla="*/ 507423 h 1671156"/>
                  <a:gd name="connsiteX12" fmla="*/ 257947 w 1664828"/>
                  <a:gd name="connsiteY12" fmla="*/ 286706 h 1671156"/>
                  <a:gd name="connsiteX13" fmla="*/ 628437 w 1664828"/>
                  <a:gd name="connsiteY13" fmla="*/ 18692 h 1671156"/>
                  <a:gd name="connsiteX14" fmla="*/ 1069872 w 1664828"/>
                  <a:gd name="connsiteY14" fmla="*/ 38398 h 1671156"/>
                  <a:gd name="connsiteX15" fmla="*/ 1199937 w 1664828"/>
                  <a:gd name="connsiteY15" fmla="*/ 164523 h 1671156"/>
                  <a:gd name="connsiteX16" fmla="*/ 1361534 w 1664828"/>
                  <a:gd name="connsiteY16" fmla="*/ 227585 h 1671156"/>
                  <a:gd name="connsiteX17" fmla="*/ 1483716 w 1664828"/>
                  <a:gd name="connsiteY17" fmla="*/ 428595 h 1671156"/>
                  <a:gd name="connsiteX18" fmla="*/ 1436420 w 1664828"/>
                  <a:gd name="connsiteY18" fmla="*/ 617781 h 1671156"/>
                  <a:gd name="connsiteX19" fmla="*/ 1531013 w 1664828"/>
                  <a:gd name="connsiteY19" fmla="*/ 767554 h 1671156"/>
                  <a:gd name="connsiteX20" fmla="*/ 1503423 w 1664828"/>
                  <a:gd name="connsiteY20" fmla="*/ 968564 h 1671156"/>
                  <a:gd name="connsiteX21" fmla="*/ 1590134 w 1664828"/>
                  <a:gd name="connsiteY21" fmla="*/ 1082864 h 1671156"/>
                  <a:gd name="connsiteX22" fmla="*/ 1491599 w 1664828"/>
                  <a:gd name="connsiteY22" fmla="*/ 1331171 h 1671156"/>
                  <a:gd name="connsiteX23" fmla="*/ 1649254 w 1664828"/>
                  <a:gd name="connsiteY23" fmla="*/ 1469119 h 1671156"/>
                  <a:gd name="connsiteX24" fmla="*/ 1487658 w 1664828"/>
                  <a:gd name="connsiteY24" fmla="*/ 1654364 h 1671156"/>
                  <a:gd name="connsiteX25" fmla="*/ 131823 w 1664828"/>
                  <a:gd name="connsiteY25" fmla="*/ 1638599 h 167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" fmla="*/ 0 w 2408803"/>
                <a:gd name="connsiteY0" fmla="*/ 2232087 h 2261428"/>
                <a:gd name="connsiteX1" fmla="*/ 59121 w 2408803"/>
                <a:gd name="connsiteY1" fmla="*/ 1834008 h 2261428"/>
                <a:gd name="connsiteX2" fmla="*/ 106417 w 2408803"/>
                <a:gd name="connsiteY2" fmla="*/ 1692118 h 2261428"/>
                <a:gd name="connsiteX3" fmla="*/ 220717 w 2408803"/>
                <a:gd name="connsiteY3" fmla="*/ 1636939 h 2261428"/>
                <a:gd name="connsiteX4" fmla="*/ 855280 w 2408803"/>
                <a:gd name="connsiteY4" fmla="*/ 1455635 h 2261428"/>
                <a:gd name="connsiteX5" fmla="*/ 851338 w 2408803"/>
                <a:gd name="connsiteY5" fmla="*/ 1459577 h 2261428"/>
                <a:gd name="connsiteX6" fmla="*/ 902576 w 2408803"/>
                <a:gd name="connsiteY6" fmla="*/ 1364983 h 2261428"/>
                <a:gd name="connsiteX7" fmla="*/ 890752 w 2408803"/>
                <a:gd name="connsiteY7" fmla="*/ 1254625 h 2261428"/>
                <a:gd name="connsiteX8" fmla="*/ 827690 w 2408803"/>
                <a:gd name="connsiteY8" fmla="*/ 1160032 h 2261428"/>
                <a:gd name="connsiteX9" fmla="*/ 780393 w 2408803"/>
                <a:gd name="connsiteY9" fmla="*/ 1053614 h 2261428"/>
                <a:gd name="connsiteX10" fmla="*/ 772511 w 2408803"/>
                <a:gd name="connsiteY10" fmla="*/ 970846 h 2261428"/>
                <a:gd name="connsiteX11" fmla="*/ 737038 w 2408803"/>
                <a:gd name="connsiteY11" fmla="*/ 939314 h 2261428"/>
                <a:gd name="connsiteX12" fmla="*/ 685800 w 2408803"/>
                <a:gd name="connsiteY12" fmla="*/ 852604 h 2261428"/>
                <a:gd name="connsiteX13" fmla="*/ 673976 w 2408803"/>
                <a:gd name="connsiteY13" fmla="*/ 742246 h 2261428"/>
                <a:gd name="connsiteX14" fmla="*/ 693683 w 2408803"/>
                <a:gd name="connsiteY14" fmla="*/ 687066 h 2261428"/>
                <a:gd name="connsiteX15" fmla="*/ 681859 w 2408803"/>
                <a:gd name="connsiteY15" fmla="*/ 596414 h 2261428"/>
                <a:gd name="connsiteX16" fmla="*/ 670035 w 2408803"/>
                <a:gd name="connsiteY16" fmla="*/ 501821 h 2261428"/>
                <a:gd name="connsiteX17" fmla="*/ 701566 w 2408803"/>
                <a:gd name="connsiteY17" fmla="*/ 332342 h 2261428"/>
                <a:gd name="connsiteX18" fmla="*/ 752804 w 2408803"/>
                <a:gd name="connsiteY18" fmla="*/ 210159 h 2261428"/>
                <a:gd name="connsiteX19" fmla="*/ 847397 w 2408803"/>
                <a:gd name="connsiteY19" fmla="*/ 127390 h 2261428"/>
                <a:gd name="connsiteX20" fmla="*/ 1056290 w 2408803"/>
                <a:gd name="connsiteY20" fmla="*/ 20973 h 2261428"/>
                <a:gd name="connsiteX21" fmla="*/ 1269124 w 2408803"/>
                <a:gd name="connsiteY21" fmla="*/ 1266 h 2261428"/>
                <a:gd name="connsiteX22" fmla="*/ 1438604 w 2408803"/>
                <a:gd name="connsiteY22" fmla="*/ 40680 h 2261428"/>
                <a:gd name="connsiteX23" fmla="*/ 1552904 w 2408803"/>
                <a:gd name="connsiteY23" fmla="*/ 99801 h 2261428"/>
                <a:gd name="connsiteX24" fmla="*/ 1596259 w 2408803"/>
                <a:gd name="connsiteY24" fmla="*/ 154980 h 2261428"/>
                <a:gd name="connsiteX25" fmla="*/ 1592317 w 2408803"/>
                <a:gd name="connsiteY25" fmla="*/ 233808 h 2261428"/>
                <a:gd name="connsiteX26" fmla="*/ 1627790 w 2408803"/>
                <a:gd name="connsiteY26" fmla="*/ 249573 h 2261428"/>
                <a:gd name="connsiteX27" fmla="*/ 1702676 w 2408803"/>
                <a:gd name="connsiteY27" fmla="*/ 308694 h 2261428"/>
                <a:gd name="connsiteX28" fmla="*/ 1730266 w 2408803"/>
                <a:gd name="connsiteY28" fmla="*/ 430877 h 2261428"/>
                <a:gd name="connsiteX29" fmla="*/ 1742090 w 2408803"/>
                <a:gd name="connsiteY29" fmla="*/ 600356 h 2261428"/>
                <a:gd name="connsiteX30" fmla="*/ 1722383 w 2408803"/>
                <a:gd name="connsiteY30" fmla="*/ 694949 h 2261428"/>
                <a:gd name="connsiteX31" fmla="*/ 1746031 w 2408803"/>
                <a:gd name="connsiteY31" fmla="*/ 758011 h 2261428"/>
                <a:gd name="connsiteX32" fmla="*/ 1702676 w 2408803"/>
                <a:gd name="connsiteY32" fmla="*/ 899901 h 2261428"/>
                <a:gd name="connsiteX33" fmla="*/ 1651438 w 2408803"/>
                <a:gd name="connsiteY33" fmla="*/ 966904 h 2261428"/>
                <a:gd name="connsiteX34" fmla="*/ 1651438 w 2408803"/>
                <a:gd name="connsiteY34" fmla="*/ 966904 h 2261428"/>
                <a:gd name="connsiteX35" fmla="*/ 1627790 w 2408803"/>
                <a:gd name="connsiteY35" fmla="*/ 986611 h 2261428"/>
                <a:gd name="connsiteX36" fmla="*/ 1604142 w 2408803"/>
                <a:gd name="connsiteY36" fmla="*/ 1128501 h 2261428"/>
                <a:gd name="connsiteX37" fmla="*/ 1533197 w 2408803"/>
                <a:gd name="connsiteY37" fmla="*/ 1258566 h 2261428"/>
                <a:gd name="connsiteX38" fmla="*/ 1509548 w 2408803"/>
                <a:gd name="connsiteY38" fmla="*/ 1309804 h 2261428"/>
                <a:gd name="connsiteX39" fmla="*/ 1525314 w 2408803"/>
                <a:gd name="connsiteY39" fmla="*/ 1408339 h 2261428"/>
                <a:gd name="connsiteX40" fmla="*/ 1592317 w 2408803"/>
                <a:gd name="connsiteY40" fmla="*/ 1491108 h 2261428"/>
                <a:gd name="connsiteX41" fmla="*/ 1848507 w 2408803"/>
                <a:gd name="connsiteY41" fmla="*/ 1550228 h 2261428"/>
                <a:gd name="connsiteX42" fmla="*/ 2077107 w 2408803"/>
                <a:gd name="connsiteY42" fmla="*/ 1609349 h 2261428"/>
                <a:gd name="connsiteX43" fmla="*/ 2211114 w 2408803"/>
                <a:gd name="connsiteY43" fmla="*/ 1652704 h 2261428"/>
                <a:gd name="connsiteX44" fmla="*/ 2325414 w 2408803"/>
                <a:gd name="connsiteY44" fmla="*/ 1696059 h 2261428"/>
                <a:gd name="connsiteX45" fmla="*/ 2360886 w 2408803"/>
                <a:gd name="connsiteY45" fmla="*/ 1849773 h 2261428"/>
                <a:gd name="connsiteX46" fmla="*/ 2388476 w 2408803"/>
                <a:gd name="connsiteY46" fmla="*/ 2050783 h 2261428"/>
                <a:gd name="connsiteX47" fmla="*/ 2408183 w 2408803"/>
                <a:gd name="connsiteY47" fmla="*/ 2232087 h 2261428"/>
                <a:gd name="connsiteX48" fmla="*/ 2404242 w 2408803"/>
                <a:gd name="connsiteY48" fmla="*/ 2232087 h 2261428"/>
                <a:gd name="connsiteX49" fmla="*/ 59121 w 2408803"/>
                <a:gd name="connsiteY49" fmla="*/ 2224204 h 2261428"/>
                <a:gd name="connsiteX50" fmla="*/ 0 w 2408803"/>
                <a:gd name="connsiteY50" fmla="*/ 2232087 h 2261428"/>
                <a:gd name="connsiteX0" fmla="*/ 241 w 2409044"/>
                <a:gd name="connsiteY0" fmla="*/ 2232087 h 2245516"/>
                <a:gd name="connsiteX1" fmla="*/ 59362 w 2409044"/>
                <a:gd name="connsiteY1" fmla="*/ 1834008 h 2245516"/>
                <a:gd name="connsiteX2" fmla="*/ 106658 w 2409044"/>
                <a:gd name="connsiteY2" fmla="*/ 1692118 h 2245516"/>
                <a:gd name="connsiteX3" fmla="*/ 220958 w 2409044"/>
                <a:gd name="connsiteY3" fmla="*/ 1636939 h 2245516"/>
                <a:gd name="connsiteX4" fmla="*/ 855521 w 2409044"/>
                <a:gd name="connsiteY4" fmla="*/ 1455635 h 2245516"/>
                <a:gd name="connsiteX5" fmla="*/ 851579 w 2409044"/>
                <a:gd name="connsiteY5" fmla="*/ 1459577 h 2245516"/>
                <a:gd name="connsiteX6" fmla="*/ 902817 w 2409044"/>
                <a:gd name="connsiteY6" fmla="*/ 1364983 h 2245516"/>
                <a:gd name="connsiteX7" fmla="*/ 890993 w 2409044"/>
                <a:gd name="connsiteY7" fmla="*/ 1254625 h 2245516"/>
                <a:gd name="connsiteX8" fmla="*/ 827931 w 2409044"/>
                <a:gd name="connsiteY8" fmla="*/ 1160032 h 2245516"/>
                <a:gd name="connsiteX9" fmla="*/ 780634 w 2409044"/>
                <a:gd name="connsiteY9" fmla="*/ 1053614 h 2245516"/>
                <a:gd name="connsiteX10" fmla="*/ 772752 w 2409044"/>
                <a:gd name="connsiteY10" fmla="*/ 970846 h 2245516"/>
                <a:gd name="connsiteX11" fmla="*/ 737279 w 2409044"/>
                <a:gd name="connsiteY11" fmla="*/ 939314 h 2245516"/>
                <a:gd name="connsiteX12" fmla="*/ 686041 w 2409044"/>
                <a:gd name="connsiteY12" fmla="*/ 852604 h 2245516"/>
                <a:gd name="connsiteX13" fmla="*/ 674217 w 2409044"/>
                <a:gd name="connsiteY13" fmla="*/ 742246 h 2245516"/>
                <a:gd name="connsiteX14" fmla="*/ 693924 w 2409044"/>
                <a:gd name="connsiteY14" fmla="*/ 687066 h 2245516"/>
                <a:gd name="connsiteX15" fmla="*/ 682100 w 2409044"/>
                <a:gd name="connsiteY15" fmla="*/ 596414 h 2245516"/>
                <a:gd name="connsiteX16" fmla="*/ 670276 w 2409044"/>
                <a:gd name="connsiteY16" fmla="*/ 501821 h 2245516"/>
                <a:gd name="connsiteX17" fmla="*/ 701807 w 2409044"/>
                <a:gd name="connsiteY17" fmla="*/ 332342 h 2245516"/>
                <a:gd name="connsiteX18" fmla="*/ 753045 w 2409044"/>
                <a:gd name="connsiteY18" fmla="*/ 210159 h 2245516"/>
                <a:gd name="connsiteX19" fmla="*/ 847638 w 2409044"/>
                <a:gd name="connsiteY19" fmla="*/ 127390 h 2245516"/>
                <a:gd name="connsiteX20" fmla="*/ 1056531 w 2409044"/>
                <a:gd name="connsiteY20" fmla="*/ 20973 h 2245516"/>
                <a:gd name="connsiteX21" fmla="*/ 1269365 w 2409044"/>
                <a:gd name="connsiteY21" fmla="*/ 1266 h 2245516"/>
                <a:gd name="connsiteX22" fmla="*/ 1438845 w 2409044"/>
                <a:gd name="connsiteY22" fmla="*/ 40680 h 2245516"/>
                <a:gd name="connsiteX23" fmla="*/ 1553145 w 2409044"/>
                <a:gd name="connsiteY23" fmla="*/ 99801 h 2245516"/>
                <a:gd name="connsiteX24" fmla="*/ 1596500 w 2409044"/>
                <a:gd name="connsiteY24" fmla="*/ 154980 h 2245516"/>
                <a:gd name="connsiteX25" fmla="*/ 1592558 w 2409044"/>
                <a:gd name="connsiteY25" fmla="*/ 233808 h 2245516"/>
                <a:gd name="connsiteX26" fmla="*/ 1628031 w 2409044"/>
                <a:gd name="connsiteY26" fmla="*/ 249573 h 2245516"/>
                <a:gd name="connsiteX27" fmla="*/ 1702917 w 2409044"/>
                <a:gd name="connsiteY27" fmla="*/ 308694 h 2245516"/>
                <a:gd name="connsiteX28" fmla="*/ 1730507 w 2409044"/>
                <a:gd name="connsiteY28" fmla="*/ 430877 h 2245516"/>
                <a:gd name="connsiteX29" fmla="*/ 1742331 w 2409044"/>
                <a:gd name="connsiteY29" fmla="*/ 600356 h 2245516"/>
                <a:gd name="connsiteX30" fmla="*/ 1722624 w 2409044"/>
                <a:gd name="connsiteY30" fmla="*/ 694949 h 2245516"/>
                <a:gd name="connsiteX31" fmla="*/ 1746272 w 2409044"/>
                <a:gd name="connsiteY31" fmla="*/ 758011 h 2245516"/>
                <a:gd name="connsiteX32" fmla="*/ 1702917 w 2409044"/>
                <a:gd name="connsiteY32" fmla="*/ 899901 h 2245516"/>
                <a:gd name="connsiteX33" fmla="*/ 1651679 w 2409044"/>
                <a:gd name="connsiteY33" fmla="*/ 966904 h 2245516"/>
                <a:gd name="connsiteX34" fmla="*/ 1651679 w 2409044"/>
                <a:gd name="connsiteY34" fmla="*/ 966904 h 2245516"/>
                <a:gd name="connsiteX35" fmla="*/ 1628031 w 2409044"/>
                <a:gd name="connsiteY35" fmla="*/ 986611 h 2245516"/>
                <a:gd name="connsiteX36" fmla="*/ 1604383 w 2409044"/>
                <a:gd name="connsiteY36" fmla="*/ 1128501 h 2245516"/>
                <a:gd name="connsiteX37" fmla="*/ 1533438 w 2409044"/>
                <a:gd name="connsiteY37" fmla="*/ 1258566 h 2245516"/>
                <a:gd name="connsiteX38" fmla="*/ 1509789 w 2409044"/>
                <a:gd name="connsiteY38" fmla="*/ 1309804 h 2245516"/>
                <a:gd name="connsiteX39" fmla="*/ 1525555 w 2409044"/>
                <a:gd name="connsiteY39" fmla="*/ 1408339 h 2245516"/>
                <a:gd name="connsiteX40" fmla="*/ 1592558 w 2409044"/>
                <a:gd name="connsiteY40" fmla="*/ 1491108 h 2245516"/>
                <a:gd name="connsiteX41" fmla="*/ 1848748 w 2409044"/>
                <a:gd name="connsiteY41" fmla="*/ 1550228 h 2245516"/>
                <a:gd name="connsiteX42" fmla="*/ 2077348 w 2409044"/>
                <a:gd name="connsiteY42" fmla="*/ 1609349 h 2245516"/>
                <a:gd name="connsiteX43" fmla="*/ 2211355 w 2409044"/>
                <a:gd name="connsiteY43" fmla="*/ 1652704 h 2245516"/>
                <a:gd name="connsiteX44" fmla="*/ 2325655 w 2409044"/>
                <a:gd name="connsiteY44" fmla="*/ 1696059 h 2245516"/>
                <a:gd name="connsiteX45" fmla="*/ 2361127 w 2409044"/>
                <a:gd name="connsiteY45" fmla="*/ 1849773 h 2245516"/>
                <a:gd name="connsiteX46" fmla="*/ 2388717 w 2409044"/>
                <a:gd name="connsiteY46" fmla="*/ 2050783 h 2245516"/>
                <a:gd name="connsiteX47" fmla="*/ 2408424 w 2409044"/>
                <a:gd name="connsiteY47" fmla="*/ 2232087 h 2245516"/>
                <a:gd name="connsiteX48" fmla="*/ 2404483 w 2409044"/>
                <a:gd name="connsiteY48" fmla="*/ 2232087 h 2245516"/>
                <a:gd name="connsiteX49" fmla="*/ 59362 w 2409044"/>
                <a:gd name="connsiteY49" fmla="*/ 2224204 h 2245516"/>
                <a:gd name="connsiteX50" fmla="*/ 241 w 2409044"/>
                <a:gd name="connsiteY50" fmla="*/ 2232087 h 2245516"/>
                <a:gd name="connsiteX0" fmla="*/ 62062 w 2470865"/>
                <a:gd name="connsiteY0" fmla="*/ 2232087 h 2262785"/>
                <a:gd name="connsiteX1" fmla="*/ 121183 w 2470865"/>
                <a:gd name="connsiteY1" fmla="*/ 1834008 h 2262785"/>
                <a:gd name="connsiteX2" fmla="*/ 168479 w 2470865"/>
                <a:gd name="connsiteY2" fmla="*/ 1692118 h 2262785"/>
                <a:gd name="connsiteX3" fmla="*/ 282779 w 2470865"/>
                <a:gd name="connsiteY3" fmla="*/ 1636939 h 2262785"/>
                <a:gd name="connsiteX4" fmla="*/ 917342 w 2470865"/>
                <a:gd name="connsiteY4" fmla="*/ 1455635 h 2262785"/>
                <a:gd name="connsiteX5" fmla="*/ 913400 w 2470865"/>
                <a:gd name="connsiteY5" fmla="*/ 1459577 h 2262785"/>
                <a:gd name="connsiteX6" fmla="*/ 964638 w 2470865"/>
                <a:gd name="connsiteY6" fmla="*/ 1364983 h 2262785"/>
                <a:gd name="connsiteX7" fmla="*/ 952814 w 2470865"/>
                <a:gd name="connsiteY7" fmla="*/ 1254625 h 2262785"/>
                <a:gd name="connsiteX8" fmla="*/ 889752 w 2470865"/>
                <a:gd name="connsiteY8" fmla="*/ 1160032 h 2262785"/>
                <a:gd name="connsiteX9" fmla="*/ 842455 w 2470865"/>
                <a:gd name="connsiteY9" fmla="*/ 1053614 h 2262785"/>
                <a:gd name="connsiteX10" fmla="*/ 834573 w 2470865"/>
                <a:gd name="connsiteY10" fmla="*/ 970846 h 2262785"/>
                <a:gd name="connsiteX11" fmla="*/ 799100 w 2470865"/>
                <a:gd name="connsiteY11" fmla="*/ 939314 h 2262785"/>
                <a:gd name="connsiteX12" fmla="*/ 747862 w 2470865"/>
                <a:gd name="connsiteY12" fmla="*/ 852604 h 2262785"/>
                <a:gd name="connsiteX13" fmla="*/ 736038 w 2470865"/>
                <a:gd name="connsiteY13" fmla="*/ 742246 h 2262785"/>
                <a:gd name="connsiteX14" fmla="*/ 755745 w 2470865"/>
                <a:gd name="connsiteY14" fmla="*/ 687066 h 2262785"/>
                <a:gd name="connsiteX15" fmla="*/ 743921 w 2470865"/>
                <a:gd name="connsiteY15" fmla="*/ 596414 h 2262785"/>
                <a:gd name="connsiteX16" fmla="*/ 732097 w 2470865"/>
                <a:gd name="connsiteY16" fmla="*/ 501821 h 2262785"/>
                <a:gd name="connsiteX17" fmla="*/ 763628 w 2470865"/>
                <a:gd name="connsiteY17" fmla="*/ 332342 h 2262785"/>
                <a:gd name="connsiteX18" fmla="*/ 814866 w 2470865"/>
                <a:gd name="connsiteY18" fmla="*/ 210159 h 2262785"/>
                <a:gd name="connsiteX19" fmla="*/ 909459 w 2470865"/>
                <a:gd name="connsiteY19" fmla="*/ 127390 h 2262785"/>
                <a:gd name="connsiteX20" fmla="*/ 1118352 w 2470865"/>
                <a:gd name="connsiteY20" fmla="*/ 20973 h 2262785"/>
                <a:gd name="connsiteX21" fmla="*/ 1331186 w 2470865"/>
                <a:gd name="connsiteY21" fmla="*/ 1266 h 2262785"/>
                <a:gd name="connsiteX22" fmla="*/ 1500666 w 2470865"/>
                <a:gd name="connsiteY22" fmla="*/ 40680 h 2262785"/>
                <a:gd name="connsiteX23" fmla="*/ 1614966 w 2470865"/>
                <a:gd name="connsiteY23" fmla="*/ 99801 h 2262785"/>
                <a:gd name="connsiteX24" fmla="*/ 1658321 w 2470865"/>
                <a:gd name="connsiteY24" fmla="*/ 154980 h 2262785"/>
                <a:gd name="connsiteX25" fmla="*/ 1654379 w 2470865"/>
                <a:gd name="connsiteY25" fmla="*/ 233808 h 2262785"/>
                <a:gd name="connsiteX26" fmla="*/ 1689852 w 2470865"/>
                <a:gd name="connsiteY26" fmla="*/ 249573 h 2262785"/>
                <a:gd name="connsiteX27" fmla="*/ 1764738 w 2470865"/>
                <a:gd name="connsiteY27" fmla="*/ 308694 h 2262785"/>
                <a:gd name="connsiteX28" fmla="*/ 1792328 w 2470865"/>
                <a:gd name="connsiteY28" fmla="*/ 430877 h 2262785"/>
                <a:gd name="connsiteX29" fmla="*/ 1804152 w 2470865"/>
                <a:gd name="connsiteY29" fmla="*/ 600356 h 2262785"/>
                <a:gd name="connsiteX30" fmla="*/ 1784445 w 2470865"/>
                <a:gd name="connsiteY30" fmla="*/ 694949 h 2262785"/>
                <a:gd name="connsiteX31" fmla="*/ 1808093 w 2470865"/>
                <a:gd name="connsiteY31" fmla="*/ 758011 h 2262785"/>
                <a:gd name="connsiteX32" fmla="*/ 1764738 w 2470865"/>
                <a:gd name="connsiteY32" fmla="*/ 899901 h 2262785"/>
                <a:gd name="connsiteX33" fmla="*/ 1713500 w 2470865"/>
                <a:gd name="connsiteY33" fmla="*/ 966904 h 2262785"/>
                <a:gd name="connsiteX34" fmla="*/ 1713500 w 2470865"/>
                <a:gd name="connsiteY34" fmla="*/ 966904 h 2262785"/>
                <a:gd name="connsiteX35" fmla="*/ 1689852 w 2470865"/>
                <a:gd name="connsiteY35" fmla="*/ 986611 h 2262785"/>
                <a:gd name="connsiteX36" fmla="*/ 1666204 w 2470865"/>
                <a:gd name="connsiteY36" fmla="*/ 1128501 h 2262785"/>
                <a:gd name="connsiteX37" fmla="*/ 1595259 w 2470865"/>
                <a:gd name="connsiteY37" fmla="*/ 1258566 h 2262785"/>
                <a:gd name="connsiteX38" fmla="*/ 1571610 w 2470865"/>
                <a:gd name="connsiteY38" fmla="*/ 1309804 h 2262785"/>
                <a:gd name="connsiteX39" fmla="*/ 1587376 w 2470865"/>
                <a:gd name="connsiteY39" fmla="*/ 1408339 h 2262785"/>
                <a:gd name="connsiteX40" fmla="*/ 1654379 w 2470865"/>
                <a:gd name="connsiteY40" fmla="*/ 1491108 h 2262785"/>
                <a:gd name="connsiteX41" fmla="*/ 1910569 w 2470865"/>
                <a:gd name="connsiteY41" fmla="*/ 1550228 h 2262785"/>
                <a:gd name="connsiteX42" fmla="*/ 2139169 w 2470865"/>
                <a:gd name="connsiteY42" fmla="*/ 1609349 h 2262785"/>
                <a:gd name="connsiteX43" fmla="*/ 2273176 w 2470865"/>
                <a:gd name="connsiteY43" fmla="*/ 1652704 h 2262785"/>
                <a:gd name="connsiteX44" fmla="*/ 2387476 w 2470865"/>
                <a:gd name="connsiteY44" fmla="*/ 1696059 h 2262785"/>
                <a:gd name="connsiteX45" fmla="*/ 2422948 w 2470865"/>
                <a:gd name="connsiteY45" fmla="*/ 1849773 h 2262785"/>
                <a:gd name="connsiteX46" fmla="*/ 2450538 w 2470865"/>
                <a:gd name="connsiteY46" fmla="*/ 2050783 h 2262785"/>
                <a:gd name="connsiteX47" fmla="*/ 2470245 w 2470865"/>
                <a:gd name="connsiteY47" fmla="*/ 2232087 h 2262785"/>
                <a:gd name="connsiteX48" fmla="*/ 2466304 w 2470865"/>
                <a:gd name="connsiteY48" fmla="*/ 2232087 h 2262785"/>
                <a:gd name="connsiteX49" fmla="*/ 1090762 w 2470865"/>
                <a:gd name="connsiteY49" fmla="*/ 2228145 h 2262785"/>
                <a:gd name="connsiteX50" fmla="*/ 62062 w 2470865"/>
                <a:gd name="connsiteY50" fmla="*/ 2232087 h 2262785"/>
                <a:gd name="connsiteX0" fmla="*/ 18957 w 2427760"/>
                <a:gd name="connsiteY0" fmla="*/ 2232087 h 2256644"/>
                <a:gd name="connsiteX1" fmla="*/ 78078 w 2427760"/>
                <a:gd name="connsiteY1" fmla="*/ 1834008 h 2256644"/>
                <a:gd name="connsiteX2" fmla="*/ 125374 w 2427760"/>
                <a:gd name="connsiteY2" fmla="*/ 1692118 h 2256644"/>
                <a:gd name="connsiteX3" fmla="*/ 239674 w 2427760"/>
                <a:gd name="connsiteY3" fmla="*/ 1636939 h 2256644"/>
                <a:gd name="connsiteX4" fmla="*/ 874237 w 2427760"/>
                <a:gd name="connsiteY4" fmla="*/ 1455635 h 2256644"/>
                <a:gd name="connsiteX5" fmla="*/ 870295 w 2427760"/>
                <a:gd name="connsiteY5" fmla="*/ 1459577 h 2256644"/>
                <a:gd name="connsiteX6" fmla="*/ 921533 w 2427760"/>
                <a:gd name="connsiteY6" fmla="*/ 1364983 h 2256644"/>
                <a:gd name="connsiteX7" fmla="*/ 909709 w 2427760"/>
                <a:gd name="connsiteY7" fmla="*/ 1254625 h 2256644"/>
                <a:gd name="connsiteX8" fmla="*/ 846647 w 2427760"/>
                <a:gd name="connsiteY8" fmla="*/ 1160032 h 2256644"/>
                <a:gd name="connsiteX9" fmla="*/ 799350 w 2427760"/>
                <a:gd name="connsiteY9" fmla="*/ 1053614 h 2256644"/>
                <a:gd name="connsiteX10" fmla="*/ 791468 w 2427760"/>
                <a:gd name="connsiteY10" fmla="*/ 970846 h 2256644"/>
                <a:gd name="connsiteX11" fmla="*/ 755995 w 2427760"/>
                <a:gd name="connsiteY11" fmla="*/ 939314 h 2256644"/>
                <a:gd name="connsiteX12" fmla="*/ 704757 w 2427760"/>
                <a:gd name="connsiteY12" fmla="*/ 852604 h 2256644"/>
                <a:gd name="connsiteX13" fmla="*/ 692933 w 2427760"/>
                <a:gd name="connsiteY13" fmla="*/ 742246 h 2256644"/>
                <a:gd name="connsiteX14" fmla="*/ 712640 w 2427760"/>
                <a:gd name="connsiteY14" fmla="*/ 687066 h 2256644"/>
                <a:gd name="connsiteX15" fmla="*/ 700816 w 2427760"/>
                <a:gd name="connsiteY15" fmla="*/ 596414 h 2256644"/>
                <a:gd name="connsiteX16" fmla="*/ 688992 w 2427760"/>
                <a:gd name="connsiteY16" fmla="*/ 501821 h 2256644"/>
                <a:gd name="connsiteX17" fmla="*/ 720523 w 2427760"/>
                <a:gd name="connsiteY17" fmla="*/ 332342 h 2256644"/>
                <a:gd name="connsiteX18" fmla="*/ 771761 w 2427760"/>
                <a:gd name="connsiteY18" fmla="*/ 210159 h 2256644"/>
                <a:gd name="connsiteX19" fmla="*/ 866354 w 2427760"/>
                <a:gd name="connsiteY19" fmla="*/ 127390 h 2256644"/>
                <a:gd name="connsiteX20" fmla="*/ 1075247 w 2427760"/>
                <a:gd name="connsiteY20" fmla="*/ 20973 h 2256644"/>
                <a:gd name="connsiteX21" fmla="*/ 1288081 w 2427760"/>
                <a:gd name="connsiteY21" fmla="*/ 1266 h 2256644"/>
                <a:gd name="connsiteX22" fmla="*/ 1457561 w 2427760"/>
                <a:gd name="connsiteY22" fmla="*/ 40680 h 2256644"/>
                <a:gd name="connsiteX23" fmla="*/ 1571861 w 2427760"/>
                <a:gd name="connsiteY23" fmla="*/ 99801 h 2256644"/>
                <a:gd name="connsiteX24" fmla="*/ 1615216 w 2427760"/>
                <a:gd name="connsiteY24" fmla="*/ 154980 h 2256644"/>
                <a:gd name="connsiteX25" fmla="*/ 1611274 w 2427760"/>
                <a:gd name="connsiteY25" fmla="*/ 233808 h 2256644"/>
                <a:gd name="connsiteX26" fmla="*/ 1646747 w 2427760"/>
                <a:gd name="connsiteY26" fmla="*/ 249573 h 2256644"/>
                <a:gd name="connsiteX27" fmla="*/ 1721633 w 2427760"/>
                <a:gd name="connsiteY27" fmla="*/ 308694 h 2256644"/>
                <a:gd name="connsiteX28" fmla="*/ 1749223 w 2427760"/>
                <a:gd name="connsiteY28" fmla="*/ 430877 h 2256644"/>
                <a:gd name="connsiteX29" fmla="*/ 1761047 w 2427760"/>
                <a:gd name="connsiteY29" fmla="*/ 600356 h 2256644"/>
                <a:gd name="connsiteX30" fmla="*/ 1741340 w 2427760"/>
                <a:gd name="connsiteY30" fmla="*/ 694949 h 2256644"/>
                <a:gd name="connsiteX31" fmla="*/ 1764988 w 2427760"/>
                <a:gd name="connsiteY31" fmla="*/ 758011 h 2256644"/>
                <a:gd name="connsiteX32" fmla="*/ 1721633 w 2427760"/>
                <a:gd name="connsiteY32" fmla="*/ 899901 h 2256644"/>
                <a:gd name="connsiteX33" fmla="*/ 1670395 w 2427760"/>
                <a:gd name="connsiteY33" fmla="*/ 966904 h 2256644"/>
                <a:gd name="connsiteX34" fmla="*/ 1670395 w 2427760"/>
                <a:gd name="connsiteY34" fmla="*/ 966904 h 2256644"/>
                <a:gd name="connsiteX35" fmla="*/ 1646747 w 2427760"/>
                <a:gd name="connsiteY35" fmla="*/ 986611 h 2256644"/>
                <a:gd name="connsiteX36" fmla="*/ 1623099 w 2427760"/>
                <a:gd name="connsiteY36" fmla="*/ 1128501 h 2256644"/>
                <a:gd name="connsiteX37" fmla="*/ 1552154 w 2427760"/>
                <a:gd name="connsiteY37" fmla="*/ 1258566 h 2256644"/>
                <a:gd name="connsiteX38" fmla="*/ 1528505 w 2427760"/>
                <a:gd name="connsiteY38" fmla="*/ 1309804 h 2256644"/>
                <a:gd name="connsiteX39" fmla="*/ 1544271 w 2427760"/>
                <a:gd name="connsiteY39" fmla="*/ 1408339 h 2256644"/>
                <a:gd name="connsiteX40" fmla="*/ 1611274 w 2427760"/>
                <a:gd name="connsiteY40" fmla="*/ 1491108 h 2256644"/>
                <a:gd name="connsiteX41" fmla="*/ 1867464 w 2427760"/>
                <a:gd name="connsiteY41" fmla="*/ 1550228 h 2256644"/>
                <a:gd name="connsiteX42" fmla="*/ 2096064 w 2427760"/>
                <a:gd name="connsiteY42" fmla="*/ 1609349 h 2256644"/>
                <a:gd name="connsiteX43" fmla="*/ 2230071 w 2427760"/>
                <a:gd name="connsiteY43" fmla="*/ 1652704 h 2256644"/>
                <a:gd name="connsiteX44" fmla="*/ 2344371 w 2427760"/>
                <a:gd name="connsiteY44" fmla="*/ 1696059 h 2256644"/>
                <a:gd name="connsiteX45" fmla="*/ 2379843 w 2427760"/>
                <a:gd name="connsiteY45" fmla="*/ 1849773 h 2256644"/>
                <a:gd name="connsiteX46" fmla="*/ 2407433 w 2427760"/>
                <a:gd name="connsiteY46" fmla="*/ 2050783 h 2256644"/>
                <a:gd name="connsiteX47" fmla="*/ 2427140 w 2427760"/>
                <a:gd name="connsiteY47" fmla="*/ 2232087 h 2256644"/>
                <a:gd name="connsiteX48" fmla="*/ 2423199 w 2427760"/>
                <a:gd name="connsiteY48" fmla="*/ 2232087 h 2256644"/>
                <a:gd name="connsiteX49" fmla="*/ 440685 w 2427760"/>
                <a:gd name="connsiteY49" fmla="*/ 2208438 h 2256644"/>
                <a:gd name="connsiteX50" fmla="*/ 18957 w 2427760"/>
                <a:gd name="connsiteY50" fmla="*/ 2232087 h 2256644"/>
                <a:gd name="connsiteX0" fmla="*/ 18957 w 2427760"/>
                <a:gd name="connsiteY0" fmla="*/ 2232087 h 2255961"/>
                <a:gd name="connsiteX1" fmla="*/ 78078 w 2427760"/>
                <a:gd name="connsiteY1" fmla="*/ 1834008 h 2255961"/>
                <a:gd name="connsiteX2" fmla="*/ 125374 w 2427760"/>
                <a:gd name="connsiteY2" fmla="*/ 1692118 h 2255961"/>
                <a:gd name="connsiteX3" fmla="*/ 239674 w 2427760"/>
                <a:gd name="connsiteY3" fmla="*/ 1636939 h 2255961"/>
                <a:gd name="connsiteX4" fmla="*/ 874237 w 2427760"/>
                <a:gd name="connsiteY4" fmla="*/ 1455635 h 2255961"/>
                <a:gd name="connsiteX5" fmla="*/ 870295 w 2427760"/>
                <a:gd name="connsiteY5" fmla="*/ 1459577 h 2255961"/>
                <a:gd name="connsiteX6" fmla="*/ 921533 w 2427760"/>
                <a:gd name="connsiteY6" fmla="*/ 1364983 h 2255961"/>
                <a:gd name="connsiteX7" fmla="*/ 909709 w 2427760"/>
                <a:gd name="connsiteY7" fmla="*/ 1254625 h 2255961"/>
                <a:gd name="connsiteX8" fmla="*/ 846647 w 2427760"/>
                <a:gd name="connsiteY8" fmla="*/ 1160032 h 2255961"/>
                <a:gd name="connsiteX9" fmla="*/ 799350 w 2427760"/>
                <a:gd name="connsiteY9" fmla="*/ 1053614 h 2255961"/>
                <a:gd name="connsiteX10" fmla="*/ 791468 w 2427760"/>
                <a:gd name="connsiteY10" fmla="*/ 970846 h 2255961"/>
                <a:gd name="connsiteX11" fmla="*/ 755995 w 2427760"/>
                <a:gd name="connsiteY11" fmla="*/ 939314 h 2255961"/>
                <a:gd name="connsiteX12" fmla="*/ 704757 w 2427760"/>
                <a:gd name="connsiteY12" fmla="*/ 852604 h 2255961"/>
                <a:gd name="connsiteX13" fmla="*/ 692933 w 2427760"/>
                <a:gd name="connsiteY13" fmla="*/ 742246 h 2255961"/>
                <a:gd name="connsiteX14" fmla="*/ 712640 w 2427760"/>
                <a:gd name="connsiteY14" fmla="*/ 687066 h 2255961"/>
                <a:gd name="connsiteX15" fmla="*/ 700816 w 2427760"/>
                <a:gd name="connsiteY15" fmla="*/ 596414 h 2255961"/>
                <a:gd name="connsiteX16" fmla="*/ 688992 w 2427760"/>
                <a:gd name="connsiteY16" fmla="*/ 501821 h 2255961"/>
                <a:gd name="connsiteX17" fmla="*/ 720523 w 2427760"/>
                <a:gd name="connsiteY17" fmla="*/ 332342 h 2255961"/>
                <a:gd name="connsiteX18" fmla="*/ 771761 w 2427760"/>
                <a:gd name="connsiteY18" fmla="*/ 210159 h 2255961"/>
                <a:gd name="connsiteX19" fmla="*/ 866354 w 2427760"/>
                <a:gd name="connsiteY19" fmla="*/ 127390 h 2255961"/>
                <a:gd name="connsiteX20" fmla="*/ 1075247 w 2427760"/>
                <a:gd name="connsiteY20" fmla="*/ 20973 h 2255961"/>
                <a:gd name="connsiteX21" fmla="*/ 1288081 w 2427760"/>
                <a:gd name="connsiteY21" fmla="*/ 1266 h 2255961"/>
                <a:gd name="connsiteX22" fmla="*/ 1457561 w 2427760"/>
                <a:gd name="connsiteY22" fmla="*/ 40680 h 2255961"/>
                <a:gd name="connsiteX23" fmla="*/ 1571861 w 2427760"/>
                <a:gd name="connsiteY23" fmla="*/ 99801 h 2255961"/>
                <a:gd name="connsiteX24" fmla="*/ 1615216 w 2427760"/>
                <a:gd name="connsiteY24" fmla="*/ 154980 h 2255961"/>
                <a:gd name="connsiteX25" fmla="*/ 1611274 w 2427760"/>
                <a:gd name="connsiteY25" fmla="*/ 233808 h 2255961"/>
                <a:gd name="connsiteX26" fmla="*/ 1646747 w 2427760"/>
                <a:gd name="connsiteY26" fmla="*/ 249573 h 2255961"/>
                <a:gd name="connsiteX27" fmla="*/ 1721633 w 2427760"/>
                <a:gd name="connsiteY27" fmla="*/ 308694 h 2255961"/>
                <a:gd name="connsiteX28" fmla="*/ 1749223 w 2427760"/>
                <a:gd name="connsiteY28" fmla="*/ 430877 h 2255961"/>
                <a:gd name="connsiteX29" fmla="*/ 1761047 w 2427760"/>
                <a:gd name="connsiteY29" fmla="*/ 600356 h 2255961"/>
                <a:gd name="connsiteX30" fmla="*/ 1741340 w 2427760"/>
                <a:gd name="connsiteY30" fmla="*/ 694949 h 2255961"/>
                <a:gd name="connsiteX31" fmla="*/ 1764988 w 2427760"/>
                <a:gd name="connsiteY31" fmla="*/ 758011 h 2255961"/>
                <a:gd name="connsiteX32" fmla="*/ 1721633 w 2427760"/>
                <a:gd name="connsiteY32" fmla="*/ 899901 h 2255961"/>
                <a:gd name="connsiteX33" fmla="*/ 1670395 w 2427760"/>
                <a:gd name="connsiteY33" fmla="*/ 966904 h 2255961"/>
                <a:gd name="connsiteX34" fmla="*/ 1670395 w 2427760"/>
                <a:gd name="connsiteY34" fmla="*/ 966904 h 2255961"/>
                <a:gd name="connsiteX35" fmla="*/ 1646747 w 2427760"/>
                <a:gd name="connsiteY35" fmla="*/ 986611 h 2255961"/>
                <a:gd name="connsiteX36" fmla="*/ 1623099 w 2427760"/>
                <a:gd name="connsiteY36" fmla="*/ 1128501 h 2255961"/>
                <a:gd name="connsiteX37" fmla="*/ 1552154 w 2427760"/>
                <a:gd name="connsiteY37" fmla="*/ 1258566 h 2255961"/>
                <a:gd name="connsiteX38" fmla="*/ 1528505 w 2427760"/>
                <a:gd name="connsiteY38" fmla="*/ 1309804 h 2255961"/>
                <a:gd name="connsiteX39" fmla="*/ 1544271 w 2427760"/>
                <a:gd name="connsiteY39" fmla="*/ 1408339 h 2255961"/>
                <a:gd name="connsiteX40" fmla="*/ 1611274 w 2427760"/>
                <a:gd name="connsiteY40" fmla="*/ 1491108 h 2255961"/>
                <a:gd name="connsiteX41" fmla="*/ 1867464 w 2427760"/>
                <a:gd name="connsiteY41" fmla="*/ 1550228 h 2255961"/>
                <a:gd name="connsiteX42" fmla="*/ 2096064 w 2427760"/>
                <a:gd name="connsiteY42" fmla="*/ 1609349 h 2255961"/>
                <a:gd name="connsiteX43" fmla="*/ 2230071 w 2427760"/>
                <a:gd name="connsiteY43" fmla="*/ 1652704 h 2255961"/>
                <a:gd name="connsiteX44" fmla="*/ 2344371 w 2427760"/>
                <a:gd name="connsiteY44" fmla="*/ 1696059 h 2255961"/>
                <a:gd name="connsiteX45" fmla="*/ 2379843 w 2427760"/>
                <a:gd name="connsiteY45" fmla="*/ 1849773 h 2255961"/>
                <a:gd name="connsiteX46" fmla="*/ 2407433 w 2427760"/>
                <a:gd name="connsiteY46" fmla="*/ 2050783 h 2255961"/>
                <a:gd name="connsiteX47" fmla="*/ 2427140 w 2427760"/>
                <a:gd name="connsiteY47" fmla="*/ 2232087 h 2255961"/>
                <a:gd name="connsiteX48" fmla="*/ 2423199 w 2427760"/>
                <a:gd name="connsiteY48" fmla="*/ 2232087 h 2255961"/>
                <a:gd name="connsiteX49" fmla="*/ 440685 w 2427760"/>
                <a:gd name="connsiteY49" fmla="*/ 2208438 h 2255961"/>
                <a:gd name="connsiteX50" fmla="*/ 18957 w 2427760"/>
                <a:gd name="connsiteY50" fmla="*/ 2232087 h 2255961"/>
                <a:gd name="connsiteX0" fmla="*/ 76709 w 2485512"/>
                <a:gd name="connsiteY0" fmla="*/ 2232087 h 2264696"/>
                <a:gd name="connsiteX1" fmla="*/ 135830 w 2485512"/>
                <a:gd name="connsiteY1" fmla="*/ 1834008 h 2264696"/>
                <a:gd name="connsiteX2" fmla="*/ 183126 w 2485512"/>
                <a:gd name="connsiteY2" fmla="*/ 1692118 h 2264696"/>
                <a:gd name="connsiteX3" fmla="*/ 297426 w 2485512"/>
                <a:gd name="connsiteY3" fmla="*/ 1636939 h 2264696"/>
                <a:gd name="connsiteX4" fmla="*/ 931989 w 2485512"/>
                <a:gd name="connsiteY4" fmla="*/ 1455635 h 2264696"/>
                <a:gd name="connsiteX5" fmla="*/ 928047 w 2485512"/>
                <a:gd name="connsiteY5" fmla="*/ 1459577 h 2264696"/>
                <a:gd name="connsiteX6" fmla="*/ 979285 w 2485512"/>
                <a:gd name="connsiteY6" fmla="*/ 1364983 h 2264696"/>
                <a:gd name="connsiteX7" fmla="*/ 967461 w 2485512"/>
                <a:gd name="connsiteY7" fmla="*/ 1254625 h 2264696"/>
                <a:gd name="connsiteX8" fmla="*/ 904399 w 2485512"/>
                <a:gd name="connsiteY8" fmla="*/ 1160032 h 2264696"/>
                <a:gd name="connsiteX9" fmla="*/ 857102 w 2485512"/>
                <a:gd name="connsiteY9" fmla="*/ 1053614 h 2264696"/>
                <a:gd name="connsiteX10" fmla="*/ 849220 w 2485512"/>
                <a:gd name="connsiteY10" fmla="*/ 970846 h 2264696"/>
                <a:gd name="connsiteX11" fmla="*/ 813747 w 2485512"/>
                <a:gd name="connsiteY11" fmla="*/ 939314 h 2264696"/>
                <a:gd name="connsiteX12" fmla="*/ 762509 w 2485512"/>
                <a:gd name="connsiteY12" fmla="*/ 852604 h 2264696"/>
                <a:gd name="connsiteX13" fmla="*/ 750685 w 2485512"/>
                <a:gd name="connsiteY13" fmla="*/ 742246 h 2264696"/>
                <a:gd name="connsiteX14" fmla="*/ 770392 w 2485512"/>
                <a:gd name="connsiteY14" fmla="*/ 687066 h 2264696"/>
                <a:gd name="connsiteX15" fmla="*/ 758568 w 2485512"/>
                <a:gd name="connsiteY15" fmla="*/ 596414 h 2264696"/>
                <a:gd name="connsiteX16" fmla="*/ 746744 w 2485512"/>
                <a:gd name="connsiteY16" fmla="*/ 501821 h 2264696"/>
                <a:gd name="connsiteX17" fmla="*/ 778275 w 2485512"/>
                <a:gd name="connsiteY17" fmla="*/ 332342 h 2264696"/>
                <a:gd name="connsiteX18" fmla="*/ 829513 w 2485512"/>
                <a:gd name="connsiteY18" fmla="*/ 210159 h 2264696"/>
                <a:gd name="connsiteX19" fmla="*/ 924106 w 2485512"/>
                <a:gd name="connsiteY19" fmla="*/ 127390 h 2264696"/>
                <a:gd name="connsiteX20" fmla="*/ 1132999 w 2485512"/>
                <a:gd name="connsiteY20" fmla="*/ 20973 h 2264696"/>
                <a:gd name="connsiteX21" fmla="*/ 1345833 w 2485512"/>
                <a:gd name="connsiteY21" fmla="*/ 1266 h 2264696"/>
                <a:gd name="connsiteX22" fmla="*/ 1515313 w 2485512"/>
                <a:gd name="connsiteY22" fmla="*/ 40680 h 2264696"/>
                <a:gd name="connsiteX23" fmla="*/ 1629613 w 2485512"/>
                <a:gd name="connsiteY23" fmla="*/ 99801 h 2264696"/>
                <a:gd name="connsiteX24" fmla="*/ 1672968 w 2485512"/>
                <a:gd name="connsiteY24" fmla="*/ 154980 h 2264696"/>
                <a:gd name="connsiteX25" fmla="*/ 1669026 w 2485512"/>
                <a:gd name="connsiteY25" fmla="*/ 233808 h 2264696"/>
                <a:gd name="connsiteX26" fmla="*/ 1704499 w 2485512"/>
                <a:gd name="connsiteY26" fmla="*/ 249573 h 2264696"/>
                <a:gd name="connsiteX27" fmla="*/ 1779385 w 2485512"/>
                <a:gd name="connsiteY27" fmla="*/ 308694 h 2264696"/>
                <a:gd name="connsiteX28" fmla="*/ 1806975 w 2485512"/>
                <a:gd name="connsiteY28" fmla="*/ 430877 h 2264696"/>
                <a:gd name="connsiteX29" fmla="*/ 1818799 w 2485512"/>
                <a:gd name="connsiteY29" fmla="*/ 600356 h 2264696"/>
                <a:gd name="connsiteX30" fmla="*/ 1799092 w 2485512"/>
                <a:gd name="connsiteY30" fmla="*/ 694949 h 2264696"/>
                <a:gd name="connsiteX31" fmla="*/ 1822740 w 2485512"/>
                <a:gd name="connsiteY31" fmla="*/ 758011 h 2264696"/>
                <a:gd name="connsiteX32" fmla="*/ 1779385 w 2485512"/>
                <a:gd name="connsiteY32" fmla="*/ 899901 h 2264696"/>
                <a:gd name="connsiteX33" fmla="*/ 1728147 w 2485512"/>
                <a:gd name="connsiteY33" fmla="*/ 966904 h 2264696"/>
                <a:gd name="connsiteX34" fmla="*/ 1728147 w 2485512"/>
                <a:gd name="connsiteY34" fmla="*/ 966904 h 2264696"/>
                <a:gd name="connsiteX35" fmla="*/ 1704499 w 2485512"/>
                <a:gd name="connsiteY35" fmla="*/ 986611 h 2264696"/>
                <a:gd name="connsiteX36" fmla="*/ 1680851 w 2485512"/>
                <a:gd name="connsiteY36" fmla="*/ 1128501 h 2264696"/>
                <a:gd name="connsiteX37" fmla="*/ 1609906 w 2485512"/>
                <a:gd name="connsiteY37" fmla="*/ 1258566 h 2264696"/>
                <a:gd name="connsiteX38" fmla="*/ 1586257 w 2485512"/>
                <a:gd name="connsiteY38" fmla="*/ 1309804 h 2264696"/>
                <a:gd name="connsiteX39" fmla="*/ 1602023 w 2485512"/>
                <a:gd name="connsiteY39" fmla="*/ 1408339 h 2264696"/>
                <a:gd name="connsiteX40" fmla="*/ 1669026 w 2485512"/>
                <a:gd name="connsiteY40" fmla="*/ 1491108 h 2264696"/>
                <a:gd name="connsiteX41" fmla="*/ 1925216 w 2485512"/>
                <a:gd name="connsiteY41" fmla="*/ 1550228 h 2264696"/>
                <a:gd name="connsiteX42" fmla="*/ 2153816 w 2485512"/>
                <a:gd name="connsiteY42" fmla="*/ 1609349 h 2264696"/>
                <a:gd name="connsiteX43" fmla="*/ 2287823 w 2485512"/>
                <a:gd name="connsiteY43" fmla="*/ 1652704 h 2264696"/>
                <a:gd name="connsiteX44" fmla="*/ 2402123 w 2485512"/>
                <a:gd name="connsiteY44" fmla="*/ 1696059 h 2264696"/>
                <a:gd name="connsiteX45" fmla="*/ 2437595 w 2485512"/>
                <a:gd name="connsiteY45" fmla="*/ 1849773 h 2264696"/>
                <a:gd name="connsiteX46" fmla="*/ 2465185 w 2485512"/>
                <a:gd name="connsiteY46" fmla="*/ 2050783 h 2264696"/>
                <a:gd name="connsiteX47" fmla="*/ 2484892 w 2485512"/>
                <a:gd name="connsiteY47" fmla="*/ 2232087 h 2264696"/>
                <a:gd name="connsiteX48" fmla="*/ 2480951 w 2485512"/>
                <a:gd name="connsiteY48" fmla="*/ 2232087 h 2264696"/>
                <a:gd name="connsiteX49" fmla="*/ 1306420 w 2485512"/>
                <a:gd name="connsiteY49" fmla="*/ 2236027 h 2264696"/>
                <a:gd name="connsiteX50" fmla="*/ 76709 w 2485512"/>
                <a:gd name="connsiteY50" fmla="*/ 2232087 h 2264696"/>
                <a:gd name="connsiteX0" fmla="*/ 4 w 2408807"/>
                <a:gd name="connsiteY0" fmla="*/ 2232087 h 2254305"/>
                <a:gd name="connsiteX1" fmla="*/ 59125 w 2408807"/>
                <a:gd name="connsiteY1" fmla="*/ 1834008 h 2254305"/>
                <a:gd name="connsiteX2" fmla="*/ 106421 w 2408807"/>
                <a:gd name="connsiteY2" fmla="*/ 1692118 h 2254305"/>
                <a:gd name="connsiteX3" fmla="*/ 220721 w 2408807"/>
                <a:gd name="connsiteY3" fmla="*/ 1636939 h 2254305"/>
                <a:gd name="connsiteX4" fmla="*/ 855284 w 2408807"/>
                <a:gd name="connsiteY4" fmla="*/ 1455635 h 2254305"/>
                <a:gd name="connsiteX5" fmla="*/ 851342 w 2408807"/>
                <a:gd name="connsiteY5" fmla="*/ 1459577 h 2254305"/>
                <a:gd name="connsiteX6" fmla="*/ 902580 w 2408807"/>
                <a:gd name="connsiteY6" fmla="*/ 1364983 h 2254305"/>
                <a:gd name="connsiteX7" fmla="*/ 890756 w 2408807"/>
                <a:gd name="connsiteY7" fmla="*/ 1254625 h 2254305"/>
                <a:gd name="connsiteX8" fmla="*/ 827694 w 2408807"/>
                <a:gd name="connsiteY8" fmla="*/ 1160032 h 2254305"/>
                <a:gd name="connsiteX9" fmla="*/ 780397 w 2408807"/>
                <a:gd name="connsiteY9" fmla="*/ 1053614 h 2254305"/>
                <a:gd name="connsiteX10" fmla="*/ 772515 w 2408807"/>
                <a:gd name="connsiteY10" fmla="*/ 970846 h 2254305"/>
                <a:gd name="connsiteX11" fmla="*/ 737042 w 2408807"/>
                <a:gd name="connsiteY11" fmla="*/ 939314 h 2254305"/>
                <a:gd name="connsiteX12" fmla="*/ 685804 w 2408807"/>
                <a:gd name="connsiteY12" fmla="*/ 852604 h 2254305"/>
                <a:gd name="connsiteX13" fmla="*/ 673980 w 2408807"/>
                <a:gd name="connsiteY13" fmla="*/ 742246 h 2254305"/>
                <a:gd name="connsiteX14" fmla="*/ 693687 w 2408807"/>
                <a:gd name="connsiteY14" fmla="*/ 687066 h 2254305"/>
                <a:gd name="connsiteX15" fmla="*/ 681863 w 2408807"/>
                <a:gd name="connsiteY15" fmla="*/ 596414 h 2254305"/>
                <a:gd name="connsiteX16" fmla="*/ 670039 w 2408807"/>
                <a:gd name="connsiteY16" fmla="*/ 501821 h 2254305"/>
                <a:gd name="connsiteX17" fmla="*/ 701570 w 2408807"/>
                <a:gd name="connsiteY17" fmla="*/ 332342 h 2254305"/>
                <a:gd name="connsiteX18" fmla="*/ 752808 w 2408807"/>
                <a:gd name="connsiteY18" fmla="*/ 210159 h 2254305"/>
                <a:gd name="connsiteX19" fmla="*/ 847401 w 2408807"/>
                <a:gd name="connsiteY19" fmla="*/ 127390 h 2254305"/>
                <a:gd name="connsiteX20" fmla="*/ 1056294 w 2408807"/>
                <a:gd name="connsiteY20" fmla="*/ 20973 h 2254305"/>
                <a:gd name="connsiteX21" fmla="*/ 1269128 w 2408807"/>
                <a:gd name="connsiteY21" fmla="*/ 1266 h 2254305"/>
                <a:gd name="connsiteX22" fmla="*/ 1438608 w 2408807"/>
                <a:gd name="connsiteY22" fmla="*/ 40680 h 2254305"/>
                <a:gd name="connsiteX23" fmla="*/ 1552908 w 2408807"/>
                <a:gd name="connsiteY23" fmla="*/ 99801 h 2254305"/>
                <a:gd name="connsiteX24" fmla="*/ 1596263 w 2408807"/>
                <a:gd name="connsiteY24" fmla="*/ 154980 h 2254305"/>
                <a:gd name="connsiteX25" fmla="*/ 1592321 w 2408807"/>
                <a:gd name="connsiteY25" fmla="*/ 233808 h 2254305"/>
                <a:gd name="connsiteX26" fmla="*/ 1627794 w 2408807"/>
                <a:gd name="connsiteY26" fmla="*/ 249573 h 2254305"/>
                <a:gd name="connsiteX27" fmla="*/ 1702680 w 2408807"/>
                <a:gd name="connsiteY27" fmla="*/ 308694 h 2254305"/>
                <a:gd name="connsiteX28" fmla="*/ 1730270 w 2408807"/>
                <a:gd name="connsiteY28" fmla="*/ 430877 h 2254305"/>
                <a:gd name="connsiteX29" fmla="*/ 1742094 w 2408807"/>
                <a:gd name="connsiteY29" fmla="*/ 600356 h 2254305"/>
                <a:gd name="connsiteX30" fmla="*/ 1722387 w 2408807"/>
                <a:gd name="connsiteY30" fmla="*/ 694949 h 2254305"/>
                <a:gd name="connsiteX31" fmla="*/ 1746035 w 2408807"/>
                <a:gd name="connsiteY31" fmla="*/ 758011 h 2254305"/>
                <a:gd name="connsiteX32" fmla="*/ 1702680 w 2408807"/>
                <a:gd name="connsiteY32" fmla="*/ 899901 h 2254305"/>
                <a:gd name="connsiteX33" fmla="*/ 1651442 w 2408807"/>
                <a:gd name="connsiteY33" fmla="*/ 966904 h 2254305"/>
                <a:gd name="connsiteX34" fmla="*/ 1651442 w 2408807"/>
                <a:gd name="connsiteY34" fmla="*/ 966904 h 2254305"/>
                <a:gd name="connsiteX35" fmla="*/ 1627794 w 2408807"/>
                <a:gd name="connsiteY35" fmla="*/ 986611 h 2254305"/>
                <a:gd name="connsiteX36" fmla="*/ 1604146 w 2408807"/>
                <a:gd name="connsiteY36" fmla="*/ 1128501 h 2254305"/>
                <a:gd name="connsiteX37" fmla="*/ 1533201 w 2408807"/>
                <a:gd name="connsiteY37" fmla="*/ 1258566 h 2254305"/>
                <a:gd name="connsiteX38" fmla="*/ 1509552 w 2408807"/>
                <a:gd name="connsiteY38" fmla="*/ 1309804 h 2254305"/>
                <a:gd name="connsiteX39" fmla="*/ 1525318 w 2408807"/>
                <a:gd name="connsiteY39" fmla="*/ 1408339 h 2254305"/>
                <a:gd name="connsiteX40" fmla="*/ 1592321 w 2408807"/>
                <a:gd name="connsiteY40" fmla="*/ 1491108 h 2254305"/>
                <a:gd name="connsiteX41" fmla="*/ 1848511 w 2408807"/>
                <a:gd name="connsiteY41" fmla="*/ 1550228 h 2254305"/>
                <a:gd name="connsiteX42" fmla="*/ 2077111 w 2408807"/>
                <a:gd name="connsiteY42" fmla="*/ 1609349 h 2254305"/>
                <a:gd name="connsiteX43" fmla="*/ 2211118 w 2408807"/>
                <a:gd name="connsiteY43" fmla="*/ 1652704 h 2254305"/>
                <a:gd name="connsiteX44" fmla="*/ 2325418 w 2408807"/>
                <a:gd name="connsiteY44" fmla="*/ 1696059 h 2254305"/>
                <a:gd name="connsiteX45" fmla="*/ 2360890 w 2408807"/>
                <a:gd name="connsiteY45" fmla="*/ 1849773 h 2254305"/>
                <a:gd name="connsiteX46" fmla="*/ 2388480 w 2408807"/>
                <a:gd name="connsiteY46" fmla="*/ 2050783 h 2254305"/>
                <a:gd name="connsiteX47" fmla="*/ 2408187 w 2408807"/>
                <a:gd name="connsiteY47" fmla="*/ 2232087 h 2254305"/>
                <a:gd name="connsiteX48" fmla="*/ 2404246 w 2408807"/>
                <a:gd name="connsiteY48" fmla="*/ 2232087 h 2254305"/>
                <a:gd name="connsiteX49" fmla="*/ 1229715 w 2408807"/>
                <a:gd name="connsiteY49" fmla="*/ 2236027 h 2254305"/>
                <a:gd name="connsiteX50" fmla="*/ 4 w 2408807"/>
                <a:gd name="connsiteY50" fmla="*/ 2232087 h 2254305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592317 w 2408803"/>
                <a:gd name="connsiteY25" fmla="*/ 233808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981404 w 2408803"/>
                <a:gd name="connsiteY5" fmla="*/ 1467460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592317 w 2408803"/>
                <a:gd name="connsiteY41" fmla="*/ 1491108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60786 w 2408803"/>
                <a:gd name="connsiteY40" fmla="*/ 1424106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85052 w 135428"/>
                <a:gd name="connsiteY1" fmla="*/ 94129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680 w 165258"/>
                <a:gd name="connsiteY0" fmla="*/ 0 h 631958"/>
                <a:gd name="connsiteX1" fmla="*/ 114882 w 165258"/>
                <a:gd name="connsiteY1" fmla="*/ 107576 h 631958"/>
                <a:gd name="connsiteX2" fmla="*/ 165258 w 165258"/>
                <a:gd name="connsiteY2" fmla="*/ 221876 h 631958"/>
                <a:gd name="connsiteX3" fmla="*/ 124917 w 165258"/>
                <a:gd name="connsiteY3" fmla="*/ 578224 h 631958"/>
                <a:gd name="connsiteX4" fmla="*/ 94661 w 165258"/>
                <a:gd name="connsiteY4" fmla="*/ 568138 h 631958"/>
                <a:gd name="connsiteX5" fmla="*/ 680 w 165258"/>
                <a:gd name="connsiteY5" fmla="*/ 0 h 631958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6511"/>
                <a:gd name="connsiteY0" fmla="*/ 0 h 630644"/>
                <a:gd name="connsiteX1" fmla="*/ 115271 w 166511"/>
                <a:gd name="connsiteY1" fmla="*/ 107576 h 630644"/>
                <a:gd name="connsiteX2" fmla="*/ 165647 w 166511"/>
                <a:gd name="connsiteY2" fmla="*/ 221876 h 630644"/>
                <a:gd name="connsiteX3" fmla="*/ 143686 w 166511"/>
                <a:gd name="connsiteY3" fmla="*/ 416005 h 630644"/>
                <a:gd name="connsiteX4" fmla="*/ 125306 w 166511"/>
                <a:gd name="connsiteY4" fmla="*/ 578224 h 630644"/>
                <a:gd name="connsiteX5" fmla="*/ 95050 w 166511"/>
                <a:gd name="connsiteY5" fmla="*/ 568138 h 630644"/>
                <a:gd name="connsiteX6" fmla="*/ 1069 w 166511"/>
                <a:gd name="connsiteY6" fmla="*/ 0 h 630644"/>
                <a:gd name="connsiteX0" fmla="*/ 5716 w 171158"/>
                <a:gd name="connsiteY0" fmla="*/ 0 h 601393"/>
                <a:gd name="connsiteX1" fmla="*/ 119918 w 171158"/>
                <a:gd name="connsiteY1" fmla="*/ 107576 h 601393"/>
                <a:gd name="connsiteX2" fmla="*/ 170294 w 171158"/>
                <a:gd name="connsiteY2" fmla="*/ 221876 h 601393"/>
                <a:gd name="connsiteX3" fmla="*/ 148333 w 171158"/>
                <a:gd name="connsiteY3" fmla="*/ 416005 h 601393"/>
                <a:gd name="connsiteX4" fmla="*/ 129953 w 171158"/>
                <a:gd name="connsiteY4" fmla="*/ 578224 h 601393"/>
                <a:gd name="connsiteX5" fmla="*/ 99697 w 171158"/>
                <a:gd name="connsiteY5" fmla="*/ 568138 h 601393"/>
                <a:gd name="connsiteX6" fmla="*/ 22713 w 171158"/>
                <a:gd name="connsiteY6" fmla="*/ 276115 h 601393"/>
                <a:gd name="connsiteX7" fmla="*/ 5716 w 171158"/>
                <a:gd name="connsiteY7" fmla="*/ 0 h 601393"/>
                <a:gd name="connsiteX0" fmla="*/ 4248 w 179875"/>
                <a:gd name="connsiteY0" fmla="*/ 0 h 608216"/>
                <a:gd name="connsiteX1" fmla="*/ 128635 w 179875"/>
                <a:gd name="connsiteY1" fmla="*/ 114399 h 608216"/>
                <a:gd name="connsiteX2" fmla="*/ 179011 w 179875"/>
                <a:gd name="connsiteY2" fmla="*/ 228699 h 608216"/>
                <a:gd name="connsiteX3" fmla="*/ 157050 w 179875"/>
                <a:gd name="connsiteY3" fmla="*/ 422828 h 608216"/>
                <a:gd name="connsiteX4" fmla="*/ 138670 w 179875"/>
                <a:gd name="connsiteY4" fmla="*/ 585047 h 608216"/>
                <a:gd name="connsiteX5" fmla="*/ 108414 w 179875"/>
                <a:gd name="connsiteY5" fmla="*/ 574961 h 608216"/>
                <a:gd name="connsiteX6" fmla="*/ 31430 w 179875"/>
                <a:gd name="connsiteY6" fmla="*/ 282938 h 608216"/>
                <a:gd name="connsiteX7" fmla="*/ 4248 w 179875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74763 w 175627"/>
                <a:gd name="connsiteY2" fmla="*/ 228699 h 608216"/>
                <a:gd name="connsiteX3" fmla="*/ 152802 w 175627"/>
                <a:gd name="connsiteY3" fmla="*/ 422828 h 608216"/>
                <a:gd name="connsiteX4" fmla="*/ 134422 w 175627"/>
                <a:gd name="connsiteY4" fmla="*/ 585047 h 608216"/>
                <a:gd name="connsiteX5" fmla="*/ 104166 w 175627"/>
                <a:gd name="connsiteY5" fmla="*/ 574961 h 608216"/>
                <a:gd name="connsiteX6" fmla="*/ 27182 w 175627"/>
                <a:gd name="connsiteY6" fmla="*/ 282938 h 608216"/>
                <a:gd name="connsiteX7" fmla="*/ 0 w 175627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881883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716" y="3493243"/>
            <a:ext cx="4381321" cy="9700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4" tIns="36362" rIns="72724" bIns="36362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36" y="2214817"/>
            <a:ext cx="1020480" cy="10204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400" y="3624374"/>
            <a:ext cx="2535952" cy="70775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564" y="4646915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7917" y="4646915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564" y="4916557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7917" y="4916557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587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800" y="1339385"/>
            <a:ext cx="5258739" cy="53011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4869" y="4055350"/>
            <a:ext cx="2755383" cy="258516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90567" y="4055350"/>
            <a:ext cx="2755383" cy="258516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561" name="组合 38"/>
          <p:cNvGrpSpPr>
            <a:grpSpLocks/>
          </p:cNvGrpSpPr>
          <p:nvPr/>
        </p:nvGrpSpPr>
        <p:grpSpPr bwMode="auto">
          <a:xfrm>
            <a:off x="6429375" y="2464197"/>
            <a:ext cx="992815" cy="992816"/>
            <a:chOff x="0" y="0"/>
            <a:chExt cx="941070" cy="941070"/>
          </a:xfrm>
          <a:solidFill>
            <a:schemeClr val="accent1"/>
          </a:solidFill>
        </p:grpSpPr>
        <p:sp>
          <p:nvSpPr>
            <p:cNvPr id="23562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Freeform 10"/>
            <p:cNvSpPr>
              <a:spLocks noEditPoints="1"/>
            </p:cNvSpPr>
            <p:nvPr/>
          </p:nvSpPr>
          <p:spPr bwMode="auto">
            <a:xfrm>
              <a:off x="174430" y="206113"/>
              <a:ext cx="628568" cy="528844"/>
            </a:xfrm>
            <a:custGeom>
              <a:avLst/>
              <a:gdLst>
                <a:gd name="T0" fmla="*/ 1050 w 1051"/>
                <a:gd name="T1" fmla="*/ 533 h 884"/>
                <a:gd name="T2" fmla="*/ 1048 w 1051"/>
                <a:gd name="T3" fmla="*/ 520 h 884"/>
                <a:gd name="T4" fmla="*/ 1046 w 1051"/>
                <a:gd name="T5" fmla="*/ 505 h 884"/>
                <a:gd name="T6" fmla="*/ 1042 w 1051"/>
                <a:gd name="T7" fmla="*/ 489 h 884"/>
                <a:gd name="T8" fmla="*/ 1040 w 1051"/>
                <a:gd name="T9" fmla="*/ 479 h 884"/>
                <a:gd name="T10" fmla="*/ 1034 w 1051"/>
                <a:gd name="T11" fmla="*/ 460 h 884"/>
                <a:gd name="T12" fmla="*/ 1034 w 1051"/>
                <a:gd name="T13" fmla="*/ 459 h 884"/>
                <a:gd name="T14" fmla="*/ 894 w 1051"/>
                <a:gd name="T15" fmla="*/ 287 h 884"/>
                <a:gd name="T16" fmla="*/ 889 w 1051"/>
                <a:gd name="T17" fmla="*/ 284 h 884"/>
                <a:gd name="T18" fmla="*/ 873 w 1051"/>
                <a:gd name="T19" fmla="*/ 275 h 884"/>
                <a:gd name="T20" fmla="*/ 863 w 1051"/>
                <a:gd name="T21" fmla="*/ 271 h 884"/>
                <a:gd name="T22" fmla="*/ 848 w 1051"/>
                <a:gd name="T23" fmla="*/ 264 h 884"/>
                <a:gd name="T24" fmla="*/ 837 w 1051"/>
                <a:gd name="T25" fmla="*/ 260 h 884"/>
                <a:gd name="T26" fmla="*/ 821 w 1051"/>
                <a:gd name="T27" fmla="*/ 255 h 884"/>
                <a:gd name="T28" fmla="*/ 819 w 1051"/>
                <a:gd name="T29" fmla="*/ 254 h 884"/>
                <a:gd name="T30" fmla="*/ 511 w 1051"/>
                <a:gd name="T31" fmla="*/ 0 h 884"/>
                <a:gd name="T32" fmla="*/ 196 w 1051"/>
                <a:gd name="T33" fmla="*/ 315 h 884"/>
                <a:gd name="T34" fmla="*/ 197 w 1051"/>
                <a:gd name="T35" fmla="*/ 330 h 884"/>
                <a:gd name="T36" fmla="*/ 0 w 1051"/>
                <a:gd name="T37" fmla="*/ 600 h 884"/>
                <a:gd name="T38" fmla="*/ 283 w 1051"/>
                <a:gd name="T39" fmla="*/ 884 h 884"/>
                <a:gd name="T40" fmla="*/ 730 w 1051"/>
                <a:gd name="T41" fmla="*/ 884 h 884"/>
                <a:gd name="T42" fmla="*/ 1051 w 1051"/>
                <a:gd name="T43" fmla="*/ 562 h 884"/>
                <a:gd name="T44" fmla="*/ 1050 w 1051"/>
                <a:gd name="T45" fmla="*/ 533 h 884"/>
                <a:gd name="T46" fmla="*/ 730 w 1051"/>
                <a:gd name="T47" fmla="*/ 825 h 884"/>
                <a:gd name="T48" fmla="*/ 283 w 1051"/>
                <a:gd name="T49" fmla="*/ 825 h 884"/>
                <a:gd name="T50" fmla="*/ 59 w 1051"/>
                <a:gd name="T51" fmla="*/ 600 h 884"/>
                <a:gd name="T52" fmla="*/ 205 w 1051"/>
                <a:gd name="T53" fmla="*/ 389 h 884"/>
                <a:gd name="T54" fmla="*/ 265 w 1051"/>
                <a:gd name="T55" fmla="*/ 512 h 884"/>
                <a:gd name="T56" fmla="*/ 288 w 1051"/>
                <a:gd name="T57" fmla="*/ 523 h 884"/>
                <a:gd name="T58" fmla="*/ 307 w 1051"/>
                <a:gd name="T59" fmla="*/ 516 h 884"/>
                <a:gd name="T60" fmla="*/ 311 w 1051"/>
                <a:gd name="T61" fmla="*/ 475 h 884"/>
                <a:gd name="T62" fmla="*/ 257 w 1051"/>
                <a:gd name="T63" fmla="*/ 348 h 884"/>
                <a:gd name="T64" fmla="*/ 257 w 1051"/>
                <a:gd name="T65" fmla="*/ 348 h 884"/>
                <a:gd name="T66" fmla="*/ 255 w 1051"/>
                <a:gd name="T67" fmla="*/ 331 h 884"/>
                <a:gd name="T68" fmla="*/ 255 w 1051"/>
                <a:gd name="T69" fmla="*/ 315 h 884"/>
                <a:gd name="T70" fmla="*/ 511 w 1051"/>
                <a:gd name="T71" fmla="*/ 59 h 884"/>
                <a:gd name="T72" fmla="*/ 756 w 1051"/>
                <a:gd name="T73" fmla="*/ 243 h 884"/>
                <a:gd name="T74" fmla="*/ 730 w 1051"/>
                <a:gd name="T75" fmla="*/ 241 h 884"/>
                <a:gd name="T76" fmla="*/ 532 w 1051"/>
                <a:gd name="T77" fmla="*/ 310 h 884"/>
                <a:gd name="T78" fmla="*/ 527 w 1051"/>
                <a:gd name="T79" fmla="*/ 351 h 884"/>
                <a:gd name="T80" fmla="*/ 568 w 1051"/>
                <a:gd name="T81" fmla="*/ 356 h 884"/>
                <a:gd name="T82" fmla="*/ 730 w 1051"/>
                <a:gd name="T83" fmla="*/ 300 h 884"/>
                <a:gd name="T84" fmla="*/ 792 w 1051"/>
                <a:gd name="T85" fmla="*/ 307 h 884"/>
                <a:gd name="T86" fmla="*/ 846 w 1051"/>
                <a:gd name="T87" fmla="*/ 327 h 884"/>
                <a:gd name="T88" fmla="*/ 851 w 1051"/>
                <a:gd name="T89" fmla="*/ 330 h 884"/>
                <a:gd name="T90" fmla="*/ 866 w 1051"/>
                <a:gd name="T91" fmla="*/ 338 h 884"/>
                <a:gd name="T92" fmla="*/ 871 w 1051"/>
                <a:gd name="T93" fmla="*/ 341 h 884"/>
                <a:gd name="T94" fmla="*/ 886 w 1051"/>
                <a:gd name="T95" fmla="*/ 352 h 884"/>
                <a:gd name="T96" fmla="*/ 888 w 1051"/>
                <a:gd name="T97" fmla="*/ 353 h 884"/>
                <a:gd name="T98" fmla="*/ 977 w 1051"/>
                <a:gd name="T99" fmla="*/ 473 h 884"/>
                <a:gd name="T100" fmla="*/ 978 w 1051"/>
                <a:gd name="T101" fmla="*/ 476 h 884"/>
                <a:gd name="T102" fmla="*/ 983 w 1051"/>
                <a:gd name="T103" fmla="*/ 493 h 884"/>
                <a:gd name="T104" fmla="*/ 985 w 1051"/>
                <a:gd name="T105" fmla="*/ 500 h 884"/>
                <a:gd name="T106" fmla="*/ 988 w 1051"/>
                <a:gd name="T107" fmla="*/ 515 h 884"/>
                <a:gd name="T108" fmla="*/ 990 w 1051"/>
                <a:gd name="T109" fmla="*/ 527 h 884"/>
                <a:gd name="T110" fmla="*/ 991 w 1051"/>
                <a:gd name="T111" fmla="*/ 538 h 884"/>
                <a:gd name="T112" fmla="*/ 993 w 1051"/>
                <a:gd name="T113" fmla="*/ 562 h 884"/>
                <a:gd name="T114" fmla="*/ 730 w 1051"/>
                <a:gd name="T115" fmla="*/ 825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884">
                  <a:moveTo>
                    <a:pt x="1050" y="533"/>
                  </a:moveTo>
                  <a:cubicBezTo>
                    <a:pt x="1049" y="529"/>
                    <a:pt x="1049" y="525"/>
                    <a:pt x="1048" y="520"/>
                  </a:cubicBezTo>
                  <a:cubicBezTo>
                    <a:pt x="1048" y="515"/>
                    <a:pt x="1047" y="510"/>
                    <a:pt x="1046" y="505"/>
                  </a:cubicBezTo>
                  <a:cubicBezTo>
                    <a:pt x="1045" y="500"/>
                    <a:pt x="1044" y="494"/>
                    <a:pt x="1042" y="489"/>
                  </a:cubicBezTo>
                  <a:cubicBezTo>
                    <a:pt x="1042" y="485"/>
                    <a:pt x="1041" y="482"/>
                    <a:pt x="1040" y="479"/>
                  </a:cubicBezTo>
                  <a:cubicBezTo>
                    <a:pt x="1038" y="473"/>
                    <a:pt x="1036" y="466"/>
                    <a:pt x="1034" y="460"/>
                  </a:cubicBezTo>
                  <a:cubicBezTo>
                    <a:pt x="1034" y="459"/>
                    <a:pt x="1034" y="459"/>
                    <a:pt x="1034" y="459"/>
                  </a:cubicBezTo>
                  <a:cubicBezTo>
                    <a:pt x="1009" y="386"/>
                    <a:pt x="959" y="326"/>
                    <a:pt x="894" y="287"/>
                  </a:cubicBezTo>
                  <a:cubicBezTo>
                    <a:pt x="893" y="286"/>
                    <a:pt x="891" y="285"/>
                    <a:pt x="889" y="284"/>
                  </a:cubicBezTo>
                  <a:cubicBezTo>
                    <a:pt x="884" y="281"/>
                    <a:pt x="878" y="278"/>
                    <a:pt x="873" y="275"/>
                  </a:cubicBezTo>
                  <a:cubicBezTo>
                    <a:pt x="870" y="274"/>
                    <a:pt x="867" y="272"/>
                    <a:pt x="863" y="271"/>
                  </a:cubicBezTo>
                  <a:cubicBezTo>
                    <a:pt x="858" y="268"/>
                    <a:pt x="853" y="266"/>
                    <a:pt x="848" y="264"/>
                  </a:cubicBezTo>
                  <a:cubicBezTo>
                    <a:pt x="844" y="262"/>
                    <a:pt x="840" y="261"/>
                    <a:pt x="837" y="260"/>
                  </a:cubicBezTo>
                  <a:cubicBezTo>
                    <a:pt x="831" y="258"/>
                    <a:pt x="826" y="256"/>
                    <a:pt x="821" y="255"/>
                  </a:cubicBezTo>
                  <a:cubicBezTo>
                    <a:pt x="820" y="254"/>
                    <a:pt x="819" y="254"/>
                    <a:pt x="819" y="254"/>
                  </a:cubicBezTo>
                  <a:cubicBezTo>
                    <a:pt x="790" y="108"/>
                    <a:pt x="661" y="0"/>
                    <a:pt x="511" y="0"/>
                  </a:cubicBezTo>
                  <a:cubicBezTo>
                    <a:pt x="337" y="0"/>
                    <a:pt x="196" y="141"/>
                    <a:pt x="196" y="315"/>
                  </a:cubicBezTo>
                  <a:cubicBezTo>
                    <a:pt x="196" y="320"/>
                    <a:pt x="196" y="325"/>
                    <a:pt x="197" y="330"/>
                  </a:cubicBezTo>
                  <a:cubicBezTo>
                    <a:pt x="81" y="367"/>
                    <a:pt x="0" y="477"/>
                    <a:pt x="0" y="600"/>
                  </a:cubicBezTo>
                  <a:cubicBezTo>
                    <a:pt x="0" y="756"/>
                    <a:pt x="127" y="884"/>
                    <a:pt x="283" y="884"/>
                  </a:cubicBezTo>
                  <a:cubicBezTo>
                    <a:pt x="730" y="884"/>
                    <a:pt x="730" y="884"/>
                    <a:pt x="730" y="884"/>
                  </a:cubicBezTo>
                  <a:cubicBezTo>
                    <a:pt x="907" y="884"/>
                    <a:pt x="1051" y="739"/>
                    <a:pt x="1051" y="562"/>
                  </a:cubicBezTo>
                  <a:cubicBezTo>
                    <a:pt x="1051" y="552"/>
                    <a:pt x="1051" y="543"/>
                    <a:pt x="1050" y="533"/>
                  </a:cubicBezTo>
                  <a:close/>
                  <a:moveTo>
                    <a:pt x="730" y="825"/>
                  </a:moveTo>
                  <a:cubicBezTo>
                    <a:pt x="283" y="825"/>
                    <a:pt x="283" y="825"/>
                    <a:pt x="283" y="825"/>
                  </a:cubicBezTo>
                  <a:cubicBezTo>
                    <a:pt x="159" y="825"/>
                    <a:pt x="59" y="724"/>
                    <a:pt x="59" y="600"/>
                  </a:cubicBezTo>
                  <a:cubicBezTo>
                    <a:pt x="59" y="506"/>
                    <a:pt x="119" y="421"/>
                    <a:pt x="205" y="389"/>
                  </a:cubicBezTo>
                  <a:cubicBezTo>
                    <a:pt x="216" y="434"/>
                    <a:pt x="236" y="476"/>
                    <a:pt x="265" y="512"/>
                  </a:cubicBezTo>
                  <a:cubicBezTo>
                    <a:pt x="271" y="519"/>
                    <a:pt x="280" y="523"/>
                    <a:pt x="288" y="523"/>
                  </a:cubicBezTo>
                  <a:cubicBezTo>
                    <a:pt x="295" y="523"/>
                    <a:pt x="301" y="520"/>
                    <a:pt x="307" y="516"/>
                  </a:cubicBezTo>
                  <a:cubicBezTo>
                    <a:pt x="319" y="506"/>
                    <a:pt x="321" y="487"/>
                    <a:pt x="311" y="475"/>
                  </a:cubicBezTo>
                  <a:cubicBezTo>
                    <a:pt x="281" y="438"/>
                    <a:pt x="263" y="395"/>
                    <a:pt x="257" y="348"/>
                  </a:cubicBezTo>
                  <a:cubicBezTo>
                    <a:pt x="257" y="348"/>
                    <a:pt x="257" y="348"/>
                    <a:pt x="257" y="348"/>
                  </a:cubicBezTo>
                  <a:cubicBezTo>
                    <a:pt x="256" y="342"/>
                    <a:pt x="256" y="336"/>
                    <a:pt x="255" y="331"/>
                  </a:cubicBezTo>
                  <a:cubicBezTo>
                    <a:pt x="255" y="326"/>
                    <a:pt x="255" y="320"/>
                    <a:pt x="255" y="315"/>
                  </a:cubicBezTo>
                  <a:cubicBezTo>
                    <a:pt x="255" y="174"/>
                    <a:pt x="369" y="59"/>
                    <a:pt x="511" y="59"/>
                  </a:cubicBezTo>
                  <a:cubicBezTo>
                    <a:pt x="625" y="59"/>
                    <a:pt x="724" y="136"/>
                    <a:pt x="756" y="243"/>
                  </a:cubicBezTo>
                  <a:cubicBezTo>
                    <a:pt x="747" y="242"/>
                    <a:pt x="739" y="241"/>
                    <a:pt x="730" y="241"/>
                  </a:cubicBezTo>
                  <a:cubicBezTo>
                    <a:pt x="657" y="241"/>
                    <a:pt x="589" y="265"/>
                    <a:pt x="532" y="310"/>
                  </a:cubicBezTo>
                  <a:cubicBezTo>
                    <a:pt x="519" y="320"/>
                    <a:pt x="517" y="338"/>
                    <a:pt x="527" y="351"/>
                  </a:cubicBezTo>
                  <a:cubicBezTo>
                    <a:pt x="537" y="364"/>
                    <a:pt x="555" y="366"/>
                    <a:pt x="568" y="356"/>
                  </a:cubicBezTo>
                  <a:cubicBezTo>
                    <a:pt x="615" y="319"/>
                    <a:pt x="671" y="300"/>
                    <a:pt x="730" y="300"/>
                  </a:cubicBezTo>
                  <a:cubicBezTo>
                    <a:pt x="751" y="300"/>
                    <a:pt x="772" y="303"/>
                    <a:pt x="792" y="307"/>
                  </a:cubicBezTo>
                  <a:cubicBezTo>
                    <a:pt x="811" y="312"/>
                    <a:pt x="829" y="319"/>
                    <a:pt x="846" y="327"/>
                  </a:cubicBezTo>
                  <a:cubicBezTo>
                    <a:pt x="848" y="328"/>
                    <a:pt x="849" y="329"/>
                    <a:pt x="851" y="330"/>
                  </a:cubicBezTo>
                  <a:cubicBezTo>
                    <a:pt x="856" y="332"/>
                    <a:pt x="861" y="335"/>
                    <a:pt x="866" y="338"/>
                  </a:cubicBezTo>
                  <a:cubicBezTo>
                    <a:pt x="868" y="339"/>
                    <a:pt x="869" y="340"/>
                    <a:pt x="871" y="341"/>
                  </a:cubicBezTo>
                  <a:cubicBezTo>
                    <a:pt x="876" y="344"/>
                    <a:pt x="881" y="348"/>
                    <a:pt x="886" y="352"/>
                  </a:cubicBezTo>
                  <a:cubicBezTo>
                    <a:pt x="887" y="352"/>
                    <a:pt x="888" y="353"/>
                    <a:pt x="888" y="353"/>
                  </a:cubicBezTo>
                  <a:cubicBezTo>
                    <a:pt x="928" y="384"/>
                    <a:pt x="959" y="425"/>
                    <a:pt x="977" y="473"/>
                  </a:cubicBezTo>
                  <a:cubicBezTo>
                    <a:pt x="977" y="474"/>
                    <a:pt x="977" y="475"/>
                    <a:pt x="978" y="476"/>
                  </a:cubicBezTo>
                  <a:cubicBezTo>
                    <a:pt x="980" y="481"/>
                    <a:pt x="981" y="487"/>
                    <a:pt x="983" y="493"/>
                  </a:cubicBezTo>
                  <a:cubicBezTo>
                    <a:pt x="984" y="495"/>
                    <a:pt x="984" y="498"/>
                    <a:pt x="985" y="500"/>
                  </a:cubicBezTo>
                  <a:cubicBezTo>
                    <a:pt x="986" y="505"/>
                    <a:pt x="987" y="510"/>
                    <a:pt x="988" y="515"/>
                  </a:cubicBezTo>
                  <a:cubicBezTo>
                    <a:pt x="989" y="519"/>
                    <a:pt x="989" y="523"/>
                    <a:pt x="990" y="527"/>
                  </a:cubicBezTo>
                  <a:cubicBezTo>
                    <a:pt x="990" y="530"/>
                    <a:pt x="991" y="534"/>
                    <a:pt x="991" y="538"/>
                  </a:cubicBezTo>
                  <a:cubicBezTo>
                    <a:pt x="992" y="546"/>
                    <a:pt x="993" y="554"/>
                    <a:pt x="993" y="562"/>
                  </a:cubicBezTo>
                  <a:cubicBezTo>
                    <a:pt x="993" y="707"/>
                    <a:pt x="875" y="825"/>
                    <a:pt x="730" y="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64" name="组合 40"/>
          <p:cNvGrpSpPr>
            <a:grpSpLocks/>
          </p:cNvGrpSpPr>
          <p:nvPr/>
        </p:nvGrpSpPr>
        <p:grpSpPr bwMode="auto">
          <a:xfrm>
            <a:off x="9511621" y="2464197"/>
            <a:ext cx="992816" cy="992816"/>
            <a:chOff x="0" y="0"/>
            <a:chExt cx="941070" cy="941070"/>
          </a:xfrm>
          <a:solidFill>
            <a:schemeClr val="accent3"/>
          </a:solidFill>
        </p:grpSpPr>
        <p:sp>
          <p:nvSpPr>
            <p:cNvPr id="23565" name="圆角矩形 19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6" name="Freeform 11"/>
            <p:cNvSpPr>
              <a:spLocks noEditPoints="1"/>
            </p:cNvSpPr>
            <p:nvPr/>
          </p:nvSpPr>
          <p:spPr bwMode="auto">
            <a:xfrm>
              <a:off x="162294" y="129606"/>
              <a:ext cx="616481" cy="664833"/>
            </a:xfrm>
            <a:custGeom>
              <a:avLst/>
              <a:gdLst>
                <a:gd name="T0" fmla="*/ 1027 w 1031"/>
                <a:gd name="T1" fmla="*/ 227 h 1107"/>
                <a:gd name="T2" fmla="*/ 1023 w 1031"/>
                <a:gd name="T3" fmla="*/ 205 h 1107"/>
                <a:gd name="T4" fmla="*/ 655 w 1031"/>
                <a:gd name="T5" fmla="*/ 7 h 1107"/>
                <a:gd name="T6" fmla="*/ 376 w 1031"/>
                <a:gd name="T7" fmla="*/ 7 h 1107"/>
                <a:gd name="T8" fmla="*/ 8 w 1031"/>
                <a:gd name="T9" fmla="*/ 205 h 1107"/>
                <a:gd name="T10" fmla="*/ 3 w 1031"/>
                <a:gd name="T11" fmla="*/ 227 h 1107"/>
                <a:gd name="T12" fmla="*/ 3 w 1031"/>
                <a:gd name="T13" fmla="*/ 592 h 1107"/>
                <a:gd name="T14" fmla="*/ 8 w 1031"/>
                <a:gd name="T15" fmla="*/ 614 h 1107"/>
                <a:gd name="T16" fmla="*/ 137 w 1031"/>
                <a:gd name="T17" fmla="*/ 876 h 1107"/>
                <a:gd name="T18" fmla="*/ 501 w 1031"/>
                <a:gd name="T19" fmla="*/ 1103 h 1107"/>
                <a:gd name="T20" fmla="*/ 530 w 1031"/>
                <a:gd name="T21" fmla="*/ 1103 h 1107"/>
                <a:gd name="T22" fmla="*/ 894 w 1031"/>
                <a:gd name="T23" fmla="*/ 876 h 1107"/>
                <a:gd name="T24" fmla="*/ 1023 w 1031"/>
                <a:gd name="T25" fmla="*/ 614 h 1107"/>
                <a:gd name="T26" fmla="*/ 1027 w 1031"/>
                <a:gd name="T27" fmla="*/ 592 h 1107"/>
                <a:gd name="T28" fmla="*/ 515 w 1031"/>
                <a:gd name="T29" fmla="*/ 594 h 1107"/>
                <a:gd name="T30" fmla="*/ 515 w 1031"/>
                <a:gd name="T31" fmla="*/ 225 h 1107"/>
                <a:gd name="T32" fmla="*/ 515 w 1031"/>
                <a:gd name="T33" fmla="*/ 594 h 1107"/>
                <a:gd name="T34" fmla="*/ 993 w 1031"/>
                <a:gd name="T35" fmla="*/ 222 h 1107"/>
                <a:gd name="T36" fmla="*/ 537 w 1031"/>
                <a:gd name="T37" fmla="*/ 204 h 1107"/>
                <a:gd name="T38" fmla="*/ 360 w 1031"/>
                <a:gd name="T39" fmla="*/ 35 h 1107"/>
                <a:gd name="T40" fmla="*/ 170 w 1031"/>
                <a:gd name="T41" fmla="*/ 390 h 1107"/>
                <a:gd name="T42" fmla="*/ 360 w 1031"/>
                <a:gd name="T43" fmla="*/ 35 h 1107"/>
                <a:gd name="T44" fmla="*/ 493 w 1031"/>
                <a:gd name="T45" fmla="*/ 615 h 1107"/>
                <a:gd name="T46" fmla="*/ 37 w 1031"/>
                <a:gd name="T47" fmla="*/ 597 h 1107"/>
                <a:gd name="T48" fmla="*/ 835 w 1031"/>
                <a:gd name="T49" fmla="*/ 859 h 1107"/>
                <a:gd name="T50" fmla="*/ 196 w 1031"/>
                <a:gd name="T51" fmla="*/ 859 h 1107"/>
                <a:gd name="T52" fmla="*/ 349 w 1031"/>
                <a:gd name="T53" fmla="*/ 828 h 1107"/>
                <a:gd name="T54" fmla="*/ 515 w 1031"/>
                <a:gd name="T55" fmla="*/ 658 h 1107"/>
                <a:gd name="T56" fmla="*/ 681 w 1031"/>
                <a:gd name="T57" fmla="*/ 828 h 1107"/>
                <a:gd name="T58" fmla="*/ 835 w 1031"/>
                <a:gd name="T59" fmla="*/ 859 h 1107"/>
                <a:gd name="T60" fmla="*/ 537 w 1031"/>
                <a:gd name="T61" fmla="*/ 615 h 1107"/>
                <a:gd name="T62" fmla="*/ 993 w 1031"/>
                <a:gd name="T63" fmla="*/ 597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1" h="1107">
                  <a:moveTo>
                    <a:pt x="883" y="409"/>
                  </a:moveTo>
                  <a:cubicBezTo>
                    <a:pt x="1027" y="227"/>
                    <a:pt x="1027" y="227"/>
                    <a:pt x="1027" y="227"/>
                  </a:cubicBezTo>
                  <a:cubicBezTo>
                    <a:pt x="1030" y="224"/>
                    <a:pt x="1031" y="219"/>
                    <a:pt x="1030" y="215"/>
                  </a:cubicBezTo>
                  <a:cubicBezTo>
                    <a:pt x="1029" y="211"/>
                    <a:pt x="1026" y="207"/>
                    <a:pt x="1023" y="205"/>
                  </a:cubicBezTo>
                  <a:cubicBezTo>
                    <a:pt x="674" y="4"/>
                    <a:pt x="674" y="4"/>
                    <a:pt x="674" y="4"/>
                  </a:cubicBezTo>
                  <a:cubicBezTo>
                    <a:pt x="667" y="0"/>
                    <a:pt x="659" y="1"/>
                    <a:pt x="655" y="7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376" y="7"/>
                    <a:pt x="376" y="7"/>
                    <a:pt x="376" y="7"/>
                  </a:cubicBezTo>
                  <a:cubicBezTo>
                    <a:pt x="371" y="1"/>
                    <a:pt x="363" y="0"/>
                    <a:pt x="357" y="4"/>
                  </a:cubicBezTo>
                  <a:cubicBezTo>
                    <a:pt x="8" y="205"/>
                    <a:pt x="8" y="205"/>
                    <a:pt x="8" y="205"/>
                  </a:cubicBezTo>
                  <a:cubicBezTo>
                    <a:pt x="4" y="207"/>
                    <a:pt x="1" y="211"/>
                    <a:pt x="1" y="215"/>
                  </a:cubicBezTo>
                  <a:cubicBezTo>
                    <a:pt x="0" y="219"/>
                    <a:pt x="1" y="224"/>
                    <a:pt x="3" y="227"/>
                  </a:cubicBezTo>
                  <a:cubicBezTo>
                    <a:pt x="147" y="409"/>
                    <a:pt x="147" y="409"/>
                    <a:pt x="147" y="409"/>
                  </a:cubicBezTo>
                  <a:cubicBezTo>
                    <a:pt x="3" y="592"/>
                    <a:pt x="3" y="592"/>
                    <a:pt x="3" y="592"/>
                  </a:cubicBezTo>
                  <a:cubicBezTo>
                    <a:pt x="1" y="595"/>
                    <a:pt x="0" y="600"/>
                    <a:pt x="1" y="604"/>
                  </a:cubicBezTo>
                  <a:cubicBezTo>
                    <a:pt x="1" y="608"/>
                    <a:pt x="4" y="612"/>
                    <a:pt x="8" y="614"/>
                  </a:cubicBezTo>
                  <a:cubicBezTo>
                    <a:pt x="137" y="688"/>
                    <a:pt x="137" y="688"/>
                    <a:pt x="137" y="688"/>
                  </a:cubicBezTo>
                  <a:cubicBezTo>
                    <a:pt x="137" y="876"/>
                    <a:pt x="137" y="876"/>
                    <a:pt x="137" y="876"/>
                  </a:cubicBezTo>
                  <a:cubicBezTo>
                    <a:pt x="137" y="886"/>
                    <a:pt x="142" y="896"/>
                    <a:pt x="151" y="901"/>
                  </a:cubicBezTo>
                  <a:cubicBezTo>
                    <a:pt x="501" y="1103"/>
                    <a:pt x="501" y="1103"/>
                    <a:pt x="501" y="1103"/>
                  </a:cubicBezTo>
                  <a:cubicBezTo>
                    <a:pt x="505" y="1105"/>
                    <a:pt x="510" y="1107"/>
                    <a:pt x="515" y="1107"/>
                  </a:cubicBezTo>
                  <a:cubicBezTo>
                    <a:pt x="520" y="1107"/>
                    <a:pt x="525" y="1105"/>
                    <a:pt x="530" y="1103"/>
                  </a:cubicBezTo>
                  <a:cubicBezTo>
                    <a:pt x="879" y="901"/>
                    <a:pt x="879" y="901"/>
                    <a:pt x="879" y="901"/>
                  </a:cubicBezTo>
                  <a:cubicBezTo>
                    <a:pt x="888" y="896"/>
                    <a:pt x="894" y="886"/>
                    <a:pt x="894" y="876"/>
                  </a:cubicBezTo>
                  <a:cubicBezTo>
                    <a:pt x="894" y="688"/>
                    <a:pt x="894" y="688"/>
                    <a:pt x="894" y="688"/>
                  </a:cubicBezTo>
                  <a:cubicBezTo>
                    <a:pt x="1023" y="614"/>
                    <a:pt x="1023" y="614"/>
                    <a:pt x="1023" y="614"/>
                  </a:cubicBezTo>
                  <a:cubicBezTo>
                    <a:pt x="1026" y="612"/>
                    <a:pt x="1029" y="608"/>
                    <a:pt x="1030" y="604"/>
                  </a:cubicBezTo>
                  <a:cubicBezTo>
                    <a:pt x="1031" y="600"/>
                    <a:pt x="1030" y="595"/>
                    <a:pt x="1027" y="592"/>
                  </a:cubicBezTo>
                  <a:lnTo>
                    <a:pt x="883" y="409"/>
                  </a:lnTo>
                  <a:close/>
                  <a:moveTo>
                    <a:pt x="515" y="594"/>
                  </a:moveTo>
                  <a:cubicBezTo>
                    <a:pt x="196" y="409"/>
                    <a:pt x="196" y="409"/>
                    <a:pt x="196" y="409"/>
                  </a:cubicBezTo>
                  <a:cubicBezTo>
                    <a:pt x="515" y="225"/>
                    <a:pt x="515" y="225"/>
                    <a:pt x="515" y="225"/>
                  </a:cubicBezTo>
                  <a:cubicBezTo>
                    <a:pt x="835" y="409"/>
                    <a:pt x="835" y="409"/>
                    <a:pt x="835" y="409"/>
                  </a:cubicBezTo>
                  <a:lnTo>
                    <a:pt x="515" y="594"/>
                  </a:lnTo>
                  <a:close/>
                  <a:moveTo>
                    <a:pt x="670" y="35"/>
                  </a:moveTo>
                  <a:cubicBezTo>
                    <a:pt x="993" y="222"/>
                    <a:pt x="993" y="222"/>
                    <a:pt x="993" y="222"/>
                  </a:cubicBezTo>
                  <a:cubicBezTo>
                    <a:pt x="861" y="390"/>
                    <a:pt x="861" y="390"/>
                    <a:pt x="861" y="390"/>
                  </a:cubicBezTo>
                  <a:cubicBezTo>
                    <a:pt x="537" y="204"/>
                    <a:pt x="537" y="204"/>
                    <a:pt x="537" y="204"/>
                  </a:cubicBezTo>
                  <a:lnTo>
                    <a:pt x="670" y="35"/>
                  </a:lnTo>
                  <a:close/>
                  <a:moveTo>
                    <a:pt x="360" y="35"/>
                  </a:moveTo>
                  <a:cubicBezTo>
                    <a:pt x="493" y="204"/>
                    <a:pt x="493" y="204"/>
                    <a:pt x="493" y="204"/>
                  </a:cubicBezTo>
                  <a:cubicBezTo>
                    <a:pt x="170" y="390"/>
                    <a:pt x="170" y="390"/>
                    <a:pt x="170" y="390"/>
                  </a:cubicBezTo>
                  <a:cubicBezTo>
                    <a:pt x="37" y="222"/>
                    <a:pt x="37" y="222"/>
                    <a:pt x="37" y="222"/>
                  </a:cubicBezTo>
                  <a:lnTo>
                    <a:pt x="360" y="35"/>
                  </a:lnTo>
                  <a:close/>
                  <a:moveTo>
                    <a:pt x="170" y="428"/>
                  </a:moveTo>
                  <a:cubicBezTo>
                    <a:pt x="493" y="615"/>
                    <a:pt x="493" y="615"/>
                    <a:pt x="493" y="615"/>
                  </a:cubicBezTo>
                  <a:cubicBezTo>
                    <a:pt x="360" y="783"/>
                    <a:pt x="360" y="783"/>
                    <a:pt x="360" y="783"/>
                  </a:cubicBezTo>
                  <a:cubicBezTo>
                    <a:pt x="37" y="597"/>
                    <a:pt x="37" y="597"/>
                    <a:pt x="37" y="597"/>
                  </a:cubicBezTo>
                  <a:lnTo>
                    <a:pt x="170" y="428"/>
                  </a:lnTo>
                  <a:close/>
                  <a:moveTo>
                    <a:pt x="835" y="859"/>
                  </a:moveTo>
                  <a:cubicBezTo>
                    <a:pt x="515" y="1043"/>
                    <a:pt x="515" y="1043"/>
                    <a:pt x="515" y="1043"/>
                  </a:cubicBezTo>
                  <a:cubicBezTo>
                    <a:pt x="196" y="859"/>
                    <a:pt x="196" y="859"/>
                    <a:pt x="196" y="85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349" y="828"/>
                    <a:pt x="349" y="828"/>
                    <a:pt x="349" y="828"/>
                  </a:cubicBezTo>
                  <a:cubicBezTo>
                    <a:pt x="362" y="835"/>
                    <a:pt x="378" y="832"/>
                    <a:pt x="387" y="821"/>
                  </a:cubicBezTo>
                  <a:cubicBezTo>
                    <a:pt x="515" y="658"/>
                    <a:pt x="515" y="658"/>
                    <a:pt x="515" y="658"/>
                  </a:cubicBezTo>
                  <a:cubicBezTo>
                    <a:pt x="643" y="821"/>
                    <a:pt x="643" y="821"/>
                    <a:pt x="643" y="821"/>
                  </a:cubicBezTo>
                  <a:cubicBezTo>
                    <a:pt x="652" y="832"/>
                    <a:pt x="668" y="835"/>
                    <a:pt x="681" y="828"/>
                  </a:cubicBezTo>
                  <a:cubicBezTo>
                    <a:pt x="835" y="739"/>
                    <a:pt x="835" y="739"/>
                    <a:pt x="835" y="739"/>
                  </a:cubicBezTo>
                  <a:lnTo>
                    <a:pt x="835" y="859"/>
                  </a:lnTo>
                  <a:close/>
                  <a:moveTo>
                    <a:pt x="670" y="783"/>
                  </a:moveTo>
                  <a:cubicBezTo>
                    <a:pt x="537" y="615"/>
                    <a:pt x="537" y="615"/>
                    <a:pt x="537" y="615"/>
                  </a:cubicBezTo>
                  <a:cubicBezTo>
                    <a:pt x="861" y="428"/>
                    <a:pt x="861" y="428"/>
                    <a:pt x="861" y="428"/>
                  </a:cubicBezTo>
                  <a:cubicBezTo>
                    <a:pt x="993" y="597"/>
                    <a:pt x="993" y="597"/>
                    <a:pt x="993" y="597"/>
                  </a:cubicBezTo>
                  <a:lnTo>
                    <a:pt x="670" y="7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67" name="组合 39"/>
          <p:cNvGrpSpPr>
            <a:grpSpLocks/>
          </p:cNvGrpSpPr>
          <p:nvPr/>
        </p:nvGrpSpPr>
        <p:grpSpPr bwMode="auto">
          <a:xfrm>
            <a:off x="7969662" y="2464197"/>
            <a:ext cx="992815" cy="992816"/>
            <a:chOff x="0" y="0"/>
            <a:chExt cx="941070" cy="941070"/>
          </a:xfrm>
          <a:solidFill>
            <a:schemeClr val="accent2"/>
          </a:solidFill>
        </p:grpSpPr>
        <p:sp>
          <p:nvSpPr>
            <p:cNvPr id="23568" name="圆角矩形 18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3569" name="组合 25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30" y="152602"/>
              <a:ext cx="645958" cy="6215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组合 41"/>
          <p:cNvGrpSpPr>
            <a:grpSpLocks/>
          </p:cNvGrpSpPr>
          <p:nvPr/>
        </p:nvGrpSpPr>
        <p:grpSpPr bwMode="auto">
          <a:xfrm>
            <a:off x="11051908" y="2464197"/>
            <a:ext cx="992816" cy="992816"/>
            <a:chOff x="0" y="0"/>
            <a:chExt cx="941070" cy="941070"/>
          </a:xfrm>
          <a:solidFill>
            <a:schemeClr val="accent4"/>
          </a:solidFill>
        </p:grpSpPr>
        <p:sp>
          <p:nvSpPr>
            <p:cNvPr id="23571" name="圆角矩形 20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3572" name="组合 30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61" y="207448"/>
              <a:ext cx="560643" cy="5545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74" name="矩形 36"/>
          <p:cNvSpPr>
            <a:spLocks noChangeArrowheads="1"/>
          </p:cNvSpPr>
          <p:nvPr/>
        </p:nvSpPr>
        <p:spPr bwMode="auto">
          <a:xfrm>
            <a:off x="6429375" y="1339386"/>
            <a:ext cx="561534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79036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28" grpId="0" animBg="1"/>
      <p:bldP spid="235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12531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84726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 bwMode="auto">
          <a:xfrm>
            <a:off x="2220375" y="2032509"/>
            <a:ext cx="8454834" cy="3157587"/>
            <a:chOff x="1001486" y="2422329"/>
            <a:chExt cx="6844048" cy="2556478"/>
          </a:xfrm>
        </p:grpSpPr>
        <p:sp>
          <p:nvSpPr>
            <p:cNvPr id="4" name="Freeform 3"/>
            <p:cNvSpPr/>
            <p:nvPr/>
          </p:nvSpPr>
          <p:spPr>
            <a:xfrm>
              <a:off x="1959653" y="4012334"/>
              <a:ext cx="1115376" cy="955629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Hexagon 7"/>
            <p:cNvSpPr/>
            <p:nvPr/>
          </p:nvSpPr>
          <p:spPr>
            <a:xfrm>
              <a:off x="1001486" y="3482332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3" cstate="print"/>
              <a:srcRect/>
              <a:stretch>
                <a:fillRect t="-9773" b="-9773"/>
              </a:stretch>
            </a:blipFill>
            <a:ln w="22225">
              <a:solidFill>
                <a:schemeClr val="accent1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919175" y="3479621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>
              <a:blip r:embed="rId4" cstate="print"/>
              <a:srcRect/>
              <a:stretch>
                <a:fillRect t="-8872" b="-8872"/>
              </a:stretch>
            </a:blipFill>
            <a:ln w="22225"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5"/>
                <a:lumOff val="-4353"/>
                <a:alphaOff val="0"/>
              </a:schemeClr>
            </a:lnRef>
            <a:fillRef idx="1">
              <a:schemeClr val="accent5">
                <a:hueOff val="3432332"/>
                <a:satOff val="-6875"/>
                <a:lumOff val="-4353"/>
                <a:alphaOff val="0"/>
              </a:schemeClr>
            </a:fillRef>
            <a:effectRef idx="0">
              <a:schemeClr val="accent5">
                <a:hueOff val="3432332"/>
                <a:satOff val="-6875"/>
                <a:lumOff val="-4353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Hexagon 11"/>
            <p:cNvSpPr/>
            <p:nvPr/>
          </p:nvSpPr>
          <p:spPr>
            <a:xfrm>
              <a:off x="3877341" y="4009623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5">
                <a:hueOff val="3432332"/>
                <a:satOff val="-6875"/>
                <a:lumOff val="-4353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1959653" y="2953686"/>
              <a:ext cx="1115376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>
              <a:blip r:embed="rId5" cstate="print"/>
              <a:srcRect/>
              <a:stretch>
                <a:fillRect t="-9680" b="-9680"/>
              </a:stretch>
            </a:blipFill>
            <a:ln w="22225"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50"/>
                <a:lumOff val="-8706"/>
                <a:alphaOff val="0"/>
              </a:schemeClr>
            </a:lnRef>
            <a:fillRef idx="1">
              <a:schemeClr val="accent5">
                <a:hueOff val="6864664"/>
                <a:satOff val="-13750"/>
                <a:lumOff val="-8706"/>
                <a:alphaOff val="0"/>
              </a:schemeClr>
            </a:fillRef>
            <a:effectRef idx="0">
              <a:schemeClr val="accent5">
                <a:hueOff val="6864664"/>
                <a:satOff val="-13750"/>
                <a:lumOff val="-8706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191099" rIns="181993" bIns="191099" spcCol="1270" anchor="ctr"/>
            <a:lstStyle/>
            <a:p>
              <a:pPr algn="ctr" defTabSz="1218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Hexagon 15"/>
            <p:cNvSpPr/>
            <p:nvPr/>
          </p:nvSpPr>
          <p:spPr>
            <a:xfrm>
              <a:off x="2919175" y="2422329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5">
                <a:hueOff val="6864664"/>
                <a:satOff val="-13750"/>
                <a:lumOff val="-8706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877341" y="2952331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blipFill>
              <a:blip r:embed="rId6" cstate="print"/>
              <a:srcRect/>
              <a:stretch>
                <a:fillRect t="-9539" b="-9539"/>
              </a:stretch>
            </a:blipFill>
            <a:ln w="22225">
              <a:solidFill>
                <a:schemeClr val="accent4"/>
              </a:solidFill>
            </a:ln>
          </p:spPr>
          <p:style>
            <a:lnRef idx="2">
              <a:schemeClr val="accent5">
                <a:hueOff val="10296996"/>
                <a:satOff val="-20624"/>
                <a:lumOff val="-13059"/>
                <a:alphaOff val="0"/>
              </a:schemeClr>
            </a:lnRef>
            <a:fillRef idx="1">
              <a:schemeClr val="accent5">
                <a:hueOff val="10296996"/>
                <a:satOff val="-20624"/>
                <a:lumOff val="-13059"/>
                <a:alphaOff val="0"/>
              </a:schemeClr>
            </a:fillRef>
            <a:effectRef idx="0">
              <a:schemeClr val="accent5">
                <a:hueOff val="10296996"/>
                <a:satOff val="-20624"/>
                <a:lumOff val="-13059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Hexagon 22"/>
            <p:cNvSpPr/>
            <p:nvPr/>
          </p:nvSpPr>
          <p:spPr>
            <a:xfrm>
              <a:off x="4835509" y="3490465"/>
              <a:ext cx="1114021" cy="955630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7" cstate="print"/>
              <a:srcRect/>
              <a:stretch>
                <a:fillRect t="-9169" b="-9169"/>
              </a:stretch>
            </a:blipFill>
            <a:ln w="22225">
              <a:solidFill>
                <a:schemeClr val="accent5"/>
              </a:solidFill>
            </a:ln>
          </p:spPr>
          <p:style>
            <a:lnRef idx="2">
              <a:schemeClr val="accent5">
                <a:hueOff val="10296996"/>
                <a:satOff val="-20624"/>
                <a:lumOff val="-13059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4835509" y="2431818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5">
                <a:hueOff val="13729329"/>
                <a:satOff val="-27499"/>
                <a:lumOff val="-17412"/>
                <a:alphaOff val="0"/>
              </a:schemeClr>
            </a:lnRef>
            <a:fillRef idx="1">
              <a:schemeClr val="accent5">
                <a:hueOff val="13729329"/>
                <a:satOff val="-27499"/>
                <a:lumOff val="-17412"/>
                <a:alphaOff val="0"/>
              </a:schemeClr>
            </a:fillRef>
            <a:effectRef idx="0">
              <a:schemeClr val="accent5">
                <a:hueOff val="13729329"/>
                <a:satOff val="-27499"/>
                <a:lumOff val="-17412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Hexagon 26"/>
            <p:cNvSpPr/>
            <p:nvPr/>
          </p:nvSpPr>
          <p:spPr>
            <a:xfrm>
              <a:off x="5795031" y="2965886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8" cstate="print"/>
              <a:srcRect/>
              <a:stretch>
                <a:fillRect t="-10955" b="-10955"/>
              </a:stretch>
            </a:blipFill>
            <a:ln w="22225">
              <a:solidFill>
                <a:schemeClr val="accent6"/>
              </a:solidFill>
            </a:ln>
          </p:spPr>
          <p:style>
            <a:lnRef idx="2">
              <a:schemeClr val="accent5">
                <a:hueOff val="13729329"/>
                <a:satOff val="-27499"/>
                <a:lumOff val="-17412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5795031" y="4021822"/>
              <a:ext cx="1114021" cy="956985"/>
            </a:xfrm>
            <a:custGeom>
              <a:avLst/>
              <a:gdLst>
                <a:gd name="connsiteX0" fmla="*/ 0 w 1114119"/>
                <a:gd name="connsiteY0" fmla="*/ 478339 h 956677"/>
                <a:gd name="connsiteX1" fmla="*/ 239169 w 1114119"/>
                <a:gd name="connsiteY1" fmla="*/ 0 h 956677"/>
                <a:gd name="connsiteX2" fmla="*/ 874950 w 1114119"/>
                <a:gd name="connsiteY2" fmla="*/ 0 h 956677"/>
                <a:gd name="connsiteX3" fmla="*/ 1114119 w 1114119"/>
                <a:gd name="connsiteY3" fmla="*/ 478339 h 956677"/>
                <a:gd name="connsiteX4" fmla="*/ 874950 w 1114119"/>
                <a:gd name="connsiteY4" fmla="*/ 956677 h 956677"/>
                <a:gd name="connsiteX5" fmla="*/ 239169 w 1114119"/>
                <a:gd name="connsiteY5" fmla="*/ 956677 h 956677"/>
                <a:gd name="connsiteX6" fmla="*/ 0 w 1114119"/>
                <a:gd name="connsiteY6" fmla="*/ 478339 h 95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119" h="956677">
                  <a:moveTo>
                    <a:pt x="0" y="478339"/>
                  </a:moveTo>
                  <a:lnTo>
                    <a:pt x="239169" y="0"/>
                  </a:lnTo>
                  <a:lnTo>
                    <a:pt x="874950" y="0"/>
                  </a:lnTo>
                  <a:lnTo>
                    <a:pt x="1114119" y="478339"/>
                  </a:lnTo>
                  <a:lnTo>
                    <a:pt x="874950" y="956677"/>
                  </a:lnTo>
                  <a:lnTo>
                    <a:pt x="239169" y="956677"/>
                  </a:lnTo>
                  <a:lnTo>
                    <a:pt x="0" y="478339"/>
                  </a:lnTo>
                  <a:close/>
                </a:path>
              </a:pathLst>
            </a:cu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5">
                <a:hueOff val="17161661"/>
                <a:satOff val="-34374"/>
                <a:lumOff val="-21765"/>
                <a:alphaOff val="0"/>
              </a:schemeClr>
            </a:lnRef>
            <a:fillRef idx="1">
              <a:schemeClr val="accent5">
                <a:hueOff val="17161661"/>
                <a:satOff val="-34374"/>
                <a:lumOff val="-21765"/>
                <a:alphaOff val="0"/>
              </a:schemeClr>
            </a:fillRef>
            <a:effectRef idx="0">
              <a:schemeClr val="accent5">
                <a:hueOff val="17161661"/>
                <a:satOff val="-34374"/>
                <a:lumOff val="-21765"/>
                <a:alphaOff val="0"/>
              </a:schemeClr>
            </a:effectRef>
            <a:fontRef idx="minor">
              <a:schemeClr val="lt1"/>
            </a:fontRef>
          </p:style>
          <p:txBody>
            <a:bodyPr lIns="181993" tIns="209850" rIns="181993" bIns="209850" spcCol="1270" anchor="ctr"/>
            <a:lstStyle/>
            <a:p>
              <a:pPr algn="ctr" defTabSz="1875079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Hexagon 30"/>
            <p:cNvSpPr/>
            <p:nvPr/>
          </p:nvSpPr>
          <p:spPr>
            <a:xfrm>
              <a:off x="6731513" y="3499954"/>
              <a:ext cx="1114021" cy="956985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17161661"/>
                <a:satOff val="-34374"/>
                <a:lumOff val="-21765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Freeform 7"/>
          <p:cNvSpPr>
            <a:spLocks noChangeAspect="1" noEditPoints="1"/>
          </p:cNvSpPr>
          <p:nvPr/>
        </p:nvSpPr>
        <p:spPr bwMode="auto">
          <a:xfrm>
            <a:off x="3852745" y="4212349"/>
            <a:ext cx="478828" cy="480503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12"/>
          <p:cNvSpPr>
            <a:spLocks noChangeAspect="1" noEditPoints="1"/>
          </p:cNvSpPr>
          <p:nvPr/>
        </p:nvSpPr>
        <p:spPr bwMode="auto">
          <a:xfrm>
            <a:off x="9674023" y="3646461"/>
            <a:ext cx="626160" cy="381723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7"/>
          <p:cNvSpPr>
            <a:spLocks noChangeAspect="1" noEditPoints="1"/>
          </p:cNvSpPr>
          <p:nvPr/>
        </p:nvSpPr>
        <p:spPr bwMode="auto">
          <a:xfrm>
            <a:off x="5014656" y="2315454"/>
            <a:ext cx="525707" cy="418556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22"/>
          <p:cNvSpPr>
            <a:spLocks noChangeAspect="1" noEditPoints="1"/>
          </p:cNvSpPr>
          <p:nvPr/>
        </p:nvSpPr>
        <p:spPr bwMode="auto">
          <a:xfrm>
            <a:off x="8610891" y="4297735"/>
            <a:ext cx="436972" cy="436972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27"/>
          <p:cNvSpPr>
            <a:spLocks noChangeAspect="1" noEditPoints="1"/>
          </p:cNvSpPr>
          <p:nvPr/>
        </p:nvSpPr>
        <p:spPr bwMode="auto">
          <a:xfrm>
            <a:off x="7392055" y="2335544"/>
            <a:ext cx="505616" cy="361633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>
            <a:spLocks noChangeAspect="1" noEditPoints="1"/>
          </p:cNvSpPr>
          <p:nvPr/>
        </p:nvSpPr>
        <p:spPr bwMode="auto">
          <a:xfrm>
            <a:off x="6205029" y="4224069"/>
            <a:ext cx="572585" cy="584304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 bwMode="auto">
          <a:xfrm>
            <a:off x="3551384" y="4739730"/>
            <a:ext cx="1063132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9453025" y="4203979"/>
            <a:ext cx="1063133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 bwMode="auto">
          <a:xfrm>
            <a:off x="4773568" y="2795956"/>
            <a:ext cx="1054761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 bwMode="auto">
          <a:xfrm>
            <a:off x="5932132" y="4803351"/>
            <a:ext cx="1054761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 bwMode="auto">
          <a:xfrm>
            <a:off x="8339666" y="4788283"/>
            <a:ext cx="1004535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7149291" y="2862924"/>
            <a:ext cx="1004535" cy="20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84238" y="5575719"/>
            <a:ext cx="11165510" cy="282770"/>
          </a:xfrm>
          <a:prstGeom prst="rect">
            <a:avLst/>
          </a:prstGeom>
          <a:noFill/>
        </p:spPr>
        <p:txBody>
          <a:bodyPr wrap="square" lIns="0" tIns="0" rIns="0" bIns="0" spcCol="36000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115842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277247" y="2611226"/>
            <a:ext cx="812760" cy="3661051"/>
            <a:chOff x="5208587" y="1749425"/>
            <a:chExt cx="887413" cy="3997325"/>
          </a:xfrm>
          <a:solidFill>
            <a:schemeClr val="accent5"/>
          </a:solidFill>
        </p:grpSpPr>
        <p:sp>
          <p:nvSpPr>
            <p:cNvPr id="22" name="Freeform 31"/>
            <p:cNvSpPr>
              <a:spLocks/>
            </p:cNvSpPr>
            <p:nvPr/>
          </p:nvSpPr>
          <p:spPr bwMode="auto">
            <a:xfrm>
              <a:off x="5208587" y="2590800"/>
              <a:ext cx="887413" cy="3155950"/>
            </a:xfrm>
            <a:custGeom>
              <a:avLst/>
              <a:gdLst>
                <a:gd name="T0" fmla="*/ 278 w 278"/>
                <a:gd name="T1" fmla="*/ 152 h 991"/>
                <a:gd name="T2" fmla="*/ 278 w 278"/>
                <a:gd name="T3" fmla="*/ 0 h 991"/>
                <a:gd name="T4" fmla="*/ 191 w 278"/>
                <a:gd name="T5" fmla="*/ 0 h 991"/>
                <a:gd name="T6" fmla="*/ 0 w 278"/>
                <a:gd name="T7" fmla="*/ 189 h 991"/>
                <a:gd name="T8" fmla="*/ 0 w 278"/>
                <a:gd name="T9" fmla="*/ 190 h 991"/>
                <a:gd name="T10" fmla="*/ 0 w 278"/>
                <a:gd name="T11" fmla="*/ 454 h 991"/>
                <a:gd name="T12" fmla="*/ 46 w 278"/>
                <a:gd name="T13" fmla="*/ 501 h 991"/>
                <a:gd name="T14" fmla="*/ 93 w 278"/>
                <a:gd name="T15" fmla="*/ 454 h 991"/>
                <a:gd name="T16" fmla="*/ 93 w 278"/>
                <a:gd name="T17" fmla="*/ 401 h 991"/>
                <a:gd name="T18" fmla="*/ 93 w 278"/>
                <a:gd name="T19" fmla="*/ 356 h 991"/>
                <a:gd name="T20" fmla="*/ 93 w 278"/>
                <a:gd name="T21" fmla="*/ 210 h 991"/>
                <a:gd name="T22" fmla="*/ 111 w 278"/>
                <a:gd name="T23" fmla="*/ 191 h 991"/>
                <a:gd name="T24" fmla="*/ 129 w 278"/>
                <a:gd name="T25" fmla="*/ 210 h 991"/>
                <a:gd name="T26" fmla="*/ 129 w 278"/>
                <a:gd name="T27" fmla="*/ 372 h 991"/>
                <a:gd name="T28" fmla="*/ 129 w 278"/>
                <a:gd name="T29" fmla="*/ 401 h 991"/>
                <a:gd name="T30" fmla="*/ 129 w 278"/>
                <a:gd name="T31" fmla="*/ 498 h 991"/>
                <a:gd name="T32" fmla="*/ 129 w 278"/>
                <a:gd name="T33" fmla="*/ 533 h 991"/>
                <a:gd name="T34" fmla="*/ 129 w 278"/>
                <a:gd name="T35" fmla="*/ 932 h 991"/>
                <a:gd name="T36" fmla="*/ 188 w 278"/>
                <a:gd name="T37" fmla="*/ 991 h 991"/>
                <a:gd name="T38" fmla="*/ 247 w 278"/>
                <a:gd name="T39" fmla="*/ 932 h 991"/>
                <a:gd name="T40" fmla="*/ 247 w 278"/>
                <a:gd name="T41" fmla="*/ 533 h 991"/>
                <a:gd name="T42" fmla="*/ 278 w 278"/>
                <a:gd name="T43" fmla="*/ 533 h 991"/>
                <a:gd name="T44" fmla="*/ 278 w 278"/>
                <a:gd name="T45" fmla="*/ 436 h 991"/>
                <a:gd name="T46" fmla="*/ 278 w 278"/>
                <a:gd name="T47" fmla="*/ 152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91">
                  <a:moveTo>
                    <a:pt x="278" y="152"/>
                  </a:moveTo>
                  <a:cubicBezTo>
                    <a:pt x="278" y="0"/>
                    <a:pt x="278" y="0"/>
                    <a:pt x="27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86" y="0"/>
                    <a:pt x="1" y="85"/>
                    <a:pt x="0" y="189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454"/>
                    <a:pt x="0" y="454"/>
                    <a:pt x="0" y="454"/>
                  </a:cubicBezTo>
                  <a:cubicBezTo>
                    <a:pt x="0" y="480"/>
                    <a:pt x="21" y="501"/>
                    <a:pt x="46" y="501"/>
                  </a:cubicBezTo>
                  <a:cubicBezTo>
                    <a:pt x="72" y="501"/>
                    <a:pt x="93" y="480"/>
                    <a:pt x="93" y="454"/>
                  </a:cubicBezTo>
                  <a:cubicBezTo>
                    <a:pt x="93" y="401"/>
                    <a:pt x="93" y="401"/>
                    <a:pt x="93" y="401"/>
                  </a:cubicBezTo>
                  <a:cubicBezTo>
                    <a:pt x="93" y="356"/>
                    <a:pt x="93" y="356"/>
                    <a:pt x="93" y="356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0"/>
                    <a:pt x="101" y="191"/>
                    <a:pt x="111" y="191"/>
                  </a:cubicBezTo>
                  <a:cubicBezTo>
                    <a:pt x="121" y="191"/>
                    <a:pt x="129" y="200"/>
                    <a:pt x="129" y="210"/>
                  </a:cubicBezTo>
                  <a:cubicBezTo>
                    <a:pt x="129" y="372"/>
                    <a:pt x="129" y="372"/>
                    <a:pt x="129" y="372"/>
                  </a:cubicBezTo>
                  <a:cubicBezTo>
                    <a:pt x="129" y="401"/>
                    <a:pt x="129" y="401"/>
                    <a:pt x="129" y="401"/>
                  </a:cubicBezTo>
                  <a:cubicBezTo>
                    <a:pt x="129" y="498"/>
                    <a:pt x="129" y="498"/>
                    <a:pt x="129" y="498"/>
                  </a:cubicBezTo>
                  <a:cubicBezTo>
                    <a:pt x="129" y="533"/>
                    <a:pt x="129" y="533"/>
                    <a:pt x="129" y="533"/>
                  </a:cubicBezTo>
                  <a:cubicBezTo>
                    <a:pt x="129" y="932"/>
                    <a:pt x="129" y="932"/>
                    <a:pt x="129" y="932"/>
                  </a:cubicBezTo>
                  <a:cubicBezTo>
                    <a:pt x="129" y="965"/>
                    <a:pt x="156" y="991"/>
                    <a:pt x="188" y="991"/>
                  </a:cubicBezTo>
                  <a:cubicBezTo>
                    <a:pt x="221" y="991"/>
                    <a:pt x="247" y="965"/>
                    <a:pt x="247" y="932"/>
                  </a:cubicBezTo>
                  <a:cubicBezTo>
                    <a:pt x="247" y="533"/>
                    <a:pt x="247" y="533"/>
                    <a:pt x="247" y="533"/>
                  </a:cubicBezTo>
                  <a:cubicBezTo>
                    <a:pt x="278" y="533"/>
                    <a:pt x="278" y="533"/>
                    <a:pt x="278" y="533"/>
                  </a:cubicBezTo>
                  <a:cubicBezTo>
                    <a:pt x="278" y="436"/>
                    <a:pt x="278" y="436"/>
                    <a:pt x="278" y="436"/>
                  </a:cubicBezTo>
                  <a:lnTo>
                    <a:pt x="278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rgbClr val="118C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2"/>
            <p:cNvSpPr>
              <a:spLocks/>
            </p:cNvSpPr>
            <p:nvPr/>
          </p:nvSpPr>
          <p:spPr bwMode="auto">
            <a:xfrm>
              <a:off x="5738812" y="1749425"/>
              <a:ext cx="357188" cy="712788"/>
            </a:xfrm>
            <a:custGeom>
              <a:avLst/>
              <a:gdLst>
                <a:gd name="T0" fmla="*/ 112 w 112"/>
                <a:gd name="T1" fmla="*/ 224 h 224"/>
                <a:gd name="T2" fmla="*/ 112 w 112"/>
                <a:gd name="T3" fmla="*/ 0 h 224"/>
                <a:gd name="T4" fmla="*/ 0 w 112"/>
                <a:gd name="T5" fmla="*/ 112 h 224"/>
                <a:gd name="T6" fmla="*/ 112 w 112"/>
                <a:gd name="T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224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3"/>
                    <a:pt x="50" y="224"/>
                    <a:pt x="112" y="2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rgbClr val="118C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34"/>
          <p:cNvSpPr>
            <a:spLocks/>
          </p:cNvSpPr>
          <p:nvPr/>
        </p:nvSpPr>
        <p:spPr bwMode="auto">
          <a:xfrm>
            <a:off x="6180151" y="5793926"/>
            <a:ext cx="346041" cy="478351"/>
          </a:xfrm>
          <a:custGeom>
            <a:avLst/>
            <a:gdLst>
              <a:gd name="T0" fmla="*/ 0 w 118"/>
              <a:gd name="T1" fmla="*/ 105 h 164"/>
              <a:gd name="T2" fmla="*/ 59 w 118"/>
              <a:gd name="T3" fmla="*/ 164 h 164"/>
              <a:gd name="T4" fmla="*/ 118 w 118"/>
              <a:gd name="T5" fmla="*/ 105 h 164"/>
              <a:gd name="T6" fmla="*/ 118 w 118"/>
              <a:gd name="T7" fmla="*/ 0 h 164"/>
              <a:gd name="T8" fmla="*/ 0 w 118"/>
              <a:gd name="T9" fmla="*/ 0 h 164"/>
              <a:gd name="T10" fmla="*/ 0 w 118"/>
              <a:gd name="T11" fmla="*/ 10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" h="164">
                <a:moveTo>
                  <a:pt x="0" y="105"/>
                </a:moveTo>
                <a:cubicBezTo>
                  <a:pt x="0" y="138"/>
                  <a:pt x="26" y="164"/>
                  <a:pt x="59" y="164"/>
                </a:cubicBezTo>
                <a:cubicBezTo>
                  <a:pt x="91" y="164"/>
                  <a:pt x="118" y="138"/>
                  <a:pt x="118" y="105"/>
                </a:cubicBezTo>
                <a:cubicBezTo>
                  <a:pt x="118" y="0"/>
                  <a:pt x="118" y="0"/>
                  <a:pt x="118" y="0"/>
                </a:cubicBezTo>
                <a:cubicBezTo>
                  <a:pt x="0" y="0"/>
                  <a:pt x="0" y="0"/>
                  <a:pt x="0" y="0"/>
                </a:cubicBezTo>
                <a:lnTo>
                  <a:pt x="0" y="1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0006" y="2611226"/>
            <a:ext cx="801128" cy="1214050"/>
            <a:chOff x="6096000" y="1749425"/>
            <a:chExt cx="874713" cy="1325563"/>
          </a:xfrm>
          <a:solidFill>
            <a:schemeClr val="accent4"/>
          </a:solidFill>
        </p:grpSpPr>
        <p:sp>
          <p:nvSpPr>
            <p:cNvPr id="24" name="Freeform 33"/>
            <p:cNvSpPr>
              <a:spLocks/>
            </p:cNvSpPr>
            <p:nvPr/>
          </p:nvSpPr>
          <p:spPr bwMode="auto">
            <a:xfrm>
              <a:off x="6096000" y="2590800"/>
              <a:ext cx="874713" cy="484188"/>
            </a:xfrm>
            <a:custGeom>
              <a:avLst/>
              <a:gdLst>
                <a:gd name="T0" fmla="*/ 274 w 274"/>
                <a:gd name="T1" fmla="*/ 152 h 152"/>
                <a:gd name="T2" fmla="*/ 87 w 274"/>
                <a:gd name="T3" fmla="*/ 0 h 152"/>
                <a:gd name="T4" fmla="*/ 0 w 274"/>
                <a:gd name="T5" fmla="*/ 0 h 152"/>
                <a:gd name="T6" fmla="*/ 0 w 274"/>
                <a:gd name="T7" fmla="*/ 152 h 152"/>
                <a:gd name="T8" fmla="*/ 274 w 274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4" h="152">
                  <a:moveTo>
                    <a:pt x="274" y="152"/>
                  </a:moveTo>
                  <a:cubicBezTo>
                    <a:pt x="256" y="65"/>
                    <a:pt x="179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2"/>
                    <a:pt x="0" y="152"/>
                    <a:pt x="0" y="152"/>
                  </a:cubicBezTo>
                  <a:lnTo>
                    <a:pt x="274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5"/>
            <p:cNvSpPr>
              <a:spLocks/>
            </p:cNvSpPr>
            <p:nvPr/>
          </p:nvSpPr>
          <p:spPr bwMode="auto">
            <a:xfrm>
              <a:off x="6096000" y="1749425"/>
              <a:ext cx="357188" cy="712788"/>
            </a:xfrm>
            <a:custGeom>
              <a:avLst/>
              <a:gdLst>
                <a:gd name="T0" fmla="*/ 112 w 112"/>
                <a:gd name="T1" fmla="*/ 112 h 224"/>
                <a:gd name="T2" fmla="*/ 0 w 112"/>
                <a:gd name="T3" fmla="*/ 0 h 224"/>
                <a:gd name="T4" fmla="*/ 0 w 112"/>
                <a:gd name="T5" fmla="*/ 224 h 224"/>
                <a:gd name="T6" fmla="*/ 112 w 112"/>
                <a:gd name="T7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224">
                  <a:moveTo>
                    <a:pt x="112" y="112"/>
                  </a:moveTo>
                  <a:cubicBezTo>
                    <a:pt x="112" y="50"/>
                    <a:pt x="62" y="0"/>
                    <a:pt x="0" y="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62" y="224"/>
                    <a:pt x="112" y="173"/>
                    <a:pt x="112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36"/>
          <p:cNvSpPr>
            <a:spLocks/>
          </p:cNvSpPr>
          <p:nvPr/>
        </p:nvSpPr>
        <p:spPr bwMode="auto">
          <a:xfrm>
            <a:off x="6090006" y="3825275"/>
            <a:ext cx="812760" cy="827299"/>
          </a:xfrm>
          <a:custGeom>
            <a:avLst/>
            <a:gdLst>
              <a:gd name="T0" fmla="*/ 0 w 278"/>
              <a:gd name="T1" fmla="*/ 284 h 284"/>
              <a:gd name="T2" fmla="*/ 149 w 278"/>
              <a:gd name="T3" fmla="*/ 284 h 284"/>
              <a:gd name="T4" fmla="*/ 149 w 278"/>
              <a:gd name="T5" fmla="*/ 249 h 284"/>
              <a:gd name="T6" fmla="*/ 149 w 278"/>
              <a:gd name="T7" fmla="*/ 220 h 284"/>
              <a:gd name="T8" fmla="*/ 149 w 278"/>
              <a:gd name="T9" fmla="*/ 58 h 284"/>
              <a:gd name="T10" fmla="*/ 167 w 278"/>
              <a:gd name="T11" fmla="*/ 39 h 284"/>
              <a:gd name="T12" fmla="*/ 185 w 278"/>
              <a:gd name="T13" fmla="*/ 58 h 284"/>
              <a:gd name="T14" fmla="*/ 185 w 278"/>
              <a:gd name="T15" fmla="*/ 204 h 284"/>
              <a:gd name="T16" fmla="*/ 185 w 278"/>
              <a:gd name="T17" fmla="*/ 249 h 284"/>
              <a:gd name="T18" fmla="*/ 185 w 278"/>
              <a:gd name="T19" fmla="*/ 284 h 284"/>
              <a:gd name="T20" fmla="*/ 278 w 278"/>
              <a:gd name="T21" fmla="*/ 284 h 284"/>
              <a:gd name="T22" fmla="*/ 278 w 278"/>
              <a:gd name="T23" fmla="*/ 38 h 284"/>
              <a:gd name="T24" fmla="*/ 278 w 278"/>
              <a:gd name="T25" fmla="*/ 37 h 284"/>
              <a:gd name="T26" fmla="*/ 274 w 278"/>
              <a:gd name="T27" fmla="*/ 0 h 284"/>
              <a:gd name="T28" fmla="*/ 0 w 278"/>
              <a:gd name="T29" fmla="*/ 0 h 284"/>
              <a:gd name="T30" fmla="*/ 0 w 278"/>
              <a:gd name="T31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8" h="284">
                <a:moveTo>
                  <a:pt x="0" y="284"/>
                </a:moveTo>
                <a:cubicBezTo>
                  <a:pt x="149" y="284"/>
                  <a:pt x="149" y="284"/>
                  <a:pt x="149" y="284"/>
                </a:cubicBezTo>
                <a:cubicBezTo>
                  <a:pt x="149" y="249"/>
                  <a:pt x="149" y="249"/>
                  <a:pt x="149" y="249"/>
                </a:cubicBezTo>
                <a:cubicBezTo>
                  <a:pt x="149" y="220"/>
                  <a:pt x="149" y="220"/>
                  <a:pt x="149" y="220"/>
                </a:cubicBezTo>
                <a:cubicBezTo>
                  <a:pt x="149" y="58"/>
                  <a:pt x="149" y="58"/>
                  <a:pt x="149" y="58"/>
                </a:cubicBezTo>
                <a:cubicBezTo>
                  <a:pt x="149" y="48"/>
                  <a:pt x="157" y="39"/>
                  <a:pt x="167" y="39"/>
                </a:cubicBezTo>
                <a:cubicBezTo>
                  <a:pt x="177" y="39"/>
                  <a:pt x="185" y="48"/>
                  <a:pt x="185" y="58"/>
                </a:cubicBezTo>
                <a:cubicBezTo>
                  <a:pt x="185" y="204"/>
                  <a:pt x="185" y="204"/>
                  <a:pt x="185" y="204"/>
                </a:cubicBezTo>
                <a:cubicBezTo>
                  <a:pt x="185" y="249"/>
                  <a:pt x="185" y="249"/>
                  <a:pt x="185" y="249"/>
                </a:cubicBezTo>
                <a:cubicBezTo>
                  <a:pt x="185" y="284"/>
                  <a:pt x="185" y="284"/>
                  <a:pt x="185" y="284"/>
                </a:cubicBezTo>
                <a:cubicBezTo>
                  <a:pt x="278" y="284"/>
                  <a:pt x="278" y="284"/>
                  <a:pt x="278" y="284"/>
                </a:cubicBezTo>
                <a:cubicBezTo>
                  <a:pt x="278" y="38"/>
                  <a:pt x="278" y="38"/>
                  <a:pt x="278" y="38"/>
                </a:cubicBezTo>
                <a:cubicBezTo>
                  <a:pt x="278" y="38"/>
                  <a:pt x="278" y="38"/>
                  <a:pt x="278" y="37"/>
                </a:cubicBezTo>
                <a:cubicBezTo>
                  <a:pt x="278" y="25"/>
                  <a:pt x="277" y="12"/>
                  <a:pt x="274" y="0"/>
                </a:cubicBezTo>
                <a:cubicBezTo>
                  <a:pt x="0" y="0"/>
                  <a:pt x="0" y="0"/>
                  <a:pt x="0" y="0"/>
                </a:cubicBezTo>
                <a:lnTo>
                  <a:pt x="0" y="2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090006" y="4652574"/>
            <a:ext cx="812760" cy="1141353"/>
            <a:chOff x="6096000" y="3978275"/>
            <a:chExt cx="887413" cy="1246188"/>
          </a:xfrm>
        </p:grpSpPr>
        <p:sp>
          <p:nvSpPr>
            <p:cNvPr id="28" name="Freeform 37"/>
            <p:cNvSpPr>
              <a:spLocks/>
            </p:cNvSpPr>
            <p:nvPr/>
          </p:nvSpPr>
          <p:spPr bwMode="auto">
            <a:xfrm>
              <a:off x="6096000" y="3978275"/>
              <a:ext cx="476250" cy="1246188"/>
            </a:xfrm>
            <a:custGeom>
              <a:avLst/>
              <a:gdLst>
                <a:gd name="T0" fmla="*/ 300 w 300"/>
                <a:gd name="T1" fmla="*/ 125 h 785"/>
                <a:gd name="T2" fmla="*/ 300 w 300"/>
                <a:gd name="T3" fmla="*/ 0 h 785"/>
                <a:gd name="T4" fmla="*/ 0 w 300"/>
                <a:gd name="T5" fmla="*/ 0 h 785"/>
                <a:gd name="T6" fmla="*/ 0 w 300"/>
                <a:gd name="T7" fmla="*/ 195 h 785"/>
                <a:gd name="T8" fmla="*/ 62 w 300"/>
                <a:gd name="T9" fmla="*/ 195 h 785"/>
                <a:gd name="T10" fmla="*/ 62 w 300"/>
                <a:gd name="T11" fmla="*/ 785 h 785"/>
                <a:gd name="T12" fmla="*/ 300 w 300"/>
                <a:gd name="T13" fmla="*/ 785 h 785"/>
                <a:gd name="T14" fmla="*/ 300 w 300"/>
                <a:gd name="T15" fmla="*/ 195 h 785"/>
                <a:gd name="T16" fmla="*/ 300 w 300"/>
                <a:gd name="T17" fmla="*/ 125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0" h="785">
                  <a:moveTo>
                    <a:pt x="300" y="125"/>
                  </a:moveTo>
                  <a:lnTo>
                    <a:pt x="300" y="0"/>
                  </a:lnTo>
                  <a:lnTo>
                    <a:pt x="0" y="0"/>
                  </a:lnTo>
                  <a:lnTo>
                    <a:pt x="0" y="195"/>
                  </a:lnTo>
                  <a:lnTo>
                    <a:pt x="62" y="195"/>
                  </a:lnTo>
                  <a:lnTo>
                    <a:pt x="62" y="785"/>
                  </a:lnTo>
                  <a:lnTo>
                    <a:pt x="300" y="785"/>
                  </a:lnTo>
                  <a:lnTo>
                    <a:pt x="300" y="195"/>
                  </a:lnTo>
                  <a:lnTo>
                    <a:pt x="300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8"/>
            <p:cNvSpPr>
              <a:spLocks/>
            </p:cNvSpPr>
            <p:nvPr/>
          </p:nvSpPr>
          <p:spPr bwMode="auto">
            <a:xfrm>
              <a:off x="6686550" y="3978275"/>
              <a:ext cx="296863" cy="207963"/>
            </a:xfrm>
            <a:custGeom>
              <a:avLst/>
              <a:gdLst>
                <a:gd name="T0" fmla="*/ 0 w 93"/>
                <a:gd name="T1" fmla="*/ 18 h 65"/>
                <a:gd name="T2" fmla="*/ 47 w 93"/>
                <a:gd name="T3" fmla="*/ 65 h 65"/>
                <a:gd name="T4" fmla="*/ 93 w 93"/>
                <a:gd name="T5" fmla="*/ 18 h 65"/>
                <a:gd name="T6" fmla="*/ 93 w 93"/>
                <a:gd name="T7" fmla="*/ 0 h 65"/>
                <a:gd name="T8" fmla="*/ 0 w 93"/>
                <a:gd name="T9" fmla="*/ 0 h 65"/>
                <a:gd name="T10" fmla="*/ 0 w 93"/>
                <a:gd name="T11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65">
                  <a:moveTo>
                    <a:pt x="0" y="18"/>
                  </a:moveTo>
                  <a:cubicBezTo>
                    <a:pt x="0" y="44"/>
                    <a:pt x="21" y="65"/>
                    <a:pt x="47" y="65"/>
                  </a:cubicBezTo>
                  <a:cubicBezTo>
                    <a:pt x="72" y="65"/>
                    <a:pt x="93" y="44"/>
                    <a:pt x="93" y="18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759795" y="3670645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>
            <a:spLocks/>
          </p:cNvSpPr>
          <p:nvPr/>
        </p:nvSpPr>
        <p:spPr>
          <a:xfrm>
            <a:off x="8759795" y="3955860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59795" y="4583997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2"/>
          <p:cNvSpPr txBox="1">
            <a:spLocks/>
          </p:cNvSpPr>
          <p:nvPr/>
        </p:nvSpPr>
        <p:spPr>
          <a:xfrm>
            <a:off x="8759795" y="4869213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9795" y="5456391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2"/>
          <p:cNvSpPr txBox="1">
            <a:spLocks/>
          </p:cNvSpPr>
          <p:nvPr/>
        </p:nvSpPr>
        <p:spPr>
          <a:xfrm>
            <a:off x="8759795" y="5741607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916284" y="3694726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22%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916284" y="4608078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916284" y="5480472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11%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759795" y="2752173"/>
            <a:ext cx="2586793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32"/>
          <p:cNvSpPr txBox="1">
            <a:spLocks/>
          </p:cNvSpPr>
          <p:nvPr/>
        </p:nvSpPr>
        <p:spPr>
          <a:xfrm>
            <a:off x="8759795" y="3037387"/>
            <a:ext cx="2586793" cy="5372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916284" y="2776255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819492" y="2956844"/>
            <a:ext cx="1771374" cy="2585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32"/>
          <p:cNvSpPr txBox="1">
            <a:spLocks/>
          </p:cNvSpPr>
          <p:nvPr/>
        </p:nvSpPr>
        <p:spPr>
          <a:xfrm>
            <a:off x="1975980" y="3574667"/>
            <a:ext cx="2614886" cy="12231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1975980" y="2776255"/>
            <a:ext cx="626341" cy="62634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952669" y="4093183"/>
            <a:ext cx="2638198" cy="2089336"/>
          </a:xfrm>
          <a:prstGeom prst="roundRect">
            <a:avLst>
              <a:gd name="adj" fmla="val 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858" rIns="164858"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6891133" y="3037387"/>
            <a:ext cx="861135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7193950" y="4017477"/>
            <a:ext cx="55831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7079750" y="4912022"/>
            <a:ext cx="67251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6891133" y="5793926"/>
            <a:ext cx="861135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50306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30" grpId="0"/>
      <p:bldP spid="31" grpId="0"/>
      <p:bldP spid="32" grpId="0"/>
      <p:bldP spid="33" grpId="0"/>
      <p:bldP spid="38" grpId="0"/>
      <p:bldP spid="41" grpId="0"/>
      <p:bldP spid="43" grpId="0" animBg="1"/>
      <p:bldP spid="45" grpId="0" animBg="1"/>
      <p:bldP spid="47" grpId="0" animBg="1"/>
      <p:bldP spid="49" grpId="0"/>
      <p:bldP spid="50" grpId="0"/>
      <p:bldP spid="51" grpId="0" animBg="1"/>
      <p:bldP spid="56" grpId="0"/>
      <p:bldP spid="57" grpId="0"/>
      <p:bldP spid="58" grpId="0" animBg="1"/>
      <p:bldP spid="5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716" y="3493243"/>
            <a:ext cx="4381321" cy="9700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4" tIns="36362" rIns="72724" bIns="36362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36" y="2214817"/>
            <a:ext cx="1020480" cy="10204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400" y="3624374"/>
            <a:ext cx="2535952" cy="70775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564" y="4646915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7917" y="4646915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564" y="4916557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7917" y="4916557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83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34349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6" y="2425700"/>
            <a:ext cx="2532062" cy="430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6" y="3492500"/>
            <a:ext cx="2532062" cy="430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6" y="4545013"/>
            <a:ext cx="2532062" cy="430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521836" y="5599113"/>
            <a:ext cx="2532062" cy="430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831944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429375" y="2035086"/>
            <a:ext cx="0" cy="4187422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96923" y="2550851"/>
            <a:ext cx="213550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96923" y="4080105"/>
            <a:ext cx="213550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996923" y="5673875"/>
            <a:ext cx="213550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9" name="Freeform 156"/>
          <p:cNvSpPr>
            <a:spLocks/>
          </p:cNvSpPr>
          <p:nvPr/>
        </p:nvSpPr>
        <p:spPr bwMode="auto">
          <a:xfrm>
            <a:off x="4828813" y="3496584"/>
            <a:ext cx="471729" cy="495715"/>
          </a:xfrm>
          <a:custGeom>
            <a:avLst/>
            <a:gdLst>
              <a:gd name="T0" fmla="*/ 218 w 260"/>
              <a:gd name="T1" fmla="*/ 189 h 274"/>
              <a:gd name="T2" fmla="*/ 185 w 260"/>
              <a:gd name="T3" fmla="*/ 203 h 274"/>
              <a:gd name="T4" fmla="*/ 84 w 260"/>
              <a:gd name="T5" fmla="*/ 149 h 274"/>
              <a:gd name="T6" fmla="*/ 85 w 260"/>
              <a:gd name="T7" fmla="*/ 137 h 274"/>
              <a:gd name="T8" fmla="*/ 84 w 260"/>
              <a:gd name="T9" fmla="*/ 125 h 274"/>
              <a:gd name="T10" fmla="*/ 185 w 260"/>
              <a:gd name="T11" fmla="*/ 71 h 274"/>
              <a:gd name="T12" fmla="*/ 218 w 260"/>
              <a:gd name="T13" fmla="*/ 85 h 274"/>
              <a:gd name="T14" fmla="*/ 260 w 260"/>
              <a:gd name="T15" fmla="*/ 43 h 274"/>
              <a:gd name="T16" fmla="*/ 218 w 260"/>
              <a:gd name="T17" fmla="*/ 0 h 274"/>
              <a:gd name="T18" fmla="*/ 175 w 260"/>
              <a:gd name="T19" fmla="*/ 43 h 274"/>
              <a:gd name="T20" fmla="*/ 177 w 260"/>
              <a:gd name="T21" fmla="*/ 54 h 274"/>
              <a:gd name="T22" fmla="*/ 75 w 260"/>
              <a:gd name="T23" fmla="*/ 109 h 274"/>
              <a:gd name="T24" fmla="*/ 42 w 260"/>
              <a:gd name="T25" fmla="*/ 94 h 274"/>
              <a:gd name="T26" fmla="*/ 0 w 260"/>
              <a:gd name="T27" fmla="*/ 137 h 274"/>
              <a:gd name="T28" fmla="*/ 42 w 260"/>
              <a:gd name="T29" fmla="*/ 180 h 274"/>
              <a:gd name="T30" fmla="*/ 75 w 260"/>
              <a:gd name="T31" fmla="*/ 165 h 274"/>
              <a:gd name="T32" fmla="*/ 177 w 260"/>
              <a:gd name="T33" fmla="*/ 220 h 274"/>
              <a:gd name="T34" fmla="*/ 175 w 260"/>
              <a:gd name="T35" fmla="*/ 231 h 274"/>
              <a:gd name="T36" fmla="*/ 218 w 260"/>
              <a:gd name="T37" fmla="*/ 274 h 274"/>
              <a:gd name="T38" fmla="*/ 260 w 260"/>
              <a:gd name="T39" fmla="*/ 231 h 274"/>
              <a:gd name="T40" fmla="*/ 218 w 260"/>
              <a:gd name="T41" fmla="*/ 18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74">
                <a:moveTo>
                  <a:pt x="218" y="189"/>
                </a:moveTo>
                <a:cubicBezTo>
                  <a:pt x="205" y="189"/>
                  <a:pt x="193" y="194"/>
                  <a:pt x="185" y="203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5" y="145"/>
                  <a:pt x="85" y="141"/>
                  <a:pt x="85" y="137"/>
                </a:cubicBezTo>
                <a:cubicBezTo>
                  <a:pt x="85" y="133"/>
                  <a:pt x="85" y="129"/>
                  <a:pt x="84" y="125"/>
                </a:cubicBezTo>
                <a:cubicBezTo>
                  <a:pt x="185" y="71"/>
                  <a:pt x="185" y="71"/>
                  <a:pt x="185" y="71"/>
                </a:cubicBezTo>
                <a:cubicBezTo>
                  <a:pt x="193" y="80"/>
                  <a:pt x="205" y="85"/>
                  <a:pt x="218" y="85"/>
                </a:cubicBezTo>
                <a:cubicBezTo>
                  <a:pt x="241" y="85"/>
                  <a:pt x="260" y="66"/>
                  <a:pt x="260" y="43"/>
                </a:cubicBezTo>
                <a:cubicBezTo>
                  <a:pt x="260" y="19"/>
                  <a:pt x="241" y="0"/>
                  <a:pt x="218" y="0"/>
                </a:cubicBezTo>
                <a:cubicBezTo>
                  <a:pt x="194" y="0"/>
                  <a:pt x="175" y="19"/>
                  <a:pt x="175" y="43"/>
                </a:cubicBezTo>
                <a:cubicBezTo>
                  <a:pt x="175" y="47"/>
                  <a:pt x="175" y="51"/>
                  <a:pt x="177" y="5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7" y="100"/>
                  <a:pt x="55" y="94"/>
                  <a:pt x="42" y="94"/>
                </a:cubicBezTo>
                <a:cubicBezTo>
                  <a:pt x="19" y="94"/>
                  <a:pt x="0" y="113"/>
                  <a:pt x="0" y="137"/>
                </a:cubicBezTo>
                <a:cubicBezTo>
                  <a:pt x="0" y="161"/>
                  <a:pt x="19" y="180"/>
                  <a:pt x="42" y="180"/>
                </a:cubicBezTo>
                <a:cubicBezTo>
                  <a:pt x="55" y="180"/>
                  <a:pt x="67" y="174"/>
                  <a:pt x="75" y="165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23"/>
                  <a:pt x="175" y="227"/>
                  <a:pt x="175" y="231"/>
                </a:cubicBezTo>
                <a:cubicBezTo>
                  <a:pt x="175" y="255"/>
                  <a:pt x="194" y="274"/>
                  <a:pt x="218" y="274"/>
                </a:cubicBezTo>
                <a:cubicBezTo>
                  <a:pt x="241" y="274"/>
                  <a:pt x="260" y="255"/>
                  <a:pt x="260" y="231"/>
                </a:cubicBezTo>
                <a:cubicBezTo>
                  <a:pt x="260" y="208"/>
                  <a:pt x="241" y="189"/>
                  <a:pt x="218" y="1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02148" tIns="51075" rIns="102148" bIns="5107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sz="143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788240" y="4971958"/>
            <a:ext cx="552875" cy="552875"/>
            <a:chOff x="2443163" y="3615531"/>
            <a:chExt cx="320675" cy="319088"/>
          </a:xfrm>
          <a:solidFill>
            <a:schemeClr val="accent3"/>
          </a:solidFill>
        </p:grpSpPr>
        <p:sp>
          <p:nvSpPr>
            <p:cNvPr id="54" name="Freeform 112"/>
            <p:cNvSpPr>
              <a:spLocks/>
            </p:cNvSpPr>
            <p:nvPr/>
          </p:nvSpPr>
          <p:spPr bwMode="auto">
            <a:xfrm>
              <a:off x="2552700" y="3699668"/>
              <a:ext cx="133350" cy="153988"/>
            </a:xfrm>
            <a:custGeom>
              <a:avLst/>
              <a:gdLst>
                <a:gd name="T0" fmla="*/ 0 w 84"/>
                <a:gd name="T1" fmla="*/ 0 h 97"/>
                <a:gd name="T2" fmla="*/ 0 w 84"/>
                <a:gd name="T3" fmla="*/ 97 h 97"/>
                <a:gd name="T4" fmla="*/ 84 w 84"/>
                <a:gd name="T5" fmla="*/ 48 h 97"/>
                <a:gd name="T6" fmla="*/ 0 w 8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7">
                  <a:moveTo>
                    <a:pt x="0" y="0"/>
                  </a:moveTo>
                  <a:lnTo>
                    <a:pt x="0" y="97"/>
                  </a:lnTo>
                  <a:lnTo>
                    <a:pt x="84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113"/>
            <p:cNvSpPr>
              <a:spLocks noEditPoints="1"/>
            </p:cNvSpPr>
            <p:nvPr/>
          </p:nvSpPr>
          <p:spPr bwMode="auto">
            <a:xfrm>
              <a:off x="2443163" y="3615531"/>
              <a:ext cx="320675" cy="319088"/>
            </a:xfrm>
            <a:custGeom>
              <a:avLst/>
              <a:gdLst>
                <a:gd name="T0" fmla="*/ 148 w 296"/>
                <a:gd name="T1" fmla="*/ 0 h 296"/>
                <a:gd name="T2" fmla="*/ 0 w 296"/>
                <a:gd name="T3" fmla="*/ 148 h 296"/>
                <a:gd name="T4" fmla="*/ 148 w 296"/>
                <a:gd name="T5" fmla="*/ 296 h 296"/>
                <a:gd name="T6" fmla="*/ 296 w 296"/>
                <a:gd name="T7" fmla="*/ 148 h 296"/>
                <a:gd name="T8" fmla="*/ 148 w 296"/>
                <a:gd name="T9" fmla="*/ 0 h 296"/>
                <a:gd name="T10" fmla="*/ 148 w 296"/>
                <a:gd name="T11" fmla="*/ 281 h 296"/>
                <a:gd name="T12" fmla="*/ 15 w 296"/>
                <a:gd name="T13" fmla="*/ 148 h 296"/>
                <a:gd name="T14" fmla="*/ 148 w 296"/>
                <a:gd name="T15" fmla="*/ 15 h 296"/>
                <a:gd name="T16" fmla="*/ 281 w 296"/>
                <a:gd name="T17" fmla="*/ 148 h 296"/>
                <a:gd name="T18" fmla="*/ 148 w 296"/>
                <a:gd name="T19" fmla="*/ 28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296">
                  <a:moveTo>
                    <a:pt x="148" y="0"/>
                  </a:moveTo>
                  <a:cubicBezTo>
                    <a:pt x="66" y="0"/>
                    <a:pt x="0" y="66"/>
                    <a:pt x="0" y="148"/>
                  </a:cubicBezTo>
                  <a:cubicBezTo>
                    <a:pt x="0" y="230"/>
                    <a:pt x="66" y="296"/>
                    <a:pt x="148" y="296"/>
                  </a:cubicBezTo>
                  <a:cubicBezTo>
                    <a:pt x="230" y="296"/>
                    <a:pt x="296" y="230"/>
                    <a:pt x="296" y="148"/>
                  </a:cubicBezTo>
                  <a:cubicBezTo>
                    <a:pt x="296" y="66"/>
                    <a:pt x="230" y="0"/>
                    <a:pt x="148" y="0"/>
                  </a:cubicBezTo>
                  <a:close/>
                  <a:moveTo>
                    <a:pt x="148" y="281"/>
                  </a:moveTo>
                  <a:cubicBezTo>
                    <a:pt x="75" y="281"/>
                    <a:pt x="15" y="221"/>
                    <a:pt x="15" y="148"/>
                  </a:cubicBezTo>
                  <a:cubicBezTo>
                    <a:pt x="15" y="75"/>
                    <a:pt x="75" y="15"/>
                    <a:pt x="148" y="15"/>
                  </a:cubicBezTo>
                  <a:cubicBezTo>
                    <a:pt x="221" y="15"/>
                    <a:pt x="281" y="75"/>
                    <a:pt x="281" y="148"/>
                  </a:cubicBezTo>
                  <a:cubicBezTo>
                    <a:pt x="281" y="221"/>
                    <a:pt x="221" y="281"/>
                    <a:pt x="14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769819" y="1904750"/>
            <a:ext cx="589716" cy="503649"/>
            <a:chOff x="2875829" y="825500"/>
            <a:chExt cx="587375" cy="501650"/>
          </a:xfrm>
          <a:solidFill>
            <a:schemeClr val="accent1"/>
          </a:solidFill>
        </p:grpSpPr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2926629" y="869950"/>
              <a:ext cx="536575" cy="292100"/>
            </a:xfrm>
            <a:custGeom>
              <a:avLst/>
              <a:gdLst>
                <a:gd name="T0" fmla="*/ 77 w 84"/>
                <a:gd name="T1" fmla="*/ 37 h 46"/>
                <a:gd name="T2" fmla="*/ 73 w 84"/>
                <a:gd name="T3" fmla="*/ 40 h 46"/>
                <a:gd name="T4" fmla="*/ 26 w 84"/>
                <a:gd name="T5" fmla="*/ 42 h 46"/>
                <a:gd name="T6" fmla="*/ 18 w 84"/>
                <a:gd name="T7" fmla="*/ 37 h 46"/>
                <a:gd name="T8" fmla="*/ 5 w 84"/>
                <a:gd name="T9" fmla="*/ 5 h 46"/>
                <a:gd name="T10" fmla="*/ 80 w 84"/>
                <a:gd name="T11" fmla="*/ 10 h 46"/>
                <a:gd name="T12" fmla="*/ 77 w 84"/>
                <a:gd name="T13" fmla="*/ 37 h 46"/>
                <a:gd name="T14" fmla="*/ 83 w 84"/>
                <a:gd name="T15" fmla="*/ 6 h 46"/>
                <a:gd name="T16" fmla="*/ 82 w 84"/>
                <a:gd name="T17" fmla="*/ 5 h 46"/>
                <a:gd name="T18" fmla="*/ 2 w 84"/>
                <a:gd name="T19" fmla="*/ 0 h 46"/>
                <a:gd name="T20" fmla="*/ 0 w 84"/>
                <a:gd name="T21" fmla="*/ 1 h 46"/>
                <a:gd name="T22" fmla="*/ 0 w 84"/>
                <a:gd name="T23" fmla="*/ 3 h 46"/>
                <a:gd name="T24" fmla="*/ 15 w 84"/>
                <a:gd name="T25" fmla="*/ 38 h 46"/>
                <a:gd name="T26" fmla="*/ 26 w 84"/>
                <a:gd name="T27" fmla="*/ 46 h 46"/>
                <a:gd name="T28" fmla="*/ 73 w 84"/>
                <a:gd name="T29" fmla="*/ 43 h 46"/>
                <a:gd name="T30" fmla="*/ 81 w 84"/>
                <a:gd name="T31" fmla="*/ 37 h 46"/>
                <a:gd name="T32" fmla="*/ 84 w 84"/>
                <a:gd name="T33" fmla="*/ 7 h 46"/>
                <a:gd name="T34" fmla="*/ 83 w 84"/>
                <a:gd name="T3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46">
                  <a:moveTo>
                    <a:pt x="77" y="37"/>
                  </a:moveTo>
                  <a:cubicBezTo>
                    <a:pt x="77" y="38"/>
                    <a:pt x="75" y="40"/>
                    <a:pt x="73" y="40"/>
                  </a:cubicBezTo>
                  <a:cubicBezTo>
                    <a:pt x="72" y="40"/>
                    <a:pt x="28" y="42"/>
                    <a:pt x="26" y="42"/>
                  </a:cubicBezTo>
                  <a:cubicBezTo>
                    <a:pt x="23" y="42"/>
                    <a:pt x="20" y="41"/>
                    <a:pt x="18" y="37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9" y="17"/>
                    <a:pt x="77" y="35"/>
                    <a:pt x="77" y="37"/>
                  </a:cubicBezTo>
                  <a:close/>
                  <a:moveTo>
                    <a:pt x="83" y="6"/>
                  </a:moveTo>
                  <a:cubicBezTo>
                    <a:pt x="83" y="5"/>
                    <a:pt x="83" y="5"/>
                    <a:pt x="8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7" y="43"/>
                    <a:pt x="21" y="46"/>
                    <a:pt x="26" y="46"/>
                  </a:cubicBezTo>
                  <a:cubicBezTo>
                    <a:pt x="28" y="46"/>
                    <a:pt x="71" y="44"/>
                    <a:pt x="73" y="43"/>
                  </a:cubicBezTo>
                  <a:cubicBezTo>
                    <a:pt x="77" y="43"/>
                    <a:pt x="80" y="41"/>
                    <a:pt x="81" y="37"/>
                  </a:cubicBezTo>
                  <a:cubicBezTo>
                    <a:pt x="81" y="35"/>
                    <a:pt x="84" y="8"/>
                    <a:pt x="84" y="7"/>
                  </a:cubicBezTo>
                  <a:cubicBezTo>
                    <a:pt x="84" y="7"/>
                    <a:pt x="84" y="6"/>
                    <a:pt x="8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996479" y="895350"/>
              <a:ext cx="134938" cy="247650"/>
            </a:xfrm>
            <a:custGeom>
              <a:avLst/>
              <a:gdLst>
                <a:gd name="T0" fmla="*/ 69 w 85"/>
                <a:gd name="T1" fmla="*/ 156 h 156"/>
                <a:gd name="T2" fmla="*/ 0 w 85"/>
                <a:gd name="T3" fmla="*/ 0 h 156"/>
                <a:gd name="T4" fmla="*/ 21 w 85"/>
                <a:gd name="T5" fmla="*/ 0 h 156"/>
                <a:gd name="T6" fmla="*/ 85 w 85"/>
                <a:gd name="T7" fmla="*/ 156 h 156"/>
                <a:gd name="T8" fmla="*/ 69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9" y="156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85" y="156"/>
                  </a:lnTo>
                  <a:lnTo>
                    <a:pt x="6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3002829" y="901700"/>
              <a:ext cx="122238" cy="241300"/>
            </a:xfrm>
            <a:custGeom>
              <a:avLst/>
              <a:gdLst>
                <a:gd name="T0" fmla="*/ 77 w 77"/>
                <a:gd name="T1" fmla="*/ 152 h 152"/>
                <a:gd name="T2" fmla="*/ 17 w 77"/>
                <a:gd name="T3" fmla="*/ 0 h 152"/>
                <a:gd name="T4" fmla="*/ 0 w 77"/>
                <a:gd name="T5" fmla="*/ 0 h 152"/>
                <a:gd name="T6" fmla="*/ 65 w 77"/>
                <a:gd name="T7" fmla="*/ 152 h 152"/>
                <a:gd name="T8" fmla="*/ 77 w 77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52"/>
                  </a:moveTo>
                  <a:lnTo>
                    <a:pt x="17" y="0"/>
                  </a:lnTo>
                  <a:lnTo>
                    <a:pt x="0" y="0"/>
                  </a:lnTo>
                  <a:lnTo>
                    <a:pt x="65" y="152"/>
                  </a:lnTo>
                  <a:lnTo>
                    <a:pt x="77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067917" y="895350"/>
              <a:ext cx="133350" cy="247650"/>
            </a:xfrm>
            <a:custGeom>
              <a:avLst/>
              <a:gdLst>
                <a:gd name="T0" fmla="*/ 64 w 84"/>
                <a:gd name="T1" fmla="*/ 156 h 156"/>
                <a:gd name="T2" fmla="*/ 0 w 84"/>
                <a:gd name="T3" fmla="*/ 0 h 156"/>
                <a:gd name="T4" fmla="*/ 20 w 84"/>
                <a:gd name="T5" fmla="*/ 0 h 156"/>
                <a:gd name="T6" fmla="*/ 84 w 84"/>
                <a:gd name="T7" fmla="*/ 156 h 156"/>
                <a:gd name="T8" fmla="*/ 64 w 84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4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4" y="156"/>
                  </a:lnTo>
                  <a:lnTo>
                    <a:pt x="6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074267" y="901700"/>
              <a:ext cx="120650" cy="241300"/>
            </a:xfrm>
            <a:custGeom>
              <a:avLst/>
              <a:gdLst>
                <a:gd name="T0" fmla="*/ 76 w 76"/>
                <a:gd name="T1" fmla="*/ 152 h 152"/>
                <a:gd name="T2" fmla="*/ 12 w 76"/>
                <a:gd name="T3" fmla="*/ 0 h 152"/>
                <a:gd name="T4" fmla="*/ 0 w 76"/>
                <a:gd name="T5" fmla="*/ 0 h 152"/>
                <a:gd name="T6" fmla="*/ 64 w 76"/>
                <a:gd name="T7" fmla="*/ 152 h 152"/>
                <a:gd name="T8" fmla="*/ 76 w 76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52">
                  <a:moveTo>
                    <a:pt x="76" y="15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76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137767" y="895350"/>
              <a:ext cx="133350" cy="247650"/>
            </a:xfrm>
            <a:custGeom>
              <a:avLst/>
              <a:gdLst>
                <a:gd name="T0" fmla="*/ 64 w 84"/>
                <a:gd name="T1" fmla="*/ 156 h 156"/>
                <a:gd name="T2" fmla="*/ 0 w 84"/>
                <a:gd name="T3" fmla="*/ 0 h 156"/>
                <a:gd name="T4" fmla="*/ 16 w 84"/>
                <a:gd name="T5" fmla="*/ 0 h 156"/>
                <a:gd name="T6" fmla="*/ 84 w 84"/>
                <a:gd name="T7" fmla="*/ 156 h 156"/>
                <a:gd name="T8" fmla="*/ 64 w 84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4" y="15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84" y="156"/>
                  </a:lnTo>
                  <a:lnTo>
                    <a:pt x="6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137767" y="901700"/>
              <a:ext cx="127000" cy="241300"/>
            </a:xfrm>
            <a:custGeom>
              <a:avLst/>
              <a:gdLst>
                <a:gd name="T0" fmla="*/ 80 w 80"/>
                <a:gd name="T1" fmla="*/ 152 h 152"/>
                <a:gd name="T2" fmla="*/ 16 w 80"/>
                <a:gd name="T3" fmla="*/ 0 h 152"/>
                <a:gd name="T4" fmla="*/ 0 w 80"/>
                <a:gd name="T5" fmla="*/ 0 h 152"/>
                <a:gd name="T6" fmla="*/ 64 w 80"/>
                <a:gd name="T7" fmla="*/ 152 h 152"/>
                <a:gd name="T8" fmla="*/ 80 w 80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52">
                  <a:moveTo>
                    <a:pt x="80" y="152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8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3201267" y="895350"/>
              <a:ext cx="134938" cy="247650"/>
            </a:xfrm>
            <a:custGeom>
              <a:avLst/>
              <a:gdLst>
                <a:gd name="T0" fmla="*/ 68 w 85"/>
                <a:gd name="T1" fmla="*/ 156 h 156"/>
                <a:gd name="T2" fmla="*/ 0 w 85"/>
                <a:gd name="T3" fmla="*/ 0 h 156"/>
                <a:gd name="T4" fmla="*/ 20 w 85"/>
                <a:gd name="T5" fmla="*/ 0 h 156"/>
                <a:gd name="T6" fmla="*/ 85 w 85"/>
                <a:gd name="T7" fmla="*/ 156 h 156"/>
                <a:gd name="T8" fmla="*/ 68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8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5" y="156"/>
                  </a:lnTo>
                  <a:lnTo>
                    <a:pt x="68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3207617" y="901700"/>
              <a:ext cx="128588" cy="241300"/>
            </a:xfrm>
            <a:custGeom>
              <a:avLst/>
              <a:gdLst>
                <a:gd name="T0" fmla="*/ 81 w 81"/>
                <a:gd name="T1" fmla="*/ 152 h 152"/>
                <a:gd name="T2" fmla="*/ 16 w 81"/>
                <a:gd name="T3" fmla="*/ 0 h 152"/>
                <a:gd name="T4" fmla="*/ 0 w 81"/>
                <a:gd name="T5" fmla="*/ 0 h 152"/>
                <a:gd name="T6" fmla="*/ 64 w 81"/>
                <a:gd name="T7" fmla="*/ 152 h 152"/>
                <a:gd name="T8" fmla="*/ 81 w 81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52">
                  <a:moveTo>
                    <a:pt x="81" y="152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81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3271117" y="895350"/>
              <a:ext cx="134938" cy="247650"/>
            </a:xfrm>
            <a:custGeom>
              <a:avLst/>
              <a:gdLst>
                <a:gd name="T0" fmla="*/ 65 w 85"/>
                <a:gd name="T1" fmla="*/ 156 h 156"/>
                <a:gd name="T2" fmla="*/ 0 w 85"/>
                <a:gd name="T3" fmla="*/ 0 h 156"/>
                <a:gd name="T4" fmla="*/ 20 w 85"/>
                <a:gd name="T5" fmla="*/ 0 h 156"/>
                <a:gd name="T6" fmla="*/ 85 w 85"/>
                <a:gd name="T7" fmla="*/ 156 h 156"/>
                <a:gd name="T8" fmla="*/ 65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5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5" y="156"/>
                  </a:lnTo>
                  <a:lnTo>
                    <a:pt x="65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3342554" y="895350"/>
              <a:ext cx="95250" cy="215900"/>
            </a:xfrm>
            <a:custGeom>
              <a:avLst/>
              <a:gdLst>
                <a:gd name="T0" fmla="*/ 0 w 60"/>
                <a:gd name="T1" fmla="*/ 0 h 136"/>
                <a:gd name="T2" fmla="*/ 16 w 60"/>
                <a:gd name="T3" fmla="*/ 0 h 136"/>
                <a:gd name="T4" fmla="*/ 60 w 60"/>
                <a:gd name="T5" fmla="*/ 104 h 136"/>
                <a:gd name="T6" fmla="*/ 56 w 60"/>
                <a:gd name="T7" fmla="*/ 136 h 136"/>
                <a:gd name="T8" fmla="*/ 0 w 6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36">
                  <a:moveTo>
                    <a:pt x="0" y="0"/>
                  </a:moveTo>
                  <a:lnTo>
                    <a:pt x="16" y="0"/>
                  </a:lnTo>
                  <a:lnTo>
                    <a:pt x="60" y="104"/>
                  </a:lnTo>
                  <a:lnTo>
                    <a:pt x="56" y="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3017117" y="1250950"/>
              <a:ext cx="825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3017117" y="1250950"/>
              <a:ext cx="825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Oval 19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Oval 21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Oval 22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23"/>
            <p:cNvSpPr>
              <a:spLocks noChangeArrowheads="1"/>
            </p:cNvSpPr>
            <p:nvPr/>
          </p:nvSpPr>
          <p:spPr bwMode="auto">
            <a:xfrm>
              <a:off x="3023467" y="1257300"/>
              <a:ext cx="6985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Oval 24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Oval 25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Oval 26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Oval 27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Oval 28"/>
            <p:cNvSpPr>
              <a:spLocks noChangeArrowheads="1"/>
            </p:cNvSpPr>
            <p:nvPr/>
          </p:nvSpPr>
          <p:spPr bwMode="auto">
            <a:xfrm>
              <a:off x="3309217" y="1250950"/>
              <a:ext cx="71438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Oval 29"/>
            <p:cNvSpPr>
              <a:spLocks noChangeArrowheads="1"/>
            </p:cNvSpPr>
            <p:nvPr/>
          </p:nvSpPr>
          <p:spPr bwMode="auto">
            <a:xfrm>
              <a:off x="3315567" y="1250950"/>
              <a:ext cx="65088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30"/>
            <p:cNvSpPr>
              <a:spLocks noChangeArrowheads="1"/>
            </p:cNvSpPr>
            <p:nvPr/>
          </p:nvSpPr>
          <p:spPr bwMode="auto">
            <a:xfrm>
              <a:off x="3315567" y="1257300"/>
              <a:ext cx="65088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31"/>
            <p:cNvSpPr>
              <a:spLocks/>
            </p:cNvSpPr>
            <p:nvPr/>
          </p:nvSpPr>
          <p:spPr bwMode="auto">
            <a:xfrm>
              <a:off x="3036167" y="1212850"/>
              <a:ext cx="44450" cy="95250"/>
            </a:xfrm>
            <a:custGeom>
              <a:avLst/>
              <a:gdLst>
                <a:gd name="T0" fmla="*/ 7 w 7"/>
                <a:gd name="T1" fmla="*/ 13 h 15"/>
                <a:gd name="T2" fmla="*/ 4 w 7"/>
                <a:gd name="T3" fmla="*/ 15 h 15"/>
                <a:gd name="T4" fmla="*/ 3 w 7"/>
                <a:gd name="T5" fmla="*/ 15 h 15"/>
                <a:gd name="T6" fmla="*/ 0 w 7"/>
                <a:gd name="T7" fmla="*/ 13 h 15"/>
                <a:gd name="T8" fmla="*/ 0 w 7"/>
                <a:gd name="T9" fmla="*/ 3 h 15"/>
                <a:gd name="T10" fmla="*/ 3 w 7"/>
                <a:gd name="T11" fmla="*/ 0 h 15"/>
                <a:gd name="T12" fmla="*/ 4 w 7"/>
                <a:gd name="T13" fmla="*/ 0 h 15"/>
                <a:gd name="T14" fmla="*/ 7 w 7"/>
                <a:gd name="T15" fmla="*/ 3 h 15"/>
                <a:gd name="T16" fmla="*/ 7 w 7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5">
                  <a:moveTo>
                    <a:pt x="7" y="13"/>
                  </a:moveTo>
                  <a:cubicBezTo>
                    <a:pt x="7" y="14"/>
                    <a:pt x="6" y="15"/>
                    <a:pt x="4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32"/>
            <p:cNvSpPr>
              <a:spLocks/>
            </p:cNvSpPr>
            <p:nvPr/>
          </p:nvSpPr>
          <p:spPr bwMode="auto">
            <a:xfrm>
              <a:off x="3042517" y="1219200"/>
              <a:ext cx="31750" cy="88900"/>
            </a:xfrm>
            <a:custGeom>
              <a:avLst/>
              <a:gdLst>
                <a:gd name="T0" fmla="*/ 2 w 5"/>
                <a:gd name="T1" fmla="*/ 14 h 14"/>
                <a:gd name="T2" fmla="*/ 0 w 5"/>
                <a:gd name="T3" fmla="*/ 12 h 14"/>
                <a:gd name="T4" fmla="*/ 0 w 5"/>
                <a:gd name="T5" fmla="*/ 2 h 14"/>
                <a:gd name="T6" fmla="*/ 2 w 5"/>
                <a:gd name="T7" fmla="*/ 0 h 14"/>
                <a:gd name="T8" fmla="*/ 3 w 5"/>
                <a:gd name="T9" fmla="*/ 0 h 14"/>
                <a:gd name="T10" fmla="*/ 5 w 5"/>
                <a:gd name="T11" fmla="*/ 2 h 14"/>
                <a:gd name="T12" fmla="*/ 5 w 5"/>
                <a:gd name="T13" fmla="*/ 12 h 14"/>
                <a:gd name="T14" fmla="*/ 3 w 5"/>
                <a:gd name="T15" fmla="*/ 14 h 14"/>
                <a:gd name="T16" fmla="*/ 2 w 5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4">
                  <a:moveTo>
                    <a:pt x="2" y="14"/>
                  </a:moveTo>
                  <a:cubicBezTo>
                    <a:pt x="0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4"/>
                    <a:pt x="3" y="14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Freeform 33"/>
            <p:cNvSpPr>
              <a:spLocks/>
            </p:cNvSpPr>
            <p:nvPr/>
          </p:nvSpPr>
          <p:spPr bwMode="auto">
            <a:xfrm>
              <a:off x="3329854" y="1212850"/>
              <a:ext cx="38100" cy="95250"/>
            </a:xfrm>
            <a:custGeom>
              <a:avLst/>
              <a:gdLst>
                <a:gd name="T0" fmla="*/ 6 w 6"/>
                <a:gd name="T1" fmla="*/ 13 h 15"/>
                <a:gd name="T2" fmla="*/ 4 w 6"/>
                <a:gd name="T3" fmla="*/ 15 h 15"/>
                <a:gd name="T4" fmla="*/ 2 w 6"/>
                <a:gd name="T5" fmla="*/ 15 h 15"/>
                <a:gd name="T6" fmla="*/ 0 w 6"/>
                <a:gd name="T7" fmla="*/ 13 h 15"/>
                <a:gd name="T8" fmla="*/ 0 w 6"/>
                <a:gd name="T9" fmla="*/ 3 h 15"/>
                <a:gd name="T10" fmla="*/ 2 w 6"/>
                <a:gd name="T11" fmla="*/ 0 h 15"/>
                <a:gd name="T12" fmla="*/ 4 w 6"/>
                <a:gd name="T13" fmla="*/ 0 h 15"/>
                <a:gd name="T14" fmla="*/ 6 w 6"/>
                <a:gd name="T15" fmla="*/ 3 h 15"/>
                <a:gd name="T16" fmla="*/ 6 w 6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3"/>
                  </a:moveTo>
                  <a:cubicBezTo>
                    <a:pt x="6" y="14"/>
                    <a:pt x="5" y="15"/>
                    <a:pt x="4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3"/>
                  </a:cubicBezTo>
                  <a:lnTo>
                    <a:pt x="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Freeform 34"/>
            <p:cNvSpPr>
              <a:spLocks/>
            </p:cNvSpPr>
            <p:nvPr/>
          </p:nvSpPr>
          <p:spPr bwMode="auto">
            <a:xfrm>
              <a:off x="3329854" y="1219200"/>
              <a:ext cx="38100" cy="88900"/>
            </a:xfrm>
            <a:custGeom>
              <a:avLst/>
              <a:gdLst>
                <a:gd name="T0" fmla="*/ 2 w 6"/>
                <a:gd name="T1" fmla="*/ 14 h 14"/>
                <a:gd name="T2" fmla="*/ 0 w 6"/>
                <a:gd name="T3" fmla="*/ 12 h 14"/>
                <a:gd name="T4" fmla="*/ 0 w 6"/>
                <a:gd name="T5" fmla="*/ 2 h 14"/>
                <a:gd name="T6" fmla="*/ 2 w 6"/>
                <a:gd name="T7" fmla="*/ 0 h 14"/>
                <a:gd name="T8" fmla="*/ 4 w 6"/>
                <a:gd name="T9" fmla="*/ 0 h 14"/>
                <a:gd name="T10" fmla="*/ 6 w 6"/>
                <a:gd name="T11" fmla="*/ 2 h 14"/>
                <a:gd name="T12" fmla="*/ 6 w 6"/>
                <a:gd name="T13" fmla="*/ 12 h 14"/>
                <a:gd name="T14" fmla="*/ 4 w 6"/>
                <a:gd name="T15" fmla="*/ 14 h 14"/>
                <a:gd name="T16" fmla="*/ 2 w 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2" y="14"/>
                  </a:moveTo>
                  <a:cubicBezTo>
                    <a:pt x="1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5" y="14"/>
                    <a:pt x="4" y="14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Rectangle 35"/>
            <p:cNvSpPr>
              <a:spLocks noChangeArrowheads="1"/>
            </p:cNvSpPr>
            <p:nvPr/>
          </p:nvSpPr>
          <p:spPr bwMode="auto">
            <a:xfrm>
              <a:off x="3042517" y="1231900"/>
              <a:ext cx="3175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Rectangle 36"/>
            <p:cNvSpPr>
              <a:spLocks noChangeArrowheads="1"/>
            </p:cNvSpPr>
            <p:nvPr/>
          </p:nvSpPr>
          <p:spPr bwMode="auto">
            <a:xfrm>
              <a:off x="3329854" y="1231900"/>
              <a:ext cx="3810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Freeform 37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3 w 85"/>
                <a:gd name="T1" fmla="*/ 61 h 65"/>
                <a:gd name="T2" fmla="*/ 22 w 85"/>
                <a:gd name="T3" fmla="*/ 59 h 65"/>
                <a:gd name="T4" fmla="*/ 25 w 85"/>
                <a:gd name="T5" fmla="*/ 55 h 65"/>
                <a:gd name="T6" fmla="*/ 25 w 85"/>
                <a:gd name="T7" fmla="*/ 51 h 65"/>
                <a:gd name="T8" fmla="*/ 15 w 85"/>
                <a:gd name="T9" fmla="*/ 26 h 65"/>
                <a:gd name="T10" fmla="*/ 5 w 85"/>
                <a:gd name="T11" fmla="*/ 1 h 65"/>
                <a:gd name="T12" fmla="*/ 2 w 85"/>
                <a:gd name="T13" fmla="*/ 0 h 65"/>
                <a:gd name="T14" fmla="*/ 2 w 85"/>
                <a:gd name="T15" fmla="*/ 0 h 65"/>
                <a:gd name="T16" fmla="*/ 1 w 85"/>
                <a:gd name="T17" fmla="*/ 3 h 65"/>
                <a:gd name="T18" fmla="*/ 10 w 85"/>
                <a:gd name="T19" fmla="*/ 27 h 65"/>
                <a:gd name="T20" fmla="*/ 20 w 85"/>
                <a:gd name="T21" fmla="*/ 50 h 65"/>
                <a:gd name="T22" fmla="*/ 20 w 85"/>
                <a:gd name="T23" fmla="*/ 54 h 65"/>
                <a:gd name="T24" fmla="*/ 14 w 85"/>
                <a:gd name="T25" fmla="*/ 63 h 65"/>
                <a:gd name="T26" fmla="*/ 15 w 85"/>
                <a:gd name="T27" fmla="*/ 65 h 65"/>
                <a:gd name="T28" fmla="*/ 49 w 85"/>
                <a:gd name="T29" fmla="*/ 65 h 65"/>
                <a:gd name="T30" fmla="*/ 83 w 85"/>
                <a:gd name="T31" fmla="*/ 65 h 65"/>
                <a:gd name="T32" fmla="*/ 85 w 85"/>
                <a:gd name="T33" fmla="*/ 63 h 65"/>
                <a:gd name="T34" fmla="*/ 83 w 85"/>
                <a:gd name="T35" fmla="*/ 61 h 65"/>
                <a:gd name="T36" fmla="*/ 53 w 85"/>
                <a:gd name="T37" fmla="*/ 61 h 65"/>
                <a:gd name="T38" fmla="*/ 23 w 85"/>
                <a:gd name="T39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65">
                  <a:moveTo>
                    <a:pt x="23" y="61"/>
                  </a:moveTo>
                  <a:cubicBezTo>
                    <a:pt x="22" y="61"/>
                    <a:pt x="22" y="60"/>
                    <a:pt x="22" y="59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4"/>
                    <a:pt x="25" y="52"/>
                    <a:pt x="25" y="5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1"/>
                    <a:pt x="20" y="53"/>
                    <a:pt x="20" y="5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4"/>
                    <a:pt x="14" y="65"/>
                    <a:pt x="15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4" y="65"/>
                    <a:pt x="85" y="64"/>
                    <a:pt x="85" y="63"/>
                  </a:cubicBezTo>
                  <a:cubicBezTo>
                    <a:pt x="85" y="62"/>
                    <a:pt x="84" y="61"/>
                    <a:pt x="83" y="61"/>
                  </a:cubicBezTo>
                  <a:cubicBezTo>
                    <a:pt x="53" y="61"/>
                    <a:pt x="53" y="61"/>
                    <a:pt x="53" y="61"/>
                  </a:cubicBez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38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4 w 85"/>
                <a:gd name="T37" fmla="*/ 64 h 65"/>
                <a:gd name="T38" fmla="*/ 14 w 85"/>
                <a:gd name="T39" fmla="*/ 63 h 65"/>
                <a:gd name="T40" fmla="*/ 15 w 85"/>
                <a:gd name="T41" fmla="*/ 62 h 65"/>
                <a:gd name="T42" fmla="*/ 20 w 85"/>
                <a:gd name="T43" fmla="*/ 54 h 65"/>
                <a:gd name="T44" fmla="*/ 20 w 85"/>
                <a:gd name="T45" fmla="*/ 54 h 65"/>
                <a:gd name="T46" fmla="*/ 20 w 85"/>
                <a:gd name="T47" fmla="*/ 50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3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5" y="65"/>
                    <a:pt x="14" y="65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14" y="63"/>
                    <a:pt x="15" y="62"/>
                    <a:pt x="15" y="62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20" y="51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39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4 w 85"/>
                <a:gd name="T37" fmla="*/ 64 h 65"/>
                <a:gd name="T38" fmla="*/ 14 w 85"/>
                <a:gd name="T39" fmla="*/ 63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0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5" y="65"/>
                    <a:pt x="14" y="65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14" y="63"/>
                    <a:pt x="15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20" y="52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40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5 w 85"/>
                <a:gd name="T37" fmla="*/ 64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5" y="65"/>
                    <a:pt x="15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0" y="52"/>
                    <a:pt x="20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41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4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5 w 85"/>
                <a:gd name="T37" fmla="*/ 64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4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2" y="61"/>
                    <a:pt x="23" y="61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5" y="65"/>
                    <a:pt x="15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1" y="52"/>
                    <a:pt x="20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42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4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4 w 85"/>
                <a:gd name="T11" fmla="*/ 54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3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7 w 85"/>
                <a:gd name="T35" fmla="*/ 65 h 65"/>
                <a:gd name="T36" fmla="*/ 15 w 85"/>
                <a:gd name="T37" fmla="*/ 65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1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4" y="54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2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5" y="65"/>
                    <a:pt x="15" y="65"/>
                  </a:cubicBezTo>
                  <a:cubicBezTo>
                    <a:pt x="15" y="65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1" y="52"/>
                    <a:pt x="20" y="51"/>
                  </a:cubicBezTo>
                  <a:cubicBezTo>
                    <a:pt x="20" y="51"/>
                    <a:pt x="20" y="50"/>
                    <a:pt x="20" y="50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43"/>
            <p:cNvSpPr>
              <a:spLocks/>
            </p:cNvSpPr>
            <p:nvPr/>
          </p:nvSpPr>
          <p:spPr bwMode="auto">
            <a:xfrm>
              <a:off x="2875829" y="825500"/>
              <a:ext cx="536575" cy="412750"/>
            </a:xfrm>
            <a:custGeom>
              <a:avLst/>
              <a:gdLst>
                <a:gd name="T0" fmla="*/ 15 w 84"/>
                <a:gd name="T1" fmla="*/ 65 h 65"/>
                <a:gd name="T2" fmla="*/ 14 w 84"/>
                <a:gd name="T3" fmla="*/ 64 h 65"/>
                <a:gd name="T4" fmla="*/ 14 w 84"/>
                <a:gd name="T5" fmla="*/ 63 h 65"/>
                <a:gd name="T6" fmla="*/ 20 w 84"/>
                <a:gd name="T7" fmla="*/ 54 h 65"/>
                <a:gd name="T8" fmla="*/ 20 w 84"/>
                <a:gd name="T9" fmla="*/ 50 h 65"/>
                <a:gd name="T10" fmla="*/ 11 w 84"/>
                <a:gd name="T11" fmla="*/ 26 h 65"/>
                <a:gd name="T12" fmla="*/ 1 w 84"/>
                <a:gd name="T13" fmla="*/ 3 h 65"/>
                <a:gd name="T14" fmla="*/ 2 w 84"/>
                <a:gd name="T15" fmla="*/ 0 h 65"/>
                <a:gd name="T16" fmla="*/ 3 w 84"/>
                <a:gd name="T17" fmla="*/ 0 h 65"/>
                <a:gd name="T18" fmla="*/ 4 w 84"/>
                <a:gd name="T19" fmla="*/ 1 h 65"/>
                <a:gd name="T20" fmla="*/ 15 w 84"/>
                <a:gd name="T21" fmla="*/ 26 h 65"/>
                <a:gd name="T22" fmla="*/ 25 w 84"/>
                <a:gd name="T23" fmla="*/ 51 h 65"/>
                <a:gd name="T24" fmla="*/ 24 w 84"/>
                <a:gd name="T25" fmla="*/ 54 h 65"/>
                <a:gd name="T26" fmla="*/ 22 w 84"/>
                <a:gd name="T27" fmla="*/ 59 h 65"/>
                <a:gd name="T28" fmla="*/ 22 w 84"/>
                <a:gd name="T29" fmla="*/ 60 h 65"/>
                <a:gd name="T30" fmla="*/ 23 w 84"/>
                <a:gd name="T31" fmla="*/ 61 h 65"/>
                <a:gd name="T32" fmla="*/ 53 w 84"/>
                <a:gd name="T33" fmla="*/ 61 h 65"/>
                <a:gd name="T34" fmla="*/ 83 w 84"/>
                <a:gd name="T35" fmla="*/ 61 h 65"/>
                <a:gd name="T36" fmla="*/ 84 w 84"/>
                <a:gd name="T37" fmla="*/ 63 h 65"/>
                <a:gd name="T38" fmla="*/ 83 w 84"/>
                <a:gd name="T39" fmla="*/ 65 h 65"/>
                <a:gd name="T40" fmla="*/ 49 w 84"/>
                <a:gd name="T41" fmla="*/ 65 h 65"/>
                <a:gd name="T42" fmla="*/ 15 w 84"/>
                <a:gd name="T4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4" h="65">
                  <a:moveTo>
                    <a:pt x="15" y="65"/>
                  </a:moveTo>
                  <a:cubicBezTo>
                    <a:pt x="15" y="65"/>
                    <a:pt x="14" y="64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3"/>
                    <a:pt x="21" y="51"/>
                    <a:pt x="20" y="50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3"/>
                    <a:pt x="24" y="54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1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4" y="62"/>
                    <a:pt x="84" y="63"/>
                  </a:cubicBezTo>
                  <a:cubicBezTo>
                    <a:pt x="84" y="64"/>
                    <a:pt x="84" y="65"/>
                    <a:pt x="83" y="65"/>
                  </a:cubicBezTo>
                  <a:cubicBezTo>
                    <a:pt x="49" y="65"/>
                    <a:pt x="49" y="65"/>
                    <a:pt x="49" y="65"/>
                  </a:cubicBezTo>
                  <a:lnTo>
                    <a:pt x="15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44"/>
            <p:cNvSpPr>
              <a:spLocks/>
            </p:cNvSpPr>
            <p:nvPr/>
          </p:nvSpPr>
          <p:spPr bwMode="auto">
            <a:xfrm>
              <a:off x="3048867" y="1276350"/>
              <a:ext cx="19050" cy="25400"/>
            </a:xfrm>
            <a:custGeom>
              <a:avLst/>
              <a:gdLst>
                <a:gd name="T0" fmla="*/ 3 w 3"/>
                <a:gd name="T1" fmla="*/ 3 h 4"/>
                <a:gd name="T2" fmla="*/ 0 w 3"/>
                <a:gd name="T3" fmla="*/ 3 h 4"/>
                <a:gd name="T4" fmla="*/ 0 w 3"/>
                <a:gd name="T5" fmla="*/ 1 h 4"/>
                <a:gd name="T6" fmla="*/ 3 w 3"/>
                <a:gd name="T7" fmla="*/ 1 h 4"/>
                <a:gd name="T8" fmla="*/ 3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Oval 45"/>
            <p:cNvSpPr>
              <a:spLocks noChangeArrowheads="1"/>
            </p:cNvSpPr>
            <p:nvPr/>
          </p:nvSpPr>
          <p:spPr bwMode="auto">
            <a:xfrm>
              <a:off x="3055217" y="1282700"/>
              <a:ext cx="635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Freeform 46"/>
            <p:cNvSpPr>
              <a:spLocks/>
            </p:cNvSpPr>
            <p:nvPr/>
          </p:nvSpPr>
          <p:spPr bwMode="auto">
            <a:xfrm>
              <a:off x="3336204" y="1276350"/>
              <a:ext cx="25400" cy="25400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3 h 4"/>
                <a:gd name="T4" fmla="*/ 1 w 4"/>
                <a:gd name="T5" fmla="*/ 1 h 4"/>
                <a:gd name="T6" fmla="*/ 3 w 4"/>
                <a:gd name="T7" fmla="*/ 1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Oval 47"/>
            <p:cNvSpPr>
              <a:spLocks noChangeArrowheads="1"/>
            </p:cNvSpPr>
            <p:nvPr/>
          </p:nvSpPr>
          <p:spPr bwMode="auto">
            <a:xfrm>
              <a:off x="3342554" y="1282700"/>
              <a:ext cx="1270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Freeform 48"/>
            <p:cNvSpPr>
              <a:spLocks/>
            </p:cNvSpPr>
            <p:nvPr/>
          </p:nvSpPr>
          <p:spPr bwMode="auto">
            <a:xfrm>
              <a:off x="2907579" y="850900"/>
              <a:ext cx="122238" cy="292100"/>
            </a:xfrm>
            <a:custGeom>
              <a:avLst/>
              <a:gdLst>
                <a:gd name="T0" fmla="*/ 10 w 19"/>
                <a:gd name="T1" fmla="*/ 23 h 46"/>
                <a:gd name="T2" fmla="*/ 0 w 19"/>
                <a:gd name="T3" fmla="*/ 0 h 46"/>
                <a:gd name="T4" fmla="*/ 9 w 19"/>
                <a:gd name="T5" fmla="*/ 23 h 46"/>
                <a:gd name="T6" fmla="*/ 19 w 19"/>
                <a:gd name="T7" fmla="*/ 46 h 46"/>
                <a:gd name="T8" fmla="*/ 10 w 19"/>
                <a:gd name="T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6">
                  <a:moveTo>
                    <a:pt x="10" y="23"/>
                  </a:moveTo>
                  <a:cubicBezTo>
                    <a:pt x="5" y="10"/>
                    <a:pt x="0" y="0"/>
                    <a:pt x="0" y="0"/>
                  </a:cubicBezTo>
                  <a:cubicBezTo>
                    <a:pt x="0" y="0"/>
                    <a:pt x="4" y="10"/>
                    <a:pt x="9" y="23"/>
                  </a:cubicBezTo>
                  <a:cubicBezTo>
                    <a:pt x="15" y="36"/>
                    <a:pt x="19" y="46"/>
                    <a:pt x="19" y="46"/>
                  </a:cubicBezTo>
                  <a:cubicBezTo>
                    <a:pt x="19" y="46"/>
                    <a:pt x="15" y="36"/>
                    <a:pt x="1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Freeform 49"/>
            <p:cNvSpPr>
              <a:spLocks/>
            </p:cNvSpPr>
            <p:nvPr/>
          </p:nvSpPr>
          <p:spPr bwMode="auto">
            <a:xfrm>
              <a:off x="3023467" y="1212850"/>
              <a:ext cx="376238" cy="6350"/>
            </a:xfrm>
            <a:custGeom>
              <a:avLst/>
              <a:gdLst>
                <a:gd name="T0" fmla="*/ 29 w 59"/>
                <a:gd name="T1" fmla="*/ 0 h 1"/>
                <a:gd name="T2" fmla="*/ 0 w 59"/>
                <a:gd name="T3" fmla="*/ 0 h 1"/>
                <a:gd name="T4" fmla="*/ 29 w 59"/>
                <a:gd name="T5" fmla="*/ 1 h 1"/>
                <a:gd name="T6" fmla="*/ 59 w 59"/>
                <a:gd name="T7" fmla="*/ 0 h 1"/>
                <a:gd name="T8" fmla="*/ 29 w 5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">
                  <a:moveTo>
                    <a:pt x="29" y="0"/>
                  </a:move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13" y="1"/>
                    <a:pt x="29" y="1"/>
                  </a:cubicBezTo>
                  <a:cubicBezTo>
                    <a:pt x="45" y="1"/>
                    <a:pt x="59" y="0"/>
                    <a:pt x="59" y="0"/>
                  </a:cubicBezTo>
                  <a:cubicBezTo>
                    <a:pt x="59" y="0"/>
                    <a:pt x="46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Freeform 50"/>
            <p:cNvSpPr>
              <a:spLocks/>
            </p:cNvSpPr>
            <p:nvPr/>
          </p:nvSpPr>
          <p:spPr bwMode="auto">
            <a:xfrm>
              <a:off x="2926629" y="869950"/>
              <a:ext cx="523875" cy="44450"/>
            </a:xfrm>
            <a:custGeom>
              <a:avLst/>
              <a:gdLst>
                <a:gd name="T0" fmla="*/ 59 w 82"/>
                <a:gd name="T1" fmla="*/ 4 h 7"/>
                <a:gd name="T2" fmla="*/ 82 w 82"/>
                <a:gd name="T3" fmla="*/ 6 h 7"/>
                <a:gd name="T4" fmla="*/ 60 w 82"/>
                <a:gd name="T5" fmla="*/ 5 h 7"/>
                <a:gd name="T6" fmla="*/ 23 w 82"/>
                <a:gd name="T7" fmla="*/ 3 h 7"/>
                <a:gd name="T8" fmla="*/ 2 w 82"/>
                <a:gd name="T9" fmla="*/ 1 h 7"/>
                <a:gd name="T10" fmla="*/ 23 w 82"/>
                <a:gd name="T11" fmla="*/ 2 h 7"/>
                <a:gd name="T12" fmla="*/ 59 w 8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7">
                  <a:moveTo>
                    <a:pt x="59" y="4"/>
                  </a:moveTo>
                  <a:cubicBezTo>
                    <a:pt x="81" y="6"/>
                    <a:pt x="82" y="6"/>
                    <a:pt x="82" y="6"/>
                  </a:cubicBezTo>
                  <a:cubicBezTo>
                    <a:pt x="82" y="6"/>
                    <a:pt x="81" y="7"/>
                    <a:pt x="60" y="5"/>
                  </a:cubicBezTo>
                  <a:cubicBezTo>
                    <a:pt x="59" y="5"/>
                    <a:pt x="23" y="3"/>
                    <a:pt x="23" y="3"/>
                  </a:cubicBezTo>
                  <a:cubicBezTo>
                    <a:pt x="0" y="1"/>
                    <a:pt x="2" y="1"/>
                    <a:pt x="2" y="1"/>
                  </a:cubicBezTo>
                  <a:cubicBezTo>
                    <a:pt x="2" y="1"/>
                    <a:pt x="1" y="0"/>
                    <a:pt x="23" y="2"/>
                  </a:cubicBezTo>
                  <a:cubicBezTo>
                    <a:pt x="23" y="2"/>
                    <a:pt x="59" y="4"/>
                    <a:pt x="5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Freeform 51"/>
            <p:cNvSpPr>
              <a:spLocks/>
            </p:cNvSpPr>
            <p:nvPr/>
          </p:nvSpPr>
          <p:spPr bwMode="auto">
            <a:xfrm>
              <a:off x="3080617" y="1123950"/>
              <a:ext cx="319088" cy="12700"/>
            </a:xfrm>
            <a:custGeom>
              <a:avLst/>
              <a:gdLst>
                <a:gd name="T0" fmla="*/ 25 w 50"/>
                <a:gd name="T1" fmla="*/ 1 h 2"/>
                <a:gd name="T2" fmla="*/ 0 w 50"/>
                <a:gd name="T3" fmla="*/ 2 h 2"/>
                <a:gd name="T4" fmla="*/ 25 w 50"/>
                <a:gd name="T5" fmla="*/ 1 h 2"/>
                <a:gd name="T6" fmla="*/ 50 w 50"/>
                <a:gd name="T7" fmla="*/ 0 h 2"/>
                <a:gd name="T8" fmla="*/ 25 w 50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">
                  <a:moveTo>
                    <a:pt x="25" y="1"/>
                  </a:moveTo>
                  <a:cubicBezTo>
                    <a:pt x="11" y="1"/>
                    <a:pt x="0" y="2"/>
                    <a:pt x="0" y="2"/>
                  </a:cubicBezTo>
                  <a:cubicBezTo>
                    <a:pt x="0" y="2"/>
                    <a:pt x="11" y="2"/>
                    <a:pt x="25" y="1"/>
                  </a:cubicBezTo>
                  <a:cubicBezTo>
                    <a:pt x="39" y="1"/>
                    <a:pt x="50" y="0"/>
                    <a:pt x="50" y="0"/>
                  </a:cubicBezTo>
                  <a:cubicBezTo>
                    <a:pt x="50" y="0"/>
                    <a:pt x="39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6764478" y="2550851"/>
            <a:ext cx="212382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764478" y="4080105"/>
            <a:ext cx="212382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764478" y="5673875"/>
            <a:ext cx="212382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98" name="Freeform 156"/>
          <p:cNvSpPr>
            <a:spLocks/>
          </p:cNvSpPr>
          <p:nvPr/>
        </p:nvSpPr>
        <p:spPr bwMode="auto">
          <a:xfrm>
            <a:off x="7590527" y="3496584"/>
            <a:ext cx="471729" cy="495715"/>
          </a:xfrm>
          <a:custGeom>
            <a:avLst/>
            <a:gdLst>
              <a:gd name="T0" fmla="*/ 218 w 260"/>
              <a:gd name="T1" fmla="*/ 189 h 274"/>
              <a:gd name="T2" fmla="*/ 185 w 260"/>
              <a:gd name="T3" fmla="*/ 203 h 274"/>
              <a:gd name="T4" fmla="*/ 84 w 260"/>
              <a:gd name="T5" fmla="*/ 149 h 274"/>
              <a:gd name="T6" fmla="*/ 85 w 260"/>
              <a:gd name="T7" fmla="*/ 137 h 274"/>
              <a:gd name="T8" fmla="*/ 84 w 260"/>
              <a:gd name="T9" fmla="*/ 125 h 274"/>
              <a:gd name="T10" fmla="*/ 185 w 260"/>
              <a:gd name="T11" fmla="*/ 71 h 274"/>
              <a:gd name="T12" fmla="*/ 218 w 260"/>
              <a:gd name="T13" fmla="*/ 85 h 274"/>
              <a:gd name="T14" fmla="*/ 260 w 260"/>
              <a:gd name="T15" fmla="*/ 43 h 274"/>
              <a:gd name="T16" fmla="*/ 218 w 260"/>
              <a:gd name="T17" fmla="*/ 0 h 274"/>
              <a:gd name="T18" fmla="*/ 175 w 260"/>
              <a:gd name="T19" fmla="*/ 43 h 274"/>
              <a:gd name="T20" fmla="*/ 177 w 260"/>
              <a:gd name="T21" fmla="*/ 54 h 274"/>
              <a:gd name="T22" fmla="*/ 75 w 260"/>
              <a:gd name="T23" fmla="*/ 109 h 274"/>
              <a:gd name="T24" fmla="*/ 42 w 260"/>
              <a:gd name="T25" fmla="*/ 94 h 274"/>
              <a:gd name="T26" fmla="*/ 0 w 260"/>
              <a:gd name="T27" fmla="*/ 137 h 274"/>
              <a:gd name="T28" fmla="*/ 42 w 260"/>
              <a:gd name="T29" fmla="*/ 180 h 274"/>
              <a:gd name="T30" fmla="*/ 75 w 260"/>
              <a:gd name="T31" fmla="*/ 165 h 274"/>
              <a:gd name="T32" fmla="*/ 177 w 260"/>
              <a:gd name="T33" fmla="*/ 220 h 274"/>
              <a:gd name="T34" fmla="*/ 175 w 260"/>
              <a:gd name="T35" fmla="*/ 231 h 274"/>
              <a:gd name="T36" fmla="*/ 218 w 260"/>
              <a:gd name="T37" fmla="*/ 274 h 274"/>
              <a:gd name="T38" fmla="*/ 260 w 260"/>
              <a:gd name="T39" fmla="*/ 231 h 274"/>
              <a:gd name="T40" fmla="*/ 218 w 260"/>
              <a:gd name="T41" fmla="*/ 18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74">
                <a:moveTo>
                  <a:pt x="218" y="189"/>
                </a:moveTo>
                <a:cubicBezTo>
                  <a:pt x="205" y="189"/>
                  <a:pt x="193" y="194"/>
                  <a:pt x="185" y="203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5" y="145"/>
                  <a:pt x="85" y="141"/>
                  <a:pt x="85" y="137"/>
                </a:cubicBezTo>
                <a:cubicBezTo>
                  <a:pt x="85" y="133"/>
                  <a:pt x="85" y="129"/>
                  <a:pt x="84" y="125"/>
                </a:cubicBezTo>
                <a:cubicBezTo>
                  <a:pt x="185" y="71"/>
                  <a:pt x="185" y="71"/>
                  <a:pt x="185" y="71"/>
                </a:cubicBezTo>
                <a:cubicBezTo>
                  <a:pt x="193" y="80"/>
                  <a:pt x="205" y="85"/>
                  <a:pt x="218" y="85"/>
                </a:cubicBezTo>
                <a:cubicBezTo>
                  <a:pt x="241" y="85"/>
                  <a:pt x="260" y="66"/>
                  <a:pt x="260" y="43"/>
                </a:cubicBezTo>
                <a:cubicBezTo>
                  <a:pt x="260" y="19"/>
                  <a:pt x="241" y="0"/>
                  <a:pt x="218" y="0"/>
                </a:cubicBezTo>
                <a:cubicBezTo>
                  <a:pt x="194" y="0"/>
                  <a:pt x="175" y="19"/>
                  <a:pt x="175" y="43"/>
                </a:cubicBezTo>
                <a:cubicBezTo>
                  <a:pt x="175" y="47"/>
                  <a:pt x="175" y="51"/>
                  <a:pt x="177" y="5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7" y="100"/>
                  <a:pt x="55" y="94"/>
                  <a:pt x="42" y="94"/>
                </a:cubicBezTo>
                <a:cubicBezTo>
                  <a:pt x="19" y="94"/>
                  <a:pt x="0" y="113"/>
                  <a:pt x="0" y="137"/>
                </a:cubicBezTo>
                <a:cubicBezTo>
                  <a:pt x="0" y="161"/>
                  <a:pt x="19" y="180"/>
                  <a:pt x="42" y="180"/>
                </a:cubicBezTo>
                <a:cubicBezTo>
                  <a:pt x="55" y="180"/>
                  <a:pt x="67" y="174"/>
                  <a:pt x="75" y="165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23"/>
                  <a:pt x="175" y="227"/>
                  <a:pt x="175" y="231"/>
                </a:cubicBezTo>
                <a:cubicBezTo>
                  <a:pt x="175" y="255"/>
                  <a:pt x="194" y="274"/>
                  <a:pt x="218" y="274"/>
                </a:cubicBezTo>
                <a:cubicBezTo>
                  <a:pt x="241" y="274"/>
                  <a:pt x="260" y="255"/>
                  <a:pt x="260" y="231"/>
                </a:cubicBezTo>
                <a:cubicBezTo>
                  <a:pt x="260" y="208"/>
                  <a:pt x="241" y="189"/>
                  <a:pt x="218" y="1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02148" tIns="51075" rIns="102148" bIns="5107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sz="143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7549954" y="4971958"/>
            <a:ext cx="552875" cy="552875"/>
            <a:chOff x="2443163" y="3615531"/>
            <a:chExt cx="320675" cy="319088"/>
          </a:xfrm>
          <a:solidFill>
            <a:schemeClr val="accent3"/>
          </a:solidFill>
        </p:grpSpPr>
        <p:sp>
          <p:nvSpPr>
            <p:cNvPr id="100" name="Freeform 112"/>
            <p:cNvSpPr>
              <a:spLocks/>
            </p:cNvSpPr>
            <p:nvPr/>
          </p:nvSpPr>
          <p:spPr bwMode="auto">
            <a:xfrm>
              <a:off x="2552700" y="3699668"/>
              <a:ext cx="133350" cy="153988"/>
            </a:xfrm>
            <a:custGeom>
              <a:avLst/>
              <a:gdLst>
                <a:gd name="T0" fmla="*/ 0 w 84"/>
                <a:gd name="T1" fmla="*/ 0 h 97"/>
                <a:gd name="T2" fmla="*/ 0 w 84"/>
                <a:gd name="T3" fmla="*/ 97 h 97"/>
                <a:gd name="T4" fmla="*/ 84 w 84"/>
                <a:gd name="T5" fmla="*/ 48 h 97"/>
                <a:gd name="T6" fmla="*/ 0 w 8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7">
                  <a:moveTo>
                    <a:pt x="0" y="0"/>
                  </a:moveTo>
                  <a:lnTo>
                    <a:pt x="0" y="97"/>
                  </a:lnTo>
                  <a:lnTo>
                    <a:pt x="84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Freeform 113"/>
            <p:cNvSpPr>
              <a:spLocks noEditPoints="1"/>
            </p:cNvSpPr>
            <p:nvPr/>
          </p:nvSpPr>
          <p:spPr bwMode="auto">
            <a:xfrm>
              <a:off x="2443163" y="3615531"/>
              <a:ext cx="320675" cy="319088"/>
            </a:xfrm>
            <a:custGeom>
              <a:avLst/>
              <a:gdLst>
                <a:gd name="T0" fmla="*/ 148 w 296"/>
                <a:gd name="T1" fmla="*/ 0 h 296"/>
                <a:gd name="T2" fmla="*/ 0 w 296"/>
                <a:gd name="T3" fmla="*/ 148 h 296"/>
                <a:gd name="T4" fmla="*/ 148 w 296"/>
                <a:gd name="T5" fmla="*/ 296 h 296"/>
                <a:gd name="T6" fmla="*/ 296 w 296"/>
                <a:gd name="T7" fmla="*/ 148 h 296"/>
                <a:gd name="T8" fmla="*/ 148 w 296"/>
                <a:gd name="T9" fmla="*/ 0 h 296"/>
                <a:gd name="T10" fmla="*/ 148 w 296"/>
                <a:gd name="T11" fmla="*/ 281 h 296"/>
                <a:gd name="T12" fmla="*/ 15 w 296"/>
                <a:gd name="T13" fmla="*/ 148 h 296"/>
                <a:gd name="T14" fmla="*/ 148 w 296"/>
                <a:gd name="T15" fmla="*/ 15 h 296"/>
                <a:gd name="T16" fmla="*/ 281 w 296"/>
                <a:gd name="T17" fmla="*/ 148 h 296"/>
                <a:gd name="T18" fmla="*/ 148 w 296"/>
                <a:gd name="T19" fmla="*/ 28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296">
                  <a:moveTo>
                    <a:pt x="148" y="0"/>
                  </a:moveTo>
                  <a:cubicBezTo>
                    <a:pt x="66" y="0"/>
                    <a:pt x="0" y="66"/>
                    <a:pt x="0" y="148"/>
                  </a:cubicBezTo>
                  <a:cubicBezTo>
                    <a:pt x="0" y="230"/>
                    <a:pt x="66" y="296"/>
                    <a:pt x="148" y="296"/>
                  </a:cubicBezTo>
                  <a:cubicBezTo>
                    <a:pt x="230" y="296"/>
                    <a:pt x="296" y="230"/>
                    <a:pt x="296" y="148"/>
                  </a:cubicBezTo>
                  <a:cubicBezTo>
                    <a:pt x="296" y="66"/>
                    <a:pt x="230" y="0"/>
                    <a:pt x="148" y="0"/>
                  </a:cubicBezTo>
                  <a:close/>
                  <a:moveTo>
                    <a:pt x="148" y="281"/>
                  </a:moveTo>
                  <a:cubicBezTo>
                    <a:pt x="75" y="281"/>
                    <a:pt x="15" y="221"/>
                    <a:pt x="15" y="148"/>
                  </a:cubicBezTo>
                  <a:cubicBezTo>
                    <a:pt x="15" y="75"/>
                    <a:pt x="75" y="15"/>
                    <a:pt x="148" y="15"/>
                  </a:cubicBezTo>
                  <a:cubicBezTo>
                    <a:pt x="221" y="15"/>
                    <a:pt x="281" y="75"/>
                    <a:pt x="281" y="148"/>
                  </a:cubicBezTo>
                  <a:cubicBezTo>
                    <a:pt x="281" y="221"/>
                    <a:pt x="221" y="281"/>
                    <a:pt x="14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526684" y="1911843"/>
            <a:ext cx="599414" cy="511931"/>
            <a:chOff x="2875829" y="825500"/>
            <a:chExt cx="587375" cy="501650"/>
          </a:xfrm>
          <a:solidFill>
            <a:schemeClr val="accent1"/>
          </a:solidFill>
        </p:grpSpPr>
        <p:sp>
          <p:nvSpPr>
            <p:cNvPr id="103" name="Freeform 6"/>
            <p:cNvSpPr>
              <a:spLocks noEditPoints="1"/>
            </p:cNvSpPr>
            <p:nvPr/>
          </p:nvSpPr>
          <p:spPr bwMode="auto">
            <a:xfrm>
              <a:off x="2926629" y="869950"/>
              <a:ext cx="536575" cy="292100"/>
            </a:xfrm>
            <a:custGeom>
              <a:avLst/>
              <a:gdLst>
                <a:gd name="T0" fmla="*/ 77 w 84"/>
                <a:gd name="T1" fmla="*/ 37 h 46"/>
                <a:gd name="T2" fmla="*/ 73 w 84"/>
                <a:gd name="T3" fmla="*/ 40 h 46"/>
                <a:gd name="T4" fmla="*/ 26 w 84"/>
                <a:gd name="T5" fmla="*/ 42 h 46"/>
                <a:gd name="T6" fmla="*/ 18 w 84"/>
                <a:gd name="T7" fmla="*/ 37 h 46"/>
                <a:gd name="T8" fmla="*/ 5 w 84"/>
                <a:gd name="T9" fmla="*/ 5 h 46"/>
                <a:gd name="T10" fmla="*/ 80 w 84"/>
                <a:gd name="T11" fmla="*/ 10 h 46"/>
                <a:gd name="T12" fmla="*/ 77 w 84"/>
                <a:gd name="T13" fmla="*/ 37 h 46"/>
                <a:gd name="T14" fmla="*/ 83 w 84"/>
                <a:gd name="T15" fmla="*/ 6 h 46"/>
                <a:gd name="T16" fmla="*/ 82 w 84"/>
                <a:gd name="T17" fmla="*/ 5 h 46"/>
                <a:gd name="T18" fmla="*/ 2 w 84"/>
                <a:gd name="T19" fmla="*/ 0 h 46"/>
                <a:gd name="T20" fmla="*/ 0 w 84"/>
                <a:gd name="T21" fmla="*/ 1 h 46"/>
                <a:gd name="T22" fmla="*/ 0 w 84"/>
                <a:gd name="T23" fmla="*/ 3 h 46"/>
                <a:gd name="T24" fmla="*/ 15 w 84"/>
                <a:gd name="T25" fmla="*/ 38 h 46"/>
                <a:gd name="T26" fmla="*/ 26 w 84"/>
                <a:gd name="T27" fmla="*/ 46 h 46"/>
                <a:gd name="T28" fmla="*/ 73 w 84"/>
                <a:gd name="T29" fmla="*/ 43 h 46"/>
                <a:gd name="T30" fmla="*/ 81 w 84"/>
                <a:gd name="T31" fmla="*/ 37 h 46"/>
                <a:gd name="T32" fmla="*/ 84 w 84"/>
                <a:gd name="T33" fmla="*/ 7 h 46"/>
                <a:gd name="T34" fmla="*/ 83 w 84"/>
                <a:gd name="T3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46">
                  <a:moveTo>
                    <a:pt x="77" y="37"/>
                  </a:moveTo>
                  <a:cubicBezTo>
                    <a:pt x="77" y="38"/>
                    <a:pt x="75" y="40"/>
                    <a:pt x="73" y="40"/>
                  </a:cubicBezTo>
                  <a:cubicBezTo>
                    <a:pt x="72" y="40"/>
                    <a:pt x="28" y="42"/>
                    <a:pt x="26" y="42"/>
                  </a:cubicBezTo>
                  <a:cubicBezTo>
                    <a:pt x="23" y="42"/>
                    <a:pt x="20" y="41"/>
                    <a:pt x="18" y="37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9" y="17"/>
                    <a:pt x="77" y="35"/>
                    <a:pt x="77" y="37"/>
                  </a:cubicBezTo>
                  <a:close/>
                  <a:moveTo>
                    <a:pt x="83" y="6"/>
                  </a:moveTo>
                  <a:cubicBezTo>
                    <a:pt x="83" y="5"/>
                    <a:pt x="83" y="5"/>
                    <a:pt x="8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7" y="43"/>
                    <a:pt x="21" y="46"/>
                    <a:pt x="26" y="46"/>
                  </a:cubicBezTo>
                  <a:cubicBezTo>
                    <a:pt x="28" y="46"/>
                    <a:pt x="71" y="44"/>
                    <a:pt x="73" y="43"/>
                  </a:cubicBezTo>
                  <a:cubicBezTo>
                    <a:pt x="77" y="43"/>
                    <a:pt x="80" y="41"/>
                    <a:pt x="81" y="37"/>
                  </a:cubicBezTo>
                  <a:cubicBezTo>
                    <a:pt x="81" y="35"/>
                    <a:pt x="84" y="8"/>
                    <a:pt x="84" y="7"/>
                  </a:cubicBezTo>
                  <a:cubicBezTo>
                    <a:pt x="84" y="7"/>
                    <a:pt x="84" y="6"/>
                    <a:pt x="8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Freeform 7"/>
            <p:cNvSpPr>
              <a:spLocks/>
            </p:cNvSpPr>
            <p:nvPr/>
          </p:nvSpPr>
          <p:spPr bwMode="auto">
            <a:xfrm>
              <a:off x="2996479" y="895350"/>
              <a:ext cx="134938" cy="247650"/>
            </a:xfrm>
            <a:custGeom>
              <a:avLst/>
              <a:gdLst>
                <a:gd name="T0" fmla="*/ 69 w 85"/>
                <a:gd name="T1" fmla="*/ 156 h 156"/>
                <a:gd name="T2" fmla="*/ 0 w 85"/>
                <a:gd name="T3" fmla="*/ 0 h 156"/>
                <a:gd name="T4" fmla="*/ 21 w 85"/>
                <a:gd name="T5" fmla="*/ 0 h 156"/>
                <a:gd name="T6" fmla="*/ 85 w 85"/>
                <a:gd name="T7" fmla="*/ 156 h 156"/>
                <a:gd name="T8" fmla="*/ 69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9" y="156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85" y="156"/>
                  </a:lnTo>
                  <a:lnTo>
                    <a:pt x="6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Freeform 8"/>
            <p:cNvSpPr>
              <a:spLocks/>
            </p:cNvSpPr>
            <p:nvPr/>
          </p:nvSpPr>
          <p:spPr bwMode="auto">
            <a:xfrm>
              <a:off x="3002829" y="901700"/>
              <a:ext cx="122238" cy="241300"/>
            </a:xfrm>
            <a:custGeom>
              <a:avLst/>
              <a:gdLst>
                <a:gd name="T0" fmla="*/ 77 w 77"/>
                <a:gd name="T1" fmla="*/ 152 h 152"/>
                <a:gd name="T2" fmla="*/ 17 w 77"/>
                <a:gd name="T3" fmla="*/ 0 h 152"/>
                <a:gd name="T4" fmla="*/ 0 w 77"/>
                <a:gd name="T5" fmla="*/ 0 h 152"/>
                <a:gd name="T6" fmla="*/ 65 w 77"/>
                <a:gd name="T7" fmla="*/ 152 h 152"/>
                <a:gd name="T8" fmla="*/ 77 w 77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52"/>
                  </a:moveTo>
                  <a:lnTo>
                    <a:pt x="17" y="0"/>
                  </a:lnTo>
                  <a:lnTo>
                    <a:pt x="0" y="0"/>
                  </a:lnTo>
                  <a:lnTo>
                    <a:pt x="65" y="152"/>
                  </a:lnTo>
                  <a:lnTo>
                    <a:pt x="77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Freeform 9"/>
            <p:cNvSpPr>
              <a:spLocks/>
            </p:cNvSpPr>
            <p:nvPr/>
          </p:nvSpPr>
          <p:spPr bwMode="auto">
            <a:xfrm>
              <a:off x="3067917" y="895350"/>
              <a:ext cx="133350" cy="247650"/>
            </a:xfrm>
            <a:custGeom>
              <a:avLst/>
              <a:gdLst>
                <a:gd name="T0" fmla="*/ 64 w 84"/>
                <a:gd name="T1" fmla="*/ 156 h 156"/>
                <a:gd name="T2" fmla="*/ 0 w 84"/>
                <a:gd name="T3" fmla="*/ 0 h 156"/>
                <a:gd name="T4" fmla="*/ 20 w 84"/>
                <a:gd name="T5" fmla="*/ 0 h 156"/>
                <a:gd name="T6" fmla="*/ 84 w 84"/>
                <a:gd name="T7" fmla="*/ 156 h 156"/>
                <a:gd name="T8" fmla="*/ 64 w 84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4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4" y="156"/>
                  </a:lnTo>
                  <a:lnTo>
                    <a:pt x="6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Freeform 10"/>
            <p:cNvSpPr>
              <a:spLocks/>
            </p:cNvSpPr>
            <p:nvPr/>
          </p:nvSpPr>
          <p:spPr bwMode="auto">
            <a:xfrm>
              <a:off x="3074267" y="901700"/>
              <a:ext cx="120650" cy="241300"/>
            </a:xfrm>
            <a:custGeom>
              <a:avLst/>
              <a:gdLst>
                <a:gd name="T0" fmla="*/ 76 w 76"/>
                <a:gd name="T1" fmla="*/ 152 h 152"/>
                <a:gd name="T2" fmla="*/ 12 w 76"/>
                <a:gd name="T3" fmla="*/ 0 h 152"/>
                <a:gd name="T4" fmla="*/ 0 w 76"/>
                <a:gd name="T5" fmla="*/ 0 h 152"/>
                <a:gd name="T6" fmla="*/ 64 w 76"/>
                <a:gd name="T7" fmla="*/ 152 h 152"/>
                <a:gd name="T8" fmla="*/ 76 w 76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52">
                  <a:moveTo>
                    <a:pt x="76" y="15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76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Freeform 11"/>
            <p:cNvSpPr>
              <a:spLocks/>
            </p:cNvSpPr>
            <p:nvPr/>
          </p:nvSpPr>
          <p:spPr bwMode="auto">
            <a:xfrm>
              <a:off x="3137767" y="895350"/>
              <a:ext cx="133350" cy="247650"/>
            </a:xfrm>
            <a:custGeom>
              <a:avLst/>
              <a:gdLst>
                <a:gd name="T0" fmla="*/ 64 w 84"/>
                <a:gd name="T1" fmla="*/ 156 h 156"/>
                <a:gd name="T2" fmla="*/ 0 w 84"/>
                <a:gd name="T3" fmla="*/ 0 h 156"/>
                <a:gd name="T4" fmla="*/ 16 w 84"/>
                <a:gd name="T5" fmla="*/ 0 h 156"/>
                <a:gd name="T6" fmla="*/ 84 w 84"/>
                <a:gd name="T7" fmla="*/ 156 h 156"/>
                <a:gd name="T8" fmla="*/ 64 w 84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4" y="15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84" y="156"/>
                  </a:lnTo>
                  <a:lnTo>
                    <a:pt x="6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9" name="Freeform 12"/>
            <p:cNvSpPr>
              <a:spLocks/>
            </p:cNvSpPr>
            <p:nvPr/>
          </p:nvSpPr>
          <p:spPr bwMode="auto">
            <a:xfrm>
              <a:off x="3137767" y="901700"/>
              <a:ext cx="127000" cy="241300"/>
            </a:xfrm>
            <a:custGeom>
              <a:avLst/>
              <a:gdLst>
                <a:gd name="T0" fmla="*/ 80 w 80"/>
                <a:gd name="T1" fmla="*/ 152 h 152"/>
                <a:gd name="T2" fmla="*/ 16 w 80"/>
                <a:gd name="T3" fmla="*/ 0 h 152"/>
                <a:gd name="T4" fmla="*/ 0 w 80"/>
                <a:gd name="T5" fmla="*/ 0 h 152"/>
                <a:gd name="T6" fmla="*/ 64 w 80"/>
                <a:gd name="T7" fmla="*/ 152 h 152"/>
                <a:gd name="T8" fmla="*/ 80 w 80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52">
                  <a:moveTo>
                    <a:pt x="80" y="152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8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Freeform 13"/>
            <p:cNvSpPr>
              <a:spLocks/>
            </p:cNvSpPr>
            <p:nvPr/>
          </p:nvSpPr>
          <p:spPr bwMode="auto">
            <a:xfrm>
              <a:off x="3201267" y="895350"/>
              <a:ext cx="134938" cy="247650"/>
            </a:xfrm>
            <a:custGeom>
              <a:avLst/>
              <a:gdLst>
                <a:gd name="T0" fmla="*/ 68 w 85"/>
                <a:gd name="T1" fmla="*/ 156 h 156"/>
                <a:gd name="T2" fmla="*/ 0 w 85"/>
                <a:gd name="T3" fmla="*/ 0 h 156"/>
                <a:gd name="T4" fmla="*/ 20 w 85"/>
                <a:gd name="T5" fmla="*/ 0 h 156"/>
                <a:gd name="T6" fmla="*/ 85 w 85"/>
                <a:gd name="T7" fmla="*/ 156 h 156"/>
                <a:gd name="T8" fmla="*/ 68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8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5" y="156"/>
                  </a:lnTo>
                  <a:lnTo>
                    <a:pt x="68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Freeform 14"/>
            <p:cNvSpPr>
              <a:spLocks/>
            </p:cNvSpPr>
            <p:nvPr/>
          </p:nvSpPr>
          <p:spPr bwMode="auto">
            <a:xfrm>
              <a:off x="3207617" y="901700"/>
              <a:ext cx="128588" cy="241300"/>
            </a:xfrm>
            <a:custGeom>
              <a:avLst/>
              <a:gdLst>
                <a:gd name="T0" fmla="*/ 81 w 81"/>
                <a:gd name="T1" fmla="*/ 152 h 152"/>
                <a:gd name="T2" fmla="*/ 16 w 81"/>
                <a:gd name="T3" fmla="*/ 0 h 152"/>
                <a:gd name="T4" fmla="*/ 0 w 81"/>
                <a:gd name="T5" fmla="*/ 0 h 152"/>
                <a:gd name="T6" fmla="*/ 64 w 81"/>
                <a:gd name="T7" fmla="*/ 152 h 152"/>
                <a:gd name="T8" fmla="*/ 81 w 81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52">
                  <a:moveTo>
                    <a:pt x="81" y="152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81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Freeform 15"/>
            <p:cNvSpPr>
              <a:spLocks/>
            </p:cNvSpPr>
            <p:nvPr/>
          </p:nvSpPr>
          <p:spPr bwMode="auto">
            <a:xfrm>
              <a:off x="3271117" y="895350"/>
              <a:ext cx="134938" cy="247650"/>
            </a:xfrm>
            <a:custGeom>
              <a:avLst/>
              <a:gdLst>
                <a:gd name="T0" fmla="*/ 65 w 85"/>
                <a:gd name="T1" fmla="*/ 156 h 156"/>
                <a:gd name="T2" fmla="*/ 0 w 85"/>
                <a:gd name="T3" fmla="*/ 0 h 156"/>
                <a:gd name="T4" fmla="*/ 20 w 85"/>
                <a:gd name="T5" fmla="*/ 0 h 156"/>
                <a:gd name="T6" fmla="*/ 85 w 85"/>
                <a:gd name="T7" fmla="*/ 156 h 156"/>
                <a:gd name="T8" fmla="*/ 65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5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5" y="156"/>
                  </a:lnTo>
                  <a:lnTo>
                    <a:pt x="65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Freeform 16"/>
            <p:cNvSpPr>
              <a:spLocks/>
            </p:cNvSpPr>
            <p:nvPr/>
          </p:nvSpPr>
          <p:spPr bwMode="auto">
            <a:xfrm>
              <a:off x="3342554" y="895350"/>
              <a:ext cx="95250" cy="215900"/>
            </a:xfrm>
            <a:custGeom>
              <a:avLst/>
              <a:gdLst>
                <a:gd name="T0" fmla="*/ 0 w 60"/>
                <a:gd name="T1" fmla="*/ 0 h 136"/>
                <a:gd name="T2" fmla="*/ 16 w 60"/>
                <a:gd name="T3" fmla="*/ 0 h 136"/>
                <a:gd name="T4" fmla="*/ 60 w 60"/>
                <a:gd name="T5" fmla="*/ 104 h 136"/>
                <a:gd name="T6" fmla="*/ 56 w 60"/>
                <a:gd name="T7" fmla="*/ 136 h 136"/>
                <a:gd name="T8" fmla="*/ 0 w 6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36">
                  <a:moveTo>
                    <a:pt x="0" y="0"/>
                  </a:moveTo>
                  <a:lnTo>
                    <a:pt x="16" y="0"/>
                  </a:lnTo>
                  <a:lnTo>
                    <a:pt x="60" y="104"/>
                  </a:lnTo>
                  <a:lnTo>
                    <a:pt x="56" y="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Oval 17"/>
            <p:cNvSpPr>
              <a:spLocks noChangeArrowheads="1"/>
            </p:cNvSpPr>
            <p:nvPr/>
          </p:nvSpPr>
          <p:spPr bwMode="auto">
            <a:xfrm>
              <a:off x="3017117" y="1250950"/>
              <a:ext cx="825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Oval 18"/>
            <p:cNvSpPr>
              <a:spLocks noChangeArrowheads="1"/>
            </p:cNvSpPr>
            <p:nvPr/>
          </p:nvSpPr>
          <p:spPr bwMode="auto">
            <a:xfrm>
              <a:off x="3017117" y="1250950"/>
              <a:ext cx="825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Oval 19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Oval 20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Oval 21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Oval 22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Oval 23"/>
            <p:cNvSpPr>
              <a:spLocks noChangeArrowheads="1"/>
            </p:cNvSpPr>
            <p:nvPr/>
          </p:nvSpPr>
          <p:spPr bwMode="auto">
            <a:xfrm>
              <a:off x="3023467" y="1257300"/>
              <a:ext cx="6985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Oval 24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Oval 25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Oval 26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Oval 27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Oval 28"/>
            <p:cNvSpPr>
              <a:spLocks noChangeArrowheads="1"/>
            </p:cNvSpPr>
            <p:nvPr/>
          </p:nvSpPr>
          <p:spPr bwMode="auto">
            <a:xfrm>
              <a:off x="3309217" y="1250950"/>
              <a:ext cx="71438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Oval 29"/>
            <p:cNvSpPr>
              <a:spLocks noChangeArrowheads="1"/>
            </p:cNvSpPr>
            <p:nvPr/>
          </p:nvSpPr>
          <p:spPr bwMode="auto">
            <a:xfrm>
              <a:off x="3315567" y="1250950"/>
              <a:ext cx="65088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Oval 30"/>
            <p:cNvSpPr>
              <a:spLocks noChangeArrowheads="1"/>
            </p:cNvSpPr>
            <p:nvPr/>
          </p:nvSpPr>
          <p:spPr bwMode="auto">
            <a:xfrm>
              <a:off x="3315567" y="1257300"/>
              <a:ext cx="65088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31"/>
            <p:cNvSpPr>
              <a:spLocks/>
            </p:cNvSpPr>
            <p:nvPr/>
          </p:nvSpPr>
          <p:spPr bwMode="auto">
            <a:xfrm>
              <a:off x="3036167" y="1212850"/>
              <a:ext cx="44450" cy="95250"/>
            </a:xfrm>
            <a:custGeom>
              <a:avLst/>
              <a:gdLst>
                <a:gd name="T0" fmla="*/ 7 w 7"/>
                <a:gd name="T1" fmla="*/ 13 h 15"/>
                <a:gd name="T2" fmla="*/ 4 w 7"/>
                <a:gd name="T3" fmla="*/ 15 h 15"/>
                <a:gd name="T4" fmla="*/ 3 w 7"/>
                <a:gd name="T5" fmla="*/ 15 h 15"/>
                <a:gd name="T6" fmla="*/ 0 w 7"/>
                <a:gd name="T7" fmla="*/ 13 h 15"/>
                <a:gd name="T8" fmla="*/ 0 w 7"/>
                <a:gd name="T9" fmla="*/ 3 h 15"/>
                <a:gd name="T10" fmla="*/ 3 w 7"/>
                <a:gd name="T11" fmla="*/ 0 h 15"/>
                <a:gd name="T12" fmla="*/ 4 w 7"/>
                <a:gd name="T13" fmla="*/ 0 h 15"/>
                <a:gd name="T14" fmla="*/ 7 w 7"/>
                <a:gd name="T15" fmla="*/ 3 h 15"/>
                <a:gd name="T16" fmla="*/ 7 w 7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5">
                  <a:moveTo>
                    <a:pt x="7" y="13"/>
                  </a:moveTo>
                  <a:cubicBezTo>
                    <a:pt x="7" y="14"/>
                    <a:pt x="6" y="15"/>
                    <a:pt x="4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32"/>
            <p:cNvSpPr>
              <a:spLocks/>
            </p:cNvSpPr>
            <p:nvPr/>
          </p:nvSpPr>
          <p:spPr bwMode="auto">
            <a:xfrm>
              <a:off x="3042517" y="1219200"/>
              <a:ext cx="31750" cy="88900"/>
            </a:xfrm>
            <a:custGeom>
              <a:avLst/>
              <a:gdLst>
                <a:gd name="T0" fmla="*/ 2 w 5"/>
                <a:gd name="T1" fmla="*/ 14 h 14"/>
                <a:gd name="T2" fmla="*/ 0 w 5"/>
                <a:gd name="T3" fmla="*/ 12 h 14"/>
                <a:gd name="T4" fmla="*/ 0 w 5"/>
                <a:gd name="T5" fmla="*/ 2 h 14"/>
                <a:gd name="T6" fmla="*/ 2 w 5"/>
                <a:gd name="T7" fmla="*/ 0 h 14"/>
                <a:gd name="T8" fmla="*/ 3 w 5"/>
                <a:gd name="T9" fmla="*/ 0 h 14"/>
                <a:gd name="T10" fmla="*/ 5 w 5"/>
                <a:gd name="T11" fmla="*/ 2 h 14"/>
                <a:gd name="T12" fmla="*/ 5 w 5"/>
                <a:gd name="T13" fmla="*/ 12 h 14"/>
                <a:gd name="T14" fmla="*/ 3 w 5"/>
                <a:gd name="T15" fmla="*/ 14 h 14"/>
                <a:gd name="T16" fmla="*/ 2 w 5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4">
                  <a:moveTo>
                    <a:pt x="2" y="14"/>
                  </a:moveTo>
                  <a:cubicBezTo>
                    <a:pt x="0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4"/>
                    <a:pt x="3" y="14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0" name="Freeform 33"/>
            <p:cNvSpPr>
              <a:spLocks/>
            </p:cNvSpPr>
            <p:nvPr/>
          </p:nvSpPr>
          <p:spPr bwMode="auto">
            <a:xfrm>
              <a:off x="3329854" y="1212850"/>
              <a:ext cx="38100" cy="95250"/>
            </a:xfrm>
            <a:custGeom>
              <a:avLst/>
              <a:gdLst>
                <a:gd name="T0" fmla="*/ 6 w 6"/>
                <a:gd name="T1" fmla="*/ 13 h 15"/>
                <a:gd name="T2" fmla="*/ 4 w 6"/>
                <a:gd name="T3" fmla="*/ 15 h 15"/>
                <a:gd name="T4" fmla="*/ 2 w 6"/>
                <a:gd name="T5" fmla="*/ 15 h 15"/>
                <a:gd name="T6" fmla="*/ 0 w 6"/>
                <a:gd name="T7" fmla="*/ 13 h 15"/>
                <a:gd name="T8" fmla="*/ 0 w 6"/>
                <a:gd name="T9" fmla="*/ 3 h 15"/>
                <a:gd name="T10" fmla="*/ 2 w 6"/>
                <a:gd name="T11" fmla="*/ 0 h 15"/>
                <a:gd name="T12" fmla="*/ 4 w 6"/>
                <a:gd name="T13" fmla="*/ 0 h 15"/>
                <a:gd name="T14" fmla="*/ 6 w 6"/>
                <a:gd name="T15" fmla="*/ 3 h 15"/>
                <a:gd name="T16" fmla="*/ 6 w 6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3"/>
                  </a:moveTo>
                  <a:cubicBezTo>
                    <a:pt x="6" y="14"/>
                    <a:pt x="5" y="15"/>
                    <a:pt x="4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3"/>
                  </a:cubicBezTo>
                  <a:lnTo>
                    <a:pt x="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1" name="Freeform 34"/>
            <p:cNvSpPr>
              <a:spLocks/>
            </p:cNvSpPr>
            <p:nvPr/>
          </p:nvSpPr>
          <p:spPr bwMode="auto">
            <a:xfrm>
              <a:off x="3329854" y="1219200"/>
              <a:ext cx="38100" cy="88900"/>
            </a:xfrm>
            <a:custGeom>
              <a:avLst/>
              <a:gdLst>
                <a:gd name="T0" fmla="*/ 2 w 6"/>
                <a:gd name="T1" fmla="*/ 14 h 14"/>
                <a:gd name="T2" fmla="*/ 0 w 6"/>
                <a:gd name="T3" fmla="*/ 12 h 14"/>
                <a:gd name="T4" fmla="*/ 0 w 6"/>
                <a:gd name="T5" fmla="*/ 2 h 14"/>
                <a:gd name="T6" fmla="*/ 2 w 6"/>
                <a:gd name="T7" fmla="*/ 0 h 14"/>
                <a:gd name="T8" fmla="*/ 4 w 6"/>
                <a:gd name="T9" fmla="*/ 0 h 14"/>
                <a:gd name="T10" fmla="*/ 6 w 6"/>
                <a:gd name="T11" fmla="*/ 2 h 14"/>
                <a:gd name="T12" fmla="*/ 6 w 6"/>
                <a:gd name="T13" fmla="*/ 12 h 14"/>
                <a:gd name="T14" fmla="*/ 4 w 6"/>
                <a:gd name="T15" fmla="*/ 14 h 14"/>
                <a:gd name="T16" fmla="*/ 2 w 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2" y="14"/>
                  </a:moveTo>
                  <a:cubicBezTo>
                    <a:pt x="1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5" y="14"/>
                    <a:pt x="4" y="14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2" name="Rectangle 35"/>
            <p:cNvSpPr>
              <a:spLocks noChangeArrowheads="1"/>
            </p:cNvSpPr>
            <p:nvPr/>
          </p:nvSpPr>
          <p:spPr bwMode="auto">
            <a:xfrm>
              <a:off x="3042517" y="1231900"/>
              <a:ext cx="3175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" name="Rectangle 36"/>
            <p:cNvSpPr>
              <a:spLocks noChangeArrowheads="1"/>
            </p:cNvSpPr>
            <p:nvPr/>
          </p:nvSpPr>
          <p:spPr bwMode="auto">
            <a:xfrm>
              <a:off x="3329854" y="1231900"/>
              <a:ext cx="3810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4" name="Freeform 37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3 w 85"/>
                <a:gd name="T1" fmla="*/ 61 h 65"/>
                <a:gd name="T2" fmla="*/ 22 w 85"/>
                <a:gd name="T3" fmla="*/ 59 h 65"/>
                <a:gd name="T4" fmla="*/ 25 w 85"/>
                <a:gd name="T5" fmla="*/ 55 h 65"/>
                <a:gd name="T6" fmla="*/ 25 w 85"/>
                <a:gd name="T7" fmla="*/ 51 h 65"/>
                <a:gd name="T8" fmla="*/ 15 w 85"/>
                <a:gd name="T9" fmla="*/ 26 h 65"/>
                <a:gd name="T10" fmla="*/ 5 w 85"/>
                <a:gd name="T11" fmla="*/ 1 h 65"/>
                <a:gd name="T12" fmla="*/ 2 w 85"/>
                <a:gd name="T13" fmla="*/ 0 h 65"/>
                <a:gd name="T14" fmla="*/ 2 w 85"/>
                <a:gd name="T15" fmla="*/ 0 h 65"/>
                <a:gd name="T16" fmla="*/ 1 w 85"/>
                <a:gd name="T17" fmla="*/ 3 h 65"/>
                <a:gd name="T18" fmla="*/ 10 w 85"/>
                <a:gd name="T19" fmla="*/ 27 h 65"/>
                <a:gd name="T20" fmla="*/ 20 w 85"/>
                <a:gd name="T21" fmla="*/ 50 h 65"/>
                <a:gd name="T22" fmla="*/ 20 w 85"/>
                <a:gd name="T23" fmla="*/ 54 h 65"/>
                <a:gd name="T24" fmla="*/ 14 w 85"/>
                <a:gd name="T25" fmla="*/ 63 h 65"/>
                <a:gd name="T26" fmla="*/ 15 w 85"/>
                <a:gd name="T27" fmla="*/ 65 h 65"/>
                <a:gd name="T28" fmla="*/ 49 w 85"/>
                <a:gd name="T29" fmla="*/ 65 h 65"/>
                <a:gd name="T30" fmla="*/ 83 w 85"/>
                <a:gd name="T31" fmla="*/ 65 h 65"/>
                <a:gd name="T32" fmla="*/ 85 w 85"/>
                <a:gd name="T33" fmla="*/ 63 h 65"/>
                <a:gd name="T34" fmla="*/ 83 w 85"/>
                <a:gd name="T35" fmla="*/ 61 h 65"/>
                <a:gd name="T36" fmla="*/ 53 w 85"/>
                <a:gd name="T37" fmla="*/ 61 h 65"/>
                <a:gd name="T38" fmla="*/ 23 w 85"/>
                <a:gd name="T39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65">
                  <a:moveTo>
                    <a:pt x="23" y="61"/>
                  </a:moveTo>
                  <a:cubicBezTo>
                    <a:pt x="22" y="61"/>
                    <a:pt x="22" y="60"/>
                    <a:pt x="22" y="59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4"/>
                    <a:pt x="25" y="52"/>
                    <a:pt x="25" y="5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1"/>
                    <a:pt x="20" y="53"/>
                    <a:pt x="20" y="5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4"/>
                    <a:pt x="14" y="65"/>
                    <a:pt x="15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4" y="65"/>
                    <a:pt x="85" y="64"/>
                    <a:pt x="85" y="63"/>
                  </a:cubicBezTo>
                  <a:cubicBezTo>
                    <a:pt x="85" y="62"/>
                    <a:pt x="84" y="61"/>
                    <a:pt x="83" y="61"/>
                  </a:cubicBezTo>
                  <a:cubicBezTo>
                    <a:pt x="53" y="61"/>
                    <a:pt x="53" y="61"/>
                    <a:pt x="53" y="61"/>
                  </a:cubicBez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5" name="Freeform 38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4 w 85"/>
                <a:gd name="T37" fmla="*/ 64 h 65"/>
                <a:gd name="T38" fmla="*/ 14 w 85"/>
                <a:gd name="T39" fmla="*/ 63 h 65"/>
                <a:gd name="T40" fmla="*/ 15 w 85"/>
                <a:gd name="T41" fmla="*/ 62 h 65"/>
                <a:gd name="T42" fmla="*/ 20 w 85"/>
                <a:gd name="T43" fmla="*/ 54 h 65"/>
                <a:gd name="T44" fmla="*/ 20 w 85"/>
                <a:gd name="T45" fmla="*/ 54 h 65"/>
                <a:gd name="T46" fmla="*/ 20 w 85"/>
                <a:gd name="T47" fmla="*/ 50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3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5" y="65"/>
                    <a:pt x="14" y="65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14" y="63"/>
                    <a:pt x="15" y="62"/>
                    <a:pt x="15" y="62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20" y="51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6" name="Freeform 39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4 w 85"/>
                <a:gd name="T37" fmla="*/ 64 h 65"/>
                <a:gd name="T38" fmla="*/ 14 w 85"/>
                <a:gd name="T39" fmla="*/ 63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0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5" y="65"/>
                    <a:pt x="14" y="65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14" y="63"/>
                    <a:pt x="15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20" y="52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7" name="Freeform 40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5 w 85"/>
                <a:gd name="T37" fmla="*/ 64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5" y="65"/>
                    <a:pt x="15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0" y="52"/>
                    <a:pt x="20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Freeform 41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4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5 w 85"/>
                <a:gd name="T37" fmla="*/ 64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4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2" y="61"/>
                    <a:pt x="23" y="61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5" y="65"/>
                    <a:pt x="15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1" y="52"/>
                    <a:pt x="20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9" name="Freeform 42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4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4 w 85"/>
                <a:gd name="T11" fmla="*/ 54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3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7 w 85"/>
                <a:gd name="T35" fmla="*/ 65 h 65"/>
                <a:gd name="T36" fmla="*/ 15 w 85"/>
                <a:gd name="T37" fmla="*/ 65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1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4" y="54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2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5" y="65"/>
                    <a:pt x="15" y="65"/>
                  </a:cubicBezTo>
                  <a:cubicBezTo>
                    <a:pt x="15" y="65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1" y="52"/>
                    <a:pt x="20" y="51"/>
                  </a:cubicBezTo>
                  <a:cubicBezTo>
                    <a:pt x="20" y="51"/>
                    <a:pt x="20" y="50"/>
                    <a:pt x="20" y="50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0" name="Freeform 43"/>
            <p:cNvSpPr>
              <a:spLocks/>
            </p:cNvSpPr>
            <p:nvPr/>
          </p:nvSpPr>
          <p:spPr bwMode="auto">
            <a:xfrm>
              <a:off x="2875829" y="825500"/>
              <a:ext cx="536575" cy="412750"/>
            </a:xfrm>
            <a:custGeom>
              <a:avLst/>
              <a:gdLst>
                <a:gd name="T0" fmla="*/ 15 w 84"/>
                <a:gd name="T1" fmla="*/ 65 h 65"/>
                <a:gd name="T2" fmla="*/ 14 w 84"/>
                <a:gd name="T3" fmla="*/ 64 h 65"/>
                <a:gd name="T4" fmla="*/ 14 w 84"/>
                <a:gd name="T5" fmla="*/ 63 h 65"/>
                <a:gd name="T6" fmla="*/ 20 w 84"/>
                <a:gd name="T7" fmla="*/ 54 h 65"/>
                <a:gd name="T8" fmla="*/ 20 w 84"/>
                <a:gd name="T9" fmla="*/ 50 h 65"/>
                <a:gd name="T10" fmla="*/ 11 w 84"/>
                <a:gd name="T11" fmla="*/ 26 h 65"/>
                <a:gd name="T12" fmla="*/ 1 w 84"/>
                <a:gd name="T13" fmla="*/ 3 h 65"/>
                <a:gd name="T14" fmla="*/ 2 w 84"/>
                <a:gd name="T15" fmla="*/ 0 h 65"/>
                <a:gd name="T16" fmla="*/ 3 w 84"/>
                <a:gd name="T17" fmla="*/ 0 h 65"/>
                <a:gd name="T18" fmla="*/ 4 w 84"/>
                <a:gd name="T19" fmla="*/ 1 h 65"/>
                <a:gd name="T20" fmla="*/ 15 w 84"/>
                <a:gd name="T21" fmla="*/ 26 h 65"/>
                <a:gd name="T22" fmla="*/ 25 w 84"/>
                <a:gd name="T23" fmla="*/ 51 h 65"/>
                <a:gd name="T24" fmla="*/ 24 w 84"/>
                <a:gd name="T25" fmla="*/ 54 h 65"/>
                <a:gd name="T26" fmla="*/ 22 w 84"/>
                <a:gd name="T27" fmla="*/ 59 h 65"/>
                <a:gd name="T28" fmla="*/ 22 w 84"/>
                <a:gd name="T29" fmla="*/ 60 h 65"/>
                <a:gd name="T30" fmla="*/ 23 w 84"/>
                <a:gd name="T31" fmla="*/ 61 h 65"/>
                <a:gd name="T32" fmla="*/ 53 w 84"/>
                <a:gd name="T33" fmla="*/ 61 h 65"/>
                <a:gd name="T34" fmla="*/ 83 w 84"/>
                <a:gd name="T35" fmla="*/ 61 h 65"/>
                <a:gd name="T36" fmla="*/ 84 w 84"/>
                <a:gd name="T37" fmla="*/ 63 h 65"/>
                <a:gd name="T38" fmla="*/ 83 w 84"/>
                <a:gd name="T39" fmla="*/ 65 h 65"/>
                <a:gd name="T40" fmla="*/ 49 w 84"/>
                <a:gd name="T41" fmla="*/ 65 h 65"/>
                <a:gd name="T42" fmla="*/ 15 w 84"/>
                <a:gd name="T4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4" h="65">
                  <a:moveTo>
                    <a:pt x="15" y="65"/>
                  </a:moveTo>
                  <a:cubicBezTo>
                    <a:pt x="15" y="65"/>
                    <a:pt x="14" y="64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3"/>
                    <a:pt x="21" y="51"/>
                    <a:pt x="20" y="50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3"/>
                    <a:pt x="24" y="54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1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4" y="62"/>
                    <a:pt x="84" y="63"/>
                  </a:cubicBezTo>
                  <a:cubicBezTo>
                    <a:pt x="84" y="64"/>
                    <a:pt x="84" y="65"/>
                    <a:pt x="83" y="65"/>
                  </a:cubicBezTo>
                  <a:cubicBezTo>
                    <a:pt x="49" y="65"/>
                    <a:pt x="49" y="65"/>
                    <a:pt x="49" y="65"/>
                  </a:cubicBezTo>
                  <a:lnTo>
                    <a:pt x="15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Freeform 44"/>
            <p:cNvSpPr>
              <a:spLocks/>
            </p:cNvSpPr>
            <p:nvPr/>
          </p:nvSpPr>
          <p:spPr bwMode="auto">
            <a:xfrm>
              <a:off x="3048867" y="1276350"/>
              <a:ext cx="19050" cy="25400"/>
            </a:xfrm>
            <a:custGeom>
              <a:avLst/>
              <a:gdLst>
                <a:gd name="T0" fmla="*/ 3 w 3"/>
                <a:gd name="T1" fmla="*/ 3 h 4"/>
                <a:gd name="T2" fmla="*/ 0 w 3"/>
                <a:gd name="T3" fmla="*/ 3 h 4"/>
                <a:gd name="T4" fmla="*/ 0 w 3"/>
                <a:gd name="T5" fmla="*/ 1 h 4"/>
                <a:gd name="T6" fmla="*/ 3 w 3"/>
                <a:gd name="T7" fmla="*/ 1 h 4"/>
                <a:gd name="T8" fmla="*/ 3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2" name="Oval 45"/>
            <p:cNvSpPr>
              <a:spLocks noChangeArrowheads="1"/>
            </p:cNvSpPr>
            <p:nvPr/>
          </p:nvSpPr>
          <p:spPr bwMode="auto">
            <a:xfrm>
              <a:off x="3055217" y="1282700"/>
              <a:ext cx="635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" name="Freeform 46"/>
            <p:cNvSpPr>
              <a:spLocks/>
            </p:cNvSpPr>
            <p:nvPr/>
          </p:nvSpPr>
          <p:spPr bwMode="auto">
            <a:xfrm>
              <a:off x="3336204" y="1276350"/>
              <a:ext cx="25400" cy="25400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3 h 4"/>
                <a:gd name="T4" fmla="*/ 1 w 4"/>
                <a:gd name="T5" fmla="*/ 1 h 4"/>
                <a:gd name="T6" fmla="*/ 3 w 4"/>
                <a:gd name="T7" fmla="*/ 1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Oval 47"/>
            <p:cNvSpPr>
              <a:spLocks noChangeArrowheads="1"/>
            </p:cNvSpPr>
            <p:nvPr/>
          </p:nvSpPr>
          <p:spPr bwMode="auto">
            <a:xfrm>
              <a:off x="3342554" y="1282700"/>
              <a:ext cx="1270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5" name="Freeform 48"/>
            <p:cNvSpPr>
              <a:spLocks/>
            </p:cNvSpPr>
            <p:nvPr/>
          </p:nvSpPr>
          <p:spPr bwMode="auto">
            <a:xfrm>
              <a:off x="2907579" y="850900"/>
              <a:ext cx="122238" cy="292100"/>
            </a:xfrm>
            <a:custGeom>
              <a:avLst/>
              <a:gdLst>
                <a:gd name="T0" fmla="*/ 10 w 19"/>
                <a:gd name="T1" fmla="*/ 23 h 46"/>
                <a:gd name="T2" fmla="*/ 0 w 19"/>
                <a:gd name="T3" fmla="*/ 0 h 46"/>
                <a:gd name="T4" fmla="*/ 9 w 19"/>
                <a:gd name="T5" fmla="*/ 23 h 46"/>
                <a:gd name="T6" fmla="*/ 19 w 19"/>
                <a:gd name="T7" fmla="*/ 46 h 46"/>
                <a:gd name="T8" fmla="*/ 10 w 19"/>
                <a:gd name="T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6">
                  <a:moveTo>
                    <a:pt x="10" y="23"/>
                  </a:moveTo>
                  <a:cubicBezTo>
                    <a:pt x="5" y="10"/>
                    <a:pt x="0" y="0"/>
                    <a:pt x="0" y="0"/>
                  </a:cubicBezTo>
                  <a:cubicBezTo>
                    <a:pt x="0" y="0"/>
                    <a:pt x="4" y="10"/>
                    <a:pt x="9" y="23"/>
                  </a:cubicBezTo>
                  <a:cubicBezTo>
                    <a:pt x="15" y="36"/>
                    <a:pt x="19" y="46"/>
                    <a:pt x="19" y="46"/>
                  </a:cubicBezTo>
                  <a:cubicBezTo>
                    <a:pt x="19" y="46"/>
                    <a:pt x="15" y="36"/>
                    <a:pt x="1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6" name="Freeform 49"/>
            <p:cNvSpPr>
              <a:spLocks/>
            </p:cNvSpPr>
            <p:nvPr/>
          </p:nvSpPr>
          <p:spPr bwMode="auto">
            <a:xfrm>
              <a:off x="3023467" y="1212850"/>
              <a:ext cx="376238" cy="6350"/>
            </a:xfrm>
            <a:custGeom>
              <a:avLst/>
              <a:gdLst>
                <a:gd name="T0" fmla="*/ 29 w 59"/>
                <a:gd name="T1" fmla="*/ 0 h 1"/>
                <a:gd name="T2" fmla="*/ 0 w 59"/>
                <a:gd name="T3" fmla="*/ 0 h 1"/>
                <a:gd name="T4" fmla="*/ 29 w 59"/>
                <a:gd name="T5" fmla="*/ 1 h 1"/>
                <a:gd name="T6" fmla="*/ 59 w 59"/>
                <a:gd name="T7" fmla="*/ 0 h 1"/>
                <a:gd name="T8" fmla="*/ 29 w 5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">
                  <a:moveTo>
                    <a:pt x="29" y="0"/>
                  </a:move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13" y="1"/>
                    <a:pt x="29" y="1"/>
                  </a:cubicBezTo>
                  <a:cubicBezTo>
                    <a:pt x="45" y="1"/>
                    <a:pt x="59" y="0"/>
                    <a:pt x="59" y="0"/>
                  </a:cubicBezTo>
                  <a:cubicBezTo>
                    <a:pt x="59" y="0"/>
                    <a:pt x="46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Freeform 50"/>
            <p:cNvSpPr>
              <a:spLocks/>
            </p:cNvSpPr>
            <p:nvPr/>
          </p:nvSpPr>
          <p:spPr bwMode="auto">
            <a:xfrm>
              <a:off x="2926629" y="869950"/>
              <a:ext cx="523875" cy="44450"/>
            </a:xfrm>
            <a:custGeom>
              <a:avLst/>
              <a:gdLst>
                <a:gd name="T0" fmla="*/ 59 w 82"/>
                <a:gd name="T1" fmla="*/ 4 h 7"/>
                <a:gd name="T2" fmla="*/ 82 w 82"/>
                <a:gd name="T3" fmla="*/ 6 h 7"/>
                <a:gd name="T4" fmla="*/ 60 w 82"/>
                <a:gd name="T5" fmla="*/ 5 h 7"/>
                <a:gd name="T6" fmla="*/ 23 w 82"/>
                <a:gd name="T7" fmla="*/ 3 h 7"/>
                <a:gd name="T8" fmla="*/ 2 w 82"/>
                <a:gd name="T9" fmla="*/ 1 h 7"/>
                <a:gd name="T10" fmla="*/ 23 w 82"/>
                <a:gd name="T11" fmla="*/ 2 h 7"/>
                <a:gd name="T12" fmla="*/ 59 w 8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7">
                  <a:moveTo>
                    <a:pt x="59" y="4"/>
                  </a:moveTo>
                  <a:cubicBezTo>
                    <a:pt x="81" y="6"/>
                    <a:pt x="82" y="6"/>
                    <a:pt x="82" y="6"/>
                  </a:cubicBezTo>
                  <a:cubicBezTo>
                    <a:pt x="82" y="6"/>
                    <a:pt x="81" y="7"/>
                    <a:pt x="60" y="5"/>
                  </a:cubicBezTo>
                  <a:cubicBezTo>
                    <a:pt x="59" y="5"/>
                    <a:pt x="23" y="3"/>
                    <a:pt x="23" y="3"/>
                  </a:cubicBezTo>
                  <a:cubicBezTo>
                    <a:pt x="0" y="1"/>
                    <a:pt x="2" y="1"/>
                    <a:pt x="2" y="1"/>
                  </a:cubicBezTo>
                  <a:cubicBezTo>
                    <a:pt x="2" y="1"/>
                    <a:pt x="1" y="0"/>
                    <a:pt x="23" y="2"/>
                  </a:cubicBezTo>
                  <a:cubicBezTo>
                    <a:pt x="23" y="2"/>
                    <a:pt x="59" y="4"/>
                    <a:pt x="5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8" name="Freeform 51"/>
            <p:cNvSpPr>
              <a:spLocks/>
            </p:cNvSpPr>
            <p:nvPr/>
          </p:nvSpPr>
          <p:spPr bwMode="auto">
            <a:xfrm>
              <a:off x="3080617" y="1123950"/>
              <a:ext cx="319088" cy="12700"/>
            </a:xfrm>
            <a:custGeom>
              <a:avLst/>
              <a:gdLst>
                <a:gd name="T0" fmla="*/ 25 w 50"/>
                <a:gd name="T1" fmla="*/ 1 h 2"/>
                <a:gd name="T2" fmla="*/ 0 w 50"/>
                <a:gd name="T3" fmla="*/ 2 h 2"/>
                <a:gd name="T4" fmla="*/ 25 w 50"/>
                <a:gd name="T5" fmla="*/ 1 h 2"/>
                <a:gd name="T6" fmla="*/ 50 w 50"/>
                <a:gd name="T7" fmla="*/ 0 h 2"/>
                <a:gd name="T8" fmla="*/ 25 w 50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">
                  <a:moveTo>
                    <a:pt x="25" y="1"/>
                  </a:moveTo>
                  <a:cubicBezTo>
                    <a:pt x="11" y="1"/>
                    <a:pt x="0" y="2"/>
                    <a:pt x="0" y="2"/>
                  </a:cubicBezTo>
                  <a:cubicBezTo>
                    <a:pt x="0" y="2"/>
                    <a:pt x="11" y="2"/>
                    <a:pt x="25" y="1"/>
                  </a:cubicBezTo>
                  <a:cubicBezTo>
                    <a:pt x="39" y="1"/>
                    <a:pt x="50" y="0"/>
                    <a:pt x="50" y="0"/>
                  </a:cubicBezTo>
                  <a:cubicBezTo>
                    <a:pt x="50" y="0"/>
                    <a:pt x="39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179599" y="1927752"/>
            <a:ext cx="10499553" cy="4402091"/>
            <a:chOff x="265960" y="963330"/>
            <a:chExt cx="9398838" cy="3940600"/>
          </a:xfrm>
        </p:grpSpPr>
        <p:grpSp>
          <p:nvGrpSpPr>
            <p:cNvPr id="7" name="Group 6"/>
            <p:cNvGrpSpPr/>
            <p:nvPr/>
          </p:nvGrpSpPr>
          <p:grpSpPr>
            <a:xfrm>
              <a:off x="265960" y="963330"/>
              <a:ext cx="9398838" cy="3940600"/>
              <a:chOff x="265960" y="963330"/>
              <a:chExt cx="9398838" cy="394060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65960" y="963330"/>
                <a:ext cx="2041713" cy="3940600"/>
                <a:chOff x="265960" y="963330"/>
                <a:chExt cx="2041713" cy="3940600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265960" y="963330"/>
                  <a:ext cx="2041713" cy="3940600"/>
                  <a:chOff x="265960" y="963330"/>
                  <a:chExt cx="2041713" cy="3940600"/>
                </a:xfrm>
              </p:grpSpPr>
              <p:sp>
                <p:nvSpPr>
                  <p:cNvPr id="161" name="Freeform 8"/>
                  <p:cNvSpPr>
                    <a:spLocks/>
                  </p:cNvSpPr>
                  <p:nvPr/>
                </p:nvSpPr>
                <p:spPr bwMode="auto">
                  <a:xfrm>
                    <a:off x="265960" y="963330"/>
                    <a:ext cx="2041713" cy="3940600"/>
                  </a:xfrm>
                  <a:custGeom>
                    <a:avLst/>
                    <a:gdLst>
                      <a:gd name="T0" fmla="*/ 560 w 560"/>
                      <a:gd name="T1" fmla="*/ 1006 h 1080"/>
                      <a:gd name="T2" fmla="*/ 487 w 560"/>
                      <a:gd name="T3" fmla="*/ 1080 h 1080"/>
                      <a:gd name="T4" fmla="*/ 73 w 560"/>
                      <a:gd name="T5" fmla="*/ 1080 h 1080"/>
                      <a:gd name="T6" fmla="*/ 0 w 560"/>
                      <a:gd name="T7" fmla="*/ 1006 h 1080"/>
                      <a:gd name="T8" fmla="*/ 0 w 560"/>
                      <a:gd name="T9" fmla="*/ 73 h 1080"/>
                      <a:gd name="T10" fmla="*/ 73 w 560"/>
                      <a:gd name="T11" fmla="*/ 0 h 1080"/>
                      <a:gd name="T12" fmla="*/ 487 w 560"/>
                      <a:gd name="T13" fmla="*/ 0 h 1080"/>
                      <a:gd name="T14" fmla="*/ 560 w 560"/>
                      <a:gd name="T15" fmla="*/ 73 h 1080"/>
                      <a:gd name="T16" fmla="*/ 560 w 560"/>
                      <a:gd name="T17" fmla="*/ 1006 h 10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0" h="1080">
                        <a:moveTo>
                          <a:pt x="560" y="1006"/>
                        </a:moveTo>
                        <a:cubicBezTo>
                          <a:pt x="560" y="1047"/>
                          <a:pt x="527" y="1080"/>
                          <a:pt x="487" y="1080"/>
                        </a:cubicBezTo>
                        <a:cubicBezTo>
                          <a:pt x="73" y="1080"/>
                          <a:pt x="73" y="1080"/>
                          <a:pt x="73" y="1080"/>
                        </a:cubicBezTo>
                        <a:cubicBezTo>
                          <a:pt x="33" y="1080"/>
                          <a:pt x="0" y="1047"/>
                          <a:pt x="0" y="1006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33"/>
                          <a:pt x="33" y="0"/>
                          <a:pt x="73" y="0"/>
                        </a:cubicBezTo>
                        <a:cubicBezTo>
                          <a:pt x="487" y="0"/>
                          <a:pt x="487" y="0"/>
                          <a:pt x="487" y="0"/>
                        </a:cubicBezTo>
                        <a:cubicBezTo>
                          <a:pt x="527" y="0"/>
                          <a:pt x="560" y="33"/>
                          <a:pt x="560" y="73"/>
                        </a:cubicBezTo>
                        <a:lnTo>
                          <a:pt x="560" y="1006"/>
                        </a:lnTo>
                        <a:close/>
                      </a:path>
                    </a:pathLst>
                  </a:custGeom>
                  <a:solidFill>
                    <a:srgbClr val="3138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02148" tIns="51075" rIns="102148" bIns="5107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en-US" sz="143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62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1106527" y="4370088"/>
                    <a:ext cx="358237" cy="360578"/>
                  </a:xfrm>
                  <a:prstGeom prst="ellipse">
                    <a:avLst/>
                  </a:prstGeom>
                  <a:solidFill>
                    <a:srgbClr val="0B1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02148" tIns="51075" rIns="102148" bIns="5107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en-US" sz="143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63" name="Freeform 11"/>
                  <p:cNvSpPr>
                    <a:spLocks/>
                  </p:cNvSpPr>
                  <p:nvPr/>
                </p:nvSpPr>
                <p:spPr bwMode="auto">
                  <a:xfrm>
                    <a:off x="928579" y="1197471"/>
                    <a:ext cx="714132" cy="107705"/>
                  </a:xfrm>
                  <a:custGeom>
                    <a:avLst/>
                    <a:gdLst>
                      <a:gd name="T0" fmla="*/ 196 w 196"/>
                      <a:gd name="T1" fmla="*/ 15 h 30"/>
                      <a:gd name="T2" fmla="*/ 181 w 196"/>
                      <a:gd name="T3" fmla="*/ 30 h 30"/>
                      <a:gd name="T4" fmla="*/ 15 w 196"/>
                      <a:gd name="T5" fmla="*/ 30 h 30"/>
                      <a:gd name="T6" fmla="*/ 0 w 196"/>
                      <a:gd name="T7" fmla="*/ 15 h 30"/>
                      <a:gd name="T8" fmla="*/ 0 w 196"/>
                      <a:gd name="T9" fmla="*/ 15 h 30"/>
                      <a:gd name="T10" fmla="*/ 15 w 196"/>
                      <a:gd name="T11" fmla="*/ 0 h 30"/>
                      <a:gd name="T12" fmla="*/ 181 w 196"/>
                      <a:gd name="T13" fmla="*/ 0 h 30"/>
                      <a:gd name="T14" fmla="*/ 196 w 196"/>
                      <a:gd name="T15" fmla="*/ 15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96" h="30">
                        <a:moveTo>
                          <a:pt x="196" y="15"/>
                        </a:moveTo>
                        <a:cubicBezTo>
                          <a:pt x="196" y="24"/>
                          <a:pt x="189" y="30"/>
                          <a:pt x="181" y="30"/>
                        </a:cubicBezTo>
                        <a:cubicBezTo>
                          <a:pt x="15" y="30"/>
                          <a:pt x="15" y="30"/>
                          <a:pt x="15" y="30"/>
                        </a:cubicBezTo>
                        <a:cubicBezTo>
                          <a:pt x="7" y="30"/>
                          <a:pt x="0" y="24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7"/>
                          <a:pt x="7" y="0"/>
                          <a:pt x="15" y="0"/>
                        </a:cubicBezTo>
                        <a:cubicBezTo>
                          <a:pt x="181" y="0"/>
                          <a:pt x="181" y="0"/>
                          <a:pt x="181" y="0"/>
                        </a:cubicBezTo>
                        <a:cubicBezTo>
                          <a:pt x="189" y="0"/>
                          <a:pt x="196" y="7"/>
                          <a:pt x="196" y="15"/>
                        </a:cubicBezTo>
                        <a:close/>
                      </a:path>
                    </a:pathLst>
                  </a:custGeom>
                  <a:solidFill>
                    <a:srgbClr val="0B1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02148" tIns="51075" rIns="102148" bIns="5107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en-US" sz="143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4" name="Rectangle 9"/>
                <p:cNvSpPr>
                  <a:spLocks noChangeArrowheads="1"/>
                </p:cNvSpPr>
                <p:nvPr/>
              </p:nvSpPr>
              <p:spPr bwMode="auto">
                <a:xfrm>
                  <a:off x="390054" y="1471418"/>
                  <a:ext cx="1793523" cy="2781600"/>
                </a:xfrm>
                <a:prstGeom prst="rect">
                  <a:avLst/>
                </a:prstGeom>
                <a:blipFill dpi="0" rotWithShape="1"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/>
              </p:spPr>
              <p:txBody>
                <a:bodyPr vert="horz" wrap="square" lIns="102148" tIns="51075" rIns="102148" bIns="51075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431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50" name="Group 149"/>
              <p:cNvGrpSpPr/>
              <p:nvPr/>
            </p:nvGrpSpPr>
            <p:grpSpPr>
              <a:xfrm>
                <a:off x="7623084" y="963330"/>
                <a:ext cx="2041714" cy="3940600"/>
                <a:chOff x="1030898" y="963330"/>
                <a:chExt cx="2041714" cy="3940600"/>
              </a:xfrm>
            </p:grpSpPr>
            <p:sp>
              <p:nvSpPr>
                <p:cNvPr id="151" name="Freeform 8"/>
                <p:cNvSpPr>
                  <a:spLocks/>
                </p:cNvSpPr>
                <p:nvPr/>
              </p:nvSpPr>
              <p:spPr bwMode="auto">
                <a:xfrm>
                  <a:off x="1030898" y="963330"/>
                  <a:ext cx="2041714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2148" tIns="51075" rIns="102148" bIns="51075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431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Oval 10"/>
                <p:cNvSpPr>
                  <a:spLocks noChangeArrowheads="1"/>
                </p:cNvSpPr>
                <p:nvPr/>
              </p:nvSpPr>
              <p:spPr bwMode="auto">
                <a:xfrm>
                  <a:off x="1872636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2148" tIns="51075" rIns="102148" bIns="51075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431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3" name="Freeform 11"/>
                <p:cNvSpPr>
                  <a:spLocks/>
                </p:cNvSpPr>
                <p:nvPr/>
              </p:nvSpPr>
              <p:spPr bwMode="auto">
                <a:xfrm>
                  <a:off x="169468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2148" tIns="51075" rIns="102148" bIns="51075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431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54" name="Rectangle 9"/>
            <p:cNvSpPr>
              <a:spLocks noChangeArrowheads="1"/>
            </p:cNvSpPr>
            <p:nvPr/>
          </p:nvSpPr>
          <p:spPr bwMode="auto">
            <a:xfrm>
              <a:off x="7747179" y="1471418"/>
              <a:ext cx="1793523" cy="2781600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9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5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61096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7" grpId="0"/>
      <p:bldP spid="40" grpId="0"/>
      <p:bldP spid="49" grpId="0" animBg="1"/>
      <p:bldP spid="95" grpId="0"/>
      <p:bldP spid="96" grpId="0"/>
      <p:bldP spid="97" grpId="0"/>
      <p:bldP spid="9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>
            <a:spLocks/>
          </p:cNvSpPr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>
            <a:spLocks/>
          </p:cNvSpPr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>
            <a:spLocks/>
          </p:cNvSpPr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>
            <a:spLocks/>
          </p:cNvSpPr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>
            <a:spLocks/>
          </p:cNvSpPr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>
            <a:spLocks/>
          </p:cNvSpPr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>
            <a:spLocks/>
          </p:cNvSpPr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>
            <a:spLocks/>
          </p:cNvSpPr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>
            <a:spLocks/>
          </p:cNvSpPr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>
            <a:spLocks/>
          </p:cNvSpPr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>
            <a:spLocks/>
          </p:cNvSpPr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>
            <a:spLocks/>
          </p:cNvSpPr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>
            <a:spLocks/>
          </p:cNvSpPr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>
            <a:spLocks/>
          </p:cNvSpPr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>
            <a:spLocks/>
          </p:cNvSpPr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>
            <a:spLocks/>
          </p:cNvSpPr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>
            <a:spLocks/>
          </p:cNvSpPr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>
            <a:spLocks/>
          </p:cNvSpPr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>
            <a:spLocks/>
          </p:cNvSpPr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>
            <a:spLocks/>
          </p:cNvSpPr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>
            <a:spLocks/>
          </p:cNvSpPr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>
            <a:spLocks/>
          </p:cNvSpPr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>
            <a:spLocks/>
          </p:cNvSpPr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33849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/>
          <p:cNvSpPr>
            <a:spLocks noChangeAspect="1"/>
          </p:cNvSpPr>
          <p:nvPr/>
        </p:nvSpPr>
        <p:spPr>
          <a:xfrm>
            <a:off x="5964115" y="1881585"/>
            <a:ext cx="2199433" cy="21994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748" tIns="41874" rIns="83748" bIns="4187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3245474" y="2191080"/>
            <a:ext cx="1690731" cy="16907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748" tIns="41874" rIns="83748" bIns="4187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8163546" y="3482170"/>
            <a:ext cx="1690731" cy="16907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748" tIns="41874" rIns="83748" bIns="4187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4883995" y="3762867"/>
            <a:ext cx="1477709" cy="14777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748" tIns="41874" rIns="83748" bIns="4187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9387850" y="2362269"/>
            <a:ext cx="1155081" cy="115507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38"/>
          <p:cNvSpPr>
            <a:spLocks noChangeAspect="1"/>
          </p:cNvSpPr>
          <p:nvPr/>
        </p:nvSpPr>
        <p:spPr>
          <a:xfrm>
            <a:off x="2465579" y="3355888"/>
            <a:ext cx="1327571" cy="13275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3748" tIns="41874" rIns="83748" bIns="4187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5C447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1972140" y="2636548"/>
            <a:ext cx="542585" cy="542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9092889" y="2198348"/>
            <a:ext cx="542585" cy="54258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5432170" y="2568829"/>
            <a:ext cx="669405" cy="6694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2"/>
          <p:cNvSpPr txBox="1">
            <a:spLocks/>
          </p:cNvSpPr>
          <p:nvPr/>
        </p:nvSpPr>
        <p:spPr>
          <a:xfrm>
            <a:off x="3516236" y="2786115"/>
            <a:ext cx="1130171" cy="72507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 Placeholder 33"/>
          <p:cNvSpPr txBox="1">
            <a:spLocks/>
          </p:cNvSpPr>
          <p:nvPr/>
        </p:nvSpPr>
        <p:spPr>
          <a:xfrm>
            <a:off x="2702108" y="3698932"/>
            <a:ext cx="813872" cy="102053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32"/>
          <p:cNvSpPr txBox="1">
            <a:spLocks/>
          </p:cNvSpPr>
          <p:nvPr/>
        </p:nvSpPr>
        <p:spPr>
          <a:xfrm>
            <a:off x="5144123" y="4230329"/>
            <a:ext cx="957450" cy="102053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32"/>
          <p:cNvSpPr txBox="1">
            <a:spLocks/>
          </p:cNvSpPr>
          <p:nvPr/>
        </p:nvSpPr>
        <p:spPr>
          <a:xfrm>
            <a:off x="6559514" y="2740932"/>
            <a:ext cx="1095518" cy="8728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 Placeholder 32"/>
          <p:cNvSpPr txBox="1">
            <a:spLocks/>
          </p:cNvSpPr>
          <p:nvPr/>
        </p:nvSpPr>
        <p:spPr>
          <a:xfrm>
            <a:off x="8581721" y="4088530"/>
            <a:ext cx="940474" cy="102053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>
            <a:off x="4465136" y="4230429"/>
            <a:ext cx="542585" cy="54258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6851938" y="4591756"/>
            <a:ext cx="696192" cy="6961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7548131" y="4362053"/>
            <a:ext cx="418174" cy="4181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altLang="zh-CN" sz="105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045810" y="5779258"/>
            <a:ext cx="10803290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477908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5" grpId="0"/>
      <p:bldP spid="46" grpId="0"/>
      <p:bldP spid="47" grpId="0"/>
      <p:bldP spid="77" grpId="0"/>
      <p:bldP spid="79" grpId="0" animBg="1"/>
      <p:bldP spid="80" grpId="0" animBg="1"/>
      <p:bldP spid="81" grpId="0" animBg="1"/>
      <p:bldP spid="8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716" y="3493243"/>
            <a:ext cx="4381321" cy="97002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4" tIns="36362" rIns="72724" bIns="36362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36" y="2214817"/>
            <a:ext cx="1020480" cy="10204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400" y="3624374"/>
            <a:ext cx="2535952" cy="707758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1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564" y="4646915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7917" y="4646915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564" y="4916557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7917" y="4916557"/>
            <a:ext cx="1609415" cy="2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7" lvl="1" indent="-171427" algn="ctr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966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9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2328050"/>
            <a:ext cx="6978982" cy="679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89334" y="3003829"/>
            <a:ext cx="5989649" cy="679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916386" y="3679608"/>
            <a:ext cx="5062596" cy="6796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011994" y="4355387"/>
            <a:ext cx="3966987" cy="6796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023323" y="5031164"/>
            <a:ext cx="2955659" cy="679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538745" y="2922736"/>
            <a:ext cx="2507206" cy="31393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433933" y="2529446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433933" y="3192860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433933" y="3856274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488662" y="4519688"/>
            <a:ext cx="30411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文字内容，也可以直接复制你的内容到此。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457605" y="5183100"/>
            <a:ext cx="20722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6677150" y="1558123"/>
            <a:ext cx="2558953" cy="4938898"/>
            <a:chOff x="3449485" y="474669"/>
            <a:chExt cx="1763960" cy="3404524"/>
          </a:xfrm>
          <a:effectLst/>
        </p:grpSpPr>
        <p:sp>
          <p:nvSpPr>
            <p:cNvPr id="112" name="Freeform 8"/>
            <p:cNvSpPr>
              <a:spLocks/>
            </p:cNvSpPr>
            <p:nvPr/>
          </p:nvSpPr>
          <p:spPr bwMode="auto">
            <a:xfrm>
              <a:off x="3449485" y="474669"/>
              <a:ext cx="1763960" cy="3404524"/>
            </a:xfrm>
            <a:custGeom>
              <a:avLst/>
              <a:gdLst>
                <a:gd name="T0" fmla="*/ 560 w 560"/>
                <a:gd name="T1" fmla="*/ 1006 h 1080"/>
                <a:gd name="T2" fmla="*/ 487 w 560"/>
                <a:gd name="T3" fmla="*/ 1080 h 1080"/>
                <a:gd name="T4" fmla="*/ 73 w 560"/>
                <a:gd name="T5" fmla="*/ 1080 h 1080"/>
                <a:gd name="T6" fmla="*/ 0 w 560"/>
                <a:gd name="T7" fmla="*/ 1006 h 1080"/>
                <a:gd name="T8" fmla="*/ 0 w 560"/>
                <a:gd name="T9" fmla="*/ 73 h 1080"/>
                <a:gd name="T10" fmla="*/ 73 w 560"/>
                <a:gd name="T11" fmla="*/ 0 h 1080"/>
                <a:gd name="T12" fmla="*/ 487 w 560"/>
                <a:gd name="T13" fmla="*/ 0 h 1080"/>
                <a:gd name="T14" fmla="*/ 560 w 560"/>
                <a:gd name="T15" fmla="*/ 73 h 1080"/>
                <a:gd name="T16" fmla="*/ 560 w 560"/>
                <a:gd name="T17" fmla="*/ 1006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1080">
                  <a:moveTo>
                    <a:pt x="560" y="1006"/>
                  </a:moveTo>
                  <a:cubicBezTo>
                    <a:pt x="560" y="1047"/>
                    <a:pt x="527" y="1080"/>
                    <a:pt x="487" y="1080"/>
                  </a:cubicBezTo>
                  <a:cubicBezTo>
                    <a:pt x="73" y="1080"/>
                    <a:pt x="73" y="1080"/>
                    <a:pt x="73" y="1080"/>
                  </a:cubicBezTo>
                  <a:cubicBezTo>
                    <a:pt x="33" y="1080"/>
                    <a:pt x="0" y="1047"/>
                    <a:pt x="0" y="100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33"/>
                    <a:pt x="33" y="0"/>
                    <a:pt x="73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27" y="0"/>
                    <a:pt x="560" y="33"/>
                    <a:pt x="560" y="73"/>
                  </a:cubicBezTo>
                  <a:lnTo>
                    <a:pt x="560" y="1006"/>
                  </a:lnTo>
                  <a:close/>
                </a:path>
              </a:pathLst>
            </a:custGeom>
            <a:solidFill>
              <a:srgbClr val="31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Oval 10"/>
            <p:cNvSpPr>
              <a:spLocks noChangeArrowheads="1"/>
            </p:cNvSpPr>
            <p:nvPr/>
          </p:nvSpPr>
          <p:spPr bwMode="auto">
            <a:xfrm>
              <a:off x="4175702" y="3417974"/>
              <a:ext cx="309503" cy="311525"/>
            </a:xfrm>
            <a:prstGeom prst="ellipse">
              <a:avLst/>
            </a:prstGeom>
            <a:solidFill>
              <a:srgbClr val="0B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Freeform 11"/>
            <p:cNvSpPr>
              <a:spLocks/>
            </p:cNvSpPr>
            <p:nvPr/>
          </p:nvSpPr>
          <p:spPr bwMode="auto">
            <a:xfrm>
              <a:off x="4021962" y="676958"/>
              <a:ext cx="616982" cy="93053"/>
            </a:xfrm>
            <a:custGeom>
              <a:avLst/>
              <a:gdLst>
                <a:gd name="T0" fmla="*/ 196 w 196"/>
                <a:gd name="T1" fmla="*/ 15 h 30"/>
                <a:gd name="T2" fmla="*/ 181 w 196"/>
                <a:gd name="T3" fmla="*/ 30 h 30"/>
                <a:gd name="T4" fmla="*/ 15 w 196"/>
                <a:gd name="T5" fmla="*/ 30 h 30"/>
                <a:gd name="T6" fmla="*/ 0 w 196"/>
                <a:gd name="T7" fmla="*/ 15 h 30"/>
                <a:gd name="T8" fmla="*/ 0 w 196"/>
                <a:gd name="T9" fmla="*/ 15 h 30"/>
                <a:gd name="T10" fmla="*/ 15 w 196"/>
                <a:gd name="T11" fmla="*/ 0 h 30"/>
                <a:gd name="T12" fmla="*/ 181 w 196"/>
                <a:gd name="T13" fmla="*/ 0 h 30"/>
                <a:gd name="T14" fmla="*/ 196 w 196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30">
                  <a:moveTo>
                    <a:pt x="196" y="15"/>
                  </a:moveTo>
                  <a:cubicBezTo>
                    <a:pt x="196" y="24"/>
                    <a:pt x="189" y="30"/>
                    <a:pt x="181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7"/>
                    <a:pt x="196" y="15"/>
                  </a:cubicBezTo>
                  <a:close/>
                </a:path>
              </a:pathLst>
            </a:custGeom>
            <a:solidFill>
              <a:srgbClr val="0B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Rectangle 9"/>
            <p:cNvSpPr>
              <a:spLocks noChangeArrowheads="1"/>
            </p:cNvSpPr>
            <p:nvPr/>
          </p:nvSpPr>
          <p:spPr bwMode="auto">
            <a:xfrm>
              <a:off x="3556697" y="913637"/>
              <a:ext cx="1549534" cy="2403193"/>
            </a:xfrm>
            <a:prstGeom prst="rect">
              <a:avLst/>
            </a:prstGeom>
            <a:solidFill>
              <a:srgbClr val="F2F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32682" y="2194928"/>
            <a:ext cx="2247887" cy="3509054"/>
            <a:chOff x="6473032" y="1311241"/>
            <a:chExt cx="1528762" cy="2694350"/>
          </a:xfrm>
        </p:grpSpPr>
        <p:sp>
          <p:nvSpPr>
            <p:cNvPr id="101" name="Rectangle 100"/>
            <p:cNvSpPr/>
            <p:nvPr/>
          </p:nvSpPr>
          <p:spPr>
            <a:xfrm>
              <a:off x="6473032" y="1311241"/>
              <a:ext cx="1528762" cy="542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473032" y="1849254"/>
              <a:ext cx="1528762" cy="5422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6473032" y="2387267"/>
              <a:ext cx="1528762" cy="54229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6473032" y="2925280"/>
              <a:ext cx="1528762" cy="5422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473032" y="3463294"/>
              <a:ext cx="1528762" cy="542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6884129" y="1364997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884129" y="1879137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884129" y="2376555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884129" y="2940090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884129" y="3478104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</a:p>
          </p:txBody>
        </p:sp>
      </p:grpSp>
      <p:sp>
        <p:nvSpPr>
          <p:cNvPr id="29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603143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65" grpId="0" build="allAtOnce"/>
      <p:bldP spid="53" grpId="0" build="allAtOnce"/>
      <p:bldP spid="54" grpId="0" build="allAtOnce"/>
      <p:bldP spid="55" grpId="0" build="allAtOnce"/>
      <p:bldP spid="56" grpId="0" build="allAtOnce"/>
      <p:bldP spid="57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4542525" y="1719429"/>
            <a:ext cx="3765330" cy="3797141"/>
            <a:chOff x="4306165" y="1925649"/>
            <a:chExt cx="3570288" cy="3600000"/>
          </a:xfrm>
        </p:grpSpPr>
        <p:grpSp>
          <p:nvGrpSpPr>
            <p:cNvPr id="50191" name="Group 1"/>
            <p:cNvGrpSpPr>
              <a:grpSpLocks noChangeAspect="1"/>
            </p:cNvGrpSpPr>
            <p:nvPr/>
          </p:nvGrpSpPr>
          <p:grpSpPr bwMode="auto">
            <a:xfrm rot="-2700000">
              <a:off x="4306165" y="1925649"/>
              <a:ext cx="3570288" cy="3600000"/>
              <a:chOff x="8022565" y="1756836"/>
              <a:chExt cx="3057586" cy="3083031"/>
            </a:xfrm>
          </p:grpSpPr>
          <p:grpSp>
            <p:nvGrpSpPr>
              <p:cNvPr id="50196" name="Group 33"/>
              <p:cNvGrpSpPr>
                <a:grpSpLocks/>
              </p:cNvGrpSpPr>
              <p:nvPr/>
            </p:nvGrpSpPr>
            <p:grpSpPr bwMode="auto">
              <a:xfrm>
                <a:off x="8022565" y="1783300"/>
                <a:ext cx="3057585" cy="3056567"/>
                <a:chOff x="1911669" y="890908"/>
                <a:chExt cx="4768056" cy="4767263"/>
              </a:xfrm>
            </p:grpSpPr>
            <p:sp>
              <p:nvSpPr>
                <p:cNvPr id="34" name="Block Arc 33"/>
                <p:cNvSpPr/>
                <p:nvPr/>
              </p:nvSpPr>
              <p:spPr>
                <a:xfrm>
                  <a:off x="1912418" y="890013"/>
                  <a:ext cx="4768059" cy="4768254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0214" name="Group 31"/>
                <p:cNvGrpSpPr>
                  <a:grpSpLocks/>
                </p:cNvGrpSpPr>
                <p:nvPr/>
              </p:nvGrpSpPr>
              <p:grpSpPr bwMode="auto">
                <a:xfrm>
                  <a:off x="2834801" y="1789433"/>
                  <a:ext cx="2921794" cy="2928938"/>
                  <a:chOff x="2429847" y="1482792"/>
                  <a:chExt cx="3877375" cy="3886854"/>
                </a:xfrm>
              </p:grpSpPr>
              <p:sp>
                <p:nvSpPr>
                  <p:cNvPr id="36" name="Block Arc 35"/>
                  <p:cNvSpPr/>
                  <p:nvPr/>
                </p:nvSpPr>
                <p:spPr>
                  <a:xfrm>
                    <a:off x="2426425" y="1456759"/>
                    <a:ext cx="3888198" cy="3891170"/>
                  </a:xfrm>
                  <a:prstGeom prst="blockArc">
                    <a:avLst>
                      <a:gd name="adj1" fmla="val 10792808"/>
                      <a:gd name="adj2" fmla="val 16214982"/>
                      <a:gd name="adj3" fmla="val 15945"/>
                    </a:avLst>
                  </a:prstGeom>
                  <a:solidFill>
                    <a:schemeClr val="accent2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7" name="Block Arc 36"/>
                  <p:cNvSpPr/>
                  <p:nvPr/>
                </p:nvSpPr>
                <p:spPr>
                  <a:xfrm>
                    <a:off x="3538753" y="2528417"/>
                    <a:ext cx="1780918" cy="1769738"/>
                  </a:xfrm>
                  <a:prstGeom prst="blockArc">
                    <a:avLst>
                      <a:gd name="adj1" fmla="val 10792808"/>
                      <a:gd name="adj2" fmla="val 16040204"/>
                      <a:gd name="adj3" fmla="val 25863"/>
                    </a:avLst>
                  </a:prstGeom>
                  <a:solidFill>
                    <a:schemeClr val="accent3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9" name="Block Arc 8"/>
              <p:cNvSpPr/>
              <p:nvPr/>
            </p:nvSpPr>
            <p:spPr bwMode="auto">
              <a:xfrm flipH="1">
                <a:off x="8322740" y="2082664"/>
                <a:ext cx="2455314" cy="2456366"/>
              </a:xfrm>
              <a:prstGeom prst="blockArc">
                <a:avLst>
                  <a:gd name="adj1" fmla="val 10802836"/>
                  <a:gd name="adj2" fmla="val 16193992"/>
                  <a:gd name="adj3" fmla="val 1223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Block Arc 9"/>
              <p:cNvSpPr/>
              <p:nvPr/>
            </p:nvSpPr>
            <p:spPr bwMode="auto">
              <a:xfrm flipH="1">
                <a:off x="8883630" y="2639260"/>
                <a:ext cx="1336419" cy="1317220"/>
              </a:xfrm>
              <a:prstGeom prst="blockArc">
                <a:avLst>
                  <a:gd name="adj1" fmla="val 10792808"/>
                  <a:gd name="adj2" fmla="val 16167251"/>
                  <a:gd name="adj3" fmla="val 1780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50199" name="Group 18"/>
              <p:cNvGrpSpPr>
                <a:grpSpLocks/>
              </p:cNvGrpSpPr>
              <p:nvPr/>
            </p:nvGrpSpPr>
            <p:grpSpPr bwMode="auto">
              <a:xfrm>
                <a:off x="8386890" y="2096104"/>
                <a:ext cx="984431" cy="1406067"/>
                <a:chOff x="2479504" y="1378466"/>
                <a:chExt cx="1535140" cy="2193013"/>
              </a:xfrm>
            </p:grpSpPr>
            <p:sp>
              <p:nvSpPr>
                <p:cNvPr id="31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144392" y="1713578"/>
                  <a:ext cx="1009951" cy="3397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1</a:t>
                  </a:r>
                  <a:endParaRPr lang="nb-NO" sz="14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792415" y="2355399"/>
                  <a:ext cx="1009949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2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3339752" y="2896587"/>
                  <a:ext cx="1010116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3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 flipV="1">
                <a:off x="8322878" y="2057098"/>
                <a:ext cx="2456452" cy="2456043"/>
                <a:chOff x="2379982" y="1359220"/>
                <a:chExt cx="3830637" cy="3830639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29" name="Block Arc 28"/>
                <p:cNvSpPr/>
                <p:nvPr/>
              </p:nvSpPr>
              <p:spPr>
                <a:xfrm>
                  <a:off x="2379903" y="1359220"/>
                  <a:ext cx="3830000" cy="3830639"/>
                </a:xfrm>
                <a:prstGeom prst="blockArc">
                  <a:avLst>
                    <a:gd name="adj1" fmla="val 10802836"/>
                    <a:gd name="adj2" fmla="val 16207129"/>
                    <a:gd name="adj3" fmla="val 11613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Block Arc 29"/>
                <p:cNvSpPr/>
                <p:nvPr/>
              </p:nvSpPr>
              <p:spPr bwMode="auto">
                <a:xfrm>
                  <a:off x="3295738" y="2225995"/>
                  <a:ext cx="2041185" cy="2055814"/>
                </a:xfrm>
                <a:prstGeom prst="blockArc">
                  <a:avLst>
                    <a:gd name="adj1" fmla="val 10792808"/>
                    <a:gd name="adj2" fmla="val 16140419"/>
                    <a:gd name="adj3" fmla="val 18385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0201" name="Group 36"/>
              <p:cNvGrpSpPr>
                <a:grpSpLocks/>
              </p:cNvGrpSpPr>
              <p:nvPr/>
            </p:nvGrpSpPr>
            <p:grpSpPr bwMode="auto">
              <a:xfrm flipV="1">
                <a:off x="8023074" y="1756836"/>
                <a:ext cx="3057077" cy="3056567"/>
                <a:chOff x="1911350" y="2526690"/>
                <a:chExt cx="4767263" cy="4767262"/>
              </a:xfrm>
            </p:grpSpPr>
            <p:sp>
              <p:nvSpPr>
                <p:cNvPr id="25" name="Block Arc 24"/>
                <p:cNvSpPr/>
                <p:nvPr/>
              </p:nvSpPr>
              <p:spPr bwMode="auto">
                <a:xfrm flipH="1">
                  <a:off x="1911305" y="2537169"/>
                  <a:ext cx="4768058" cy="4772495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0207" name="Group 31"/>
                <p:cNvGrpSpPr>
                  <a:grpSpLocks/>
                </p:cNvGrpSpPr>
                <p:nvPr/>
              </p:nvGrpSpPr>
              <p:grpSpPr bwMode="auto">
                <a:xfrm flipH="1">
                  <a:off x="2833688" y="3449027"/>
                  <a:ext cx="2905125" cy="2905125"/>
                  <a:chOff x="2451966" y="1514392"/>
                  <a:chExt cx="3855254" cy="3855254"/>
                </a:xfrm>
              </p:grpSpPr>
              <p:sp>
                <p:nvSpPr>
                  <p:cNvPr id="27" name="Block Arc 26"/>
                  <p:cNvSpPr/>
                  <p:nvPr/>
                </p:nvSpPr>
                <p:spPr>
                  <a:xfrm>
                    <a:off x="2437265" y="1528695"/>
                    <a:ext cx="3868503" cy="3868662"/>
                  </a:xfrm>
                  <a:prstGeom prst="blockArc">
                    <a:avLst>
                      <a:gd name="adj1" fmla="val 10792808"/>
                      <a:gd name="adj2" fmla="val 16118087"/>
                      <a:gd name="adj3" fmla="val 14300"/>
                    </a:avLst>
                  </a:prstGeom>
                  <a:solidFill>
                    <a:schemeClr val="accent5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8" name="Block Arc 27"/>
                  <p:cNvSpPr/>
                  <p:nvPr/>
                </p:nvSpPr>
                <p:spPr>
                  <a:xfrm>
                    <a:off x="3415083" y="2576751"/>
                    <a:ext cx="1885016" cy="1772551"/>
                  </a:xfrm>
                  <a:prstGeom prst="blockArc">
                    <a:avLst>
                      <a:gd name="adj1" fmla="val 10792808"/>
                      <a:gd name="adj2" fmla="val 16132623"/>
                      <a:gd name="adj3" fmla="val 24443"/>
                    </a:avLst>
                  </a:prstGeom>
                  <a:solidFill>
                    <a:schemeClr val="accent4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0202" name="Group 49"/>
              <p:cNvGrpSpPr>
                <a:grpSpLocks/>
              </p:cNvGrpSpPr>
              <p:nvPr/>
            </p:nvGrpSpPr>
            <p:grpSpPr bwMode="auto">
              <a:xfrm rot="10800000">
                <a:off x="9576135" y="3289367"/>
                <a:ext cx="957525" cy="1383187"/>
                <a:chOff x="2827519" y="1107924"/>
                <a:chExt cx="1493180" cy="2157329"/>
              </a:xfrm>
            </p:grpSpPr>
            <p:sp>
              <p:nvSpPr>
                <p:cNvPr id="20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2492406" y="1443037"/>
                  <a:ext cx="1009951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6</a:t>
                  </a:r>
                  <a:endParaRPr lang="nb-NO" sz="14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126609" y="2092366"/>
                  <a:ext cx="1009951" cy="3397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5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645806" y="2590360"/>
                  <a:ext cx="1010118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4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0192" name="TextBox 2"/>
            <p:cNvSpPr txBox="1">
              <a:spLocks noChangeArrowheads="1"/>
            </p:cNvSpPr>
            <p:nvPr/>
          </p:nvSpPr>
          <p:spPr bwMode="auto">
            <a:xfrm>
              <a:off x="5722338" y="4234521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3" name="TextBox 38"/>
            <p:cNvSpPr txBox="1">
              <a:spLocks noChangeArrowheads="1"/>
            </p:cNvSpPr>
            <p:nvPr/>
          </p:nvSpPr>
          <p:spPr bwMode="auto">
            <a:xfrm>
              <a:off x="5707170" y="4878734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4" name="TextBox 39"/>
            <p:cNvSpPr txBox="1">
              <a:spLocks noChangeArrowheads="1"/>
            </p:cNvSpPr>
            <p:nvPr/>
          </p:nvSpPr>
          <p:spPr bwMode="auto">
            <a:xfrm>
              <a:off x="5729020" y="2980313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5" name="TextBox 40"/>
            <p:cNvSpPr txBox="1">
              <a:spLocks noChangeArrowheads="1"/>
            </p:cNvSpPr>
            <p:nvPr/>
          </p:nvSpPr>
          <p:spPr bwMode="auto">
            <a:xfrm>
              <a:off x="5707169" y="2350191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8505846" y="2350228"/>
            <a:ext cx="2962254" cy="2472645"/>
            <a:chOff x="7045224" y="1714382"/>
            <a:chExt cx="4137667" cy="2346157"/>
          </a:xfrm>
        </p:grpSpPr>
        <p:sp>
          <p:nvSpPr>
            <p:cNvPr id="50188" name="TextBox 42"/>
            <p:cNvSpPr txBox="1">
              <a:spLocks noChangeArrowheads="1"/>
            </p:cNvSpPr>
            <p:nvPr/>
          </p:nvSpPr>
          <p:spPr bwMode="auto">
            <a:xfrm>
              <a:off x="7045224" y="1714382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9" name="TextBox 43"/>
            <p:cNvSpPr txBox="1">
              <a:spLocks noChangeArrowheads="1"/>
            </p:cNvSpPr>
            <p:nvPr/>
          </p:nvSpPr>
          <p:spPr bwMode="auto">
            <a:xfrm>
              <a:off x="7045224" y="3534881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0" name="TextBox 45"/>
            <p:cNvSpPr txBox="1">
              <a:spLocks noChangeArrowheads="1"/>
            </p:cNvSpPr>
            <p:nvPr/>
          </p:nvSpPr>
          <p:spPr bwMode="auto">
            <a:xfrm>
              <a:off x="7045224" y="2624632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46"/>
          <p:cNvGrpSpPr>
            <a:grpSpLocks/>
          </p:cNvGrpSpPr>
          <p:nvPr/>
        </p:nvGrpSpPr>
        <p:grpSpPr bwMode="auto">
          <a:xfrm>
            <a:off x="1336454" y="2350228"/>
            <a:ext cx="3015354" cy="2470970"/>
            <a:chOff x="7045224" y="1717841"/>
            <a:chExt cx="4137667" cy="2342744"/>
          </a:xfrm>
        </p:grpSpPr>
        <p:sp>
          <p:nvSpPr>
            <p:cNvPr id="50185" name="TextBox 47"/>
            <p:cNvSpPr txBox="1">
              <a:spLocks noChangeArrowheads="1"/>
            </p:cNvSpPr>
            <p:nvPr/>
          </p:nvSpPr>
          <p:spPr bwMode="auto">
            <a:xfrm>
              <a:off x="7045224" y="1717841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6" name="TextBox 48"/>
            <p:cNvSpPr txBox="1">
              <a:spLocks noChangeArrowheads="1"/>
            </p:cNvSpPr>
            <p:nvPr/>
          </p:nvSpPr>
          <p:spPr bwMode="auto">
            <a:xfrm>
              <a:off x="7045224" y="3535336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7" name="TextBox 50"/>
            <p:cNvSpPr txBox="1">
              <a:spLocks noChangeArrowheads="1"/>
            </p:cNvSpPr>
            <p:nvPr/>
          </p:nvSpPr>
          <p:spPr bwMode="auto">
            <a:xfrm>
              <a:off x="7045224" y="2626588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2" name="Straight Connector 61"/>
          <p:cNvCxnSpPr/>
          <p:nvPr/>
        </p:nvCxnSpPr>
        <p:spPr>
          <a:xfrm>
            <a:off x="859231" y="5548380"/>
            <a:ext cx="111867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84238" y="5730871"/>
            <a:ext cx="11165510" cy="295466"/>
          </a:xfrm>
          <a:prstGeom prst="rect">
            <a:avLst/>
          </a:prstGeom>
          <a:noFill/>
        </p:spPr>
        <p:txBody>
          <a:bodyPr wrap="square" lIns="0" tIns="0" rIns="0" bIns="0" spcCol="36000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12648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02" name="Group 6"/>
          <p:cNvGrpSpPr>
            <a:grpSpLocks/>
          </p:cNvGrpSpPr>
          <p:nvPr/>
        </p:nvGrpSpPr>
        <p:grpSpPr bwMode="auto">
          <a:xfrm>
            <a:off x="6513900" y="1913409"/>
            <a:ext cx="2189886" cy="2189886"/>
            <a:chOff x="-1" y="-1"/>
            <a:chExt cx="4152901" cy="4152901"/>
          </a:xfrm>
        </p:grpSpPr>
        <p:sp>
          <p:nvSpPr>
            <p:cNvPr id="55303" name="AutoShape 7"/>
            <p:cNvSpPr>
              <a:spLocks/>
            </p:cNvSpPr>
            <p:nvPr/>
          </p:nvSpPr>
          <p:spPr bwMode="auto">
            <a:xfrm>
              <a:off x="-1" y="-1"/>
              <a:ext cx="4152901" cy="4152901"/>
            </a:xfrm>
            <a:custGeom>
              <a:avLst/>
              <a:gdLst>
                <a:gd name="T0" fmla="*/ 2076344 w 19679"/>
                <a:gd name="T1" fmla="*/ 2279146 h 19679"/>
                <a:gd name="T2" fmla="*/ 2076344 w 19679"/>
                <a:gd name="T3" fmla="*/ 2279146 h 19679"/>
                <a:gd name="T4" fmla="*/ 2076344 w 19679"/>
                <a:gd name="T5" fmla="*/ 2279146 h 19679"/>
                <a:gd name="T6" fmla="*/ 2076344 w 19679"/>
                <a:gd name="T7" fmla="*/ 22791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4" name="AutoShape 8"/>
            <p:cNvSpPr>
              <a:spLocks/>
            </p:cNvSpPr>
            <p:nvPr/>
          </p:nvSpPr>
          <p:spPr bwMode="auto">
            <a:xfrm>
              <a:off x="1531936" y="1430336"/>
              <a:ext cx="1042988" cy="869950"/>
            </a:xfrm>
            <a:custGeom>
              <a:avLst/>
              <a:gdLst>
                <a:gd name="T0" fmla="*/ 521431 w 21600"/>
                <a:gd name="T1" fmla="*/ 434564 h 21600"/>
                <a:gd name="T2" fmla="*/ 521431 w 21600"/>
                <a:gd name="T3" fmla="*/ 434564 h 21600"/>
                <a:gd name="T4" fmla="*/ 521431 w 21600"/>
                <a:gd name="T5" fmla="*/ 434564 h 21600"/>
                <a:gd name="T6" fmla="*/ 521431 w 21600"/>
                <a:gd name="T7" fmla="*/ 43456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599" y="14810"/>
                    <a:pt x="21599" y="15115"/>
                  </a:cubicBezTo>
                  <a:lnTo>
                    <a:pt x="21599" y="20504"/>
                  </a:lnTo>
                  <a:cubicBezTo>
                    <a:pt x="21599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5" name="Group 9"/>
          <p:cNvGrpSpPr>
            <a:grpSpLocks/>
          </p:cNvGrpSpPr>
          <p:nvPr/>
        </p:nvGrpSpPr>
        <p:grpSpPr bwMode="auto">
          <a:xfrm>
            <a:off x="1883831" y="2814142"/>
            <a:ext cx="1761284" cy="1762122"/>
            <a:chOff x="0" y="-1"/>
            <a:chExt cx="3340102" cy="3340103"/>
          </a:xfrm>
        </p:grpSpPr>
        <p:sp>
          <p:nvSpPr>
            <p:cNvPr id="55306" name="AutoShape 10"/>
            <p:cNvSpPr>
              <a:spLocks/>
            </p:cNvSpPr>
            <p:nvPr/>
          </p:nvSpPr>
          <p:spPr bwMode="auto">
            <a:xfrm>
              <a:off x="0" y="-1"/>
              <a:ext cx="3340102" cy="3340103"/>
            </a:xfrm>
            <a:custGeom>
              <a:avLst/>
              <a:gdLst>
                <a:gd name="T0" fmla="*/ 1669966 w 19679"/>
                <a:gd name="T1" fmla="*/ 1833076 h 19679"/>
                <a:gd name="T2" fmla="*/ 1669966 w 19679"/>
                <a:gd name="T3" fmla="*/ 1833076 h 19679"/>
                <a:gd name="T4" fmla="*/ 1669966 w 19679"/>
                <a:gd name="T5" fmla="*/ 1833076 h 19679"/>
                <a:gd name="T6" fmla="*/ 1669966 w 19679"/>
                <a:gd name="T7" fmla="*/ 183307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7" name="AutoShape 11"/>
            <p:cNvSpPr>
              <a:spLocks/>
            </p:cNvSpPr>
            <p:nvPr/>
          </p:nvSpPr>
          <p:spPr bwMode="auto">
            <a:xfrm>
              <a:off x="1265239" y="1151978"/>
              <a:ext cx="838201" cy="839389"/>
            </a:xfrm>
            <a:custGeom>
              <a:avLst/>
              <a:gdLst>
                <a:gd name="T0" fmla="*/ 419377 w 21600"/>
                <a:gd name="T1" fmla="*/ 419699 h 21600"/>
                <a:gd name="T2" fmla="*/ 419377 w 21600"/>
                <a:gd name="T3" fmla="*/ 419699 h 21600"/>
                <a:gd name="T4" fmla="*/ 419377 w 21600"/>
                <a:gd name="T5" fmla="*/ 419699 h 21600"/>
                <a:gd name="T6" fmla="*/ 419377 w 21600"/>
                <a:gd name="T7" fmla="*/ 41969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8" name="Group 12"/>
          <p:cNvGrpSpPr>
            <a:grpSpLocks/>
          </p:cNvGrpSpPr>
          <p:nvPr/>
        </p:nvGrpSpPr>
        <p:grpSpPr bwMode="auto">
          <a:xfrm>
            <a:off x="8389868" y="2383029"/>
            <a:ext cx="2343914" cy="2343914"/>
            <a:chOff x="0" y="0"/>
            <a:chExt cx="4445001" cy="4445001"/>
          </a:xfrm>
        </p:grpSpPr>
        <p:sp>
          <p:nvSpPr>
            <p:cNvPr id="55309" name="AutoShape 13"/>
            <p:cNvSpPr>
              <a:spLocks/>
            </p:cNvSpPr>
            <p:nvPr/>
          </p:nvSpPr>
          <p:spPr bwMode="auto">
            <a:xfrm>
              <a:off x="0" y="0"/>
              <a:ext cx="4445001" cy="4445001"/>
            </a:xfrm>
            <a:custGeom>
              <a:avLst/>
              <a:gdLst>
                <a:gd name="T0" fmla="*/ 2222388 w 19679"/>
                <a:gd name="T1" fmla="*/ 2439454 h 19679"/>
                <a:gd name="T2" fmla="*/ 2222388 w 19679"/>
                <a:gd name="T3" fmla="*/ 2439454 h 19679"/>
                <a:gd name="T4" fmla="*/ 2222388 w 19679"/>
                <a:gd name="T5" fmla="*/ 2439454 h 19679"/>
                <a:gd name="T6" fmla="*/ 2222388 w 19679"/>
                <a:gd name="T7" fmla="*/ 243945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0" name="AutoShape 14"/>
            <p:cNvSpPr>
              <a:spLocks/>
            </p:cNvSpPr>
            <p:nvPr/>
          </p:nvSpPr>
          <p:spPr bwMode="auto">
            <a:xfrm>
              <a:off x="1673225" y="1751013"/>
              <a:ext cx="1116013" cy="930275"/>
            </a:xfrm>
            <a:custGeom>
              <a:avLst/>
              <a:gdLst>
                <a:gd name="T0" fmla="*/ 558106 w 21600"/>
                <a:gd name="T1" fmla="*/ 465210 h 21579"/>
                <a:gd name="T2" fmla="*/ 558106 w 21600"/>
                <a:gd name="T3" fmla="*/ 465210 h 21579"/>
                <a:gd name="T4" fmla="*/ 558106 w 21600"/>
                <a:gd name="T5" fmla="*/ 465210 h 21579"/>
                <a:gd name="T6" fmla="*/ 558106 w 21600"/>
                <a:gd name="T7" fmla="*/ 465210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3687809" y="3828722"/>
            <a:ext cx="2591700" cy="2591700"/>
            <a:chOff x="-1" y="-1"/>
            <a:chExt cx="4914901" cy="4914901"/>
          </a:xfrm>
        </p:grpSpPr>
        <p:sp>
          <p:nvSpPr>
            <p:cNvPr id="55312" name="AutoShape 16"/>
            <p:cNvSpPr>
              <a:spLocks/>
            </p:cNvSpPr>
            <p:nvPr/>
          </p:nvSpPr>
          <p:spPr bwMode="auto">
            <a:xfrm>
              <a:off x="-1" y="-1"/>
              <a:ext cx="4914901" cy="4914901"/>
            </a:xfrm>
            <a:custGeom>
              <a:avLst/>
              <a:gdLst>
                <a:gd name="T0" fmla="*/ 2457326 w 19679"/>
                <a:gd name="T1" fmla="*/ 2697338 h 19679"/>
                <a:gd name="T2" fmla="*/ 2457326 w 19679"/>
                <a:gd name="T3" fmla="*/ 2697338 h 19679"/>
                <a:gd name="T4" fmla="*/ 2457326 w 19679"/>
                <a:gd name="T5" fmla="*/ 2697338 h 19679"/>
                <a:gd name="T6" fmla="*/ 2457326 w 19679"/>
                <a:gd name="T7" fmla="*/ 26973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3" name="AutoShape 17"/>
            <p:cNvSpPr>
              <a:spLocks/>
            </p:cNvSpPr>
            <p:nvPr/>
          </p:nvSpPr>
          <p:spPr bwMode="auto">
            <a:xfrm>
              <a:off x="1854199" y="1595436"/>
              <a:ext cx="1228725" cy="1228725"/>
            </a:xfrm>
            <a:custGeom>
              <a:avLst/>
              <a:gdLst>
                <a:gd name="T0" fmla="*/ 614363 w 21600"/>
                <a:gd name="T1" fmla="*/ 614455 h 21600"/>
                <a:gd name="T2" fmla="*/ 614363 w 21600"/>
                <a:gd name="T3" fmla="*/ 614455 h 21600"/>
                <a:gd name="T4" fmla="*/ 614363 w 21600"/>
                <a:gd name="T5" fmla="*/ 614455 h 21600"/>
                <a:gd name="T6" fmla="*/ 614363 w 21600"/>
                <a:gd name="T7" fmla="*/ 6144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5314" name="AutoShape 18"/>
          <p:cNvSpPr>
            <a:spLocks/>
          </p:cNvSpPr>
          <p:nvPr/>
        </p:nvSpPr>
        <p:spPr bwMode="auto">
          <a:xfrm>
            <a:off x="3239954" y="2382192"/>
            <a:ext cx="2021627" cy="2023301"/>
          </a:xfrm>
          <a:custGeom>
            <a:avLst/>
            <a:gdLst>
              <a:gd name="T0" fmla="*/ 1916809 w 19679"/>
              <a:gd name="T1" fmla="*/ 2105771 h 19679"/>
              <a:gd name="T2" fmla="*/ 1916809 w 19679"/>
              <a:gd name="T3" fmla="*/ 2105771 h 19679"/>
              <a:gd name="T4" fmla="*/ 1916809 w 19679"/>
              <a:gd name="T5" fmla="*/ 2105771 h 19679"/>
              <a:gd name="T6" fmla="*/ 1916809 w 19679"/>
              <a:gd name="T7" fmla="*/ 210577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5" name="AutoShape 19"/>
          <p:cNvSpPr>
            <a:spLocks/>
          </p:cNvSpPr>
          <p:nvPr/>
        </p:nvSpPr>
        <p:spPr bwMode="auto">
          <a:xfrm>
            <a:off x="4951011" y="2674344"/>
            <a:ext cx="2022463" cy="2021627"/>
          </a:xfrm>
          <a:custGeom>
            <a:avLst/>
            <a:gdLst>
              <a:gd name="T0" fmla="*/ 1917603 w 19679"/>
              <a:gd name="T1" fmla="*/ 2104029 h 19679"/>
              <a:gd name="T2" fmla="*/ 1917603 w 19679"/>
              <a:gd name="T3" fmla="*/ 2104029 h 19679"/>
              <a:gd name="T4" fmla="*/ 1917603 w 19679"/>
              <a:gd name="T5" fmla="*/ 2104029 h 19679"/>
              <a:gd name="T6" fmla="*/ 1917603 w 19679"/>
              <a:gd name="T7" fmla="*/ 2104029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6" name="AutoShape 20"/>
          <p:cNvSpPr>
            <a:spLocks/>
          </p:cNvSpPr>
          <p:nvPr/>
        </p:nvSpPr>
        <p:spPr bwMode="auto">
          <a:xfrm>
            <a:off x="7000262" y="3524013"/>
            <a:ext cx="1673388" cy="1675062"/>
          </a:xfrm>
          <a:custGeom>
            <a:avLst/>
            <a:gdLst>
              <a:gd name="T0" fmla="*/ 1586626 w 19679"/>
              <a:gd name="T1" fmla="*/ 1743338 h 19679"/>
              <a:gd name="T2" fmla="*/ 1586626 w 19679"/>
              <a:gd name="T3" fmla="*/ 1743338 h 19679"/>
              <a:gd name="T4" fmla="*/ 1586626 w 19679"/>
              <a:gd name="T5" fmla="*/ 1743338 h 19679"/>
              <a:gd name="T6" fmla="*/ 1586626 w 19679"/>
              <a:gd name="T7" fmla="*/ 17433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6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7" name="AutoShape 21"/>
          <p:cNvSpPr>
            <a:spLocks/>
          </p:cNvSpPr>
          <p:nvPr/>
        </p:nvSpPr>
        <p:spPr bwMode="auto">
          <a:xfrm>
            <a:off x="3488789" y="2933011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9" name="AutoShape 23"/>
          <p:cNvSpPr>
            <a:spLocks/>
          </p:cNvSpPr>
          <p:nvPr/>
        </p:nvSpPr>
        <p:spPr bwMode="auto">
          <a:xfrm>
            <a:off x="3705388" y="3210933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0" name="AutoShape 24"/>
          <p:cNvSpPr>
            <a:spLocks/>
          </p:cNvSpPr>
          <p:nvPr/>
        </p:nvSpPr>
        <p:spPr bwMode="auto">
          <a:xfrm>
            <a:off x="5156317" y="3241068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2" name="AutoShape 26"/>
          <p:cNvSpPr>
            <a:spLocks/>
          </p:cNvSpPr>
          <p:nvPr/>
        </p:nvSpPr>
        <p:spPr bwMode="auto">
          <a:xfrm>
            <a:off x="5372915" y="3518990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3" name="AutoShape 27"/>
          <p:cNvSpPr>
            <a:spLocks/>
          </p:cNvSpPr>
          <p:nvPr/>
        </p:nvSpPr>
        <p:spPr bwMode="auto">
          <a:xfrm>
            <a:off x="7051539" y="3924152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5" name="AutoShape 29"/>
          <p:cNvSpPr>
            <a:spLocks/>
          </p:cNvSpPr>
          <p:nvPr/>
        </p:nvSpPr>
        <p:spPr bwMode="auto">
          <a:xfrm>
            <a:off x="7268137" y="4202074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7" name="AutoShape 31"/>
          <p:cNvSpPr>
            <a:spLocks/>
          </p:cNvSpPr>
          <p:nvPr/>
        </p:nvSpPr>
        <p:spPr bwMode="auto">
          <a:xfrm>
            <a:off x="6091996" y="4894366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8" name="AutoShape 32"/>
          <p:cNvSpPr>
            <a:spLocks/>
          </p:cNvSpPr>
          <p:nvPr/>
        </p:nvSpPr>
        <p:spPr bwMode="auto">
          <a:xfrm>
            <a:off x="8395729" y="4010375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9" name="AutoShape 33"/>
          <p:cNvSpPr>
            <a:spLocks/>
          </p:cNvSpPr>
          <p:nvPr/>
        </p:nvSpPr>
        <p:spPr bwMode="auto">
          <a:xfrm>
            <a:off x="2314945" y="4686762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462172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5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5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5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7" grpId="0" autoUpdateAnimBg="0"/>
      <p:bldP spid="55319" grpId="0" autoUpdateAnimBg="0"/>
      <p:bldP spid="55320" grpId="0" autoUpdateAnimBg="0"/>
      <p:bldP spid="55322" grpId="0" autoUpdateAnimBg="0"/>
      <p:bldP spid="55323" grpId="0" autoUpdateAnimBg="0"/>
      <p:bldP spid="55325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133" b="-11875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3486646"/>
            <a:ext cx="12858750" cy="2495054"/>
          </a:xfrm>
          <a:prstGeom prst="rect">
            <a:avLst/>
          </a:prstGeom>
          <a:solidFill>
            <a:srgbClr val="002F7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3821858" y="4473451"/>
            <a:ext cx="7792094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spc="600" dirty="0">
                <a:solidFill>
                  <a:schemeClr val="accent2"/>
                </a:solidFill>
                <a:cs typeface="Arial" panose="020B0604020202020204" pitchFamily="34" charset="0"/>
              </a:rPr>
              <a:t>THANK YOU</a:t>
            </a:r>
            <a:endParaRPr lang="zh-CN" altLang="en-US" sz="4800" b="1" spc="6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3821857" y="4030092"/>
            <a:ext cx="576070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chemeClr val="accent2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175" y="3671805"/>
            <a:ext cx="2124736" cy="21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17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15" grpId="0"/>
      <p:bldP spid="15" grpId="1"/>
      <p:bldP spid="18" grpId="0"/>
      <p:bldP spid="1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922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Office Theme">
  <a:themeElements>
    <a:clrScheme name="自定义 2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F71"/>
      </a:accent1>
      <a:accent2>
        <a:srgbClr val="FBAE01"/>
      </a:accent2>
      <a:accent3>
        <a:srgbClr val="002F71"/>
      </a:accent3>
      <a:accent4>
        <a:srgbClr val="FBAE01"/>
      </a:accent4>
      <a:accent5>
        <a:srgbClr val="002F71"/>
      </a:accent5>
      <a:accent6>
        <a:srgbClr val="FBAE01"/>
      </a:accent6>
      <a:hlink>
        <a:srgbClr val="002F71"/>
      </a:hlink>
      <a:folHlink>
        <a:srgbClr val="FBAE01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3612</Words>
  <Application>Microsoft Office PowerPoint</Application>
  <PresentationFormat>自定义</PresentationFormat>
  <Paragraphs>294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Gill Sans</vt:lpstr>
      <vt:lpstr>宋体</vt:lpstr>
      <vt:lpstr>微软雅黑</vt:lpstr>
      <vt:lpstr>Arial</vt:lpstr>
      <vt:lpstr>Calibri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bt922</dc:title>
  <dc:creator/>
  <cp:lastModifiedBy/>
  <cp:revision>1</cp:revision>
  <dcterms:created xsi:type="dcterms:W3CDTF">2017-01-18T14:58:26Z</dcterms:created>
  <dcterms:modified xsi:type="dcterms:W3CDTF">2018-06-30T02:33:37Z</dcterms:modified>
</cp:coreProperties>
</file>