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3" r:id="rId7"/>
    <p:sldId id="264" r:id="rId8"/>
    <p:sldId id="265" r:id="rId9"/>
    <p:sldId id="266" r:id="rId10"/>
    <p:sldId id="267" r:id="rId11"/>
    <p:sldId id="259" r:id="rId12"/>
    <p:sldId id="269" r:id="rId13"/>
    <p:sldId id="270" r:id="rId14"/>
    <p:sldId id="271" r:id="rId15"/>
    <p:sldId id="272" r:id="rId16"/>
    <p:sldId id="273" r:id="rId17"/>
    <p:sldId id="260" r:id="rId18"/>
    <p:sldId id="274" r:id="rId19"/>
    <p:sldId id="275" r:id="rId20"/>
    <p:sldId id="276" r:id="rId21"/>
    <p:sldId id="277" r:id="rId22"/>
    <p:sldId id="268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3D"/>
    <a:srgbClr val="FF4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821" y="77"/>
      </p:cViewPr>
      <p:guideLst>
        <p:guide orient="horz" pos="414"/>
        <p:guide pos="347"/>
        <p:guide pos="7333"/>
        <p:guide orient="horz" pos="390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BAF3B84-FF5C-4734-B5E9-1E6F9ABF7D8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1D589-6CF7-45C5-BE41-E065C31A8F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C45A4354-74CE-4824-B2C3-3309FC307D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D19B7FB-4396-4DD7-98B1-4A11BBF846D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.png"/><Relationship Id="rId16" Type="http://schemas.openxmlformats.org/officeDocument/2006/relationships/tags" Target="../tags/tag13.xml"/><Relationship Id="rId15" Type="http://schemas.microsoft.com/office/2007/relationships/media" Target="../media/media1.mp3"/><Relationship Id="rId14" Type="http://schemas.openxmlformats.org/officeDocument/2006/relationships/audio" Target="../media/media1.mp3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22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PA_任意多边形 11"/>
          <p:cNvSpPr/>
          <p:nvPr>
            <p:custDataLst>
              <p:tags r:id="rId3"/>
            </p:custDataLst>
          </p:nvPr>
        </p:nvSpPr>
        <p:spPr>
          <a:xfrm>
            <a:off x="2458720" y="1021080"/>
            <a:ext cx="7543440" cy="1503680"/>
          </a:xfrm>
          <a:custGeom>
            <a:avLst/>
            <a:gdLst>
              <a:gd name="connsiteX0" fmla="*/ 0 w 7543440"/>
              <a:gd name="connsiteY0" fmla="*/ 0 h 1503680"/>
              <a:gd name="connsiteX1" fmla="*/ 91440 w 7543440"/>
              <a:gd name="connsiteY1" fmla="*/ 0 h 1503680"/>
              <a:gd name="connsiteX2" fmla="*/ 111760 w 7543440"/>
              <a:gd name="connsiteY2" fmla="*/ 0 h 1503680"/>
              <a:gd name="connsiteX3" fmla="*/ 7431680 w 7543440"/>
              <a:gd name="connsiteY3" fmla="*/ 0 h 1503680"/>
              <a:gd name="connsiteX4" fmla="*/ 7543440 w 7543440"/>
              <a:gd name="connsiteY4" fmla="*/ 0 h 1503680"/>
              <a:gd name="connsiteX5" fmla="*/ 7543440 w 7543440"/>
              <a:gd name="connsiteY5" fmla="*/ 111600 h 1503680"/>
              <a:gd name="connsiteX6" fmla="*/ 7543440 w 7543440"/>
              <a:gd name="connsiteY6" fmla="*/ 1503680 h 1503680"/>
              <a:gd name="connsiteX7" fmla="*/ 7431680 w 7543440"/>
              <a:gd name="connsiteY7" fmla="*/ 1503680 h 1503680"/>
              <a:gd name="connsiteX8" fmla="*/ 7431680 w 7543440"/>
              <a:gd name="connsiteY8" fmla="*/ 111600 h 1503680"/>
              <a:gd name="connsiteX9" fmla="*/ 111760 w 7543440"/>
              <a:gd name="connsiteY9" fmla="*/ 111600 h 1503680"/>
              <a:gd name="connsiteX10" fmla="*/ 111760 w 7543440"/>
              <a:gd name="connsiteY10" fmla="*/ 1503680 h 1503680"/>
              <a:gd name="connsiteX11" fmla="*/ 0 w 7543440"/>
              <a:gd name="connsiteY11" fmla="*/ 1503680 h 150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43440" h="1503680">
                <a:moveTo>
                  <a:pt x="0" y="0"/>
                </a:moveTo>
                <a:lnTo>
                  <a:pt x="91440" y="0"/>
                </a:lnTo>
                <a:lnTo>
                  <a:pt x="111760" y="0"/>
                </a:lnTo>
                <a:lnTo>
                  <a:pt x="7431680" y="0"/>
                </a:lnTo>
                <a:lnTo>
                  <a:pt x="7543440" y="0"/>
                </a:lnTo>
                <a:lnTo>
                  <a:pt x="7543440" y="111600"/>
                </a:lnTo>
                <a:lnTo>
                  <a:pt x="7543440" y="1503680"/>
                </a:lnTo>
                <a:lnTo>
                  <a:pt x="7431680" y="1503680"/>
                </a:lnTo>
                <a:lnTo>
                  <a:pt x="7431680" y="111600"/>
                </a:lnTo>
                <a:lnTo>
                  <a:pt x="111760" y="111600"/>
                </a:lnTo>
                <a:lnTo>
                  <a:pt x="111760" y="1503680"/>
                </a:lnTo>
                <a:lnTo>
                  <a:pt x="0" y="1503680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PA_任意多边形 12"/>
          <p:cNvSpPr/>
          <p:nvPr>
            <p:custDataLst>
              <p:tags r:id="rId4"/>
            </p:custDataLst>
          </p:nvPr>
        </p:nvSpPr>
        <p:spPr>
          <a:xfrm flipV="1">
            <a:off x="2458720" y="4333240"/>
            <a:ext cx="7543440" cy="1503680"/>
          </a:xfrm>
          <a:custGeom>
            <a:avLst/>
            <a:gdLst>
              <a:gd name="connsiteX0" fmla="*/ 0 w 7543440"/>
              <a:gd name="connsiteY0" fmla="*/ 0 h 1503680"/>
              <a:gd name="connsiteX1" fmla="*/ 91440 w 7543440"/>
              <a:gd name="connsiteY1" fmla="*/ 0 h 1503680"/>
              <a:gd name="connsiteX2" fmla="*/ 111760 w 7543440"/>
              <a:gd name="connsiteY2" fmla="*/ 0 h 1503680"/>
              <a:gd name="connsiteX3" fmla="*/ 7431680 w 7543440"/>
              <a:gd name="connsiteY3" fmla="*/ 0 h 1503680"/>
              <a:gd name="connsiteX4" fmla="*/ 7543440 w 7543440"/>
              <a:gd name="connsiteY4" fmla="*/ 0 h 1503680"/>
              <a:gd name="connsiteX5" fmla="*/ 7543440 w 7543440"/>
              <a:gd name="connsiteY5" fmla="*/ 111600 h 1503680"/>
              <a:gd name="connsiteX6" fmla="*/ 7543440 w 7543440"/>
              <a:gd name="connsiteY6" fmla="*/ 1503680 h 1503680"/>
              <a:gd name="connsiteX7" fmla="*/ 7431680 w 7543440"/>
              <a:gd name="connsiteY7" fmla="*/ 1503680 h 1503680"/>
              <a:gd name="connsiteX8" fmla="*/ 7431680 w 7543440"/>
              <a:gd name="connsiteY8" fmla="*/ 111600 h 1503680"/>
              <a:gd name="connsiteX9" fmla="*/ 111760 w 7543440"/>
              <a:gd name="connsiteY9" fmla="*/ 111600 h 1503680"/>
              <a:gd name="connsiteX10" fmla="*/ 111760 w 7543440"/>
              <a:gd name="connsiteY10" fmla="*/ 1503680 h 1503680"/>
              <a:gd name="connsiteX11" fmla="*/ 0 w 7543440"/>
              <a:gd name="connsiteY11" fmla="*/ 1503680 h 150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43440" h="1503680">
                <a:moveTo>
                  <a:pt x="0" y="0"/>
                </a:moveTo>
                <a:lnTo>
                  <a:pt x="91440" y="0"/>
                </a:lnTo>
                <a:lnTo>
                  <a:pt x="111760" y="0"/>
                </a:lnTo>
                <a:lnTo>
                  <a:pt x="7431680" y="0"/>
                </a:lnTo>
                <a:lnTo>
                  <a:pt x="7543440" y="0"/>
                </a:lnTo>
                <a:lnTo>
                  <a:pt x="7543440" y="111600"/>
                </a:lnTo>
                <a:lnTo>
                  <a:pt x="7543440" y="1503680"/>
                </a:lnTo>
                <a:lnTo>
                  <a:pt x="7431680" y="1503680"/>
                </a:lnTo>
                <a:lnTo>
                  <a:pt x="7431680" y="111600"/>
                </a:lnTo>
                <a:lnTo>
                  <a:pt x="111760" y="111600"/>
                </a:lnTo>
                <a:lnTo>
                  <a:pt x="111760" y="1503680"/>
                </a:lnTo>
                <a:lnTo>
                  <a:pt x="0" y="1503680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PA_椭圆 14"/>
          <p:cNvSpPr/>
          <p:nvPr>
            <p:custDataLst>
              <p:tags r:id="rId5"/>
            </p:custDataLst>
          </p:nvPr>
        </p:nvSpPr>
        <p:spPr>
          <a:xfrm>
            <a:off x="8056880" y="4856480"/>
            <a:ext cx="1838960" cy="18389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PA_文本框 15"/>
          <p:cNvSpPr txBox="1"/>
          <p:nvPr>
            <p:custDataLst>
              <p:tags r:id="rId6"/>
            </p:custDataLst>
          </p:nvPr>
        </p:nvSpPr>
        <p:spPr>
          <a:xfrm>
            <a:off x="5516245" y="4982210"/>
            <a:ext cx="19164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latin typeface="微软雅黑" panose="020B0503020204020204" charset="-122"/>
                <a:ea typeface="微软雅黑" panose="020B0503020204020204" charset="-122"/>
              </a:rPr>
              <a:t>IF</a:t>
            </a:r>
            <a:endParaRPr lang="zh-CN" altLang="en-US" sz="9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PA_文本框 16"/>
          <p:cNvSpPr txBox="1"/>
          <p:nvPr>
            <p:custDataLst>
              <p:tags r:id="rId7"/>
            </p:custDataLst>
          </p:nvPr>
        </p:nvSpPr>
        <p:spPr>
          <a:xfrm>
            <a:off x="6590665" y="5370830"/>
            <a:ext cx="38461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 smtClean="0">
                <a:latin typeface="微软雅黑" panose="020B0503020204020204" charset="-122"/>
                <a:ea typeface="微软雅黑" panose="020B0503020204020204" charset="-122"/>
              </a:rPr>
              <a:t>YOUCAN</a:t>
            </a:r>
            <a:endParaRPr lang="zh-CN" altLang="en-US" sz="4800" b="1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PA_文本框 17"/>
          <p:cNvSpPr txBox="1"/>
          <p:nvPr>
            <p:custDataLst>
              <p:tags r:id="rId8"/>
            </p:custDataLst>
          </p:nvPr>
        </p:nvSpPr>
        <p:spPr>
          <a:xfrm>
            <a:off x="8493760" y="5977255"/>
            <a:ext cx="1885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spc="600" dirty="0" smtClean="0"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en-US" altLang="zh-CN" spc="300" dirty="0" smtClean="0">
                <a:latin typeface="微软雅黑" panose="020B0503020204020204" charset="-122"/>
                <a:ea typeface="微软雅黑" panose="020B0503020204020204" charset="-122"/>
              </a:rPr>
              <a:t>ontact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PA_文本框 18"/>
          <p:cNvSpPr txBox="1"/>
          <p:nvPr>
            <p:custDataLst>
              <p:tags r:id="rId9"/>
            </p:custDataLst>
          </p:nvPr>
        </p:nvSpPr>
        <p:spPr>
          <a:xfrm>
            <a:off x="10001885" y="5831840"/>
            <a:ext cx="15024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pc="600" dirty="0" smtClean="0">
                <a:latin typeface="微软雅黑" panose="020B0503020204020204" charset="-122"/>
                <a:ea typeface="微软雅黑" panose="020B0503020204020204" charset="-122"/>
              </a:rPr>
              <a:t>us</a:t>
            </a:r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PA_文本框 19"/>
          <p:cNvSpPr txBox="1"/>
          <p:nvPr>
            <p:custDataLst>
              <p:tags r:id="rId10"/>
            </p:custDataLst>
          </p:nvPr>
        </p:nvSpPr>
        <p:spPr>
          <a:xfrm>
            <a:off x="8940800" y="6200775"/>
            <a:ext cx="861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联系我们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PA_文本框 20"/>
          <p:cNvSpPr txBox="1"/>
          <p:nvPr>
            <p:custDataLst>
              <p:tags r:id="rId11"/>
            </p:custDataLst>
          </p:nvPr>
        </p:nvSpPr>
        <p:spPr>
          <a:xfrm>
            <a:off x="4759960" y="1227036"/>
            <a:ext cx="267208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b="1" dirty="0" smtClean="0">
                <a:latin typeface="微软雅黑" panose="020B0503020204020204" charset="-122"/>
                <a:ea typeface="微软雅黑" panose="020B0503020204020204" charset="-122"/>
              </a:rPr>
              <a:t>加</a:t>
            </a:r>
            <a:endParaRPr lang="zh-CN" altLang="en-US" sz="199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PA_文本框 21"/>
          <p:cNvSpPr txBox="1"/>
          <p:nvPr>
            <p:custDataLst>
              <p:tags r:id="rId12"/>
            </p:custDataLst>
          </p:nvPr>
        </p:nvSpPr>
        <p:spPr>
          <a:xfrm>
            <a:off x="3500120" y="3939540"/>
            <a:ext cx="60198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pc="300" dirty="0" smtClean="0">
                <a:latin typeface="微软雅黑" panose="020B0503020204020204" charset="-122"/>
                <a:ea typeface="微软雅黑" panose="020B0503020204020204" charset="-122"/>
              </a:rPr>
              <a:t>WECOME TO JOIN US</a:t>
            </a:r>
            <a:endParaRPr lang="zh-CN" altLang="en-US" sz="3600" spc="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PA_文本框 22"/>
          <p:cNvSpPr txBox="1"/>
          <p:nvPr>
            <p:custDataLst>
              <p:tags r:id="rId13"/>
            </p:custDataLst>
          </p:nvPr>
        </p:nvSpPr>
        <p:spPr>
          <a:xfrm>
            <a:off x="3515360" y="4600340"/>
            <a:ext cx="516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企业校园招聘宣传会通用模版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PA_网络歌手-Old Fotos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-1111181" y="576699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3" grpId="0" animBg="1"/>
      <p:bldP spid="15" grpId="0" animBg="1"/>
      <p:bldP spid="15" grpId="1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83"/>
          <a:stretch>
            <a:fillRect/>
          </a:stretch>
        </p:blipFill>
        <p:spPr>
          <a:xfrm>
            <a:off x="-70338" y="-8681"/>
            <a:ext cx="6158618" cy="687536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353300" y="57150"/>
            <a:ext cx="39262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spc="600" dirty="0" smtClean="0">
                <a:solidFill>
                  <a:srgbClr val="FF743D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en-US" altLang="zh-CN" sz="5400" spc="600" dirty="0" smtClean="0">
                <a:solidFill>
                  <a:srgbClr val="FF743D"/>
                </a:solidFill>
                <a:latin typeface="微软雅黑" panose="020B0503020204020204" charset="-122"/>
                <a:ea typeface="微软雅黑" panose="020B0503020204020204" charset="-122"/>
              </a:rPr>
              <a:t>ontents</a:t>
            </a:r>
            <a:endParaRPr lang="zh-CN" altLang="en-US" sz="5400" spc="600" dirty="0">
              <a:solidFill>
                <a:srgbClr val="FF743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632292" y="1309748"/>
            <a:ext cx="927417" cy="927417"/>
            <a:chOff x="5632291" y="1009170"/>
            <a:chExt cx="927417" cy="927417"/>
          </a:xfrm>
        </p:grpSpPr>
        <p:sp>
          <p:nvSpPr>
            <p:cNvPr id="4" name="矩形 3"/>
            <p:cNvSpPr/>
            <p:nvPr/>
          </p:nvSpPr>
          <p:spPr>
            <a:xfrm>
              <a:off x="5632291" y="1009170"/>
              <a:ext cx="927417" cy="927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732206" y="1109085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3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59709" y="1367541"/>
            <a:ext cx="4653023" cy="811831"/>
            <a:chOff x="6559709" y="1104833"/>
            <a:chExt cx="4653023" cy="811831"/>
          </a:xfrm>
        </p:grpSpPr>
        <p:sp>
          <p:nvSpPr>
            <p:cNvPr id="18" name="文本框 17"/>
            <p:cNvSpPr txBox="1"/>
            <p:nvPr/>
          </p:nvSpPr>
          <p:spPr>
            <a:xfrm>
              <a:off x="6559709" y="1104833"/>
              <a:ext cx="46530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我们是谁</a:t>
              </a:r>
              <a:r>
                <a:rPr lang="en-US" altLang="zh-CN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—</a:t>
              </a:r>
              <a:r>
                <a:rPr lang="zh-CN" altLang="en-US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公司情况介绍</a:t>
              </a:r>
              <a:endParaRPr lang="zh-CN" altLang="en-US" sz="2800" spc="3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559709" y="1547332"/>
              <a:ext cx="2318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 smtClean="0">
                  <a:latin typeface="微软雅黑" panose="020B0503020204020204" charset="-122"/>
                  <a:ea typeface="微软雅黑" panose="020B0503020204020204" charset="-122"/>
                </a:rPr>
                <a:t>THE PART ONE</a:t>
              </a:r>
              <a:endParaRPr lang="zh-CN" altLang="en-US" spc="3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32292" y="3283233"/>
            <a:ext cx="927417" cy="927417"/>
            <a:chOff x="5632291" y="2965292"/>
            <a:chExt cx="927417" cy="927417"/>
          </a:xfrm>
        </p:grpSpPr>
        <p:sp>
          <p:nvSpPr>
            <p:cNvPr id="7" name="矩形 6"/>
            <p:cNvSpPr/>
            <p:nvPr/>
          </p:nvSpPr>
          <p:spPr>
            <a:xfrm>
              <a:off x="5632291" y="2965292"/>
              <a:ext cx="927417" cy="927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732206" y="3065207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3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59709" y="3341026"/>
            <a:ext cx="4980250" cy="811831"/>
            <a:chOff x="6559709" y="3508857"/>
            <a:chExt cx="4980250" cy="811831"/>
          </a:xfrm>
        </p:grpSpPr>
        <p:sp>
          <p:nvSpPr>
            <p:cNvPr id="24" name="文本框 23"/>
            <p:cNvSpPr txBox="1"/>
            <p:nvPr/>
          </p:nvSpPr>
          <p:spPr>
            <a:xfrm>
              <a:off x="6559709" y="3508857"/>
              <a:ext cx="49802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选择我们</a:t>
              </a:r>
              <a:r>
                <a:rPr lang="en-US" altLang="zh-CN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—</a:t>
              </a:r>
              <a:r>
                <a:rPr lang="zh-CN" altLang="en-US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发展平台及福利</a:t>
              </a:r>
              <a:endParaRPr lang="zh-CN" altLang="en-US" sz="2800" spc="3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559709" y="3951356"/>
              <a:ext cx="2318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 smtClean="0">
                  <a:latin typeface="微软雅黑" panose="020B0503020204020204" charset="-122"/>
                  <a:ea typeface="微软雅黑" panose="020B0503020204020204" charset="-122"/>
                </a:rPr>
                <a:t>THE PART TWO</a:t>
              </a:r>
              <a:endParaRPr lang="zh-CN" altLang="en-US" spc="3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32292" y="5256718"/>
            <a:ext cx="927417" cy="927417"/>
            <a:chOff x="5632291" y="4921414"/>
            <a:chExt cx="927417" cy="927417"/>
          </a:xfrm>
        </p:grpSpPr>
        <p:sp>
          <p:nvSpPr>
            <p:cNvPr id="10" name="矩形 9"/>
            <p:cNvSpPr/>
            <p:nvPr/>
          </p:nvSpPr>
          <p:spPr>
            <a:xfrm>
              <a:off x="5632291" y="4921414"/>
              <a:ext cx="927417" cy="927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32206" y="5021329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3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59709" y="5314511"/>
            <a:ext cx="4980250" cy="811831"/>
            <a:chOff x="6559709" y="5453406"/>
            <a:chExt cx="4980250" cy="811831"/>
          </a:xfrm>
        </p:grpSpPr>
        <p:sp>
          <p:nvSpPr>
            <p:cNvPr id="28" name="文本框 27"/>
            <p:cNvSpPr txBox="1"/>
            <p:nvPr/>
          </p:nvSpPr>
          <p:spPr>
            <a:xfrm>
              <a:off x="6559709" y="5453406"/>
              <a:ext cx="49802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加入我们</a:t>
              </a:r>
              <a:r>
                <a:rPr lang="en-US" altLang="zh-CN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—</a:t>
              </a:r>
              <a:r>
                <a:rPr lang="zh-CN" altLang="en-US" sz="2800" spc="300" dirty="0" smtClean="0">
                  <a:latin typeface="微软雅黑" panose="020B0503020204020204" charset="-122"/>
                  <a:ea typeface="微软雅黑" panose="020B0503020204020204" charset="-122"/>
                </a:rPr>
                <a:t>岗位要求及应聘</a:t>
              </a:r>
              <a:endParaRPr lang="zh-CN" altLang="en-US" sz="2800" spc="3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559709" y="5895905"/>
              <a:ext cx="25264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 smtClean="0">
                  <a:latin typeface="微软雅黑" panose="020B0503020204020204" charset="-122"/>
                  <a:ea typeface="微软雅黑" panose="020B0503020204020204" charset="-122"/>
                </a:rPr>
                <a:t>THE PART THREE</a:t>
              </a:r>
              <a:endParaRPr lang="zh-CN" altLang="en-US" spc="3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2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74"/>
                            </p:stCondLst>
                            <p:childTnLst>
                              <p:par>
                                <p:cTn id="15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74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74"/>
                            </p:stCondLst>
                            <p:childTnLst>
                              <p:par>
                                <p:cTn id="30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74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74"/>
                            </p:stCondLst>
                            <p:childTnLst>
                              <p:par>
                                <p:cTn id="45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74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67211" y="597163"/>
            <a:ext cx="5657578" cy="5663675"/>
          </a:xfrm>
          <a:custGeom>
            <a:avLst/>
            <a:gdLst>
              <a:gd name="connsiteX0" fmla="*/ 0 w 5657578"/>
              <a:gd name="connsiteY0" fmla="*/ 3442402 h 5663675"/>
              <a:gd name="connsiteX1" fmla="*/ 5657578 w 5657578"/>
              <a:gd name="connsiteY1" fmla="*/ 3442402 h 5663675"/>
              <a:gd name="connsiteX2" fmla="*/ 5657578 w 5657578"/>
              <a:gd name="connsiteY2" fmla="*/ 5663675 h 5663675"/>
              <a:gd name="connsiteX3" fmla="*/ 0 w 5657578"/>
              <a:gd name="connsiteY3" fmla="*/ 5663675 h 5663675"/>
              <a:gd name="connsiteX4" fmla="*/ 0 w 5657578"/>
              <a:gd name="connsiteY4" fmla="*/ 0 h 5663675"/>
              <a:gd name="connsiteX5" fmla="*/ 5657578 w 5657578"/>
              <a:gd name="connsiteY5" fmla="*/ 0 h 5663675"/>
              <a:gd name="connsiteX6" fmla="*/ 5657578 w 5657578"/>
              <a:gd name="connsiteY6" fmla="*/ 2134462 h 5663675"/>
              <a:gd name="connsiteX7" fmla="*/ 0 w 5657578"/>
              <a:gd name="connsiteY7" fmla="*/ 2134462 h 566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7578" h="5663675">
                <a:moveTo>
                  <a:pt x="0" y="3442402"/>
                </a:moveTo>
                <a:lnTo>
                  <a:pt x="5657578" y="3442402"/>
                </a:lnTo>
                <a:lnTo>
                  <a:pt x="5657578" y="5663675"/>
                </a:lnTo>
                <a:lnTo>
                  <a:pt x="0" y="5663675"/>
                </a:lnTo>
                <a:close/>
                <a:moveTo>
                  <a:pt x="0" y="0"/>
                </a:moveTo>
                <a:lnTo>
                  <a:pt x="5657578" y="0"/>
                </a:lnTo>
                <a:lnTo>
                  <a:pt x="5657578" y="2134462"/>
                </a:lnTo>
                <a:lnTo>
                  <a:pt x="0" y="2134462"/>
                </a:lnTo>
                <a:close/>
              </a:path>
            </a:pathLst>
          </a:custGeom>
        </p:spPr>
      </p:pic>
      <p:sp>
        <p:nvSpPr>
          <p:cNvPr id="4" name="椭圆 3"/>
          <p:cNvSpPr/>
          <p:nvPr/>
        </p:nvSpPr>
        <p:spPr>
          <a:xfrm>
            <a:off x="3786851" y="1119851"/>
            <a:ext cx="4618299" cy="46182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598289" y="2059778"/>
            <a:ext cx="995423" cy="995423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49838" y="3055201"/>
            <a:ext cx="3692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 smtClean="0">
                <a:latin typeface="微软雅黑" panose="020B0503020204020204" charset="-122"/>
                <a:ea typeface="微软雅黑" panose="020B0503020204020204" charset="-122"/>
              </a:rPr>
              <a:t>我们是谁</a:t>
            </a:r>
            <a:endParaRPr lang="en-US" altLang="zh-CN" sz="4000" spc="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4000" spc="600" dirty="0" smtClean="0">
                <a:latin typeface="微软雅黑" panose="020B0503020204020204" charset="-122"/>
                <a:ea typeface="微软雅黑" panose="020B0503020204020204" charset="-122"/>
              </a:rPr>
              <a:t>公司情况介绍</a:t>
            </a:r>
            <a:endParaRPr lang="zh-CN" altLang="en-US" sz="40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17397" y="4336558"/>
            <a:ext cx="375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latin typeface="微软雅黑" panose="020B0503020204020204" charset="-122"/>
                <a:ea typeface="微软雅黑" panose="020B0503020204020204" charset="-122"/>
              </a:rPr>
              <a:t>WECOME TO JOIN US</a:t>
            </a:r>
            <a:endParaRPr lang="zh-CN" altLang="en-US" sz="2400" spc="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decel="16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00"/>
                            </p:stCondLst>
                            <p:childTnLst>
                              <p:par>
                                <p:cTn id="29" presetID="2" presetClass="entr" presetSubtype="1" decel="16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9" grpId="0" animBg="1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93" y="1"/>
            <a:ext cx="10302107" cy="6858000"/>
          </a:xfrm>
          <a:prstGeom prst="rect">
            <a:avLst/>
          </a:prstGeom>
        </p:spPr>
      </p:pic>
      <p:sp>
        <p:nvSpPr>
          <p:cNvPr id="17" name="平行四边形 16"/>
          <p:cNvSpPr/>
          <p:nvPr/>
        </p:nvSpPr>
        <p:spPr>
          <a:xfrm flipH="1">
            <a:off x="6949442" y="0"/>
            <a:ext cx="8677423" cy="6858000"/>
          </a:xfrm>
          <a:prstGeom prst="parallelogram">
            <a:avLst/>
          </a:prstGeom>
          <a:solidFill>
            <a:srgbClr val="FF743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 flipH="1">
            <a:off x="-3331697" y="0"/>
            <a:ext cx="8677423" cy="6858000"/>
          </a:xfrm>
          <a:prstGeom prst="parallelogram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平行四边形 12"/>
          <p:cNvSpPr/>
          <p:nvPr/>
        </p:nvSpPr>
        <p:spPr>
          <a:xfrm flipH="1">
            <a:off x="7840393" y="0"/>
            <a:ext cx="8677423" cy="6858000"/>
          </a:xfrm>
          <a:prstGeom prst="parallelogram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平行四边形 15"/>
          <p:cNvSpPr/>
          <p:nvPr/>
        </p:nvSpPr>
        <p:spPr>
          <a:xfrm flipH="1">
            <a:off x="-2335233" y="0"/>
            <a:ext cx="8677423" cy="6858000"/>
          </a:xfrm>
          <a:prstGeom prst="parallelogram">
            <a:avLst/>
          </a:prstGeom>
          <a:solidFill>
            <a:srgbClr val="FF743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2000" y="2759405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公司介绍</a:t>
            </a:r>
            <a:endParaRPr lang="zh-CN" altLang="en-US" sz="4000" b="1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6172" y="3553428"/>
            <a:ext cx="1388962" cy="127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62000" y="3709012"/>
            <a:ext cx="384472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人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有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的信仰不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急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功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近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利不浮夸轻薄，宠辱不惊。小政设计，欢迎购买，小政想挣钱吃肉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肉，吃肉肉，吃肉肉，吃肉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18616" y="1950340"/>
            <a:ext cx="2756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NO.1</a:t>
            </a:r>
            <a:endParaRPr lang="zh-CN" altLang="en-US" sz="8000" i="1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770328" y="1152005"/>
            <a:ext cx="2984880" cy="1017726"/>
            <a:chOff x="3288450" y="2098525"/>
            <a:chExt cx="2984880" cy="1017726"/>
          </a:xfrm>
        </p:grpSpPr>
        <p:sp>
          <p:nvSpPr>
            <p:cNvPr id="27" name="文本框 26"/>
            <p:cNvSpPr txBox="1"/>
            <p:nvPr/>
          </p:nvSpPr>
          <p:spPr>
            <a:xfrm>
              <a:off x="3857375" y="2098525"/>
              <a:ext cx="2232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2013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-2017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288450" y="2469920"/>
              <a:ext cx="2984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互联网通信</a:t>
              </a:r>
              <a:endParaRPr lang="zh-CN" altLang="en-US" sz="36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strips dir="r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4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4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5" grpId="0" animBg="1"/>
          <p:bldP spid="13" grpId="0" animBg="1"/>
          <p:bldP spid="16" grpId="0" animBg="1"/>
          <p:bldP spid="7" grpId="0"/>
          <p:bldP spid="8" grpId="0" animBg="1"/>
          <p:bldP spid="23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4" presetClass="entr" presetSubtype="1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5" grpId="0" animBg="1"/>
          <p:bldP spid="13" grpId="0" animBg="1"/>
          <p:bldP spid="16" grpId="0" animBg="1"/>
          <p:bldP spid="7" grpId="0"/>
          <p:bldP spid="8" grpId="0" animBg="1"/>
          <p:bldP spid="23" grpId="0"/>
          <p:bldP spid="2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>
            <a:stCxn id="26" idx="2"/>
          </p:cNvCxnSpPr>
          <p:nvPr/>
        </p:nvCxnSpPr>
        <p:spPr>
          <a:xfrm flipH="1">
            <a:off x="1" y="2922608"/>
            <a:ext cx="12462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27" idx="2"/>
          </p:cNvCxnSpPr>
          <p:nvPr/>
        </p:nvCxnSpPr>
        <p:spPr>
          <a:xfrm flipH="1">
            <a:off x="2939970" y="2922608"/>
            <a:ext cx="9722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5617965" y="2922608"/>
            <a:ext cx="9722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8279885" y="2922608"/>
            <a:ext cx="9722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0931645" y="2922608"/>
            <a:ext cx="126035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72632" y="19556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发展历程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1246205" y="2071868"/>
            <a:ext cx="1701479" cy="1701479"/>
            <a:chOff x="1246205" y="2071868"/>
            <a:chExt cx="1701479" cy="1701479"/>
          </a:xfrm>
        </p:grpSpPr>
        <p:sp>
          <p:nvSpPr>
            <p:cNvPr id="26" name="椭圆 25"/>
            <p:cNvSpPr/>
            <p:nvPr/>
          </p:nvSpPr>
          <p:spPr>
            <a:xfrm>
              <a:off x="1246205" y="2071868"/>
              <a:ext cx="1701479" cy="1701479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398027" y="2599441"/>
              <a:ext cx="1397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2000</a:t>
              </a:r>
              <a:endParaRPr lang="zh-CN" altLang="en-US" sz="36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912242" y="2071868"/>
            <a:ext cx="1701479" cy="1701479"/>
            <a:chOff x="3912242" y="2071868"/>
            <a:chExt cx="1701479" cy="1701479"/>
          </a:xfrm>
        </p:grpSpPr>
        <p:sp>
          <p:nvSpPr>
            <p:cNvPr id="27" name="椭圆 26"/>
            <p:cNvSpPr/>
            <p:nvPr/>
          </p:nvSpPr>
          <p:spPr>
            <a:xfrm>
              <a:off x="3912242" y="2071868"/>
              <a:ext cx="1701479" cy="1701479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064064" y="2599441"/>
              <a:ext cx="1397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2005</a:t>
              </a:r>
              <a:endParaRPr lang="zh-CN" altLang="en-US" sz="36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578279" y="2071868"/>
            <a:ext cx="1701479" cy="1701479"/>
            <a:chOff x="6578279" y="2071868"/>
            <a:chExt cx="1701479" cy="1701479"/>
          </a:xfrm>
        </p:grpSpPr>
        <p:sp>
          <p:nvSpPr>
            <p:cNvPr id="28" name="椭圆 27"/>
            <p:cNvSpPr/>
            <p:nvPr/>
          </p:nvSpPr>
          <p:spPr>
            <a:xfrm>
              <a:off x="6578279" y="2071868"/>
              <a:ext cx="1701479" cy="1701479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730101" y="2599441"/>
              <a:ext cx="1397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2010</a:t>
              </a:r>
              <a:endParaRPr lang="zh-CN" altLang="en-US" sz="36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9247214" y="2071868"/>
            <a:ext cx="1701479" cy="1701479"/>
            <a:chOff x="9247214" y="2071868"/>
            <a:chExt cx="1701479" cy="1701479"/>
          </a:xfrm>
        </p:grpSpPr>
        <p:sp>
          <p:nvSpPr>
            <p:cNvPr id="29" name="椭圆 28"/>
            <p:cNvSpPr/>
            <p:nvPr/>
          </p:nvSpPr>
          <p:spPr>
            <a:xfrm>
              <a:off x="9247214" y="2071868"/>
              <a:ext cx="1701479" cy="1701479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396139" y="2599441"/>
              <a:ext cx="1397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2017</a:t>
              </a:r>
              <a:endParaRPr lang="zh-CN" altLang="en-US" sz="36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245141" y="3773345"/>
            <a:ext cx="173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6253" y="4096508"/>
            <a:ext cx="29303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原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907320" y="3773345"/>
            <a:ext cx="173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308432" y="4096508"/>
            <a:ext cx="29303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原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569499" y="3773345"/>
            <a:ext cx="173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970611" y="4096508"/>
            <a:ext cx="29303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原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231679" y="3773345"/>
            <a:ext cx="173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32791" y="4096508"/>
            <a:ext cx="29303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原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2" grpId="0"/>
      <p:bldP spid="53" grpId="0"/>
      <p:bldP spid="55" grpId="0"/>
      <p:bldP spid="56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778296" y="4559885"/>
            <a:ext cx="53712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2632" y="19556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业务展示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2" b="7662"/>
          <a:stretch>
            <a:fillRect/>
          </a:stretch>
        </p:blipFill>
        <p:spPr>
          <a:xfrm>
            <a:off x="3779550" y="1541094"/>
            <a:ext cx="5368534" cy="3019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00" y="1542103"/>
            <a:ext cx="3822523" cy="30177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610" y="1542103"/>
            <a:ext cx="3072650" cy="301778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32000" y="4559885"/>
            <a:ext cx="3823200" cy="138896"/>
          </a:xfrm>
          <a:prstGeom prst="rect">
            <a:avLst/>
          </a:prstGeom>
          <a:solidFill>
            <a:srgbClr val="FF743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117600" y="4559885"/>
            <a:ext cx="3074400" cy="138896"/>
          </a:xfrm>
          <a:prstGeom prst="rect">
            <a:avLst/>
          </a:prstGeom>
          <a:solidFill>
            <a:srgbClr val="FF743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9004" y="4861365"/>
            <a:ext cx="173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876624" y="5301783"/>
            <a:ext cx="601882" cy="45719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9004" y="5301783"/>
            <a:ext cx="10665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46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4" grpId="0" animBg="1"/>
      <p:bldP spid="16" grpId="0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世界地图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35" y="860183"/>
            <a:ext cx="9060130" cy="509632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2632" y="19556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业务范围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514630" y="1863584"/>
            <a:ext cx="1264920" cy="1394460"/>
            <a:chOff x="2514630" y="1863584"/>
            <a:chExt cx="1264920" cy="1394460"/>
          </a:xfrm>
        </p:grpSpPr>
        <p:sp>
          <p:nvSpPr>
            <p:cNvPr id="7" name="任意多边形 6"/>
            <p:cNvSpPr/>
            <p:nvPr/>
          </p:nvSpPr>
          <p:spPr>
            <a:xfrm flipV="1">
              <a:off x="2514630" y="1863584"/>
              <a:ext cx="1264920" cy="1394460"/>
            </a:xfrm>
            <a:custGeom>
              <a:avLst/>
              <a:gdLst>
                <a:gd name="connsiteX0" fmla="*/ 632460 w 1264920"/>
                <a:gd name="connsiteY0" fmla="*/ 1394460 h 1394460"/>
                <a:gd name="connsiteX1" fmla="*/ 1264920 w 1264920"/>
                <a:gd name="connsiteY1" fmla="*/ 762000 h 1394460"/>
                <a:gd name="connsiteX2" fmla="*/ 986075 w 1264920"/>
                <a:gd name="connsiteY2" fmla="*/ 237554 h 1394460"/>
                <a:gd name="connsiteX3" fmla="*/ 885743 w 1264920"/>
                <a:gd name="connsiteY3" fmla="*/ 183096 h 1394460"/>
                <a:gd name="connsiteX4" fmla="*/ 632460 w 1264920"/>
                <a:gd name="connsiteY4" fmla="*/ 0 h 1394460"/>
                <a:gd name="connsiteX5" fmla="*/ 379177 w 1264920"/>
                <a:gd name="connsiteY5" fmla="*/ 183096 h 1394460"/>
                <a:gd name="connsiteX6" fmla="*/ 278846 w 1264920"/>
                <a:gd name="connsiteY6" fmla="*/ 237554 h 1394460"/>
                <a:gd name="connsiteX7" fmla="*/ 0 w 1264920"/>
                <a:gd name="connsiteY7" fmla="*/ 762000 h 1394460"/>
                <a:gd name="connsiteX8" fmla="*/ 632460 w 1264920"/>
                <a:gd name="connsiteY8" fmla="*/ 1394460 h 139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920" h="1394460">
                  <a:moveTo>
                    <a:pt x="632460" y="1394460"/>
                  </a:moveTo>
                  <a:cubicBezTo>
                    <a:pt x="981758" y="1394460"/>
                    <a:pt x="1264920" y="1111298"/>
                    <a:pt x="1264920" y="762000"/>
                  </a:cubicBezTo>
                  <a:cubicBezTo>
                    <a:pt x="1264920" y="543689"/>
                    <a:pt x="1154310" y="351212"/>
                    <a:pt x="986075" y="237554"/>
                  </a:cubicBezTo>
                  <a:lnTo>
                    <a:pt x="885743" y="183096"/>
                  </a:lnTo>
                  <a:lnTo>
                    <a:pt x="632460" y="0"/>
                  </a:lnTo>
                  <a:lnTo>
                    <a:pt x="379177" y="183096"/>
                  </a:lnTo>
                  <a:lnTo>
                    <a:pt x="278846" y="237554"/>
                  </a:lnTo>
                  <a:cubicBezTo>
                    <a:pt x="110610" y="351212"/>
                    <a:pt x="0" y="543689"/>
                    <a:pt x="0" y="762000"/>
                  </a:cubicBezTo>
                  <a:cubicBezTo>
                    <a:pt x="0" y="1111298"/>
                    <a:pt x="283162" y="1394460"/>
                    <a:pt x="632460" y="139446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36576" y="2219596"/>
              <a:ext cx="821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32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28290" y="1863584"/>
            <a:ext cx="1264920" cy="1394460"/>
            <a:chOff x="2514630" y="1863584"/>
            <a:chExt cx="1264920" cy="1394460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2514630" y="1863584"/>
              <a:ext cx="1264920" cy="1394460"/>
            </a:xfrm>
            <a:custGeom>
              <a:avLst/>
              <a:gdLst>
                <a:gd name="connsiteX0" fmla="*/ 632460 w 1264920"/>
                <a:gd name="connsiteY0" fmla="*/ 1394460 h 1394460"/>
                <a:gd name="connsiteX1" fmla="*/ 1264920 w 1264920"/>
                <a:gd name="connsiteY1" fmla="*/ 762000 h 1394460"/>
                <a:gd name="connsiteX2" fmla="*/ 986075 w 1264920"/>
                <a:gd name="connsiteY2" fmla="*/ 237554 h 1394460"/>
                <a:gd name="connsiteX3" fmla="*/ 885743 w 1264920"/>
                <a:gd name="connsiteY3" fmla="*/ 183096 h 1394460"/>
                <a:gd name="connsiteX4" fmla="*/ 632460 w 1264920"/>
                <a:gd name="connsiteY4" fmla="*/ 0 h 1394460"/>
                <a:gd name="connsiteX5" fmla="*/ 379177 w 1264920"/>
                <a:gd name="connsiteY5" fmla="*/ 183096 h 1394460"/>
                <a:gd name="connsiteX6" fmla="*/ 278846 w 1264920"/>
                <a:gd name="connsiteY6" fmla="*/ 237554 h 1394460"/>
                <a:gd name="connsiteX7" fmla="*/ 0 w 1264920"/>
                <a:gd name="connsiteY7" fmla="*/ 762000 h 1394460"/>
                <a:gd name="connsiteX8" fmla="*/ 632460 w 1264920"/>
                <a:gd name="connsiteY8" fmla="*/ 1394460 h 139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920" h="1394460">
                  <a:moveTo>
                    <a:pt x="632460" y="1394460"/>
                  </a:moveTo>
                  <a:cubicBezTo>
                    <a:pt x="981758" y="1394460"/>
                    <a:pt x="1264920" y="1111298"/>
                    <a:pt x="1264920" y="762000"/>
                  </a:cubicBezTo>
                  <a:cubicBezTo>
                    <a:pt x="1264920" y="543689"/>
                    <a:pt x="1154310" y="351212"/>
                    <a:pt x="986075" y="237554"/>
                  </a:cubicBezTo>
                  <a:lnTo>
                    <a:pt x="885743" y="183096"/>
                  </a:lnTo>
                  <a:lnTo>
                    <a:pt x="632460" y="0"/>
                  </a:lnTo>
                  <a:lnTo>
                    <a:pt x="379177" y="183096"/>
                  </a:lnTo>
                  <a:lnTo>
                    <a:pt x="278846" y="237554"/>
                  </a:lnTo>
                  <a:cubicBezTo>
                    <a:pt x="110610" y="351212"/>
                    <a:pt x="0" y="543689"/>
                    <a:pt x="0" y="762000"/>
                  </a:cubicBezTo>
                  <a:cubicBezTo>
                    <a:pt x="0" y="1111298"/>
                    <a:pt x="283162" y="1394460"/>
                    <a:pt x="632460" y="139446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736576" y="2219596"/>
              <a:ext cx="821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32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41950" y="1863584"/>
            <a:ext cx="1264920" cy="1394460"/>
            <a:chOff x="2514630" y="1863584"/>
            <a:chExt cx="1264920" cy="1394460"/>
          </a:xfrm>
        </p:grpSpPr>
        <p:sp>
          <p:nvSpPr>
            <p:cNvPr id="18" name="任意多边形 17"/>
            <p:cNvSpPr/>
            <p:nvPr/>
          </p:nvSpPr>
          <p:spPr>
            <a:xfrm flipV="1">
              <a:off x="2514630" y="1863584"/>
              <a:ext cx="1264920" cy="1394460"/>
            </a:xfrm>
            <a:custGeom>
              <a:avLst/>
              <a:gdLst>
                <a:gd name="connsiteX0" fmla="*/ 632460 w 1264920"/>
                <a:gd name="connsiteY0" fmla="*/ 1394460 h 1394460"/>
                <a:gd name="connsiteX1" fmla="*/ 1264920 w 1264920"/>
                <a:gd name="connsiteY1" fmla="*/ 762000 h 1394460"/>
                <a:gd name="connsiteX2" fmla="*/ 986075 w 1264920"/>
                <a:gd name="connsiteY2" fmla="*/ 237554 h 1394460"/>
                <a:gd name="connsiteX3" fmla="*/ 885743 w 1264920"/>
                <a:gd name="connsiteY3" fmla="*/ 183096 h 1394460"/>
                <a:gd name="connsiteX4" fmla="*/ 632460 w 1264920"/>
                <a:gd name="connsiteY4" fmla="*/ 0 h 1394460"/>
                <a:gd name="connsiteX5" fmla="*/ 379177 w 1264920"/>
                <a:gd name="connsiteY5" fmla="*/ 183096 h 1394460"/>
                <a:gd name="connsiteX6" fmla="*/ 278846 w 1264920"/>
                <a:gd name="connsiteY6" fmla="*/ 237554 h 1394460"/>
                <a:gd name="connsiteX7" fmla="*/ 0 w 1264920"/>
                <a:gd name="connsiteY7" fmla="*/ 762000 h 1394460"/>
                <a:gd name="connsiteX8" fmla="*/ 632460 w 1264920"/>
                <a:gd name="connsiteY8" fmla="*/ 1394460 h 139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920" h="1394460">
                  <a:moveTo>
                    <a:pt x="632460" y="1394460"/>
                  </a:moveTo>
                  <a:cubicBezTo>
                    <a:pt x="981758" y="1394460"/>
                    <a:pt x="1264920" y="1111298"/>
                    <a:pt x="1264920" y="762000"/>
                  </a:cubicBezTo>
                  <a:cubicBezTo>
                    <a:pt x="1264920" y="543689"/>
                    <a:pt x="1154310" y="351212"/>
                    <a:pt x="986075" y="237554"/>
                  </a:cubicBezTo>
                  <a:lnTo>
                    <a:pt x="885743" y="183096"/>
                  </a:lnTo>
                  <a:lnTo>
                    <a:pt x="632460" y="0"/>
                  </a:lnTo>
                  <a:lnTo>
                    <a:pt x="379177" y="183096"/>
                  </a:lnTo>
                  <a:lnTo>
                    <a:pt x="278846" y="237554"/>
                  </a:lnTo>
                  <a:cubicBezTo>
                    <a:pt x="110610" y="351212"/>
                    <a:pt x="0" y="543689"/>
                    <a:pt x="0" y="762000"/>
                  </a:cubicBezTo>
                  <a:cubicBezTo>
                    <a:pt x="0" y="1111298"/>
                    <a:pt x="283162" y="1394460"/>
                    <a:pt x="632460" y="139446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736576" y="2219596"/>
              <a:ext cx="821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32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21460" y="3468994"/>
            <a:ext cx="1264920" cy="1394460"/>
            <a:chOff x="2514630" y="1863584"/>
            <a:chExt cx="1264920" cy="1394460"/>
          </a:xfrm>
        </p:grpSpPr>
        <p:sp>
          <p:nvSpPr>
            <p:cNvPr id="21" name="任意多边形 20"/>
            <p:cNvSpPr/>
            <p:nvPr/>
          </p:nvSpPr>
          <p:spPr>
            <a:xfrm flipV="1">
              <a:off x="2514630" y="1863584"/>
              <a:ext cx="1264920" cy="1394460"/>
            </a:xfrm>
            <a:custGeom>
              <a:avLst/>
              <a:gdLst>
                <a:gd name="connsiteX0" fmla="*/ 632460 w 1264920"/>
                <a:gd name="connsiteY0" fmla="*/ 1394460 h 1394460"/>
                <a:gd name="connsiteX1" fmla="*/ 1264920 w 1264920"/>
                <a:gd name="connsiteY1" fmla="*/ 762000 h 1394460"/>
                <a:gd name="connsiteX2" fmla="*/ 986075 w 1264920"/>
                <a:gd name="connsiteY2" fmla="*/ 237554 h 1394460"/>
                <a:gd name="connsiteX3" fmla="*/ 885743 w 1264920"/>
                <a:gd name="connsiteY3" fmla="*/ 183096 h 1394460"/>
                <a:gd name="connsiteX4" fmla="*/ 632460 w 1264920"/>
                <a:gd name="connsiteY4" fmla="*/ 0 h 1394460"/>
                <a:gd name="connsiteX5" fmla="*/ 379177 w 1264920"/>
                <a:gd name="connsiteY5" fmla="*/ 183096 h 1394460"/>
                <a:gd name="connsiteX6" fmla="*/ 278846 w 1264920"/>
                <a:gd name="connsiteY6" fmla="*/ 237554 h 1394460"/>
                <a:gd name="connsiteX7" fmla="*/ 0 w 1264920"/>
                <a:gd name="connsiteY7" fmla="*/ 762000 h 1394460"/>
                <a:gd name="connsiteX8" fmla="*/ 632460 w 1264920"/>
                <a:gd name="connsiteY8" fmla="*/ 1394460 h 139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920" h="1394460">
                  <a:moveTo>
                    <a:pt x="632460" y="1394460"/>
                  </a:moveTo>
                  <a:cubicBezTo>
                    <a:pt x="981758" y="1394460"/>
                    <a:pt x="1264920" y="1111298"/>
                    <a:pt x="1264920" y="762000"/>
                  </a:cubicBezTo>
                  <a:cubicBezTo>
                    <a:pt x="1264920" y="543689"/>
                    <a:pt x="1154310" y="351212"/>
                    <a:pt x="986075" y="237554"/>
                  </a:cubicBezTo>
                  <a:lnTo>
                    <a:pt x="885743" y="183096"/>
                  </a:lnTo>
                  <a:lnTo>
                    <a:pt x="632460" y="0"/>
                  </a:lnTo>
                  <a:lnTo>
                    <a:pt x="379177" y="183096"/>
                  </a:lnTo>
                  <a:lnTo>
                    <a:pt x="278846" y="237554"/>
                  </a:lnTo>
                  <a:cubicBezTo>
                    <a:pt x="110610" y="351212"/>
                    <a:pt x="0" y="543689"/>
                    <a:pt x="0" y="762000"/>
                  </a:cubicBezTo>
                  <a:cubicBezTo>
                    <a:pt x="0" y="1111298"/>
                    <a:pt x="283162" y="1394460"/>
                    <a:pt x="632460" y="139446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36576" y="2219596"/>
              <a:ext cx="821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zh-CN" altLang="en-US" sz="32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35120" y="3468994"/>
            <a:ext cx="1264920" cy="1394460"/>
            <a:chOff x="2514630" y="1863584"/>
            <a:chExt cx="1264920" cy="1394460"/>
          </a:xfrm>
        </p:grpSpPr>
        <p:sp>
          <p:nvSpPr>
            <p:cNvPr id="24" name="任意多边形 23"/>
            <p:cNvSpPr/>
            <p:nvPr/>
          </p:nvSpPr>
          <p:spPr>
            <a:xfrm flipV="1">
              <a:off x="2514630" y="1863584"/>
              <a:ext cx="1264920" cy="1394460"/>
            </a:xfrm>
            <a:custGeom>
              <a:avLst/>
              <a:gdLst>
                <a:gd name="connsiteX0" fmla="*/ 632460 w 1264920"/>
                <a:gd name="connsiteY0" fmla="*/ 1394460 h 1394460"/>
                <a:gd name="connsiteX1" fmla="*/ 1264920 w 1264920"/>
                <a:gd name="connsiteY1" fmla="*/ 762000 h 1394460"/>
                <a:gd name="connsiteX2" fmla="*/ 986075 w 1264920"/>
                <a:gd name="connsiteY2" fmla="*/ 237554 h 1394460"/>
                <a:gd name="connsiteX3" fmla="*/ 885743 w 1264920"/>
                <a:gd name="connsiteY3" fmla="*/ 183096 h 1394460"/>
                <a:gd name="connsiteX4" fmla="*/ 632460 w 1264920"/>
                <a:gd name="connsiteY4" fmla="*/ 0 h 1394460"/>
                <a:gd name="connsiteX5" fmla="*/ 379177 w 1264920"/>
                <a:gd name="connsiteY5" fmla="*/ 183096 h 1394460"/>
                <a:gd name="connsiteX6" fmla="*/ 278846 w 1264920"/>
                <a:gd name="connsiteY6" fmla="*/ 237554 h 1394460"/>
                <a:gd name="connsiteX7" fmla="*/ 0 w 1264920"/>
                <a:gd name="connsiteY7" fmla="*/ 762000 h 1394460"/>
                <a:gd name="connsiteX8" fmla="*/ 632460 w 1264920"/>
                <a:gd name="connsiteY8" fmla="*/ 1394460 h 1394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64920" h="1394460">
                  <a:moveTo>
                    <a:pt x="632460" y="1394460"/>
                  </a:moveTo>
                  <a:cubicBezTo>
                    <a:pt x="981758" y="1394460"/>
                    <a:pt x="1264920" y="1111298"/>
                    <a:pt x="1264920" y="762000"/>
                  </a:cubicBezTo>
                  <a:cubicBezTo>
                    <a:pt x="1264920" y="543689"/>
                    <a:pt x="1154310" y="351212"/>
                    <a:pt x="986075" y="237554"/>
                  </a:cubicBezTo>
                  <a:lnTo>
                    <a:pt x="885743" y="183096"/>
                  </a:lnTo>
                  <a:lnTo>
                    <a:pt x="632460" y="0"/>
                  </a:lnTo>
                  <a:lnTo>
                    <a:pt x="379177" y="183096"/>
                  </a:lnTo>
                  <a:lnTo>
                    <a:pt x="278846" y="237554"/>
                  </a:lnTo>
                  <a:cubicBezTo>
                    <a:pt x="110610" y="351212"/>
                    <a:pt x="0" y="543689"/>
                    <a:pt x="0" y="762000"/>
                  </a:cubicBezTo>
                  <a:cubicBezTo>
                    <a:pt x="0" y="1111298"/>
                    <a:pt x="283162" y="1394460"/>
                    <a:pt x="632460" y="139446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736576" y="2219596"/>
              <a:ext cx="821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zh-CN" altLang="en-US" sz="32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375551" y="2142503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27311" y="2142503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微软雅黑" panose="020B0503020204020204" charset="-122"/>
                <a:ea typeface="微软雅黑" panose="020B0503020204020204" charset="-122"/>
              </a:rPr>
              <a:t>18%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79071" y="2142503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微软雅黑" panose="020B0503020204020204" charset="-122"/>
                <a:ea typeface="微软雅黑" panose="020B0503020204020204" charset="-122"/>
              </a:rPr>
              <a:t>22%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731911" y="3727463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微软雅黑" panose="020B0503020204020204" charset="-122"/>
                <a:ea typeface="微软雅黑" panose="020B0503020204020204" charset="-122"/>
              </a:rPr>
              <a:t>31%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98911" y="3727463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latin typeface="微软雅黑" panose="020B0503020204020204" charset="-122"/>
                <a:ea typeface="微软雅黑" panose="020B0503020204020204" charset="-122"/>
              </a:rPr>
              <a:t>17%</a:t>
            </a:r>
            <a:endParaRPr lang="zh-CN" altLang="en-US" sz="4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9004" y="4876605"/>
            <a:ext cx="1732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 flipV="1">
            <a:off x="876624" y="5317023"/>
            <a:ext cx="601882" cy="45719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9004" y="5317023"/>
            <a:ext cx="10665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decel="146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7760" y="1295400"/>
            <a:ext cx="3322320" cy="332232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360170" y="1527810"/>
            <a:ext cx="2857500" cy="2857500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1016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82490" y="1066145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未来计划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31080" y="1989475"/>
            <a:ext cx="1828800" cy="128885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82490" y="2148840"/>
            <a:ext cx="445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 dirty="0" smtClean="0">
                <a:latin typeface="微软雅黑" panose="020B0503020204020204" charset="-122"/>
                <a:ea typeface="微软雅黑" panose="020B0503020204020204" charset="-122"/>
              </a:rPr>
              <a:t>互联网转型，迫在眉睫</a:t>
            </a:r>
            <a:endParaRPr lang="zh-CN" altLang="en-US" sz="2800" spc="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3395" y="4986804"/>
            <a:ext cx="10665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758690" y="3319697"/>
            <a:ext cx="927417" cy="927417"/>
            <a:chOff x="4758690" y="3411137"/>
            <a:chExt cx="927417" cy="927417"/>
          </a:xfrm>
        </p:grpSpPr>
        <p:sp>
          <p:nvSpPr>
            <p:cNvPr id="24" name="矩形 23"/>
            <p:cNvSpPr/>
            <p:nvPr/>
          </p:nvSpPr>
          <p:spPr>
            <a:xfrm>
              <a:off x="4758690" y="3411137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858605" y="3511052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6" name="组合 25"/>
            <p:cNvGrpSpPr>
              <a:grpSpLocks noChangeAspect="1"/>
            </p:cNvGrpSpPr>
            <p:nvPr/>
          </p:nvGrpSpPr>
          <p:grpSpPr>
            <a:xfrm>
              <a:off x="5112311" y="3658845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27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861810" y="3319697"/>
            <a:ext cx="927417" cy="927417"/>
            <a:chOff x="4758690" y="3411137"/>
            <a:chExt cx="927417" cy="927417"/>
          </a:xfrm>
        </p:grpSpPr>
        <p:sp>
          <p:nvSpPr>
            <p:cNvPr id="33" name="矩形 32"/>
            <p:cNvSpPr/>
            <p:nvPr/>
          </p:nvSpPr>
          <p:spPr>
            <a:xfrm>
              <a:off x="4758690" y="3411137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858605" y="3511052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5112311" y="3658845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36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964930" y="3319697"/>
            <a:ext cx="927417" cy="927417"/>
            <a:chOff x="4758690" y="3411137"/>
            <a:chExt cx="927417" cy="927417"/>
          </a:xfrm>
        </p:grpSpPr>
        <p:sp>
          <p:nvSpPr>
            <p:cNvPr id="41" name="矩形 40"/>
            <p:cNvSpPr/>
            <p:nvPr/>
          </p:nvSpPr>
          <p:spPr>
            <a:xfrm>
              <a:off x="4758690" y="3411137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858605" y="3511052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5112311" y="3658845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44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48" name="矩形 47"/>
          <p:cNvSpPr/>
          <p:nvPr/>
        </p:nvSpPr>
        <p:spPr>
          <a:xfrm>
            <a:off x="0" y="6200775"/>
            <a:ext cx="12192000" cy="658961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582305" y="4330592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互联网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677805" y="4330592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互联网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788545" y="4330592"/>
            <a:ext cx="141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600" dirty="0" smtClean="0">
                <a:latin typeface="微软雅黑" panose="020B0503020204020204" charset="-122"/>
                <a:ea typeface="微软雅黑" panose="020B0503020204020204" charset="-122"/>
              </a:rPr>
              <a:t>互联网</a:t>
            </a:r>
            <a:endParaRPr lang="zh-CN" altLang="en-US" sz="24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19" grpId="0"/>
      <p:bldP spid="20" grpId="0" animBg="1"/>
      <p:bldP spid="21" grpId="0"/>
      <p:bldP spid="22" grpId="0"/>
      <p:bldP spid="49" grpId="0"/>
      <p:bldP spid="50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67211" y="597163"/>
            <a:ext cx="5657578" cy="5663675"/>
          </a:xfrm>
          <a:custGeom>
            <a:avLst/>
            <a:gdLst>
              <a:gd name="connsiteX0" fmla="*/ 0 w 5657578"/>
              <a:gd name="connsiteY0" fmla="*/ 3442402 h 5663675"/>
              <a:gd name="connsiteX1" fmla="*/ 5657578 w 5657578"/>
              <a:gd name="connsiteY1" fmla="*/ 3442402 h 5663675"/>
              <a:gd name="connsiteX2" fmla="*/ 5657578 w 5657578"/>
              <a:gd name="connsiteY2" fmla="*/ 5663675 h 5663675"/>
              <a:gd name="connsiteX3" fmla="*/ 0 w 5657578"/>
              <a:gd name="connsiteY3" fmla="*/ 5663675 h 5663675"/>
              <a:gd name="connsiteX4" fmla="*/ 0 w 5657578"/>
              <a:gd name="connsiteY4" fmla="*/ 0 h 5663675"/>
              <a:gd name="connsiteX5" fmla="*/ 5657578 w 5657578"/>
              <a:gd name="connsiteY5" fmla="*/ 0 h 5663675"/>
              <a:gd name="connsiteX6" fmla="*/ 5657578 w 5657578"/>
              <a:gd name="connsiteY6" fmla="*/ 2134462 h 5663675"/>
              <a:gd name="connsiteX7" fmla="*/ 0 w 5657578"/>
              <a:gd name="connsiteY7" fmla="*/ 2134462 h 566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7578" h="5663675">
                <a:moveTo>
                  <a:pt x="0" y="3442402"/>
                </a:moveTo>
                <a:lnTo>
                  <a:pt x="5657578" y="3442402"/>
                </a:lnTo>
                <a:lnTo>
                  <a:pt x="5657578" y="5663675"/>
                </a:lnTo>
                <a:lnTo>
                  <a:pt x="0" y="5663675"/>
                </a:lnTo>
                <a:close/>
                <a:moveTo>
                  <a:pt x="0" y="0"/>
                </a:moveTo>
                <a:lnTo>
                  <a:pt x="5657578" y="0"/>
                </a:lnTo>
                <a:lnTo>
                  <a:pt x="5657578" y="2134462"/>
                </a:lnTo>
                <a:lnTo>
                  <a:pt x="0" y="2134462"/>
                </a:lnTo>
                <a:close/>
              </a:path>
            </a:pathLst>
          </a:custGeom>
        </p:spPr>
      </p:pic>
      <p:sp>
        <p:nvSpPr>
          <p:cNvPr id="5" name="椭圆 4"/>
          <p:cNvSpPr/>
          <p:nvPr/>
        </p:nvSpPr>
        <p:spPr>
          <a:xfrm>
            <a:off x="3786851" y="1119851"/>
            <a:ext cx="4618299" cy="46182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598289" y="2059778"/>
            <a:ext cx="995423" cy="995423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49838" y="3055201"/>
            <a:ext cx="3692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 smtClean="0">
                <a:latin typeface="微软雅黑" panose="020B0503020204020204" charset="-122"/>
                <a:ea typeface="微软雅黑" panose="020B0503020204020204" charset="-122"/>
              </a:rPr>
              <a:t>选择我们</a:t>
            </a:r>
            <a:endParaRPr lang="en-US" altLang="zh-CN" sz="4000" spc="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4000" spc="600" dirty="0" smtClean="0">
                <a:latin typeface="微软雅黑" panose="020B0503020204020204" charset="-122"/>
                <a:ea typeface="微软雅黑" panose="020B0503020204020204" charset="-122"/>
              </a:rPr>
              <a:t>发展平台福利</a:t>
            </a:r>
            <a:endParaRPr lang="zh-CN" altLang="en-US" sz="40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17397" y="4336558"/>
            <a:ext cx="375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latin typeface="微软雅黑" panose="020B0503020204020204" charset="-122"/>
                <a:ea typeface="微软雅黑" panose="020B0503020204020204" charset="-122"/>
              </a:rPr>
              <a:t>WECOME TO JOIN US</a:t>
            </a:r>
            <a:endParaRPr lang="zh-CN" altLang="en-US" sz="2400" spc="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decel="16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00"/>
                            </p:stCondLst>
                            <p:childTnLst>
                              <p:par>
                                <p:cTn id="29" presetID="2" presetClass="entr" presetSubtype="1" decel="16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1566153"/>
            <a:ext cx="5652233" cy="317938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651770" y="1566153"/>
            <a:ext cx="6540230" cy="3179381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2632" y="19556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企业文化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68502" y="2140180"/>
            <a:ext cx="3677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团队协助</a:t>
            </a:r>
            <a:endParaRPr lang="zh-CN" altLang="en-US" sz="6000" b="1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49761" y="3155843"/>
            <a:ext cx="1828800" cy="128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3029" y="3424580"/>
            <a:ext cx="3330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3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互相帮助、共同进步</a:t>
            </a:r>
            <a:endParaRPr lang="zh-CN" altLang="en-US" sz="2400" spc="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33029" y="3920692"/>
            <a:ext cx="5217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3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团队精神，努力进步，乐观工作</a:t>
            </a:r>
            <a:endParaRPr lang="zh-CN" altLang="en-US" sz="2400" spc="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3395" y="4986804"/>
            <a:ext cx="10665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200775"/>
            <a:ext cx="12192000" cy="658961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2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49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49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1050865" y="1144675"/>
            <a:ext cx="3045767" cy="2284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4096632" y="3429000"/>
            <a:ext cx="3045767" cy="22843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24" y="3428999"/>
            <a:ext cx="2720008" cy="18135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96632" y="1615434"/>
            <a:ext cx="2720008" cy="18135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295062" y="1664839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环境展示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43652" y="2588169"/>
            <a:ext cx="1828800" cy="128885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1363" y="2747832"/>
            <a:ext cx="429977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480560"/>
            <a:ext cx="12192000" cy="239441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31520" y="1097280"/>
            <a:ext cx="6111241" cy="4587240"/>
            <a:chOff x="731520" y="1097280"/>
            <a:chExt cx="6111241" cy="4587240"/>
          </a:xfrm>
        </p:grpSpPr>
        <p:sp>
          <p:nvSpPr>
            <p:cNvPr id="16" name="任意多边形 15"/>
            <p:cNvSpPr/>
            <p:nvPr/>
          </p:nvSpPr>
          <p:spPr>
            <a:xfrm>
              <a:off x="731520" y="1097280"/>
              <a:ext cx="6111240" cy="487680"/>
            </a:xfrm>
            <a:custGeom>
              <a:avLst/>
              <a:gdLst>
                <a:gd name="connsiteX0" fmla="*/ 243843 w 6111240"/>
                <a:gd name="connsiteY0" fmla="*/ 0 h 487680"/>
                <a:gd name="connsiteX1" fmla="*/ 5867397 w 6111240"/>
                <a:gd name="connsiteY1" fmla="*/ 0 h 487680"/>
                <a:gd name="connsiteX2" fmla="*/ 6111240 w 6111240"/>
                <a:gd name="connsiteY2" fmla="*/ 243843 h 487680"/>
                <a:gd name="connsiteX3" fmla="*/ 6111240 w 6111240"/>
                <a:gd name="connsiteY3" fmla="*/ 487680 h 487680"/>
                <a:gd name="connsiteX4" fmla="*/ 0 w 6111240"/>
                <a:gd name="connsiteY4" fmla="*/ 487680 h 487680"/>
                <a:gd name="connsiteX5" fmla="*/ 0 w 6111240"/>
                <a:gd name="connsiteY5" fmla="*/ 243843 h 487680"/>
                <a:gd name="connsiteX6" fmla="*/ 243843 w 6111240"/>
                <a:gd name="connsiteY6" fmla="*/ 0 h 48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1240" h="487680">
                  <a:moveTo>
                    <a:pt x="243843" y="0"/>
                  </a:moveTo>
                  <a:lnTo>
                    <a:pt x="5867397" y="0"/>
                  </a:lnTo>
                  <a:cubicBezTo>
                    <a:pt x="6002068" y="0"/>
                    <a:pt x="6111240" y="109172"/>
                    <a:pt x="6111240" y="243843"/>
                  </a:cubicBezTo>
                  <a:lnTo>
                    <a:pt x="6111240" y="487680"/>
                  </a:lnTo>
                  <a:lnTo>
                    <a:pt x="0" y="487680"/>
                  </a:lnTo>
                  <a:lnTo>
                    <a:pt x="0" y="243843"/>
                  </a:lnTo>
                  <a:cubicBezTo>
                    <a:pt x="0" y="109172"/>
                    <a:pt x="109172" y="0"/>
                    <a:pt x="2438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8" name="直接连接符 17"/>
            <p:cNvCxnSpPr>
              <a:stCxn id="16" idx="4"/>
              <a:endCxn id="16" idx="3"/>
            </p:cNvCxnSpPr>
            <p:nvPr/>
          </p:nvCxnSpPr>
          <p:spPr>
            <a:xfrm>
              <a:off x="731520" y="1584960"/>
              <a:ext cx="6111240" cy="0"/>
            </a:xfrm>
            <a:prstGeom prst="line">
              <a:avLst/>
            </a:prstGeom>
            <a:ln w="38100">
              <a:solidFill>
                <a:srgbClr val="FF74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视频"/>
            <p:cNvGrpSpPr/>
            <p:nvPr/>
          </p:nvGrpSpPr>
          <p:grpSpPr>
            <a:xfrm>
              <a:off x="6458674" y="1245870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0" name="矩形5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微软雅黑" panose="020B0503020204020204" charset="-122"/>
                </a:endParaRPr>
              </a:p>
            </p:txBody>
          </p:sp>
          <p:sp>
            <p:nvSpPr>
              <p:cNvPr id="21" name="矩形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微软雅黑" panose="020B0503020204020204" charset="-122"/>
                </a:endParaRPr>
              </a:p>
            </p:txBody>
          </p:sp>
          <p:sp>
            <p:nvSpPr>
              <p:cNvPr id="22" name="矩形3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latin typeface="微软雅黑" panose="020B0503020204020204" charset="-122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1082040" y="1226820"/>
              <a:ext cx="228600" cy="228600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440855" y="1226820"/>
              <a:ext cx="228600" cy="228600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799670" y="1226820"/>
              <a:ext cx="228600" cy="228600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1521" y="1603506"/>
              <a:ext cx="6111240" cy="4081014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7193280" y="1954269"/>
            <a:ext cx="4528376" cy="892552"/>
            <a:chOff x="7193280" y="1954269"/>
            <a:chExt cx="4528376" cy="892552"/>
          </a:xfrm>
        </p:grpSpPr>
        <p:sp>
          <p:nvSpPr>
            <p:cNvPr id="27" name="椭圆 26"/>
            <p:cNvSpPr/>
            <p:nvPr/>
          </p:nvSpPr>
          <p:spPr>
            <a:xfrm>
              <a:off x="7193280" y="2081128"/>
              <a:ext cx="228600" cy="228600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421880" y="1954269"/>
              <a:ext cx="429977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93280" y="3203949"/>
            <a:ext cx="4528376" cy="892552"/>
            <a:chOff x="7193280" y="1954269"/>
            <a:chExt cx="4528376" cy="892552"/>
          </a:xfrm>
        </p:grpSpPr>
        <p:sp>
          <p:nvSpPr>
            <p:cNvPr id="31" name="椭圆 30"/>
            <p:cNvSpPr/>
            <p:nvPr/>
          </p:nvSpPr>
          <p:spPr>
            <a:xfrm>
              <a:off x="7193280" y="2081128"/>
              <a:ext cx="228600" cy="228600"/>
            </a:xfrm>
            <a:prstGeom prst="ellipse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421880" y="1954269"/>
              <a:ext cx="429977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7193280" y="4724609"/>
            <a:ext cx="234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82282" y="4832609"/>
            <a:ext cx="455885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浮夸轻薄，</a:t>
            </a:r>
            <a:r>
              <a:rPr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宠辱不惊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082282" y="96751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企业荣誉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1" decel="2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99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99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99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99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3" grpId="0" animBg="1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028700" y="1345585"/>
            <a:ext cx="2103120" cy="3261360"/>
          </a:xfrm>
          <a:prstGeom prst="roundRect">
            <a:avLst>
              <a:gd name="adj" fmla="val 15218"/>
            </a:avLst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705860" y="1345585"/>
            <a:ext cx="2103120" cy="3261360"/>
          </a:xfrm>
          <a:prstGeom prst="roundRect">
            <a:avLst>
              <a:gd name="adj" fmla="val 15218"/>
            </a:avLst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383020" y="1345585"/>
            <a:ext cx="2103120" cy="3261360"/>
          </a:xfrm>
          <a:prstGeom prst="roundRect">
            <a:avLst>
              <a:gd name="adj" fmla="val 15218"/>
            </a:avLst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060180" y="1345585"/>
            <a:ext cx="2103120" cy="3261360"/>
          </a:xfrm>
          <a:prstGeom prst="roundRect">
            <a:avLst>
              <a:gd name="adj" fmla="val 15218"/>
            </a:avLst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1767840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9602" y="422255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薪酬福利</a:t>
            </a:r>
            <a:endParaRPr lang="zh-CN" altLang="en-US" sz="5400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89661" y="1965960"/>
            <a:ext cx="2103120" cy="2409349"/>
            <a:chOff x="1089661" y="1965960"/>
            <a:chExt cx="2103120" cy="2409349"/>
          </a:xfrm>
        </p:grpSpPr>
        <p:sp>
          <p:nvSpPr>
            <p:cNvPr id="9" name="文本框 8"/>
            <p:cNvSpPr txBox="1"/>
            <p:nvPr/>
          </p:nvSpPr>
          <p:spPr>
            <a:xfrm>
              <a:off x="1264920" y="1965960"/>
              <a:ext cx="1722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基本工资</a:t>
              </a:r>
              <a:endParaRPr lang="zh-CN" altLang="en-US" sz="24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89661" y="2282428"/>
              <a:ext cx="210312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的信仰不急</a:t>
              </a:r>
              <a:endParaRPr lang="en-US" altLang="zh-CN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66821" y="1965960"/>
            <a:ext cx="2103120" cy="2409349"/>
            <a:chOff x="1089661" y="1965960"/>
            <a:chExt cx="2103120" cy="2409349"/>
          </a:xfrm>
        </p:grpSpPr>
        <p:sp>
          <p:nvSpPr>
            <p:cNvPr id="13" name="文本框 12"/>
            <p:cNvSpPr txBox="1"/>
            <p:nvPr/>
          </p:nvSpPr>
          <p:spPr>
            <a:xfrm>
              <a:off x="1264920" y="1965960"/>
              <a:ext cx="1722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绩效工资</a:t>
              </a:r>
              <a:endParaRPr lang="zh-CN" altLang="en-US" sz="24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89661" y="2282428"/>
              <a:ext cx="210312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的信仰不急</a:t>
              </a:r>
              <a:endParaRPr lang="en-US" altLang="zh-CN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43981" y="1965960"/>
            <a:ext cx="2103120" cy="2409349"/>
            <a:chOff x="1089661" y="1965960"/>
            <a:chExt cx="2103120" cy="2409349"/>
          </a:xfrm>
        </p:grpSpPr>
        <p:sp>
          <p:nvSpPr>
            <p:cNvPr id="16" name="文本框 15"/>
            <p:cNvSpPr txBox="1"/>
            <p:nvPr/>
          </p:nvSpPr>
          <p:spPr>
            <a:xfrm>
              <a:off x="1264920" y="1965960"/>
              <a:ext cx="1722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年末奖金</a:t>
              </a:r>
              <a:endParaRPr lang="zh-CN" altLang="en-US" sz="24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89661" y="2282428"/>
              <a:ext cx="210312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的信仰不急</a:t>
              </a:r>
              <a:endParaRPr lang="en-US" altLang="zh-CN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21141" y="1965960"/>
            <a:ext cx="2103120" cy="2409349"/>
            <a:chOff x="1089661" y="1965960"/>
            <a:chExt cx="2103120" cy="2409349"/>
          </a:xfrm>
        </p:grpSpPr>
        <p:sp>
          <p:nvSpPr>
            <p:cNvPr id="19" name="文本框 18"/>
            <p:cNvSpPr txBox="1"/>
            <p:nvPr/>
          </p:nvSpPr>
          <p:spPr>
            <a:xfrm>
              <a:off x="1264920" y="1965960"/>
              <a:ext cx="1722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竞赛奖金</a:t>
              </a:r>
              <a:endParaRPr lang="zh-CN" altLang="en-US" sz="2400" spc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89661" y="2282428"/>
              <a:ext cx="2103120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latin typeface="微软雅黑" panose="020B0503020204020204" charset="-122"/>
                  <a:ea typeface="微软雅黑" panose="020B0503020204020204" charset="-122"/>
                </a:rPr>
                <a:t>的信仰不急</a:t>
              </a:r>
              <a:endParaRPr lang="en-US" altLang="zh-CN" dirty="0" smtClean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63395" y="4986804"/>
            <a:ext cx="10665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2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" grpId="0" animBg="1"/>
      <p:bldP spid="3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2632" y="19556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发展通道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0" y="1798320"/>
            <a:ext cx="6096000" cy="2331720"/>
          </a:xfrm>
          <a:custGeom>
            <a:avLst/>
            <a:gdLst>
              <a:gd name="connsiteX0" fmla="*/ 0 w 6096000"/>
              <a:gd name="connsiteY0" fmla="*/ 0 h 2331720"/>
              <a:gd name="connsiteX1" fmla="*/ 5081551 w 6096000"/>
              <a:gd name="connsiteY1" fmla="*/ 0 h 2331720"/>
              <a:gd name="connsiteX2" fmla="*/ 6096000 w 6096000"/>
              <a:gd name="connsiteY2" fmla="*/ 2331720 h 2331720"/>
              <a:gd name="connsiteX3" fmla="*/ 0 w 6096000"/>
              <a:gd name="connsiteY3" fmla="*/ 2331720 h 233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331720">
                <a:moveTo>
                  <a:pt x="0" y="0"/>
                </a:moveTo>
                <a:lnTo>
                  <a:pt x="5081551" y="0"/>
                </a:lnTo>
                <a:lnTo>
                  <a:pt x="6096000" y="2331720"/>
                </a:lnTo>
                <a:lnTo>
                  <a:pt x="0" y="2331720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flipH="1">
            <a:off x="5257800" y="2255520"/>
            <a:ext cx="6934200" cy="2346960"/>
          </a:xfrm>
          <a:custGeom>
            <a:avLst/>
            <a:gdLst>
              <a:gd name="connsiteX0" fmla="*/ 0 w 6096000"/>
              <a:gd name="connsiteY0" fmla="*/ 0 h 2331720"/>
              <a:gd name="connsiteX1" fmla="*/ 5081551 w 6096000"/>
              <a:gd name="connsiteY1" fmla="*/ 0 h 2331720"/>
              <a:gd name="connsiteX2" fmla="*/ 6096000 w 6096000"/>
              <a:gd name="connsiteY2" fmla="*/ 2331720 h 2331720"/>
              <a:gd name="connsiteX3" fmla="*/ 0 w 6096000"/>
              <a:gd name="connsiteY3" fmla="*/ 2331720 h 2331720"/>
              <a:gd name="connsiteX0-1" fmla="*/ 0 w 7123711"/>
              <a:gd name="connsiteY0-2" fmla="*/ 15240 h 2346960"/>
              <a:gd name="connsiteX1-3" fmla="*/ 7123711 w 7123711"/>
              <a:gd name="connsiteY1-4" fmla="*/ 0 h 2346960"/>
              <a:gd name="connsiteX2-5" fmla="*/ 6096000 w 7123711"/>
              <a:gd name="connsiteY2-6" fmla="*/ 2346960 h 2346960"/>
              <a:gd name="connsiteX3-7" fmla="*/ 0 w 7123711"/>
              <a:gd name="connsiteY3-8" fmla="*/ 2346960 h 2346960"/>
              <a:gd name="connsiteX4" fmla="*/ 0 w 7123711"/>
              <a:gd name="connsiteY4" fmla="*/ 15240 h 23469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7123711" h="2346960">
                <a:moveTo>
                  <a:pt x="0" y="15240"/>
                </a:moveTo>
                <a:lnTo>
                  <a:pt x="7123711" y="0"/>
                </a:lnTo>
                <a:lnTo>
                  <a:pt x="6096000" y="2346960"/>
                </a:lnTo>
                <a:lnTo>
                  <a:pt x="0" y="2346960"/>
                </a:lnTo>
                <a:lnTo>
                  <a:pt x="0" y="15240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57800" y="2162344"/>
            <a:ext cx="6933600" cy="138896"/>
          </a:xfrm>
          <a:prstGeom prst="rect">
            <a:avLst/>
          </a:prstGeom>
          <a:solidFill>
            <a:srgbClr val="FF743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127436"/>
            <a:ext cx="6094800" cy="138896"/>
          </a:xfrm>
          <a:prstGeom prst="rect">
            <a:avLst/>
          </a:prstGeom>
          <a:solidFill>
            <a:srgbClr val="FF743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8660" y="2990330"/>
            <a:ext cx="384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行政通道</a:t>
            </a:r>
            <a:endParaRPr lang="zh-CN" altLang="en-US" sz="6000" b="1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176260" y="3586817"/>
            <a:ext cx="384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专业通道</a:t>
            </a:r>
            <a:endParaRPr lang="zh-CN" altLang="en-US" sz="6000" b="1" spc="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89903" y="4387775"/>
            <a:ext cx="56048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政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11240" y="4845586"/>
            <a:ext cx="56048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人，有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浮夸轻薄，宠辱不惊。小政设计，欢迎购买，小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政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" decel="2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49"/>
                            </p:stCondLst>
                            <p:childTnLst>
                              <p:par>
                                <p:cTn id="27" presetID="2" presetClass="entr" presetSubtype="1" decel="2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99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99"/>
                            </p:stCondLst>
                            <p:childTnLst>
                              <p:par>
                                <p:cTn id="3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267211" y="597163"/>
            <a:ext cx="5657578" cy="5663675"/>
          </a:xfrm>
          <a:custGeom>
            <a:avLst/>
            <a:gdLst>
              <a:gd name="connsiteX0" fmla="*/ 0 w 5657578"/>
              <a:gd name="connsiteY0" fmla="*/ 3442402 h 5663675"/>
              <a:gd name="connsiteX1" fmla="*/ 5657578 w 5657578"/>
              <a:gd name="connsiteY1" fmla="*/ 3442402 h 5663675"/>
              <a:gd name="connsiteX2" fmla="*/ 5657578 w 5657578"/>
              <a:gd name="connsiteY2" fmla="*/ 5663675 h 5663675"/>
              <a:gd name="connsiteX3" fmla="*/ 0 w 5657578"/>
              <a:gd name="connsiteY3" fmla="*/ 5663675 h 5663675"/>
              <a:gd name="connsiteX4" fmla="*/ 0 w 5657578"/>
              <a:gd name="connsiteY4" fmla="*/ 0 h 5663675"/>
              <a:gd name="connsiteX5" fmla="*/ 5657578 w 5657578"/>
              <a:gd name="connsiteY5" fmla="*/ 0 h 5663675"/>
              <a:gd name="connsiteX6" fmla="*/ 5657578 w 5657578"/>
              <a:gd name="connsiteY6" fmla="*/ 2134462 h 5663675"/>
              <a:gd name="connsiteX7" fmla="*/ 0 w 5657578"/>
              <a:gd name="connsiteY7" fmla="*/ 2134462 h 566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7578" h="5663675">
                <a:moveTo>
                  <a:pt x="0" y="3442402"/>
                </a:moveTo>
                <a:lnTo>
                  <a:pt x="5657578" y="3442402"/>
                </a:lnTo>
                <a:lnTo>
                  <a:pt x="5657578" y="5663675"/>
                </a:lnTo>
                <a:lnTo>
                  <a:pt x="0" y="5663675"/>
                </a:lnTo>
                <a:close/>
                <a:moveTo>
                  <a:pt x="0" y="0"/>
                </a:moveTo>
                <a:lnTo>
                  <a:pt x="5657578" y="0"/>
                </a:lnTo>
                <a:lnTo>
                  <a:pt x="5657578" y="2134462"/>
                </a:lnTo>
                <a:lnTo>
                  <a:pt x="0" y="2134462"/>
                </a:lnTo>
                <a:close/>
              </a:path>
            </a:pathLst>
          </a:custGeom>
        </p:spPr>
      </p:pic>
      <p:sp>
        <p:nvSpPr>
          <p:cNvPr id="5" name="椭圆 4"/>
          <p:cNvSpPr/>
          <p:nvPr/>
        </p:nvSpPr>
        <p:spPr>
          <a:xfrm>
            <a:off x="3786851" y="1119851"/>
            <a:ext cx="4618299" cy="46182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598289" y="2059778"/>
            <a:ext cx="995423" cy="995423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49838" y="3055201"/>
            <a:ext cx="3692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600" dirty="0" smtClean="0">
                <a:latin typeface="微软雅黑" panose="020B0503020204020204" charset="-122"/>
                <a:ea typeface="微软雅黑" panose="020B0503020204020204" charset="-122"/>
              </a:rPr>
              <a:t>加入我们</a:t>
            </a:r>
            <a:endParaRPr lang="en-US" altLang="zh-CN" sz="4000" spc="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4000" spc="600" dirty="0" smtClean="0">
                <a:latin typeface="微软雅黑" panose="020B0503020204020204" charset="-122"/>
                <a:ea typeface="微软雅黑" panose="020B0503020204020204" charset="-122"/>
              </a:rPr>
              <a:t>岗位要求应聘</a:t>
            </a:r>
            <a:endParaRPr lang="zh-CN" altLang="en-US" sz="4000" spc="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17397" y="4336558"/>
            <a:ext cx="375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300" dirty="0" smtClean="0">
                <a:latin typeface="微软雅黑" panose="020B0503020204020204" charset="-122"/>
                <a:ea typeface="微软雅黑" panose="020B0503020204020204" charset="-122"/>
              </a:rPr>
              <a:t>WECOME TO JOIN US</a:t>
            </a:r>
            <a:endParaRPr lang="zh-CN" altLang="en-US" sz="2400" spc="3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decel="16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00"/>
                            </p:stCondLst>
                            <p:childTnLst>
                              <p:par>
                                <p:cTn id="29" presetID="2" presetClass="entr" presetSubtype="1" decel="16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8076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6200000">
            <a:off x="2673448" y="3296552"/>
            <a:ext cx="6984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42202" y="92179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需求岗位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68440" y="2211840"/>
            <a:ext cx="1217160" cy="12171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人事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359140" y="2211840"/>
            <a:ext cx="1217160" cy="12171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综合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0149840" y="2211840"/>
            <a:ext cx="1217160" cy="12171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技术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8440" y="4436880"/>
            <a:ext cx="1217160" cy="12171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前台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359140" y="4436880"/>
            <a:ext cx="1217160" cy="12171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销售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149840" y="4436880"/>
            <a:ext cx="1217160" cy="12171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服务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decel="22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49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4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49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49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49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15"/>
          <p:cNvSpPr/>
          <p:nvPr/>
        </p:nvSpPr>
        <p:spPr>
          <a:xfrm>
            <a:off x="-351693" y="6005269"/>
            <a:ext cx="4581270" cy="637287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3" name="直角三角形 22"/>
          <p:cNvSpPr/>
          <p:nvPr/>
        </p:nvSpPr>
        <p:spPr>
          <a:xfrm rot="10800000">
            <a:off x="3735271" y="4384426"/>
            <a:ext cx="494307" cy="2258131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rgbClr val="FF4A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4" name="直角三角形 5"/>
          <p:cNvSpPr/>
          <p:nvPr/>
        </p:nvSpPr>
        <p:spPr>
          <a:xfrm rot="10800000">
            <a:off x="3735271" y="4384425"/>
            <a:ext cx="3156264" cy="637287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4600136" y="720434"/>
                </a:moveTo>
                <a:lnTo>
                  <a:pt x="3879703" y="720434"/>
                </a:lnTo>
                <a:lnTo>
                  <a:pt x="3879702" y="720434"/>
                </a:lnTo>
                <a:lnTo>
                  <a:pt x="707423" y="720434"/>
                </a:lnTo>
                <a:lnTo>
                  <a:pt x="0" y="13011"/>
                </a:lnTo>
                <a:lnTo>
                  <a:pt x="0" y="0"/>
                </a:lnTo>
                <a:lnTo>
                  <a:pt x="3879702" y="0"/>
                </a:lnTo>
                <a:lnTo>
                  <a:pt x="3879703" y="0"/>
                </a:lnTo>
                <a:lnTo>
                  <a:pt x="3879703" y="1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5" name="直角三角形 9"/>
          <p:cNvSpPr/>
          <p:nvPr/>
        </p:nvSpPr>
        <p:spPr>
          <a:xfrm rot="10800000">
            <a:off x="6397228" y="2763581"/>
            <a:ext cx="494307" cy="2258131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rgbClr val="FF4A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6" name="正方形8"/>
          <p:cNvSpPr/>
          <p:nvPr/>
        </p:nvSpPr>
        <p:spPr>
          <a:xfrm>
            <a:off x="6397226" y="2763581"/>
            <a:ext cx="3156264" cy="637287"/>
          </a:xfrm>
          <a:custGeom>
            <a:avLst/>
            <a:gdLst/>
            <a:ahLst/>
            <a:cxnLst/>
            <a:rect l="l" t="t" r="r" b="b"/>
            <a:pathLst>
              <a:path w="4600136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3898149" y="0"/>
                </a:lnTo>
                <a:lnTo>
                  <a:pt x="4600136" y="701987"/>
                </a:lnTo>
                <a:lnTo>
                  <a:pt x="4600136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7" name="直角三角形 13"/>
          <p:cNvSpPr/>
          <p:nvPr/>
        </p:nvSpPr>
        <p:spPr>
          <a:xfrm rot="10800000">
            <a:off x="9059184" y="1142738"/>
            <a:ext cx="494307" cy="2258131"/>
          </a:xfrm>
          <a:custGeom>
            <a:avLst/>
            <a:gdLst/>
            <a:ahLst/>
            <a:cxnLst/>
            <a:rect l="l" t="t" r="r" b="b"/>
            <a:pathLst>
              <a:path w="720434" h="2552751">
                <a:moveTo>
                  <a:pt x="720433" y="2552751"/>
                </a:moveTo>
                <a:lnTo>
                  <a:pt x="0" y="2552751"/>
                </a:lnTo>
                <a:lnTo>
                  <a:pt x="0" y="720434"/>
                </a:lnTo>
                <a:lnTo>
                  <a:pt x="0" y="0"/>
                </a:lnTo>
                <a:lnTo>
                  <a:pt x="720434" y="720434"/>
                </a:lnTo>
                <a:lnTo>
                  <a:pt x="720433" y="720434"/>
                </a:lnTo>
                <a:close/>
              </a:path>
            </a:pathLst>
          </a:custGeom>
          <a:solidFill>
            <a:srgbClr val="FF4A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8" name="正方形"/>
          <p:cNvSpPr/>
          <p:nvPr/>
        </p:nvSpPr>
        <p:spPr>
          <a:xfrm>
            <a:off x="9059183" y="1142737"/>
            <a:ext cx="3156263" cy="637287"/>
          </a:xfrm>
          <a:custGeom>
            <a:avLst/>
            <a:gdLst/>
            <a:ahLst/>
            <a:cxnLst/>
            <a:rect l="l" t="t" r="r" b="b"/>
            <a:pathLst>
              <a:path w="4600135" h="720434">
                <a:moveTo>
                  <a:pt x="0" y="0"/>
                </a:moveTo>
                <a:lnTo>
                  <a:pt x="720433" y="0"/>
                </a:lnTo>
                <a:lnTo>
                  <a:pt x="720434" y="0"/>
                </a:lnTo>
                <a:lnTo>
                  <a:pt x="4600135" y="0"/>
                </a:lnTo>
                <a:lnTo>
                  <a:pt x="4600135" y="720434"/>
                </a:lnTo>
                <a:lnTo>
                  <a:pt x="720434" y="720434"/>
                </a:lnTo>
                <a:lnTo>
                  <a:pt x="720433" y="720434"/>
                </a:lnTo>
                <a:lnTo>
                  <a:pt x="720433" y="720433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9" name="直角三角形 26"/>
          <p:cNvSpPr/>
          <p:nvPr/>
        </p:nvSpPr>
        <p:spPr>
          <a:xfrm>
            <a:off x="5926853" y="4384425"/>
            <a:ext cx="963955" cy="637287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10" name="直角三角形 26"/>
          <p:cNvSpPr/>
          <p:nvPr/>
        </p:nvSpPr>
        <p:spPr>
          <a:xfrm>
            <a:off x="3253292" y="6005269"/>
            <a:ext cx="963955" cy="637287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11" name="直角三角形 26"/>
          <p:cNvSpPr/>
          <p:nvPr/>
        </p:nvSpPr>
        <p:spPr>
          <a:xfrm>
            <a:off x="8589406" y="2759541"/>
            <a:ext cx="963955" cy="637287"/>
          </a:xfrm>
          <a:custGeom>
            <a:avLst/>
            <a:gdLst/>
            <a:ahLst/>
            <a:cxnLst/>
            <a:rect l="l" t="t" r="r" b="b"/>
            <a:pathLst>
              <a:path w="1404929" h="720434">
                <a:moveTo>
                  <a:pt x="684495" y="0"/>
                </a:moveTo>
                <a:lnTo>
                  <a:pt x="684496" y="1"/>
                </a:lnTo>
                <a:lnTo>
                  <a:pt x="685961" y="1"/>
                </a:lnTo>
                <a:lnTo>
                  <a:pt x="685961" y="1466"/>
                </a:lnTo>
                <a:lnTo>
                  <a:pt x="1404929" y="720434"/>
                </a:lnTo>
                <a:lnTo>
                  <a:pt x="1403863" y="720434"/>
                </a:lnTo>
                <a:lnTo>
                  <a:pt x="0" y="1"/>
                </a:lnTo>
                <a:lnTo>
                  <a:pt x="684495" y="1"/>
                </a:ln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2632" y="19556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latin typeface="微软雅黑" panose="020B0503020204020204" charset="-122"/>
                <a:ea typeface="微软雅黑" panose="020B0503020204020204" charset="-122"/>
              </a:rPr>
              <a:t>任职流程</a:t>
            </a:r>
            <a:endParaRPr lang="zh-CN" altLang="en-US" sz="5400" spc="600" dirty="0">
              <a:solidFill>
                <a:srgbClr val="F04D1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445754" y="5278137"/>
            <a:ext cx="4872830" cy="1015663"/>
            <a:chOff x="4445754" y="5278137"/>
            <a:chExt cx="4872830" cy="1015663"/>
          </a:xfrm>
        </p:grpSpPr>
        <p:sp>
          <p:nvSpPr>
            <p:cNvPr id="15" name="文本框 14"/>
            <p:cNvSpPr txBox="1"/>
            <p:nvPr/>
          </p:nvSpPr>
          <p:spPr>
            <a:xfrm>
              <a:off x="4445754" y="5278137"/>
              <a:ext cx="12844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spc="600" dirty="0" smtClean="0"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6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90898" y="5278137"/>
              <a:ext cx="4027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spc="600" dirty="0" smtClean="0">
                  <a:latin typeface="微软雅黑" panose="020B0503020204020204" charset="-122"/>
                  <a:ea typeface="微软雅黑" panose="020B0503020204020204" charset="-122"/>
                </a:rPr>
                <a:t>简历投递</a:t>
              </a:r>
              <a:endParaRPr lang="zh-CN" altLang="en-US" sz="6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83800" y="3750984"/>
            <a:ext cx="4965425" cy="1015663"/>
            <a:chOff x="6983800" y="3750984"/>
            <a:chExt cx="4965425" cy="1015663"/>
          </a:xfrm>
        </p:grpSpPr>
        <p:sp>
          <p:nvSpPr>
            <p:cNvPr id="17" name="文本框 16"/>
            <p:cNvSpPr txBox="1"/>
            <p:nvPr/>
          </p:nvSpPr>
          <p:spPr>
            <a:xfrm>
              <a:off x="6983800" y="3750984"/>
              <a:ext cx="12844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spc="600" dirty="0" smtClean="0"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6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921539" y="3750984"/>
              <a:ext cx="40276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spc="600" dirty="0" smtClean="0">
                  <a:latin typeface="微软雅黑" panose="020B0503020204020204" charset="-122"/>
                  <a:ea typeface="微软雅黑" panose="020B0503020204020204" charset="-122"/>
                </a:rPr>
                <a:t>校园宣讲</a:t>
              </a:r>
              <a:endParaRPr lang="zh-CN" altLang="en-US" sz="6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98194" y="2125905"/>
            <a:ext cx="2759396" cy="1061963"/>
            <a:chOff x="9498194" y="2125905"/>
            <a:chExt cx="2759396" cy="1061963"/>
          </a:xfrm>
        </p:grpSpPr>
        <p:sp>
          <p:nvSpPr>
            <p:cNvPr id="19" name="文本框 18"/>
            <p:cNvSpPr txBox="1"/>
            <p:nvPr/>
          </p:nvSpPr>
          <p:spPr>
            <a:xfrm>
              <a:off x="9498194" y="2125905"/>
              <a:ext cx="11903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spc="600" dirty="0" smtClean="0"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6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391438" y="2172205"/>
              <a:ext cx="18661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spc="600" dirty="0" smtClean="0">
                  <a:latin typeface="微软雅黑" panose="020B0503020204020204" charset="-122"/>
                  <a:ea typeface="微软雅黑" panose="020B0503020204020204" charset="-122"/>
                </a:rPr>
                <a:t>录用</a:t>
              </a:r>
              <a:endParaRPr lang="zh-CN" altLang="en-US" sz="6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8789" y="4349338"/>
            <a:ext cx="3026480" cy="1269238"/>
            <a:chOff x="708789" y="4349338"/>
            <a:chExt cx="3026480" cy="1269238"/>
          </a:xfrm>
        </p:grpSpPr>
        <p:sp>
          <p:nvSpPr>
            <p:cNvPr id="21" name="文本框 20"/>
            <p:cNvSpPr txBox="1"/>
            <p:nvPr/>
          </p:nvSpPr>
          <p:spPr>
            <a:xfrm>
              <a:off x="2002720" y="4349338"/>
              <a:ext cx="17325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08789" y="4726024"/>
              <a:ext cx="302054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有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453640" y="1148682"/>
            <a:ext cx="6639495" cy="1269238"/>
            <a:chOff x="2453640" y="1148682"/>
            <a:chExt cx="6639495" cy="1269238"/>
          </a:xfrm>
        </p:grpSpPr>
        <p:sp>
          <p:nvSpPr>
            <p:cNvPr id="23" name="文本框 22"/>
            <p:cNvSpPr txBox="1"/>
            <p:nvPr/>
          </p:nvSpPr>
          <p:spPr>
            <a:xfrm>
              <a:off x="7360586" y="1148682"/>
              <a:ext cx="17325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453640" y="1525368"/>
              <a:ext cx="6633561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的信仰不急功近利，不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浮夸轻薄，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宠辱不惊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8789" y="2706520"/>
            <a:ext cx="5727276" cy="1269238"/>
            <a:chOff x="708789" y="2706520"/>
            <a:chExt cx="5727276" cy="1269238"/>
          </a:xfrm>
        </p:grpSpPr>
        <p:sp>
          <p:nvSpPr>
            <p:cNvPr id="25" name="文本框 24"/>
            <p:cNvSpPr txBox="1"/>
            <p:nvPr/>
          </p:nvSpPr>
          <p:spPr>
            <a:xfrm>
              <a:off x="4703516" y="2706520"/>
              <a:ext cx="17325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4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08789" y="3083206"/>
              <a:ext cx="572134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的信仰不急功近利，不浮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38896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096000" y="10160"/>
            <a:ext cx="0" cy="6847840"/>
          </a:xfrm>
          <a:prstGeom prst="line">
            <a:avLst/>
          </a:prstGeom>
          <a:ln w="9525">
            <a:solidFill>
              <a:srgbClr val="ED92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5757853" y="485896"/>
            <a:ext cx="1971675" cy="1333500"/>
            <a:chOff x="5757853" y="801884"/>
            <a:chExt cx="1971675" cy="1333500"/>
          </a:xfrm>
        </p:grpSpPr>
        <p:sp>
          <p:nvSpPr>
            <p:cNvPr id="5" name="Freeform 5"/>
            <p:cNvSpPr/>
            <p:nvPr/>
          </p:nvSpPr>
          <p:spPr bwMode="auto">
            <a:xfrm>
              <a:off x="6413490" y="801884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6408728" y="1468634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5757853" y="1084459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5757853" y="1468634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805123" y="12276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24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90350" y="127590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第一场</a:t>
              </a:r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84640" y="2003465"/>
            <a:ext cx="1971675" cy="1333500"/>
            <a:chOff x="4484640" y="2956832"/>
            <a:chExt cx="1971675" cy="1333500"/>
          </a:xfrm>
        </p:grpSpPr>
        <p:sp>
          <p:nvSpPr>
            <p:cNvPr id="12" name="Freeform 5"/>
            <p:cNvSpPr/>
            <p:nvPr/>
          </p:nvSpPr>
          <p:spPr bwMode="auto">
            <a:xfrm flipH="1">
              <a:off x="4484640" y="2956832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 flipH="1">
              <a:off x="4484640" y="3623582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 flipH="1">
              <a:off x="5770515" y="3239407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 flipH="1">
              <a:off x="5770515" y="3623582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05123" y="33612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24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639898" y="34290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第二场</a:t>
              </a:r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757853" y="3521034"/>
            <a:ext cx="1971675" cy="1333500"/>
            <a:chOff x="5757853" y="801884"/>
            <a:chExt cx="1971675" cy="1333500"/>
          </a:xfrm>
        </p:grpSpPr>
        <p:sp>
          <p:nvSpPr>
            <p:cNvPr id="19" name="Freeform 5"/>
            <p:cNvSpPr/>
            <p:nvPr/>
          </p:nvSpPr>
          <p:spPr bwMode="auto">
            <a:xfrm>
              <a:off x="6413490" y="801884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6408728" y="1468634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5757853" y="1084459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5757853" y="1468634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805123" y="12276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24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690350" y="127590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第三场</a:t>
              </a:r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4640" y="5038604"/>
            <a:ext cx="1971675" cy="1333500"/>
            <a:chOff x="4484640" y="2956832"/>
            <a:chExt cx="1971675" cy="1333500"/>
          </a:xfrm>
        </p:grpSpPr>
        <p:sp>
          <p:nvSpPr>
            <p:cNvPr id="26" name="Freeform 5"/>
            <p:cNvSpPr/>
            <p:nvPr/>
          </p:nvSpPr>
          <p:spPr bwMode="auto">
            <a:xfrm flipH="1">
              <a:off x="4484640" y="2956832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Freeform 6"/>
            <p:cNvSpPr/>
            <p:nvPr/>
          </p:nvSpPr>
          <p:spPr bwMode="auto">
            <a:xfrm flipH="1">
              <a:off x="4484640" y="3623582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Freeform 7"/>
            <p:cNvSpPr/>
            <p:nvPr/>
          </p:nvSpPr>
          <p:spPr bwMode="auto">
            <a:xfrm flipH="1">
              <a:off x="5770515" y="3239407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Freeform 8"/>
            <p:cNvSpPr/>
            <p:nvPr/>
          </p:nvSpPr>
          <p:spPr bwMode="auto">
            <a:xfrm flipH="1">
              <a:off x="5770515" y="3623582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805123" y="33612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zh-CN" altLang="en-US" sz="24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639898" y="34290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第四场</a:t>
              </a:r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59903" y="2088405"/>
            <a:ext cx="3944087" cy="1064594"/>
            <a:chOff x="7769493" y="1816616"/>
            <a:chExt cx="3944087" cy="1064594"/>
          </a:xfrm>
        </p:grpSpPr>
        <p:sp>
          <p:nvSpPr>
            <p:cNvPr id="33" name="文本框 32"/>
            <p:cNvSpPr txBox="1"/>
            <p:nvPr/>
          </p:nvSpPr>
          <p:spPr>
            <a:xfrm>
              <a:off x="7798364" y="1816616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>
                  <a:latin typeface="微软雅黑" panose="020B0503020204020204" charset="-122"/>
                  <a:ea typeface="微软雅黑" panose="020B0503020204020204" charset="-122"/>
                </a:rPr>
                <a:t>西安邮电</a:t>
              </a:r>
              <a:endParaRPr lang="zh-CN" altLang="en-US" sz="2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69493" y="2068680"/>
              <a:ext cx="3944087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信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59903" y="5156725"/>
            <a:ext cx="3944087" cy="1064594"/>
            <a:chOff x="7769493" y="1816616"/>
            <a:chExt cx="3944087" cy="1064594"/>
          </a:xfrm>
        </p:grpSpPr>
        <p:sp>
          <p:nvSpPr>
            <p:cNvPr id="36" name="文本框 35"/>
            <p:cNvSpPr txBox="1"/>
            <p:nvPr/>
          </p:nvSpPr>
          <p:spPr>
            <a:xfrm>
              <a:off x="7798364" y="1816616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>
                  <a:latin typeface="微软雅黑" panose="020B0503020204020204" charset="-122"/>
                  <a:ea typeface="微软雅黑" panose="020B0503020204020204" charset="-122"/>
                </a:rPr>
                <a:t>西安财经</a:t>
              </a:r>
              <a:endParaRPr lang="zh-CN" altLang="en-US" sz="2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769493" y="2068680"/>
              <a:ext cx="3944087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自己的喜好有自己的原则，有自己的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信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241262" y="655852"/>
            <a:ext cx="3610751" cy="1064594"/>
            <a:chOff x="2241262" y="655852"/>
            <a:chExt cx="3610751" cy="1064594"/>
          </a:xfrm>
        </p:grpSpPr>
        <p:sp>
          <p:nvSpPr>
            <p:cNvPr id="39" name="文本框 38"/>
            <p:cNvSpPr txBox="1"/>
            <p:nvPr/>
          </p:nvSpPr>
          <p:spPr>
            <a:xfrm>
              <a:off x="4193603" y="655852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>
                  <a:latin typeface="微软雅黑" panose="020B0503020204020204" charset="-122"/>
                  <a:ea typeface="微软雅黑" panose="020B0503020204020204" charset="-122"/>
                </a:rPr>
                <a:t>西安大学</a:t>
              </a:r>
              <a:endParaRPr lang="zh-CN" altLang="en-US" sz="2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241262" y="907916"/>
              <a:ext cx="361075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有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41262" y="3653052"/>
            <a:ext cx="3610751" cy="1064594"/>
            <a:chOff x="2241262" y="655852"/>
            <a:chExt cx="3610751" cy="1064594"/>
          </a:xfrm>
        </p:grpSpPr>
        <p:sp>
          <p:nvSpPr>
            <p:cNvPr id="42" name="文本框 41"/>
            <p:cNvSpPr txBox="1"/>
            <p:nvPr/>
          </p:nvSpPr>
          <p:spPr>
            <a:xfrm>
              <a:off x="4193603" y="655852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>
                  <a:latin typeface="微软雅黑" panose="020B0503020204020204" charset="-122"/>
                  <a:ea typeface="微软雅黑" panose="020B0503020204020204" charset="-122"/>
                </a:rPr>
                <a:t>西安政法</a:t>
              </a:r>
              <a:endParaRPr lang="zh-CN" altLang="en-US" sz="20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241262" y="907916"/>
              <a:ext cx="361075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有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2327564"/>
          </a:xfrm>
          <a:prstGeom prst="rect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92585" y="1274778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联系我们</a:t>
            </a:r>
            <a:endParaRPr lang="zh-CN" altLang="en-US" sz="5400" spc="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92585" y="2470069"/>
            <a:ext cx="423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公司主要经验互联网产品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包括手机、铁塔、基站等多种产品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1" y="1360655"/>
            <a:ext cx="2889569" cy="1920295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2032905" y="3750356"/>
            <a:ext cx="927417" cy="927417"/>
            <a:chOff x="4758690" y="3411137"/>
            <a:chExt cx="927417" cy="927417"/>
          </a:xfrm>
        </p:grpSpPr>
        <p:sp>
          <p:nvSpPr>
            <p:cNvPr id="39" name="矩形 38"/>
            <p:cNvSpPr/>
            <p:nvPr/>
          </p:nvSpPr>
          <p:spPr>
            <a:xfrm>
              <a:off x="4758690" y="3411137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858605" y="3511052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5112311" y="3658845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42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632292" y="3750356"/>
            <a:ext cx="927417" cy="927417"/>
            <a:chOff x="4758690" y="3411137"/>
            <a:chExt cx="927417" cy="927417"/>
          </a:xfrm>
        </p:grpSpPr>
        <p:sp>
          <p:nvSpPr>
            <p:cNvPr id="47" name="矩形 46"/>
            <p:cNvSpPr/>
            <p:nvPr/>
          </p:nvSpPr>
          <p:spPr>
            <a:xfrm>
              <a:off x="4758690" y="3411137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858605" y="3511052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5112311" y="3658845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50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9231679" y="3750356"/>
            <a:ext cx="927417" cy="927417"/>
            <a:chOff x="4758690" y="3411137"/>
            <a:chExt cx="927417" cy="927417"/>
          </a:xfrm>
        </p:grpSpPr>
        <p:sp>
          <p:nvSpPr>
            <p:cNvPr id="55" name="矩形 54"/>
            <p:cNvSpPr/>
            <p:nvPr/>
          </p:nvSpPr>
          <p:spPr>
            <a:xfrm>
              <a:off x="4758690" y="3411137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858605" y="3511052"/>
              <a:ext cx="727587" cy="727587"/>
            </a:xfrm>
            <a:prstGeom prst="rect">
              <a:avLst/>
            </a:prstGeom>
            <a:solidFill>
              <a:srgbClr val="FF74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7" name="组合 56"/>
            <p:cNvGrpSpPr>
              <a:grpSpLocks noChangeAspect="1"/>
            </p:cNvGrpSpPr>
            <p:nvPr/>
          </p:nvGrpSpPr>
          <p:grpSpPr>
            <a:xfrm>
              <a:off x="5112311" y="3658845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58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9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0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1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859770" y="4677773"/>
            <a:ext cx="3212119" cy="1729378"/>
            <a:chOff x="859770" y="4677773"/>
            <a:chExt cx="3212119" cy="1729378"/>
          </a:xfrm>
        </p:grpSpPr>
        <p:sp>
          <p:nvSpPr>
            <p:cNvPr id="63" name="文本框 62"/>
            <p:cNvSpPr txBox="1"/>
            <p:nvPr/>
          </p:nvSpPr>
          <p:spPr>
            <a:xfrm>
              <a:off x="1524000" y="4677773"/>
              <a:ext cx="1996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latin typeface="微软雅黑" panose="020B0503020204020204" charset="-122"/>
                  <a:ea typeface="微软雅黑" panose="020B0503020204020204" charset="-122"/>
                </a:rPr>
                <a:t>联系电话</a:t>
              </a:r>
              <a:endParaRPr lang="zh-CN" altLang="en-US" sz="28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59770" y="5114489"/>
              <a:ext cx="321211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479270" y="4677773"/>
            <a:ext cx="3212119" cy="1729378"/>
            <a:chOff x="4479270" y="4677773"/>
            <a:chExt cx="3212119" cy="1729378"/>
          </a:xfrm>
        </p:grpSpPr>
        <p:sp>
          <p:nvSpPr>
            <p:cNvPr id="64" name="文本框 63"/>
            <p:cNvSpPr txBox="1"/>
            <p:nvPr/>
          </p:nvSpPr>
          <p:spPr>
            <a:xfrm>
              <a:off x="5128260" y="4677773"/>
              <a:ext cx="1996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latin typeface="微软雅黑" panose="020B0503020204020204" charset="-122"/>
                  <a:ea typeface="微软雅黑" panose="020B0503020204020204" charset="-122"/>
                </a:rPr>
                <a:t>邮箱地址</a:t>
              </a:r>
              <a:endParaRPr lang="zh-CN" altLang="en-US" sz="28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4479270" y="5114489"/>
              <a:ext cx="321211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098770" y="4677773"/>
            <a:ext cx="3212119" cy="1729378"/>
            <a:chOff x="8098770" y="4677773"/>
            <a:chExt cx="3212119" cy="1729378"/>
          </a:xfrm>
        </p:grpSpPr>
        <p:sp>
          <p:nvSpPr>
            <p:cNvPr id="65" name="文本框 64"/>
            <p:cNvSpPr txBox="1"/>
            <p:nvPr/>
          </p:nvSpPr>
          <p:spPr>
            <a:xfrm>
              <a:off x="8732520" y="4677773"/>
              <a:ext cx="1996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 smtClean="0">
                  <a:latin typeface="微软雅黑" panose="020B0503020204020204" charset="-122"/>
                  <a:ea typeface="微软雅黑" panose="020B0503020204020204" charset="-122"/>
                </a:rPr>
                <a:t>公司地址</a:t>
              </a:r>
              <a:endParaRPr lang="zh-CN" altLang="en-US" sz="2800" spc="6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098770" y="5114489"/>
              <a:ext cx="321211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自己的喜好有自己的原则，有</a:t>
              </a:r>
              <a:r>
                <a:rPr lang="zh-CN" altLang="en-US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自己</a:t>
              </a:r>
              <a:endParaRPr lang="en-US" altLang="zh-CN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25"/>
                            </p:stCondLst>
                            <p:childTnLst>
                              <p:par>
                                <p:cTn id="19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49"/>
                            </p:stCondLst>
                            <p:childTnLst>
                              <p:par>
                                <p:cTn id="24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49"/>
                            </p:stCondLst>
                            <p:childTnLst>
                              <p:par>
                                <p:cTn id="35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49"/>
                            </p:stCondLst>
                            <p:childTnLst>
                              <p:par>
                                <p:cTn id="46" presetID="2" presetClass="entr" presetSubtype="2" decel="1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PA_任意多边形 11"/>
          <p:cNvSpPr/>
          <p:nvPr>
            <p:custDataLst>
              <p:tags r:id="rId3"/>
            </p:custDataLst>
          </p:nvPr>
        </p:nvSpPr>
        <p:spPr>
          <a:xfrm>
            <a:off x="2458720" y="1021080"/>
            <a:ext cx="7543440" cy="1503680"/>
          </a:xfrm>
          <a:custGeom>
            <a:avLst/>
            <a:gdLst>
              <a:gd name="connsiteX0" fmla="*/ 0 w 7543440"/>
              <a:gd name="connsiteY0" fmla="*/ 0 h 1503680"/>
              <a:gd name="connsiteX1" fmla="*/ 91440 w 7543440"/>
              <a:gd name="connsiteY1" fmla="*/ 0 h 1503680"/>
              <a:gd name="connsiteX2" fmla="*/ 111760 w 7543440"/>
              <a:gd name="connsiteY2" fmla="*/ 0 h 1503680"/>
              <a:gd name="connsiteX3" fmla="*/ 7431680 w 7543440"/>
              <a:gd name="connsiteY3" fmla="*/ 0 h 1503680"/>
              <a:gd name="connsiteX4" fmla="*/ 7543440 w 7543440"/>
              <a:gd name="connsiteY4" fmla="*/ 0 h 1503680"/>
              <a:gd name="connsiteX5" fmla="*/ 7543440 w 7543440"/>
              <a:gd name="connsiteY5" fmla="*/ 111600 h 1503680"/>
              <a:gd name="connsiteX6" fmla="*/ 7543440 w 7543440"/>
              <a:gd name="connsiteY6" fmla="*/ 1503680 h 1503680"/>
              <a:gd name="connsiteX7" fmla="*/ 7431680 w 7543440"/>
              <a:gd name="connsiteY7" fmla="*/ 1503680 h 1503680"/>
              <a:gd name="connsiteX8" fmla="*/ 7431680 w 7543440"/>
              <a:gd name="connsiteY8" fmla="*/ 111600 h 1503680"/>
              <a:gd name="connsiteX9" fmla="*/ 111760 w 7543440"/>
              <a:gd name="connsiteY9" fmla="*/ 111600 h 1503680"/>
              <a:gd name="connsiteX10" fmla="*/ 111760 w 7543440"/>
              <a:gd name="connsiteY10" fmla="*/ 1503680 h 1503680"/>
              <a:gd name="connsiteX11" fmla="*/ 0 w 7543440"/>
              <a:gd name="connsiteY11" fmla="*/ 1503680 h 150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43440" h="1503680">
                <a:moveTo>
                  <a:pt x="0" y="0"/>
                </a:moveTo>
                <a:lnTo>
                  <a:pt x="91440" y="0"/>
                </a:lnTo>
                <a:lnTo>
                  <a:pt x="111760" y="0"/>
                </a:lnTo>
                <a:lnTo>
                  <a:pt x="7431680" y="0"/>
                </a:lnTo>
                <a:lnTo>
                  <a:pt x="7543440" y="0"/>
                </a:lnTo>
                <a:lnTo>
                  <a:pt x="7543440" y="111600"/>
                </a:lnTo>
                <a:lnTo>
                  <a:pt x="7543440" y="1503680"/>
                </a:lnTo>
                <a:lnTo>
                  <a:pt x="7431680" y="1503680"/>
                </a:lnTo>
                <a:lnTo>
                  <a:pt x="7431680" y="111600"/>
                </a:lnTo>
                <a:lnTo>
                  <a:pt x="111760" y="111600"/>
                </a:lnTo>
                <a:lnTo>
                  <a:pt x="111760" y="1503680"/>
                </a:lnTo>
                <a:lnTo>
                  <a:pt x="0" y="1503680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PA_任意多边形 12"/>
          <p:cNvSpPr/>
          <p:nvPr>
            <p:custDataLst>
              <p:tags r:id="rId4"/>
            </p:custDataLst>
          </p:nvPr>
        </p:nvSpPr>
        <p:spPr>
          <a:xfrm flipV="1">
            <a:off x="2458720" y="4333240"/>
            <a:ext cx="7543440" cy="1503680"/>
          </a:xfrm>
          <a:custGeom>
            <a:avLst/>
            <a:gdLst>
              <a:gd name="connsiteX0" fmla="*/ 0 w 7543440"/>
              <a:gd name="connsiteY0" fmla="*/ 0 h 1503680"/>
              <a:gd name="connsiteX1" fmla="*/ 91440 w 7543440"/>
              <a:gd name="connsiteY1" fmla="*/ 0 h 1503680"/>
              <a:gd name="connsiteX2" fmla="*/ 111760 w 7543440"/>
              <a:gd name="connsiteY2" fmla="*/ 0 h 1503680"/>
              <a:gd name="connsiteX3" fmla="*/ 7431680 w 7543440"/>
              <a:gd name="connsiteY3" fmla="*/ 0 h 1503680"/>
              <a:gd name="connsiteX4" fmla="*/ 7543440 w 7543440"/>
              <a:gd name="connsiteY4" fmla="*/ 0 h 1503680"/>
              <a:gd name="connsiteX5" fmla="*/ 7543440 w 7543440"/>
              <a:gd name="connsiteY5" fmla="*/ 111600 h 1503680"/>
              <a:gd name="connsiteX6" fmla="*/ 7543440 w 7543440"/>
              <a:gd name="connsiteY6" fmla="*/ 1503680 h 1503680"/>
              <a:gd name="connsiteX7" fmla="*/ 7431680 w 7543440"/>
              <a:gd name="connsiteY7" fmla="*/ 1503680 h 1503680"/>
              <a:gd name="connsiteX8" fmla="*/ 7431680 w 7543440"/>
              <a:gd name="connsiteY8" fmla="*/ 111600 h 1503680"/>
              <a:gd name="connsiteX9" fmla="*/ 111760 w 7543440"/>
              <a:gd name="connsiteY9" fmla="*/ 111600 h 1503680"/>
              <a:gd name="connsiteX10" fmla="*/ 111760 w 7543440"/>
              <a:gd name="connsiteY10" fmla="*/ 1503680 h 1503680"/>
              <a:gd name="connsiteX11" fmla="*/ 0 w 7543440"/>
              <a:gd name="connsiteY11" fmla="*/ 1503680 h 150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43440" h="1503680">
                <a:moveTo>
                  <a:pt x="0" y="0"/>
                </a:moveTo>
                <a:lnTo>
                  <a:pt x="91440" y="0"/>
                </a:lnTo>
                <a:lnTo>
                  <a:pt x="111760" y="0"/>
                </a:lnTo>
                <a:lnTo>
                  <a:pt x="7431680" y="0"/>
                </a:lnTo>
                <a:lnTo>
                  <a:pt x="7543440" y="0"/>
                </a:lnTo>
                <a:lnTo>
                  <a:pt x="7543440" y="111600"/>
                </a:lnTo>
                <a:lnTo>
                  <a:pt x="7543440" y="1503680"/>
                </a:lnTo>
                <a:lnTo>
                  <a:pt x="7431680" y="1503680"/>
                </a:lnTo>
                <a:lnTo>
                  <a:pt x="7431680" y="111600"/>
                </a:lnTo>
                <a:lnTo>
                  <a:pt x="111760" y="111600"/>
                </a:lnTo>
                <a:lnTo>
                  <a:pt x="111760" y="1503680"/>
                </a:lnTo>
                <a:lnTo>
                  <a:pt x="0" y="1503680"/>
                </a:lnTo>
                <a:close/>
              </a:path>
            </a:pathLst>
          </a:cu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PA_椭圆 14"/>
          <p:cNvSpPr/>
          <p:nvPr>
            <p:custDataLst>
              <p:tags r:id="rId5"/>
            </p:custDataLst>
          </p:nvPr>
        </p:nvSpPr>
        <p:spPr>
          <a:xfrm>
            <a:off x="8056880" y="4856480"/>
            <a:ext cx="1838960" cy="1838960"/>
          </a:xfrm>
          <a:prstGeom prst="ellipse">
            <a:avLst/>
          </a:prstGeom>
          <a:solidFill>
            <a:srgbClr val="FF7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PA_文本框 15"/>
          <p:cNvSpPr txBox="1"/>
          <p:nvPr>
            <p:custDataLst>
              <p:tags r:id="rId6"/>
            </p:custDataLst>
          </p:nvPr>
        </p:nvSpPr>
        <p:spPr>
          <a:xfrm>
            <a:off x="5516245" y="4982210"/>
            <a:ext cx="160528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IF</a:t>
            </a:r>
            <a:endParaRPr kumimoji="0" lang="zh-CN" altLang="en-US" sz="9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PA_文本框 16"/>
          <p:cNvSpPr txBox="1"/>
          <p:nvPr>
            <p:custDataLst>
              <p:tags r:id="rId7"/>
            </p:custDataLst>
          </p:nvPr>
        </p:nvSpPr>
        <p:spPr>
          <a:xfrm>
            <a:off x="6839585" y="5356860"/>
            <a:ext cx="3632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60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YOUCAN</a:t>
            </a:r>
            <a:endParaRPr kumimoji="0" lang="zh-CN" altLang="en-US" sz="4800" b="1" i="0" u="none" strike="noStrike" kern="0" cap="none" spc="6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PA_文本框 17"/>
          <p:cNvSpPr txBox="1"/>
          <p:nvPr>
            <p:custDataLst>
              <p:tags r:id="rId8"/>
            </p:custDataLst>
          </p:nvPr>
        </p:nvSpPr>
        <p:spPr>
          <a:xfrm>
            <a:off x="8493760" y="5977255"/>
            <a:ext cx="17983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60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kumimoji="0" lang="en-US" altLang="zh-CN" sz="1800" b="0" i="0" u="none" strike="noStrike" kern="0" cap="none" spc="30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ontact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PA_文本框 18"/>
          <p:cNvSpPr txBox="1"/>
          <p:nvPr>
            <p:custDataLst>
              <p:tags r:id="rId9"/>
            </p:custDataLst>
          </p:nvPr>
        </p:nvSpPr>
        <p:spPr>
          <a:xfrm>
            <a:off x="10001885" y="5792470"/>
            <a:ext cx="16535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0" cap="none" spc="60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us</a:t>
            </a: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PA_文本框 19"/>
          <p:cNvSpPr txBox="1"/>
          <p:nvPr>
            <p:custDataLst>
              <p:tags r:id="rId10"/>
            </p:custDataLst>
          </p:nvPr>
        </p:nvSpPr>
        <p:spPr>
          <a:xfrm>
            <a:off x="8940800" y="6200775"/>
            <a:ext cx="861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联系我们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759960" y="1227036"/>
            <a:ext cx="267208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谢</a:t>
            </a:r>
            <a:endParaRPr kumimoji="0" lang="zh-CN" altLang="en-US" sz="199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00120" y="3939321"/>
            <a:ext cx="519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30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WECOME TO JOIN US</a:t>
            </a:r>
            <a:endParaRPr kumimoji="0" lang="zh-CN" altLang="en-US" sz="3600" b="0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15360" y="4600340"/>
            <a:ext cx="516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60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企业校园招聘宣传会通用模版</a:t>
            </a:r>
            <a:endParaRPr kumimoji="0" lang="zh-CN" altLang="en-US" sz="2400" b="0" i="0" u="none" strike="noStrike" kern="0" cap="none" spc="6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5" grpId="1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5" name="组合 3154"/>
          <p:cNvGrpSpPr>
            <a:grpSpLocks noChangeAspect="1"/>
          </p:cNvGrpSpPr>
          <p:nvPr/>
        </p:nvGrpSpPr>
        <p:grpSpPr>
          <a:xfrm>
            <a:off x="3554648" y="2302145"/>
            <a:ext cx="432000" cy="432000"/>
            <a:chOff x="7077075" y="2036763"/>
            <a:chExt cx="379413" cy="3794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80" name="Freeform 884"/>
            <p:cNvSpPr/>
            <p:nvPr/>
          </p:nvSpPr>
          <p:spPr bwMode="auto">
            <a:xfrm>
              <a:off x="7265988" y="2036763"/>
              <a:ext cx="153988" cy="169863"/>
            </a:xfrm>
            <a:custGeom>
              <a:avLst/>
              <a:gdLst>
                <a:gd name="T0" fmla="*/ 0 w 41"/>
                <a:gd name="T1" fmla="*/ 45 h 45"/>
                <a:gd name="T2" fmla="*/ 41 w 41"/>
                <a:gd name="T3" fmla="*/ 21 h 45"/>
                <a:gd name="T4" fmla="*/ 0 w 41"/>
                <a:gd name="T5" fmla="*/ 0 h 45"/>
                <a:gd name="T6" fmla="*/ 0 w 41"/>
                <a:gd name="T7" fmla="*/ 0 h 45"/>
                <a:gd name="T8" fmla="*/ 0 w 4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5">
                  <a:moveTo>
                    <a:pt x="0" y="45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31" y="8"/>
                    <a:pt x="17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83" name="Freeform 885"/>
            <p:cNvSpPr/>
            <p:nvPr/>
          </p:nvSpPr>
          <p:spPr bwMode="auto">
            <a:xfrm>
              <a:off x="7272338" y="2132013"/>
              <a:ext cx="184150" cy="228600"/>
            </a:xfrm>
            <a:custGeom>
              <a:avLst/>
              <a:gdLst>
                <a:gd name="T0" fmla="*/ 34 w 49"/>
                <a:gd name="T1" fmla="*/ 61 h 61"/>
                <a:gd name="T2" fmla="*/ 49 w 49"/>
                <a:gd name="T3" fmla="*/ 26 h 61"/>
                <a:gd name="T4" fmla="*/ 41 w 49"/>
                <a:gd name="T5" fmla="*/ 0 h 61"/>
                <a:gd name="T6" fmla="*/ 0 w 49"/>
                <a:gd name="T7" fmla="*/ 25 h 61"/>
                <a:gd name="T8" fmla="*/ 34 w 49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34" y="61"/>
                  </a:moveTo>
                  <a:cubicBezTo>
                    <a:pt x="43" y="52"/>
                    <a:pt x="49" y="39"/>
                    <a:pt x="49" y="26"/>
                  </a:cubicBezTo>
                  <a:cubicBezTo>
                    <a:pt x="49" y="16"/>
                    <a:pt x="46" y="7"/>
                    <a:pt x="41" y="0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3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87" name="Freeform 886"/>
            <p:cNvSpPr/>
            <p:nvPr/>
          </p:nvSpPr>
          <p:spPr bwMode="auto">
            <a:xfrm>
              <a:off x="7077075" y="2041525"/>
              <a:ext cx="169863" cy="228600"/>
            </a:xfrm>
            <a:custGeom>
              <a:avLst/>
              <a:gdLst>
                <a:gd name="T0" fmla="*/ 45 w 45"/>
                <a:gd name="T1" fmla="*/ 48 h 61"/>
                <a:gd name="T2" fmla="*/ 45 w 45"/>
                <a:gd name="T3" fmla="*/ 0 h 61"/>
                <a:gd name="T4" fmla="*/ 0 w 45"/>
                <a:gd name="T5" fmla="*/ 50 h 61"/>
                <a:gd name="T6" fmla="*/ 1 w 45"/>
                <a:gd name="T7" fmla="*/ 61 h 61"/>
                <a:gd name="T8" fmla="*/ 45 w 45"/>
                <a:gd name="T9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1">
                  <a:moveTo>
                    <a:pt x="45" y="48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2"/>
                    <a:pt x="0" y="24"/>
                    <a:pt x="0" y="50"/>
                  </a:cubicBezTo>
                  <a:cubicBezTo>
                    <a:pt x="0" y="53"/>
                    <a:pt x="0" y="57"/>
                    <a:pt x="1" y="61"/>
                  </a:cubicBezTo>
                  <a:lnTo>
                    <a:pt x="4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88" name="Freeform 887"/>
            <p:cNvSpPr/>
            <p:nvPr/>
          </p:nvSpPr>
          <p:spPr bwMode="auto">
            <a:xfrm>
              <a:off x="7085013" y="2236788"/>
              <a:ext cx="300038" cy="179388"/>
            </a:xfrm>
            <a:custGeom>
              <a:avLst/>
              <a:gdLst>
                <a:gd name="T0" fmla="*/ 46 w 80"/>
                <a:gd name="T1" fmla="*/ 0 h 48"/>
                <a:gd name="T2" fmla="*/ 0 w 80"/>
                <a:gd name="T3" fmla="*/ 14 h 48"/>
                <a:gd name="T4" fmla="*/ 48 w 80"/>
                <a:gd name="T5" fmla="*/ 48 h 48"/>
                <a:gd name="T6" fmla="*/ 80 w 80"/>
                <a:gd name="T7" fmla="*/ 36 h 48"/>
                <a:gd name="T8" fmla="*/ 46 w 8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8">
                  <a:moveTo>
                    <a:pt x="46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" y="34"/>
                    <a:pt x="26" y="48"/>
                    <a:pt x="48" y="48"/>
                  </a:cubicBezTo>
                  <a:cubicBezTo>
                    <a:pt x="60" y="48"/>
                    <a:pt x="72" y="44"/>
                    <a:pt x="80" y="36"/>
                  </a:cubicBez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7" name="组合 3156"/>
          <p:cNvGrpSpPr>
            <a:grpSpLocks noChangeAspect="1"/>
          </p:cNvGrpSpPr>
          <p:nvPr/>
        </p:nvGrpSpPr>
        <p:grpSpPr>
          <a:xfrm>
            <a:off x="10217169" y="1433309"/>
            <a:ext cx="299612" cy="432000"/>
            <a:chOff x="9491663" y="1981200"/>
            <a:chExt cx="341313" cy="4921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89" name="Freeform 888"/>
            <p:cNvSpPr/>
            <p:nvPr/>
          </p:nvSpPr>
          <p:spPr bwMode="auto">
            <a:xfrm>
              <a:off x="9518650" y="1981200"/>
              <a:ext cx="288925" cy="55563"/>
            </a:xfrm>
            <a:custGeom>
              <a:avLst/>
              <a:gdLst>
                <a:gd name="T0" fmla="*/ 77 w 77"/>
                <a:gd name="T1" fmla="*/ 13 h 15"/>
                <a:gd name="T2" fmla="*/ 65 w 77"/>
                <a:gd name="T3" fmla="*/ 0 h 15"/>
                <a:gd name="T4" fmla="*/ 12 w 77"/>
                <a:gd name="T5" fmla="*/ 0 h 15"/>
                <a:gd name="T6" fmla="*/ 0 w 77"/>
                <a:gd name="T7" fmla="*/ 13 h 15"/>
                <a:gd name="T8" fmla="*/ 0 w 77"/>
                <a:gd name="T9" fmla="*/ 15 h 15"/>
                <a:gd name="T10" fmla="*/ 77 w 77"/>
                <a:gd name="T11" fmla="*/ 15 h 15"/>
                <a:gd name="T12" fmla="*/ 77 w 77"/>
                <a:gd name="T13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5">
                  <a:moveTo>
                    <a:pt x="77" y="13"/>
                  </a:moveTo>
                  <a:cubicBezTo>
                    <a:pt x="77" y="6"/>
                    <a:pt x="72" y="0"/>
                    <a:pt x="6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7" y="15"/>
                    <a:pt x="77" y="15"/>
                    <a:pt x="77" y="15"/>
                  </a:cubicBezTo>
                  <a:lnTo>
                    <a:pt x="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4" name="Freeform 889"/>
            <p:cNvSpPr/>
            <p:nvPr/>
          </p:nvSpPr>
          <p:spPr bwMode="auto">
            <a:xfrm>
              <a:off x="9491663" y="2424113"/>
              <a:ext cx="341313" cy="49213"/>
            </a:xfrm>
            <a:custGeom>
              <a:avLst/>
              <a:gdLst>
                <a:gd name="T0" fmla="*/ 84 w 91"/>
                <a:gd name="T1" fmla="*/ 0 h 13"/>
                <a:gd name="T2" fmla="*/ 7 w 91"/>
                <a:gd name="T3" fmla="*/ 0 h 13"/>
                <a:gd name="T4" fmla="*/ 0 w 91"/>
                <a:gd name="T5" fmla="*/ 7 h 13"/>
                <a:gd name="T6" fmla="*/ 7 w 91"/>
                <a:gd name="T7" fmla="*/ 13 h 13"/>
                <a:gd name="T8" fmla="*/ 84 w 91"/>
                <a:gd name="T9" fmla="*/ 13 h 13"/>
                <a:gd name="T10" fmla="*/ 91 w 91"/>
                <a:gd name="T11" fmla="*/ 7 h 13"/>
                <a:gd name="T12" fmla="*/ 84 w 9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">
                  <a:moveTo>
                    <a:pt x="8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8" y="13"/>
                    <a:pt x="91" y="10"/>
                    <a:pt x="91" y="7"/>
                  </a:cubicBezTo>
                  <a:cubicBezTo>
                    <a:pt x="91" y="3"/>
                    <a:pt x="88" y="0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5" name="Freeform 890"/>
            <p:cNvSpPr>
              <a:spLocks noEditPoints="1"/>
            </p:cNvSpPr>
            <p:nvPr/>
          </p:nvSpPr>
          <p:spPr bwMode="auto">
            <a:xfrm>
              <a:off x="9518650" y="2055813"/>
              <a:ext cx="288925" cy="169863"/>
            </a:xfrm>
            <a:custGeom>
              <a:avLst/>
              <a:gdLst>
                <a:gd name="T0" fmla="*/ 77 w 77"/>
                <a:gd name="T1" fmla="*/ 0 h 45"/>
                <a:gd name="T2" fmla="*/ 0 w 77"/>
                <a:gd name="T3" fmla="*/ 0 h 45"/>
                <a:gd name="T4" fmla="*/ 0 w 77"/>
                <a:gd name="T5" fmla="*/ 45 h 45"/>
                <a:gd name="T6" fmla="*/ 77 w 77"/>
                <a:gd name="T7" fmla="*/ 45 h 45"/>
                <a:gd name="T8" fmla="*/ 77 w 77"/>
                <a:gd name="T9" fmla="*/ 0 h 45"/>
                <a:gd name="T10" fmla="*/ 54 w 77"/>
                <a:gd name="T11" fmla="*/ 23 h 45"/>
                <a:gd name="T12" fmla="*/ 23 w 77"/>
                <a:gd name="T13" fmla="*/ 23 h 45"/>
                <a:gd name="T14" fmla="*/ 20 w 77"/>
                <a:gd name="T15" fmla="*/ 19 h 45"/>
                <a:gd name="T16" fmla="*/ 23 w 77"/>
                <a:gd name="T17" fmla="*/ 16 h 45"/>
                <a:gd name="T18" fmla="*/ 54 w 77"/>
                <a:gd name="T19" fmla="*/ 16 h 45"/>
                <a:gd name="T20" fmla="*/ 57 w 77"/>
                <a:gd name="T21" fmla="*/ 19 h 45"/>
                <a:gd name="T22" fmla="*/ 54 w 77"/>
                <a:gd name="T2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5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7" y="45"/>
                    <a:pt x="77" y="45"/>
                    <a:pt x="77" y="45"/>
                  </a:cubicBezTo>
                  <a:lnTo>
                    <a:pt x="77" y="0"/>
                  </a:lnTo>
                  <a:close/>
                  <a:moveTo>
                    <a:pt x="54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8"/>
                    <a:pt x="21" y="16"/>
                    <a:pt x="23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7" y="18"/>
                    <a:pt x="57" y="19"/>
                  </a:cubicBezTo>
                  <a:cubicBezTo>
                    <a:pt x="57" y="21"/>
                    <a:pt x="56" y="23"/>
                    <a:pt x="5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6" name="Freeform 891"/>
            <p:cNvSpPr>
              <a:spLocks noEditPoints="1"/>
            </p:cNvSpPr>
            <p:nvPr/>
          </p:nvSpPr>
          <p:spPr bwMode="auto">
            <a:xfrm>
              <a:off x="9518650" y="2239963"/>
              <a:ext cx="288925" cy="169863"/>
            </a:xfrm>
            <a:custGeom>
              <a:avLst/>
              <a:gdLst>
                <a:gd name="T0" fmla="*/ 77 w 77"/>
                <a:gd name="T1" fmla="*/ 0 h 45"/>
                <a:gd name="T2" fmla="*/ 0 w 77"/>
                <a:gd name="T3" fmla="*/ 0 h 45"/>
                <a:gd name="T4" fmla="*/ 0 w 77"/>
                <a:gd name="T5" fmla="*/ 45 h 45"/>
                <a:gd name="T6" fmla="*/ 77 w 77"/>
                <a:gd name="T7" fmla="*/ 45 h 45"/>
                <a:gd name="T8" fmla="*/ 77 w 77"/>
                <a:gd name="T9" fmla="*/ 0 h 45"/>
                <a:gd name="T10" fmla="*/ 54 w 77"/>
                <a:gd name="T11" fmla="*/ 25 h 45"/>
                <a:gd name="T12" fmla="*/ 23 w 77"/>
                <a:gd name="T13" fmla="*/ 25 h 45"/>
                <a:gd name="T14" fmla="*/ 20 w 77"/>
                <a:gd name="T15" fmla="*/ 22 h 45"/>
                <a:gd name="T16" fmla="*/ 23 w 77"/>
                <a:gd name="T17" fmla="*/ 19 h 45"/>
                <a:gd name="T18" fmla="*/ 54 w 77"/>
                <a:gd name="T19" fmla="*/ 19 h 45"/>
                <a:gd name="T20" fmla="*/ 57 w 77"/>
                <a:gd name="T21" fmla="*/ 22 h 45"/>
                <a:gd name="T22" fmla="*/ 54 w 77"/>
                <a:gd name="T2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5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7" y="45"/>
                    <a:pt x="77" y="45"/>
                    <a:pt x="77" y="45"/>
                  </a:cubicBezTo>
                  <a:lnTo>
                    <a:pt x="77" y="0"/>
                  </a:lnTo>
                  <a:close/>
                  <a:moveTo>
                    <a:pt x="54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1" y="25"/>
                    <a:pt x="20" y="24"/>
                    <a:pt x="20" y="22"/>
                  </a:cubicBezTo>
                  <a:cubicBezTo>
                    <a:pt x="20" y="20"/>
                    <a:pt x="21" y="19"/>
                    <a:pt x="23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6" y="19"/>
                    <a:pt x="57" y="20"/>
                    <a:pt x="57" y="22"/>
                  </a:cubicBezTo>
                  <a:cubicBezTo>
                    <a:pt x="57" y="24"/>
                    <a:pt x="56" y="25"/>
                    <a:pt x="5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2" name="组合 3151"/>
          <p:cNvGrpSpPr>
            <a:grpSpLocks noChangeAspect="1"/>
          </p:cNvGrpSpPr>
          <p:nvPr/>
        </p:nvGrpSpPr>
        <p:grpSpPr>
          <a:xfrm>
            <a:off x="2391003" y="1433309"/>
            <a:ext cx="490599" cy="432000"/>
            <a:chOff x="3360738" y="2003425"/>
            <a:chExt cx="571500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47" name="Freeform 892"/>
            <p:cNvSpPr/>
            <p:nvPr/>
          </p:nvSpPr>
          <p:spPr bwMode="auto">
            <a:xfrm>
              <a:off x="3360738" y="2003425"/>
              <a:ext cx="571500" cy="49213"/>
            </a:xfrm>
            <a:custGeom>
              <a:avLst/>
              <a:gdLst>
                <a:gd name="T0" fmla="*/ 140 w 152"/>
                <a:gd name="T1" fmla="*/ 0 h 13"/>
                <a:gd name="T2" fmla="*/ 12 w 152"/>
                <a:gd name="T3" fmla="*/ 0 h 13"/>
                <a:gd name="T4" fmla="*/ 0 w 152"/>
                <a:gd name="T5" fmla="*/ 12 h 13"/>
                <a:gd name="T6" fmla="*/ 0 w 152"/>
                <a:gd name="T7" fmla="*/ 13 h 13"/>
                <a:gd name="T8" fmla="*/ 152 w 152"/>
                <a:gd name="T9" fmla="*/ 13 h 13"/>
                <a:gd name="T10" fmla="*/ 152 w 152"/>
                <a:gd name="T11" fmla="*/ 12 h 13"/>
                <a:gd name="T12" fmla="*/ 140 w 152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3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46" y="0"/>
                    <a:pt x="1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8" name="Freeform 893"/>
            <p:cNvSpPr>
              <a:spLocks noEditPoints="1"/>
            </p:cNvSpPr>
            <p:nvPr/>
          </p:nvSpPr>
          <p:spPr bwMode="auto">
            <a:xfrm>
              <a:off x="3387725" y="2063750"/>
              <a:ext cx="517525" cy="442913"/>
            </a:xfrm>
            <a:custGeom>
              <a:avLst/>
              <a:gdLst>
                <a:gd name="T0" fmla="*/ 0 w 138"/>
                <a:gd name="T1" fmla="*/ 92 h 118"/>
                <a:gd name="T2" fmla="*/ 64 w 138"/>
                <a:gd name="T3" fmla="*/ 92 h 118"/>
                <a:gd name="T4" fmla="*/ 64 w 138"/>
                <a:gd name="T5" fmla="*/ 99 h 118"/>
                <a:gd name="T6" fmla="*/ 59 w 138"/>
                <a:gd name="T7" fmla="*/ 108 h 118"/>
                <a:gd name="T8" fmla="*/ 69 w 138"/>
                <a:gd name="T9" fmla="*/ 118 h 118"/>
                <a:gd name="T10" fmla="*/ 79 w 138"/>
                <a:gd name="T11" fmla="*/ 108 h 118"/>
                <a:gd name="T12" fmla="*/ 73 w 138"/>
                <a:gd name="T13" fmla="*/ 99 h 118"/>
                <a:gd name="T14" fmla="*/ 73 w 138"/>
                <a:gd name="T15" fmla="*/ 92 h 118"/>
                <a:gd name="T16" fmla="*/ 138 w 138"/>
                <a:gd name="T17" fmla="*/ 92 h 118"/>
                <a:gd name="T18" fmla="*/ 138 w 138"/>
                <a:gd name="T19" fmla="*/ 0 h 118"/>
                <a:gd name="T20" fmla="*/ 0 w 138"/>
                <a:gd name="T21" fmla="*/ 0 h 118"/>
                <a:gd name="T22" fmla="*/ 0 w 138"/>
                <a:gd name="T23" fmla="*/ 92 h 118"/>
                <a:gd name="T24" fmla="*/ 73 w 138"/>
                <a:gd name="T25" fmla="*/ 108 h 118"/>
                <a:gd name="T26" fmla="*/ 69 w 138"/>
                <a:gd name="T27" fmla="*/ 112 h 118"/>
                <a:gd name="T28" fmla="*/ 64 w 138"/>
                <a:gd name="T29" fmla="*/ 108 h 118"/>
                <a:gd name="T30" fmla="*/ 69 w 138"/>
                <a:gd name="T31" fmla="*/ 103 h 118"/>
                <a:gd name="T32" fmla="*/ 73 w 138"/>
                <a:gd name="T33" fmla="*/ 108 h 118"/>
                <a:gd name="T34" fmla="*/ 10 w 138"/>
                <a:gd name="T35" fmla="*/ 10 h 118"/>
                <a:gd name="T36" fmla="*/ 128 w 138"/>
                <a:gd name="T37" fmla="*/ 10 h 118"/>
                <a:gd name="T38" fmla="*/ 128 w 138"/>
                <a:gd name="T39" fmla="*/ 82 h 118"/>
                <a:gd name="T40" fmla="*/ 10 w 138"/>
                <a:gd name="T41" fmla="*/ 82 h 118"/>
                <a:gd name="T42" fmla="*/ 10 w 138"/>
                <a:gd name="T43" fmla="*/ 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18">
                  <a:moveTo>
                    <a:pt x="0" y="92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1" y="100"/>
                    <a:pt x="59" y="104"/>
                    <a:pt x="59" y="108"/>
                  </a:cubicBezTo>
                  <a:cubicBezTo>
                    <a:pt x="59" y="113"/>
                    <a:pt x="63" y="118"/>
                    <a:pt x="69" y="118"/>
                  </a:cubicBezTo>
                  <a:cubicBezTo>
                    <a:pt x="74" y="118"/>
                    <a:pt x="79" y="113"/>
                    <a:pt x="79" y="108"/>
                  </a:cubicBezTo>
                  <a:cubicBezTo>
                    <a:pt x="79" y="104"/>
                    <a:pt x="76" y="101"/>
                    <a:pt x="73" y="99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2"/>
                  </a:lnTo>
                  <a:close/>
                  <a:moveTo>
                    <a:pt x="73" y="108"/>
                  </a:moveTo>
                  <a:cubicBezTo>
                    <a:pt x="73" y="110"/>
                    <a:pt x="71" y="112"/>
                    <a:pt x="69" y="112"/>
                  </a:cubicBezTo>
                  <a:cubicBezTo>
                    <a:pt x="66" y="112"/>
                    <a:pt x="64" y="110"/>
                    <a:pt x="64" y="108"/>
                  </a:cubicBezTo>
                  <a:cubicBezTo>
                    <a:pt x="64" y="105"/>
                    <a:pt x="66" y="103"/>
                    <a:pt x="69" y="103"/>
                  </a:cubicBezTo>
                  <a:cubicBezTo>
                    <a:pt x="71" y="103"/>
                    <a:pt x="73" y="105"/>
                    <a:pt x="73" y="108"/>
                  </a:cubicBezTo>
                  <a:close/>
                  <a:moveTo>
                    <a:pt x="10" y="10"/>
                  </a:moveTo>
                  <a:cubicBezTo>
                    <a:pt x="128" y="10"/>
                    <a:pt x="128" y="10"/>
                    <a:pt x="128" y="10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0" y="82"/>
                    <a:pt x="10" y="82"/>
                    <a:pt x="10" y="8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9" name="Rectangle 894"/>
            <p:cNvSpPr>
              <a:spLocks noChangeArrowheads="1"/>
            </p:cNvSpPr>
            <p:nvPr/>
          </p:nvSpPr>
          <p:spPr bwMode="auto">
            <a:xfrm>
              <a:off x="3624263" y="2146300"/>
              <a:ext cx="2016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0" name="Rectangle 895"/>
            <p:cNvSpPr>
              <a:spLocks noChangeArrowheads="1"/>
            </p:cNvSpPr>
            <p:nvPr/>
          </p:nvSpPr>
          <p:spPr bwMode="auto">
            <a:xfrm>
              <a:off x="3624263" y="2228850"/>
              <a:ext cx="2016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1" name="Rectangle 896"/>
            <p:cNvSpPr>
              <a:spLocks noChangeArrowheads="1"/>
            </p:cNvSpPr>
            <p:nvPr/>
          </p:nvSpPr>
          <p:spPr bwMode="auto">
            <a:xfrm>
              <a:off x="3624263" y="2308225"/>
              <a:ext cx="2016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2" name="Freeform 897"/>
            <p:cNvSpPr>
              <a:spLocks noEditPoints="1"/>
            </p:cNvSpPr>
            <p:nvPr/>
          </p:nvSpPr>
          <p:spPr bwMode="auto">
            <a:xfrm>
              <a:off x="3514725" y="2132013"/>
              <a:ext cx="71438" cy="66675"/>
            </a:xfrm>
            <a:custGeom>
              <a:avLst/>
              <a:gdLst>
                <a:gd name="T0" fmla="*/ 0 w 45"/>
                <a:gd name="T1" fmla="*/ 42 h 42"/>
                <a:gd name="T2" fmla="*/ 45 w 45"/>
                <a:gd name="T3" fmla="*/ 42 h 42"/>
                <a:gd name="T4" fmla="*/ 45 w 45"/>
                <a:gd name="T5" fmla="*/ 0 h 42"/>
                <a:gd name="T6" fmla="*/ 0 w 45"/>
                <a:gd name="T7" fmla="*/ 0 h 42"/>
                <a:gd name="T8" fmla="*/ 0 w 45"/>
                <a:gd name="T9" fmla="*/ 42 h 42"/>
                <a:gd name="T10" fmla="*/ 12 w 45"/>
                <a:gd name="T11" fmla="*/ 9 h 42"/>
                <a:gd name="T12" fmla="*/ 33 w 45"/>
                <a:gd name="T13" fmla="*/ 9 h 42"/>
                <a:gd name="T14" fmla="*/ 33 w 45"/>
                <a:gd name="T15" fmla="*/ 30 h 42"/>
                <a:gd name="T16" fmla="*/ 12 w 45"/>
                <a:gd name="T17" fmla="*/ 30 h 42"/>
                <a:gd name="T18" fmla="*/ 12 w 45"/>
                <a:gd name="T1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2">
                  <a:moveTo>
                    <a:pt x="0" y="42"/>
                  </a:moveTo>
                  <a:lnTo>
                    <a:pt x="45" y="4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42"/>
                  </a:lnTo>
                  <a:close/>
                  <a:moveTo>
                    <a:pt x="12" y="9"/>
                  </a:moveTo>
                  <a:lnTo>
                    <a:pt x="33" y="9"/>
                  </a:lnTo>
                  <a:lnTo>
                    <a:pt x="33" y="30"/>
                  </a:lnTo>
                  <a:lnTo>
                    <a:pt x="12" y="30"/>
                  </a:ln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3" name="Freeform 898"/>
            <p:cNvSpPr>
              <a:spLocks noEditPoints="1"/>
            </p:cNvSpPr>
            <p:nvPr/>
          </p:nvSpPr>
          <p:spPr bwMode="auto">
            <a:xfrm>
              <a:off x="3514725" y="2209800"/>
              <a:ext cx="71438" cy="63500"/>
            </a:xfrm>
            <a:custGeom>
              <a:avLst/>
              <a:gdLst>
                <a:gd name="T0" fmla="*/ 0 w 45"/>
                <a:gd name="T1" fmla="*/ 40 h 40"/>
                <a:gd name="T2" fmla="*/ 45 w 45"/>
                <a:gd name="T3" fmla="*/ 40 h 40"/>
                <a:gd name="T4" fmla="*/ 45 w 45"/>
                <a:gd name="T5" fmla="*/ 0 h 40"/>
                <a:gd name="T6" fmla="*/ 0 w 45"/>
                <a:gd name="T7" fmla="*/ 0 h 40"/>
                <a:gd name="T8" fmla="*/ 0 w 45"/>
                <a:gd name="T9" fmla="*/ 40 h 40"/>
                <a:gd name="T10" fmla="*/ 12 w 45"/>
                <a:gd name="T11" fmla="*/ 10 h 40"/>
                <a:gd name="T12" fmla="*/ 33 w 45"/>
                <a:gd name="T13" fmla="*/ 10 h 40"/>
                <a:gd name="T14" fmla="*/ 33 w 45"/>
                <a:gd name="T15" fmla="*/ 31 h 40"/>
                <a:gd name="T16" fmla="*/ 12 w 45"/>
                <a:gd name="T17" fmla="*/ 31 h 40"/>
                <a:gd name="T18" fmla="*/ 12 w 45"/>
                <a:gd name="T19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0">
                  <a:moveTo>
                    <a:pt x="0" y="40"/>
                  </a:moveTo>
                  <a:lnTo>
                    <a:pt x="45" y="4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40"/>
                  </a:lnTo>
                  <a:close/>
                  <a:moveTo>
                    <a:pt x="12" y="10"/>
                  </a:moveTo>
                  <a:lnTo>
                    <a:pt x="33" y="10"/>
                  </a:lnTo>
                  <a:lnTo>
                    <a:pt x="33" y="31"/>
                  </a:lnTo>
                  <a:lnTo>
                    <a:pt x="12" y="31"/>
                  </a:ln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4" name="Freeform 899"/>
            <p:cNvSpPr>
              <a:spLocks noEditPoints="1"/>
            </p:cNvSpPr>
            <p:nvPr/>
          </p:nvSpPr>
          <p:spPr bwMode="auto">
            <a:xfrm>
              <a:off x="3514725" y="2289175"/>
              <a:ext cx="71438" cy="66675"/>
            </a:xfrm>
            <a:custGeom>
              <a:avLst/>
              <a:gdLst>
                <a:gd name="T0" fmla="*/ 0 w 45"/>
                <a:gd name="T1" fmla="*/ 42 h 42"/>
                <a:gd name="T2" fmla="*/ 45 w 45"/>
                <a:gd name="T3" fmla="*/ 42 h 42"/>
                <a:gd name="T4" fmla="*/ 45 w 45"/>
                <a:gd name="T5" fmla="*/ 0 h 42"/>
                <a:gd name="T6" fmla="*/ 0 w 45"/>
                <a:gd name="T7" fmla="*/ 0 h 42"/>
                <a:gd name="T8" fmla="*/ 0 w 45"/>
                <a:gd name="T9" fmla="*/ 42 h 42"/>
                <a:gd name="T10" fmla="*/ 12 w 45"/>
                <a:gd name="T11" fmla="*/ 9 h 42"/>
                <a:gd name="T12" fmla="*/ 33 w 45"/>
                <a:gd name="T13" fmla="*/ 9 h 42"/>
                <a:gd name="T14" fmla="*/ 33 w 45"/>
                <a:gd name="T15" fmla="*/ 31 h 42"/>
                <a:gd name="T16" fmla="*/ 12 w 45"/>
                <a:gd name="T17" fmla="*/ 31 h 42"/>
                <a:gd name="T18" fmla="*/ 12 w 45"/>
                <a:gd name="T1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2">
                  <a:moveTo>
                    <a:pt x="0" y="42"/>
                  </a:moveTo>
                  <a:lnTo>
                    <a:pt x="45" y="4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42"/>
                  </a:lnTo>
                  <a:close/>
                  <a:moveTo>
                    <a:pt x="12" y="9"/>
                  </a:moveTo>
                  <a:lnTo>
                    <a:pt x="33" y="9"/>
                  </a:lnTo>
                  <a:lnTo>
                    <a:pt x="33" y="31"/>
                  </a:lnTo>
                  <a:lnTo>
                    <a:pt x="12" y="31"/>
                  </a:ln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5" name="Rectangle 900"/>
            <p:cNvSpPr>
              <a:spLocks noChangeArrowheads="1"/>
            </p:cNvSpPr>
            <p:nvPr/>
          </p:nvSpPr>
          <p:spPr bwMode="auto">
            <a:xfrm>
              <a:off x="3624263" y="2179638"/>
              <a:ext cx="2016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6" name="Rectangle 901"/>
            <p:cNvSpPr>
              <a:spLocks noChangeArrowheads="1"/>
            </p:cNvSpPr>
            <p:nvPr/>
          </p:nvSpPr>
          <p:spPr bwMode="auto">
            <a:xfrm>
              <a:off x="3624263" y="2278063"/>
              <a:ext cx="2016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8" name="组合 3147"/>
          <p:cNvGrpSpPr>
            <a:grpSpLocks noChangeAspect="1"/>
          </p:cNvGrpSpPr>
          <p:nvPr/>
        </p:nvGrpSpPr>
        <p:grpSpPr>
          <a:xfrm>
            <a:off x="5369348" y="1433309"/>
            <a:ext cx="477563" cy="432000"/>
            <a:chOff x="5824538" y="884238"/>
            <a:chExt cx="449262" cy="406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82" name="Oval 927"/>
            <p:cNvSpPr>
              <a:spLocks noChangeArrowheads="1"/>
            </p:cNvSpPr>
            <p:nvPr/>
          </p:nvSpPr>
          <p:spPr bwMode="auto">
            <a:xfrm>
              <a:off x="6149975" y="1049338"/>
              <a:ext cx="1238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3" name="Oval 928"/>
            <p:cNvSpPr>
              <a:spLocks noChangeArrowheads="1"/>
            </p:cNvSpPr>
            <p:nvPr/>
          </p:nvSpPr>
          <p:spPr bwMode="auto">
            <a:xfrm>
              <a:off x="5992813" y="974725"/>
              <a:ext cx="12065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4" name="Oval 929"/>
            <p:cNvSpPr>
              <a:spLocks noChangeArrowheads="1"/>
            </p:cNvSpPr>
            <p:nvPr/>
          </p:nvSpPr>
          <p:spPr bwMode="auto">
            <a:xfrm>
              <a:off x="5824538" y="884238"/>
              <a:ext cx="123825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5" name="Freeform 930"/>
            <p:cNvSpPr/>
            <p:nvPr/>
          </p:nvSpPr>
          <p:spPr bwMode="auto">
            <a:xfrm>
              <a:off x="6149975" y="1087438"/>
              <a:ext cx="123825" cy="198438"/>
            </a:xfrm>
            <a:custGeom>
              <a:avLst/>
              <a:gdLst>
                <a:gd name="T0" fmla="*/ 33 w 33"/>
                <a:gd name="T1" fmla="*/ 0 h 53"/>
                <a:gd name="T2" fmla="*/ 33 w 33"/>
                <a:gd name="T3" fmla="*/ 48 h 53"/>
                <a:gd name="T4" fmla="*/ 33 w 33"/>
                <a:gd name="T5" fmla="*/ 48 h 53"/>
                <a:gd name="T6" fmla="*/ 17 w 33"/>
                <a:gd name="T7" fmla="*/ 53 h 53"/>
                <a:gd name="T8" fmla="*/ 1 w 33"/>
                <a:gd name="T9" fmla="*/ 48 h 53"/>
                <a:gd name="T10" fmla="*/ 0 w 33"/>
                <a:gd name="T11" fmla="*/ 48 h 53"/>
                <a:gd name="T12" fmla="*/ 0 w 33"/>
                <a:gd name="T13" fmla="*/ 0 h 53"/>
                <a:gd name="T14" fmla="*/ 17 w 33"/>
                <a:gd name="T15" fmla="*/ 4 h 53"/>
                <a:gd name="T16" fmla="*/ 33 w 33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3">
                  <a:moveTo>
                    <a:pt x="33" y="0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1" y="51"/>
                    <a:pt x="25" y="53"/>
                    <a:pt x="17" y="53"/>
                  </a:cubicBezTo>
                  <a:cubicBezTo>
                    <a:pt x="9" y="53"/>
                    <a:pt x="2" y="51"/>
                    <a:pt x="1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11" y="4"/>
                    <a:pt x="17" y="4"/>
                  </a:cubicBezTo>
                  <a:cubicBezTo>
                    <a:pt x="22" y="4"/>
                    <a:pt x="29" y="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6" name="Freeform 931"/>
            <p:cNvSpPr/>
            <p:nvPr/>
          </p:nvSpPr>
          <p:spPr bwMode="auto">
            <a:xfrm>
              <a:off x="5992813" y="1012825"/>
              <a:ext cx="120650" cy="277813"/>
            </a:xfrm>
            <a:custGeom>
              <a:avLst/>
              <a:gdLst>
                <a:gd name="T0" fmla="*/ 32 w 32"/>
                <a:gd name="T1" fmla="*/ 0 h 74"/>
                <a:gd name="T2" fmla="*/ 32 w 32"/>
                <a:gd name="T3" fmla="*/ 68 h 74"/>
                <a:gd name="T4" fmla="*/ 16 w 32"/>
                <a:gd name="T5" fmla="*/ 74 h 74"/>
                <a:gd name="T6" fmla="*/ 0 w 32"/>
                <a:gd name="T7" fmla="*/ 68 h 74"/>
                <a:gd name="T8" fmla="*/ 0 w 32"/>
                <a:gd name="T9" fmla="*/ 0 h 74"/>
                <a:gd name="T10" fmla="*/ 16 w 32"/>
                <a:gd name="T11" fmla="*/ 3 h 74"/>
                <a:gd name="T12" fmla="*/ 32 w 32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4">
                  <a:moveTo>
                    <a:pt x="32" y="0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71"/>
                    <a:pt x="25" y="74"/>
                    <a:pt x="16" y="74"/>
                  </a:cubicBezTo>
                  <a:cubicBezTo>
                    <a:pt x="7" y="74"/>
                    <a:pt x="0" y="71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10" y="3"/>
                    <a:pt x="16" y="3"/>
                  </a:cubicBezTo>
                  <a:cubicBezTo>
                    <a:pt x="22" y="3"/>
                    <a:pt x="29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7" name="Freeform 932"/>
            <p:cNvSpPr/>
            <p:nvPr/>
          </p:nvSpPr>
          <p:spPr bwMode="auto">
            <a:xfrm>
              <a:off x="5824538" y="922338"/>
              <a:ext cx="123825" cy="368300"/>
            </a:xfrm>
            <a:custGeom>
              <a:avLst/>
              <a:gdLst>
                <a:gd name="T0" fmla="*/ 33 w 33"/>
                <a:gd name="T1" fmla="*/ 0 h 98"/>
                <a:gd name="T2" fmla="*/ 33 w 33"/>
                <a:gd name="T3" fmla="*/ 92 h 98"/>
                <a:gd name="T4" fmla="*/ 32 w 33"/>
                <a:gd name="T5" fmla="*/ 92 h 98"/>
                <a:gd name="T6" fmla="*/ 33 w 33"/>
                <a:gd name="T7" fmla="*/ 93 h 98"/>
                <a:gd name="T8" fmla="*/ 16 w 33"/>
                <a:gd name="T9" fmla="*/ 98 h 98"/>
                <a:gd name="T10" fmla="*/ 0 w 33"/>
                <a:gd name="T11" fmla="*/ 93 h 98"/>
                <a:gd name="T12" fmla="*/ 0 w 33"/>
                <a:gd name="T13" fmla="*/ 92 h 98"/>
                <a:gd name="T14" fmla="*/ 0 w 33"/>
                <a:gd name="T15" fmla="*/ 92 h 98"/>
                <a:gd name="T16" fmla="*/ 0 w 33"/>
                <a:gd name="T17" fmla="*/ 0 h 98"/>
                <a:gd name="T18" fmla="*/ 16 w 33"/>
                <a:gd name="T19" fmla="*/ 4 h 98"/>
                <a:gd name="T20" fmla="*/ 33 w 33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98">
                  <a:moveTo>
                    <a:pt x="33" y="0"/>
                  </a:moveTo>
                  <a:cubicBezTo>
                    <a:pt x="33" y="92"/>
                    <a:pt x="33" y="92"/>
                    <a:pt x="33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3"/>
                    <a:pt x="33" y="93"/>
                    <a:pt x="33" y="93"/>
                  </a:cubicBezTo>
                  <a:cubicBezTo>
                    <a:pt x="33" y="96"/>
                    <a:pt x="25" y="98"/>
                    <a:pt x="16" y="98"/>
                  </a:cubicBezTo>
                  <a:cubicBezTo>
                    <a:pt x="7" y="98"/>
                    <a:pt x="0" y="96"/>
                    <a:pt x="0" y="93"/>
                  </a:cubicBezTo>
                  <a:cubicBezTo>
                    <a:pt x="0" y="93"/>
                    <a:pt x="0" y="93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10" y="4"/>
                    <a:pt x="16" y="4"/>
                  </a:cubicBezTo>
                  <a:cubicBezTo>
                    <a:pt x="22" y="4"/>
                    <a:pt x="29" y="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3" name="组合 3152"/>
          <p:cNvGrpSpPr>
            <a:grpSpLocks noChangeAspect="1"/>
          </p:cNvGrpSpPr>
          <p:nvPr/>
        </p:nvGrpSpPr>
        <p:grpSpPr>
          <a:xfrm>
            <a:off x="9215862" y="1433309"/>
            <a:ext cx="373157" cy="432000"/>
            <a:chOff x="4645025" y="2036763"/>
            <a:chExt cx="412751" cy="4778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95" name="Freeform 940"/>
            <p:cNvSpPr>
              <a:spLocks noEditPoints="1"/>
            </p:cNvSpPr>
            <p:nvPr/>
          </p:nvSpPr>
          <p:spPr bwMode="auto">
            <a:xfrm>
              <a:off x="4760913" y="2052638"/>
              <a:ext cx="296863" cy="390525"/>
            </a:xfrm>
            <a:custGeom>
              <a:avLst/>
              <a:gdLst>
                <a:gd name="T0" fmla="*/ 64 w 79"/>
                <a:gd name="T1" fmla="*/ 0 h 104"/>
                <a:gd name="T2" fmla="*/ 0 w 79"/>
                <a:gd name="T3" fmla="*/ 0 h 104"/>
                <a:gd name="T4" fmla="*/ 0 w 79"/>
                <a:gd name="T5" fmla="*/ 104 h 104"/>
                <a:gd name="T6" fmla="*/ 64 w 79"/>
                <a:gd name="T7" fmla="*/ 104 h 104"/>
                <a:gd name="T8" fmla="*/ 79 w 79"/>
                <a:gd name="T9" fmla="*/ 89 h 104"/>
                <a:gd name="T10" fmla="*/ 79 w 79"/>
                <a:gd name="T11" fmla="*/ 16 h 104"/>
                <a:gd name="T12" fmla="*/ 64 w 79"/>
                <a:gd name="T13" fmla="*/ 0 h 104"/>
                <a:gd name="T14" fmla="*/ 13 w 79"/>
                <a:gd name="T15" fmla="*/ 48 h 104"/>
                <a:gd name="T16" fmla="*/ 26 w 79"/>
                <a:gd name="T17" fmla="*/ 48 h 104"/>
                <a:gd name="T18" fmla="*/ 26 w 79"/>
                <a:gd name="T19" fmla="*/ 60 h 104"/>
                <a:gd name="T20" fmla="*/ 13 w 79"/>
                <a:gd name="T21" fmla="*/ 60 h 104"/>
                <a:gd name="T22" fmla="*/ 13 w 79"/>
                <a:gd name="T23" fmla="*/ 48 h 104"/>
                <a:gd name="T24" fmla="*/ 26 w 79"/>
                <a:gd name="T25" fmla="*/ 95 h 104"/>
                <a:gd name="T26" fmla="*/ 13 w 79"/>
                <a:gd name="T27" fmla="*/ 95 h 104"/>
                <a:gd name="T28" fmla="*/ 13 w 79"/>
                <a:gd name="T29" fmla="*/ 82 h 104"/>
                <a:gd name="T30" fmla="*/ 26 w 79"/>
                <a:gd name="T31" fmla="*/ 82 h 104"/>
                <a:gd name="T32" fmla="*/ 26 w 79"/>
                <a:gd name="T33" fmla="*/ 95 h 104"/>
                <a:gd name="T34" fmla="*/ 26 w 79"/>
                <a:gd name="T35" fmla="*/ 77 h 104"/>
                <a:gd name="T36" fmla="*/ 13 w 79"/>
                <a:gd name="T37" fmla="*/ 77 h 104"/>
                <a:gd name="T38" fmla="*/ 13 w 79"/>
                <a:gd name="T39" fmla="*/ 65 h 104"/>
                <a:gd name="T40" fmla="*/ 26 w 79"/>
                <a:gd name="T41" fmla="*/ 65 h 104"/>
                <a:gd name="T42" fmla="*/ 26 w 79"/>
                <a:gd name="T43" fmla="*/ 77 h 104"/>
                <a:gd name="T44" fmla="*/ 45 w 79"/>
                <a:gd name="T45" fmla="*/ 95 h 104"/>
                <a:gd name="T46" fmla="*/ 32 w 79"/>
                <a:gd name="T47" fmla="*/ 95 h 104"/>
                <a:gd name="T48" fmla="*/ 32 w 79"/>
                <a:gd name="T49" fmla="*/ 82 h 104"/>
                <a:gd name="T50" fmla="*/ 45 w 79"/>
                <a:gd name="T51" fmla="*/ 82 h 104"/>
                <a:gd name="T52" fmla="*/ 45 w 79"/>
                <a:gd name="T53" fmla="*/ 95 h 104"/>
                <a:gd name="T54" fmla="*/ 45 w 79"/>
                <a:gd name="T55" fmla="*/ 77 h 104"/>
                <a:gd name="T56" fmla="*/ 32 w 79"/>
                <a:gd name="T57" fmla="*/ 77 h 104"/>
                <a:gd name="T58" fmla="*/ 32 w 79"/>
                <a:gd name="T59" fmla="*/ 65 h 104"/>
                <a:gd name="T60" fmla="*/ 45 w 79"/>
                <a:gd name="T61" fmla="*/ 65 h 104"/>
                <a:gd name="T62" fmla="*/ 45 w 79"/>
                <a:gd name="T63" fmla="*/ 77 h 104"/>
                <a:gd name="T64" fmla="*/ 32 w 79"/>
                <a:gd name="T65" fmla="*/ 60 h 104"/>
                <a:gd name="T66" fmla="*/ 32 w 79"/>
                <a:gd name="T67" fmla="*/ 48 h 104"/>
                <a:gd name="T68" fmla="*/ 45 w 79"/>
                <a:gd name="T69" fmla="*/ 48 h 104"/>
                <a:gd name="T70" fmla="*/ 45 w 79"/>
                <a:gd name="T71" fmla="*/ 60 h 104"/>
                <a:gd name="T72" fmla="*/ 32 w 79"/>
                <a:gd name="T73" fmla="*/ 60 h 104"/>
                <a:gd name="T74" fmla="*/ 65 w 79"/>
                <a:gd name="T75" fmla="*/ 95 h 104"/>
                <a:gd name="T76" fmla="*/ 51 w 79"/>
                <a:gd name="T77" fmla="*/ 95 h 104"/>
                <a:gd name="T78" fmla="*/ 51 w 79"/>
                <a:gd name="T79" fmla="*/ 82 h 104"/>
                <a:gd name="T80" fmla="*/ 65 w 79"/>
                <a:gd name="T81" fmla="*/ 82 h 104"/>
                <a:gd name="T82" fmla="*/ 65 w 79"/>
                <a:gd name="T83" fmla="*/ 95 h 104"/>
                <a:gd name="T84" fmla="*/ 65 w 79"/>
                <a:gd name="T85" fmla="*/ 77 h 104"/>
                <a:gd name="T86" fmla="*/ 51 w 79"/>
                <a:gd name="T87" fmla="*/ 77 h 104"/>
                <a:gd name="T88" fmla="*/ 51 w 79"/>
                <a:gd name="T89" fmla="*/ 65 h 104"/>
                <a:gd name="T90" fmla="*/ 65 w 79"/>
                <a:gd name="T91" fmla="*/ 65 h 104"/>
                <a:gd name="T92" fmla="*/ 65 w 79"/>
                <a:gd name="T93" fmla="*/ 77 h 104"/>
                <a:gd name="T94" fmla="*/ 51 w 79"/>
                <a:gd name="T95" fmla="*/ 60 h 104"/>
                <a:gd name="T96" fmla="*/ 51 w 79"/>
                <a:gd name="T97" fmla="*/ 48 h 104"/>
                <a:gd name="T98" fmla="*/ 65 w 79"/>
                <a:gd name="T99" fmla="*/ 48 h 104"/>
                <a:gd name="T100" fmla="*/ 65 w 79"/>
                <a:gd name="T101" fmla="*/ 60 h 104"/>
                <a:gd name="T102" fmla="*/ 51 w 79"/>
                <a:gd name="T103" fmla="*/ 60 h 104"/>
                <a:gd name="T104" fmla="*/ 66 w 79"/>
                <a:gd name="T105" fmla="*/ 38 h 104"/>
                <a:gd name="T106" fmla="*/ 13 w 79"/>
                <a:gd name="T107" fmla="*/ 38 h 104"/>
                <a:gd name="T108" fmla="*/ 13 w 79"/>
                <a:gd name="T109" fmla="*/ 13 h 104"/>
                <a:gd name="T110" fmla="*/ 64 w 79"/>
                <a:gd name="T111" fmla="*/ 13 h 104"/>
                <a:gd name="T112" fmla="*/ 66 w 79"/>
                <a:gd name="T113" fmla="*/ 16 h 104"/>
                <a:gd name="T114" fmla="*/ 66 w 79"/>
                <a:gd name="T115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104">
                  <a:moveTo>
                    <a:pt x="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72" y="104"/>
                    <a:pt x="79" y="97"/>
                    <a:pt x="79" y="89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7"/>
                    <a:pt x="72" y="0"/>
                    <a:pt x="64" y="0"/>
                  </a:cubicBezTo>
                  <a:close/>
                  <a:moveTo>
                    <a:pt x="13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13" y="60"/>
                    <a:pt x="13" y="60"/>
                    <a:pt x="13" y="60"/>
                  </a:cubicBezTo>
                  <a:lnTo>
                    <a:pt x="13" y="48"/>
                  </a:lnTo>
                  <a:close/>
                  <a:moveTo>
                    <a:pt x="26" y="95"/>
                  </a:moveTo>
                  <a:cubicBezTo>
                    <a:pt x="13" y="95"/>
                    <a:pt x="13" y="95"/>
                    <a:pt x="13" y="95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95"/>
                  </a:lnTo>
                  <a:close/>
                  <a:moveTo>
                    <a:pt x="26" y="77"/>
                  </a:moveTo>
                  <a:cubicBezTo>
                    <a:pt x="13" y="77"/>
                    <a:pt x="13" y="77"/>
                    <a:pt x="13" y="77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26" y="65"/>
                    <a:pt x="26" y="65"/>
                    <a:pt x="26" y="65"/>
                  </a:cubicBezTo>
                  <a:lnTo>
                    <a:pt x="26" y="77"/>
                  </a:lnTo>
                  <a:close/>
                  <a:moveTo>
                    <a:pt x="45" y="95"/>
                  </a:moveTo>
                  <a:cubicBezTo>
                    <a:pt x="32" y="95"/>
                    <a:pt x="32" y="95"/>
                    <a:pt x="32" y="95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45" y="82"/>
                    <a:pt x="45" y="82"/>
                    <a:pt x="45" y="82"/>
                  </a:cubicBezTo>
                  <a:lnTo>
                    <a:pt x="45" y="95"/>
                  </a:lnTo>
                  <a:close/>
                  <a:moveTo>
                    <a:pt x="45" y="77"/>
                  </a:moveTo>
                  <a:cubicBezTo>
                    <a:pt x="32" y="77"/>
                    <a:pt x="32" y="77"/>
                    <a:pt x="32" y="77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45" y="65"/>
                    <a:pt x="45" y="65"/>
                    <a:pt x="45" y="65"/>
                  </a:cubicBezTo>
                  <a:lnTo>
                    <a:pt x="45" y="77"/>
                  </a:lnTo>
                  <a:close/>
                  <a:moveTo>
                    <a:pt x="32" y="60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32" y="60"/>
                  </a:lnTo>
                  <a:close/>
                  <a:moveTo>
                    <a:pt x="65" y="95"/>
                  </a:moveTo>
                  <a:cubicBezTo>
                    <a:pt x="51" y="95"/>
                    <a:pt x="51" y="95"/>
                    <a:pt x="51" y="9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65" y="82"/>
                    <a:pt x="65" y="82"/>
                    <a:pt x="65" y="82"/>
                  </a:cubicBezTo>
                  <a:lnTo>
                    <a:pt x="65" y="95"/>
                  </a:lnTo>
                  <a:close/>
                  <a:moveTo>
                    <a:pt x="65" y="77"/>
                  </a:moveTo>
                  <a:cubicBezTo>
                    <a:pt x="51" y="77"/>
                    <a:pt x="51" y="77"/>
                    <a:pt x="51" y="77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65" y="65"/>
                    <a:pt x="65" y="65"/>
                    <a:pt x="65" y="65"/>
                  </a:cubicBezTo>
                  <a:lnTo>
                    <a:pt x="65" y="77"/>
                  </a:lnTo>
                  <a:close/>
                  <a:moveTo>
                    <a:pt x="51" y="60"/>
                  </a:moveTo>
                  <a:cubicBezTo>
                    <a:pt x="51" y="48"/>
                    <a:pt x="51" y="48"/>
                    <a:pt x="51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0"/>
                    <a:pt x="65" y="60"/>
                    <a:pt x="65" y="60"/>
                  </a:cubicBezTo>
                  <a:lnTo>
                    <a:pt x="51" y="60"/>
                  </a:lnTo>
                  <a:close/>
                  <a:moveTo>
                    <a:pt x="66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5" y="13"/>
                    <a:pt x="66" y="14"/>
                    <a:pt x="66" y="16"/>
                  </a:cubicBezTo>
                  <a:lnTo>
                    <a:pt x="6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6" name="Freeform 941"/>
            <p:cNvSpPr/>
            <p:nvPr/>
          </p:nvSpPr>
          <p:spPr bwMode="auto">
            <a:xfrm>
              <a:off x="4645025" y="2036763"/>
              <a:ext cx="96838" cy="417513"/>
            </a:xfrm>
            <a:custGeom>
              <a:avLst/>
              <a:gdLst>
                <a:gd name="T0" fmla="*/ 26 w 26"/>
                <a:gd name="T1" fmla="*/ 0 h 111"/>
                <a:gd name="T2" fmla="*/ 7 w 26"/>
                <a:gd name="T3" fmla="*/ 0 h 111"/>
                <a:gd name="T4" fmla="*/ 0 w 26"/>
                <a:gd name="T5" fmla="*/ 12 h 111"/>
                <a:gd name="T6" fmla="*/ 0 w 26"/>
                <a:gd name="T7" fmla="*/ 99 h 111"/>
                <a:gd name="T8" fmla="*/ 7 w 26"/>
                <a:gd name="T9" fmla="*/ 111 h 111"/>
                <a:gd name="T10" fmla="*/ 26 w 26"/>
                <a:gd name="T11" fmla="*/ 111 h 111"/>
                <a:gd name="T12" fmla="*/ 26 w 26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1">
                  <a:moveTo>
                    <a:pt x="2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3" y="111"/>
                    <a:pt x="7" y="111"/>
                  </a:cubicBezTo>
                  <a:cubicBezTo>
                    <a:pt x="26" y="111"/>
                    <a:pt x="26" y="111"/>
                    <a:pt x="26" y="111"/>
                  </a:cubicBez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7" name="Freeform 942"/>
            <p:cNvSpPr/>
            <p:nvPr/>
          </p:nvSpPr>
          <p:spPr bwMode="auto">
            <a:xfrm>
              <a:off x="4724400" y="2454275"/>
              <a:ext cx="58738" cy="60325"/>
            </a:xfrm>
            <a:custGeom>
              <a:avLst/>
              <a:gdLst>
                <a:gd name="T0" fmla="*/ 10 w 16"/>
                <a:gd name="T1" fmla="*/ 9 h 16"/>
                <a:gd name="T2" fmla="*/ 8 w 16"/>
                <a:gd name="T3" fmla="*/ 11 h 16"/>
                <a:gd name="T4" fmla="*/ 5 w 16"/>
                <a:gd name="T5" fmla="*/ 9 h 16"/>
                <a:gd name="T6" fmla="*/ 5 w 16"/>
                <a:gd name="T7" fmla="*/ 2 h 16"/>
                <a:gd name="T8" fmla="*/ 0 w 16"/>
                <a:gd name="T9" fmla="*/ 2 h 16"/>
                <a:gd name="T10" fmla="*/ 0 w 16"/>
                <a:gd name="T11" fmla="*/ 9 h 16"/>
                <a:gd name="T12" fmla="*/ 8 w 16"/>
                <a:gd name="T13" fmla="*/ 16 h 16"/>
                <a:gd name="T14" fmla="*/ 16 w 16"/>
                <a:gd name="T15" fmla="*/ 9 h 16"/>
                <a:gd name="T16" fmla="*/ 16 w 16"/>
                <a:gd name="T17" fmla="*/ 0 h 16"/>
                <a:gd name="T18" fmla="*/ 10 w 16"/>
                <a:gd name="T19" fmla="*/ 0 h 16"/>
                <a:gd name="T20" fmla="*/ 10 w 16"/>
                <a:gd name="T2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6">
                  <a:moveTo>
                    <a:pt x="10" y="9"/>
                  </a:moveTo>
                  <a:cubicBezTo>
                    <a:pt x="10" y="10"/>
                    <a:pt x="9" y="11"/>
                    <a:pt x="8" y="11"/>
                  </a:cubicBezTo>
                  <a:cubicBezTo>
                    <a:pt x="7" y="11"/>
                    <a:pt x="5" y="10"/>
                    <a:pt x="5" y="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6"/>
                    <a:pt x="8" y="16"/>
                  </a:cubicBezTo>
                  <a:cubicBezTo>
                    <a:pt x="12" y="16"/>
                    <a:pt x="16" y="13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03" name="Freeform 948"/>
          <p:cNvSpPr>
            <a:spLocks noChangeAspect="1" noEditPoints="1"/>
          </p:cNvSpPr>
          <p:nvPr/>
        </p:nvSpPr>
        <p:spPr bwMode="auto">
          <a:xfrm>
            <a:off x="711284" y="2302145"/>
            <a:ext cx="276844" cy="432000"/>
          </a:xfrm>
          <a:custGeom>
            <a:avLst/>
            <a:gdLst>
              <a:gd name="T0" fmla="*/ 71 w 77"/>
              <a:gd name="T1" fmla="*/ 109 h 120"/>
              <a:gd name="T2" fmla="*/ 71 w 77"/>
              <a:gd name="T3" fmla="*/ 97 h 120"/>
              <a:gd name="T4" fmla="*/ 51 w 77"/>
              <a:gd name="T5" fmla="*/ 67 h 120"/>
              <a:gd name="T6" fmla="*/ 51 w 77"/>
              <a:gd name="T7" fmla="*/ 54 h 120"/>
              <a:gd name="T8" fmla="*/ 71 w 77"/>
              <a:gd name="T9" fmla="*/ 24 h 120"/>
              <a:gd name="T10" fmla="*/ 71 w 77"/>
              <a:gd name="T11" fmla="*/ 11 h 120"/>
              <a:gd name="T12" fmla="*/ 71 w 77"/>
              <a:gd name="T13" fmla="*/ 11 h 120"/>
              <a:gd name="T14" fmla="*/ 77 w 77"/>
              <a:gd name="T15" fmla="*/ 5 h 120"/>
              <a:gd name="T16" fmla="*/ 71 w 77"/>
              <a:gd name="T17" fmla="*/ 0 h 120"/>
              <a:gd name="T18" fmla="*/ 7 w 77"/>
              <a:gd name="T19" fmla="*/ 0 h 120"/>
              <a:gd name="T20" fmla="*/ 1 w 77"/>
              <a:gd name="T21" fmla="*/ 5 h 120"/>
              <a:gd name="T22" fmla="*/ 7 w 77"/>
              <a:gd name="T23" fmla="*/ 11 h 120"/>
              <a:gd name="T24" fmla="*/ 6 w 77"/>
              <a:gd name="T25" fmla="*/ 11 h 120"/>
              <a:gd name="T26" fmla="*/ 6 w 77"/>
              <a:gd name="T27" fmla="*/ 24 h 120"/>
              <a:gd name="T28" fmla="*/ 27 w 77"/>
              <a:gd name="T29" fmla="*/ 55 h 120"/>
              <a:gd name="T30" fmla="*/ 27 w 77"/>
              <a:gd name="T31" fmla="*/ 66 h 120"/>
              <a:gd name="T32" fmla="*/ 6 w 77"/>
              <a:gd name="T33" fmla="*/ 97 h 120"/>
              <a:gd name="T34" fmla="*/ 6 w 77"/>
              <a:gd name="T35" fmla="*/ 109 h 120"/>
              <a:gd name="T36" fmla="*/ 0 w 77"/>
              <a:gd name="T37" fmla="*/ 115 h 120"/>
              <a:gd name="T38" fmla="*/ 6 w 77"/>
              <a:gd name="T39" fmla="*/ 120 h 120"/>
              <a:gd name="T40" fmla="*/ 71 w 77"/>
              <a:gd name="T41" fmla="*/ 120 h 120"/>
              <a:gd name="T42" fmla="*/ 76 w 77"/>
              <a:gd name="T43" fmla="*/ 115 h 120"/>
              <a:gd name="T44" fmla="*/ 71 w 77"/>
              <a:gd name="T45" fmla="*/ 109 h 120"/>
              <a:gd name="T46" fmla="*/ 65 w 77"/>
              <a:gd name="T47" fmla="*/ 105 h 120"/>
              <a:gd name="T48" fmla="*/ 57 w 77"/>
              <a:gd name="T49" fmla="*/ 105 h 120"/>
              <a:gd name="T50" fmla="*/ 43 w 77"/>
              <a:gd name="T51" fmla="*/ 81 h 120"/>
              <a:gd name="T52" fmla="*/ 42 w 77"/>
              <a:gd name="T53" fmla="*/ 81 h 120"/>
              <a:gd name="T54" fmla="*/ 42 w 77"/>
              <a:gd name="T55" fmla="*/ 42 h 120"/>
              <a:gd name="T56" fmla="*/ 43 w 77"/>
              <a:gd name="T57" fmla="*/ 41 h 120"/>
              <a:gd name="T58" fmla="*/ 56 w 77"/>
              <a:gd name="T59" fmla="*/ 26 h 120"/>
              <a:gd name="T60" fmla="*/ 54 w 77"/>
              <a:gd name="T61" fmla="*/ 26 h 120"/>
              <a:gd name="T62" fmla="*/ 47 w 77"/>
              <a:gd name="T63" fmla="*/ 29 h 120"/>
              <a:gd name="T64" fmla="*/ 22 w 77"/>
              <a:gd name="T65" fmla="*/ 31 h 120"/>
              <a:gd name="T66" fmla="*/ 35 w 77"/>
              <a:gd name="T67" fmla="*/ 42 h 120"/>
              <a:gd name="T68" fmla="*/ 38 w 77"/>
              <a:gd name="T69" fmla="*/ 42 h 120"/>
              <a:gd name="T70" fmla="*/ 38 w 77"/>
              <a:gd name="T71" fmla="*/ 80 h 120"/>
              <a:gd name="T72" fmla="*/ 35 w 77"/>
              <a:gd name="T73" fmla="*/ 81 h 120"/>
              <a:gd name="T74" fmla="*/ 20 w 77"/>
              <a:gd name="T75" fmla="*/ 105 h 120"/>
              <a:gd name="T76" fmla="*/ 12 w 77"/>
              <a:gd name="T77" fmla="*/ 105 h 120"/>
              <a:gd name="T78" fmla="*/ 12 w 77"/>
              <a:gd name="T79" fmla="*/ 97 h 120"/>
              <a:gd name="T80" fmla="*/ 33 w 77"/>
              <a:gd name="T81" fmla="*/ 71 h 120"/>
              <a:gd name="T82" fmla="*/ 33 w 77"/>
              <a:gd name="T83" fmla="*/ 50 h 120"/>
              <a:gd name="T84" fmla="*/ 12 w 77"/>
              <a:gd name="T85" fmla="*/ 24 h 120"/>
              <a:gd name="T86" fmla="*/ 12 w 77"/>
              <a:gd name="T87" fmla="*/ 17 h 120"/>
              <a:gd name="T88" fmla="*/ 65 w 77"/>
              <a:gd name="T89" fmla="*/ 17 h 120"/>
              <a:gd name="T90" fmla="*/ 65 w 77"/>
              <a:gd name="T91" fmla="*/ 24 h 120"/>
              <a:gd name="T92" fmla="*/ 45 w 77"/>
              <a:gd name="T93" fmla="*/ 50 h 120"/>
              <a:gd name="T94" fmla="*/ 45 w 77"/>
              <a:gd name="T95" fmla="*/ 71 h 120"/>
              <a:gd name="T96" fmla="*/ 65 w 77"/>
              <a:gd name="T97" fmla="*/ 97 h 120"/>
              <a:gd name="T98" fmla="*/ 65 w 77"/>
              <a:gd name="T99" fmla="*/ 10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" h="120">
                <a:moveTo>
                  <a:pt x="71" y="109"/>
                </a:moveTo>
                <a:cubicBezTo>
                  <a:pt x="71" y="97"/>
                  <a:pt x="71" y="97"/>
                  <a:pt x="71" y="97"/>
                </a:cubicBezTo>
                <a:cubicBezTo>
                  <a:pt x="71" y="84"/>
                  <a:pt x="63" y="72"/>
                  <a:pt x="51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63" y="50"/>
                  <a:pt x="71" y="38"/>
                  <a:pt x="71" y="24"/>
                </a:cubicBezTo>
                <a:cubicBezTo>
                  <a:pt x="71" y="11"/>
                  <a:pt x="71" y="11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4" y="11"/>
                  <a:pt x="77" y="8"/>
                  <a:pt x="77" y="5"/>
                </a:cubicBezTo>
                <a:cubicBezTo>
                  <a:pt x="77" y="2"/>
                  <a:pt x="74" y="0"/>
                  <a:pt x="71" y="0"/>
                </a:cubicBezTo>
                <a:cubicBezTo>
                  <a:pt x="7" y="0"/>
                  <a:pt x="7" y="0"/>
                  <a:pt x="7" y="0"/>
                </a:cubicBezTo>
                <a:cubicBezTo>
                  <a:pt x="4" y="0"/>
                  <a:pt x="1" y="2"/>
                  <a:pt x="1" y="5"/>
                </a:cubicBezTo>
                <a:cubicBezTo>
                  <a:pt x="1" y="8"/>
                  <a:pt x="4" y="11"/>
                  <a:pt x="7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38"/>
                  <a:pt x="15" y="50"/>
                  <a:pt x="27" y="55"/>
                </a:cubicBezTo>
                <a:cubicBezTo>
                  <a:pt x="27" y="66"/>
                  <a:pt x="27" y="66"/>
                  <a:pt x="27" y="66"/>
                </a:cubicBezTo>
                <a:cubicBezTo>
                  <a:pt x="15" y="71"/>
                  <a:pt x="6" y="83"/>
                  <a:pt x="6" y="97"/>
                </a:cubicBezTo>
                <a:cubicBezTo>
                  <a:pt x="6" y="109"/>
                  <a:pt x="6" y="109"/>
                  <a:pt x="6" y="109"/>
                </a:cubicBezTo>
                <a:cubicBezTo>
                  <a:pt x="3" y="109"/>
                  <a:pt x="0" y="112"/>
                  <a:pt x="0" y="115"/>
                </a:cubicBezTo>
                <a:cubicBezTo>
                  <a:pt x="0" y="118"/>
                  <a:pt x="3" y="120"/>
                  <a:pt x="6" y="120"/>
                </a:cubicBezTo>
                <a:cubicBezTo>
                  <a:pt x="71" y="120"/>
                  <a:pt x="71" y="120"/>
                  <a:pt x="71" y="120"/>
                </a:cubicBezTo>
                <a:cubicBezTo>
                  <a:pt x="74" y="120"/>
                  <a:pt x="76" y="118"/>
                  <a:pt x="76" y="115"/>
                </a:cubicBezTo>
                <a:cubicBezTo>
                  <a:pt x="76" y="112"/>
                  <a:pt x="74" y="109"/>
                  <a:pt x="71" y="109"/>
                </a:cubicBezTo>
                <a:close/>
                <a:moveTo>
                  <a:pt x="65" y="105"/>
                </a:moveTo>
                <a:cubicBezTo>
                  <a:pt x="57" y="105"/>
                  <a:pt x="57" y="105"/>
                  <a:pt x="57" y="105"/>
                </a:cubicBezTo>
                <a:cubicBezTo>
                  <a:pt x="56" y="94"/>
                  <a:pt x="51" y="84"/>
                  <a:pt x="43" y="81"/>
                </a:cubicBezTo>
                <a:cubicBezTo>
                  <a:pt x="42" y="81"/>
                  <a:pt x="42" y="81"/>
                  <a:pt x="42" y="81"/>
                </a:cubicBezTo>
                <a:cubicBezTo>
                  <a:pt x="42" y="42"/>
                  <a:pt x="42" y="42"/>
                  <a:pt x="42" y="42"/>
                </a:cubicBezTo>
                <a:cubicBezTo>
                  <a:pt x="43" y="41"/>
                  <a:pt x="43" y="41"/>
                  <a:pt x="43" y="41"/>
                </a:cubicBezTo>
                <a:cubicBezTo>
                  <a:pt x="50" y="40"/>
                  <a:pt x="55" y="33"/>
                  <a:pt x="56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2" y="27"/>
                  <a:pt x="49" y="28"/>
                  <a:pt x="47" y="29"/>
                </a:cubicBezTo>
                <a:cubicBezTo>
                  <a:pt x="37" y="32"/>
                  <a:pt x="28" y="33"/>
                  <a:pt x="22" y="31"/>
                </a:cubicBezTo>
                <a:cubicBezTo>
                  <a:pt x="24" y="36"/>
                  <a:pt x="29" y="40"/>
                  <a:pt x="35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80"/>
                  <a:pt x="38" y="80"/>
                  <a:pt x="38" y="80"/>
                </a:cubicBezTo>
                <a:cubicBezTo>
                  <a:pt x="35" y="81"/>
                  <a:pt x="35" y="81"/>
                  <a:pt x="35" y="81"/>
                </a:cubicBezTo>
                <a:cubicBezTo>
                  <a:pt x="27" y="83"/>
                  <a:pt x="21" y="93"/>
                  <a:pt x="20" y="105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84"/>
                  <a:pt x="21" y="73"/>
                  <a:pt x="33" y="71"/>
                </a:cubicBezTo>
                <a:cubicBezTo>
                  <a:pt x="33" y="50"/>
                  <a:pt x="33" y="50"/>
                  <a:pt x="33" y="50"/>
                </a:cubicBezTo>
                <a:cubicBezTo>
                  <a:pt x="21" y="48"/>
                  <a:pt x="12" y="37"/>
                  <a:pt x="12" y="24"/>
                </a:cubicBezTo>
                <a:cubicBezTo>
                  <a:pt x="12" y="17"/>
                  <a:pt x="12" y="17"/>
                  <a:pt x="12" y="17"/>
                </a:cubicBezTo>
                <a:cubicBezTo>
                  <a:pt x="65" y="17"/>
                  <a:pt x="65" y="17"/>
                  <a:pt x="65" y="17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37"/>
                  <a:pt x="56" y="47"/>
                  <a:pt x="45" y="50"/>
                </a:cubicBezTo>
                <a:cubicBezTo>
                  <a:pt x="45" y="71"/>
                  <a:pt x="45" y="71"/>
                  <a:pt x="45" y="71"/>
                </a:cubicBezTo>
                <a:cubicBezTo>
                  <a:pt x="56" y="74"/>
                  <a:pt x="65" y="85"/>
                  <a:pt x="65" y="97"/>
                </a:cubicBezTo>
                <a:lnTo>
                  <a:pt x="65" y="10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67" name="组合 3166"/>
          <p:cNvGrpSpPr>
            <a:grpSpLocks noChangeAspect="1"/>
          </p:cNvGrpSpPr>
          <p:nvPr/>
        </p:nvGrpSpPr>
        <p:grpSpPr>
          <a:xfrm>
            <a:off x="2414978" y="3174958"/>
            <a:ext cx="442648" cy="432000"/>
            <a:chOff x="4625975" y="4351338"/>
            <a:chExt cx="461963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04" name="Freeform 949"/>
            <p:cNvSpPr/>
            <p:nvPr/>
          </p:nvSpPr>
          <p:spPr bwMode="auto">
            <a:xfrm>
              <a:off x="4625975" y="4568825"/>
              <a:ext cx="461963" cy="233363"/>
            </a:xfrm>
            <a:custGeom>
              <a:avLst/>
              <a:gdLst>
                <a:gd name="T0" fmla="*/ 103 w 123"/>
                <a:gd name="T1" fmla="*/ 0 h 62"/>
                <a:gd name="T2" fmla="*/ 103 w 123"/>
                <a:gd name="T3" fmla="*/ 39 h 62"/>
                <a:gd name="T4" fmla="*/ 100 w 123"/>
                <a:gd name="T5" fmla="*/ 42 h 62"/>
                <a:gd name="T6" fmla="*/ 22 w 123"/>
                <a:gd name="T7" fmla="*/ 42 h 62"/>
                <a:gd name="T8" fmla="*/ 20 w 123"/>
                <a:gd name="T9" fmla="*/ 39 h 62"/>
                <a:gd name="T10" fmla="*/ 20 w 123"/>
                <a:gd name="T11" fmla="*/ 0 h 62"/>
                <a:gd name="T12" fmla="*/ 0 w 123"/>
                <a:gd name="T13" fmla="*/ 0 h 62"/>
                <a:gd name="T14" fmla="*/ 0 w 123"/>
                <a:gd name="T15" fmla="*/ 39 h 62"/>
                <a:gd name="T16" fmla="*/ 22 w 123"/>
                <a:gd name="T17" fmla="*/ 62 h 62"/>
                <a:gd name="T18" fmla="*/ 100 w 123"/>
                <a:gd name="T19" fmla="*/ 62 h 62"/>
                <a:gd name="T20" fmla="*/ 123 w 123"/>
                <a:gd name="T21" fmla="*/ 39 h 62"/>
                <a:gd name="T22" fmla="*/ 123 w 123"/>
                <a:gd name="T23" fmla="*/ 0 h 62"/>
                <a:gd name="T24" fmla="*/ 103 w 123"/>
                <a:gd name="T2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62">
                  <a:moveTo>
                    <a:pt x="103" y="0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41"/>
                    <a:pt x="102" y="42"/>
                    <a:pt x="10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20" y="41"/>
                    <a:pt x="20" y="3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2"/>
                    <a:pt x="10" y="62"/>
                    <a:pt x="22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13" y="62"/>
                    <a:pt x="123" y="52"/>
                    <a:pt x="123" y="39"/>
                  </a:cubicBezTo>
                  <a:cubicBezTo>
                    <a:pt x="123" y="0"/>
                    <a:pt x="123" y="0"/>
                    <a:pt x="123" y="0"/>
                  </a:cubicBezTo>
                  <a:lnTo>
                    <a:pt x="1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5" name="Freeform 950"/>
            <p:cNvSpPr/>
            <p:nvPr/>
          </p:nvSpPr>
          <p:spPr bwMode="auto">
            <a:xfrm>
              <a:off x="4772025" y="4351338"/>
              <a:ext cx="169863" cy="247650"/>
            </a:xfrm>
            <a:custGeom>
              <a:avLst/>
              <a:gdLst>
                <a:gd name="T0" fmla="*/ 22 w 107"/>
                <a:gd name="T1" fmla="*/ 156 h 156"/>
                <a:gd name="T2" fmla="*/ 83 w 107"/>
                <a:gd name="T3" fmla="*/ 156 h 156"/>
                <a:gd name="T4" fmla="*/ 83 w 107"/>
                <a:gd name="T5" fmla="*/ 80 h 156"/>
                <a:gd name="T6" fmla="*/ 107 w 107"/>
                <a:gd name="T7" fmla="*/ 80 h 156"/>
                <a:gd name="T8" fmla="*/ 52 w 107"/>
                <a:gd name="T9" fmla="*/ 0 h 156"/>
                <a:gd name="T10" fmla="*/ 0 w 107"/>
                <a:gd name="T11" fmla="*/ 80 h 156"/>
                <a:gd name="T12" fmla="*/ 22 w 107"/>
                <a:gd name="T13" fmla="*/ 80 h 156"/>
                <a:gd name="T14" fmla="*/ 22 w 107"/>
                <a:gd name="T1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56">
                  <a:moveTo>
                    <a:pt x="22" y="156"/>
                  </a:moveTo>
                  <a:lnTo>
                    <a:pt x="83" y="156"/>
                  </a:lnTo>
                  <a:lnTo>
                    <a:pt x="83" y="80"/>
                  </a:lnTo>
                  <a:lnTo>
                    <a:pt x="107" y="80"/>
                  </a:lnTo>
                  <a:lnTo>
                    <a:pt x="52" y="0"/>
                  </a:lnTo>
                  <a:lnTo>
                    <a:pt x="0" y="80"/>
                  </a:lnTo>
                  <a:lnTo>
                    <a:pt x="22" y="80"/>
                  </a:lnTo>
                  <a:lnTo>
                    <a:pt x="22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8" name="组合 3167"/>
          <p:cNvGrpSpPr>
            <a:grpSpLocks noChangeAspect="1"/>
          </p:cNvGrpSpPr>
          <p:nvPr/>
        </p:nvGrpSpPr>
        <p:grpSpPr>
          <a:xfrm>
            <a:off x="4504979" y="3174958"/>
            <a:ext cx="444299" cy="432000"/>
            <a:chOff x="5819775" y="4373563"/>
            <a:chExt cx="458788" cy="4460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06" name="Freeform 951"/>
            <p:cNvSpPr/>
            <p:nvPr/>
          </p:nvSpPr>
          <p:spPr bwMode="auto">
            <a:xfrm>
              <a:off x="5819775" y="4591050"/>
              <a:ext cx="458788" cy="228600"/>
            </a:xfrm>
            <a:custGeom>
              <a:avLst/>
              <a:gdLst>
                <a:gd name="T0" fmla="*/ 103 w 122"/>
                <a:gd name="T1" fmla="*/ 0 h 61"/>
                <a:gd name="T2" fmla="*/ 103 w 122"/>
                <a:gd name="T3" fmla="*/ 39 h 61"/>
                <a:gd name="T4" fmla="*/ 100 w 122"/>
                <a:gd name="T5" fmla="*/ 42 h 61"/>
                <a:gd name="T6" fmla="*/ 22 w 122"/>
                <a:gd name="T7" fmla="*/ 42 h 61"/>
                <a:gd name="T8" fmla="*/ 19 w 122"/>
                <a:gd name="T9" fmla="*/ 39 h 61"/>
                <a:gd name="T10" fmla="*/ 19 w 122"/>
                <a:gd name="T11" fmla="*/ 0 h 61"/>
                <a:gd name="T12" fmla="*/ 0 w 122"/>
                <a:gd name="T13" fmla="*/ 0 h 61"/>
                <a:gd name="T14" fmla="*/ 0 w 122"/>
                <a:gd name="T15" fmla="*/ 39 h 61"/>
                <a:gd name="T16" fmla="*/ 22 w 122"/>
                <a:gd name="T17" fmla="*/ 61 h 61"/>
                <a:gd name="T18" fmla="*/ 100 w 122"/>
                <a:gd name="T19" fmla="*/ 61 h 61"/>
                <a:gd name="T20" fmla="*/ 122 w 122"/>
                <a:gd name="T21" fmla="*/ 39 h 61"/>
                <a:gd name="T22" fmla="*/ 122 w 122"/>
                <a:gd name="T23" fmla="*/ 0 h 61"/>
                <a:gd name="T24" fmla="*/ 103 w 122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61">
                  <a:moveTo>
                    <a:pt x="103" y="0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41"/>
                    <a:pt x="101" y="42"/>
                    <a:pt x="10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0" y="42"/>
                    <a:pt x="19" y="41"/>
                    <a:pt x="19" y="3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2"/>
                    <a:pt x="10" y="61"/>
                    <a:pt x="22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12" y="61"/>
                    <a:pt x="122" y="52"/>
                    <a:pt x="122" y="39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1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7" name="Freeform 952"/>
            <p:cNvSpPr/>
            <p:nvPr/>
          </p:nvSpPr>
          <p:spPr bwMode="auto">
            <a:xfrm>
              <a:off x="5965825" y="4373563"/>
              <a:ext cx="165100" cy="247650"/>
            </a:xfrm>
            <a:custGeom>
              <a:avLst/>
              <a:gdLst>
                <a:gd name="T0" fmla="*/ 104 w 104"/>
                <a:gd name="T1" fmla="*/ 76 h 156"/>
                <a:gd name="T2" fmla="*/ 83 w 104"/>
                <a:gd name="T3" fmla="*/ 76 h 156"/>
                <a:gd name="T4" fmla="*/ 83 w 104"/>
                <a:gd name="T5" fmla="*/ 0 h 156"/>
                <a:gd name="T6" fmla="*/ 22 w 104"/>
                <a:gd name="T7" fmla="*/ 0 h 156"/>
                <a:gd name="T8" fmla="*/ 22 w 104"/>
                <a:gd name="T9" fmla="*/ 76 h 156"/>
                <a:gd name="T10" fmla="*/ 0 w 104"/>
                <a:gd name="T11" fmla="*/ 76 h 156"/>
                <a:gd name="T12" fmla="*/ 52 w 104"/>
                <a:gd name="T13" fmla="*/ 156 h 156"/>
                <a:gd name="T14" fmla="*/ 104 w 104"/>
                <a:gd name="T15" fmla="*/ 7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156">
                  <a:moveTo>
                    <a:pt x="104" y="76"/>
                  </a:moveTo>
                  <a:lnTo>
                    <a:pt x="83" y="76"/>
                  </a:lnTo>
                  <a:lnTo>
                    <a:pt x="83" y="0"/>
                  </a:lnTo>
                  <a:lnTo>
                    <a:pt x="22" y="0"/>
                  </a:lnTo>
                  <a:lnTo>
                    <a:pt x="22" y="76"/>
                  </a:lnTo>
                  <a:lnTo>
                    <a:pt x="0" y="76"/>
                  </a:lnTo>
                  <a:lnTo>
                    <a:pt x="52" y="156"/>
                  </a:lnTo>
                  <a:lnTo>
                    <a:pt x="10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6" name="组合 3145"/>
          <p:cNvGrpSpPr>
            <a:grpSpLocks noChangeAspect="1"/>
          </p:cNvGrpSpPr>
          <p:nvPr/>
        </p:nvGrpSpPr>
        <p:grpSpPr>
          <a:xfrm>
            <a:off x="1579145" y="1433309"/>
            <a:ext cx="255674" cy="432000"/>
            <a:chOff x="3484563" y="779463"/>
            <a:chExt cx="322263" cy="5445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08" name="Freeform 953"/>
            <p:cNvSpPr>
              <a:spLocks noEditPoints="1"/>
            </p:cNvSpPr>
            <p:nvPr/>
          </p:nvSpPr>
          <p:spPr bwMode="auto">
            <a:xfrm>
              <a:off x="3484563" y="779463"/>
              <a:ext cx="322263" cy="401638"/>
            </a:xfrm>
            <a:custGeom>
              <a:avLst/>
              <a:gdLst>
                <a:gd name="T0" fmla="*/ 20 w 86"/>
                <a:gd name="T1" fmla="*/ 88 h 107"/>
                <a:gd name="T2" fmla="*/ 19 w 86"/>
                <a:gd name="T3" fmla="*/ 107 h 107"/>
                <a:gd name="T4" fmla="*/ 23 w 86"/>
                <a:gd name="T5" fmla="*/ 106 h 107"/>
                <a:gd name="T6" fmla="*/ 64 w 86"/>
                <a:gd name="T7" fmla="*/ 106 h 107"/>
                <a:gd name="T8" fmla="*/ 67 w 86"/>
                <a:gd name="T9" fmla="*/ 107 h 107"/>
                <a:gd name="T10" fmla="*/ 66 w 86"/>
                <a:gd name="T11" fmla="*/ 87 h 107"/>
                <a:gd name="T12" fmla="*/ 86 w 86"/>
                <a:gd name="T13" fmla="*/ 43 h 107"/>
                <a:gd name="T14" fmla="*/ 43 w 86"/>
                <a:gd name="T15" fmla="*/ 0 h 107"/>
                <a:gd name="T16" fmla="*/ 0 w 86"/>
                <a:gd name="T17" fmla="*/ 43 h 107"/>
                <a:gd name="T18" fmla="*/ 20 w 86"/>
                <a:gd name="T19" fmla="*/ 88 h 107"/>
                <a:gd name="T20" fmla="*/ 43 w 86"/>
                <a:gd name="T21" fmla="*/ 9 h 107"/>
                <a:gd name="T22" fmla="*/ 77 w 86"/>
                <a:gd name="T23" fmla="*/ 43 h 107"/>
                <a:gd name="T24" fmla="*/ 60 w 86"/>
                <a:gd name="T25" fmla="*/ 80 h 107"/>
                <a:gd name="T26" fmla="*/ 57 w 86"/>
                <a:gd name="T27" fmla="*/ 83 h 107"/>
                <a:gd name="T28" fmla="*/ 58 w 86"/>
                <a:gd name="T29" fmla="*/ 99 h 107"/>
                <a:gd name="T30" fmla="*/ 29 w 86"/>
                <a:gd name="T31" fmla="*/ 99 h 107"/>
                <a:gd name="T32" fmla="*/ 30 w 86"/>
                <a:gd name="T33" fmla="*/ 84 h 107"/>
                <a:gd name="T34" fmla="*/ 26 w 86"/>
                <a:gd name="T35" fmla="*/ 81 h 107"/>
                <a:gd name="T36" fmla="*/ 9 w 86"/>
                <a:gd name="T37" fmla="*/ 43 h 107"/>
                <a:gd name="T38" fmla="*/ 43 w 86"/>
                <a:gd name="T39" fmla="*/ 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107">
                  <a:moveTo>
                    <a:pt x="20" y="88"/>
                  </a:moveTo>
                  <a:cubicBezTo>
                    <a:pt x="19" y="107"/>
                    <a:pt x="19" y="107"/>
                    <a:pt x="19" y="107"/>
                  </a:cubicBezTo>
                  <a:cubicBezTo>
                    <a:pt x="20" y="107"/>
                    <a:pt x="22" y="106"/>
                    <a:pt x="23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5" y="106"/>
                    <a:pt x="66" y="107"/>
                    <a:pt x="67" y="107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78" y="76"/>
                    <a:pt x="86" y="58"/>
                    <a:pt x="86" y="43"/>
                  </a:cubicBezTo>
                  <a:cubicBezTo>
                    <a:pt x="86" y="20"/>
                    <a:pt x="66" y="0"/>
                    <a:pt x="43" y="0"/>
                  </a:cubicBezTo>
                  <a:cubicBezTo>
                    <a:pt x="19" y="0"/>
                    <a:pt x="0" y="20"/>
                    <a:pt x="0" y="43"/>
                  </a:cubicBezTo>
                  <a:cubicBezTo>
                    <a:pt x="0" y="59"/>
                    <a:pt x="8" y="77"/>
                    <a:pt x="20" y="88"/>
                  </a:cubicBezTo>
                  <a:close/>
                  <a:moveTo>
                    <a:pt x="43" y="9"/>
                  </a:moveTo>
                  <a:cubicBezTo>
                    <a:pt x="61" y="9"/>
                    <a:pt x="77" y="25"/>
                    <a:pt x="77" y="43"/>
                  </a:cubicBezTo>
                  <a:cubicBezTo>
                    <a:pt x="77" y="56"/>
                    <a:pt x="70" y="71"/>
                    <a:pt x="60" y="80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16" y="72"/>
                    <a:pt x="9" y="57"/>
                    <a:pt x="9" y="43"/>
                  </a:cubicBezTo>
                  <a:cubicBezTo>
                    <a:pt x="9" y="25"/>
                    <a:pt x="24" y="9"/>
                    <a:pt x="4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9" name="Freeform 954"/>
            <p:cNvSpPr/>
            <p:nvPr/>
          </p:nvSpPr>
          <p:spPr bwMode="auto">
            <a:xfrm>
              <a:off x="3552825" y="1189038"/>
              <a:ext cx="195263" cy="41275"/>
            </a:xfrm>
            <a:custGeom>
              <a:avLst/>
              <a:gdLst>
                <a:gd name="T0" fmla="*/ 46 w 52"/>
                <a:gd name="T1" fmla="*/ 0 h 11"/>
                <a:gd name="T2" fmla="*/ 5 w 52"/>
                <a:gd name="T3" fmla="*/ 0 h 11"/>
                <a:gd name="T4" fmla="*/ 0 w 52"/>
                <a:gd name="T5" fmla="*/ 5 h 11"/>
                <a:gd name="T6" fmla="*/ 5 w 52"/>
                <a:gd name="T7" fmla="*/ 11 h 11"/>
                <a:gd name="T8" fmla="*/ 46 w 52"/>
                <a:gd name="T9" fmla="*/ 11 h 11"/>
                <a:gd name="T10" fmla="*/ 52 w 52"/>
                <a:gd name="T11" fmla="*/ 5 h 11"/>
                <a:gd name="T12" fmla="*/ 46 w 5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1">
                  <a:moveTo>
                    <a:pt x="4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9" y="11"/>
                    <a:pt x="52" y="8"/>
                    <a:pt x="52" y="5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0" name="Freeform 955"/>
            <p:cNvSpPr/>
            <p:nvPr/>
          </p:nvSpPr>
          <p:spPr bwMode="auto">
            <a:xfrm>
              <a:off x="3556000" y="1233488"/>
              <a:ext cx="180975" cy="41275"/>
            </a:xfrm>
            <a:custGeom>
              <a:avLst/>
              <a:gdLst>
                <a:gd name="T0" fmla="*/ 43 w 48"/>
                <a:gd name="T1" fmla="*/ 0 h 11"/>
                <a:gd name="T2" fmla="*/ 5 w 48"/>
                <a:gd name="T3" fmla="*/ 0 h 11"/>
                <a:gd name="T4" fmla="*/ 0 w 48"/>
                <a:gd name="T5" fmla="*/ 6 h 11"/>
                <a:gd name="T6" fmla="*/ 5 w 48"/>
                <a:gd name="T7" fmla="*/ 11 h 11"/>
                <a:gd name="T8" fmla="*/ 43 w 48"/>
                <a:gd name="T9" fmla="*/ 11 h 11"/>
                <a:gd name="T10" fmla="*/ 48 w 48"/>
                <a:gd name="T11" fmla="*/ 6 h 11"/>
                <a:gd name="T12" fmla="*/ 43 w 48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1">
                  <a:moveTo>
                    <a:pt x="4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5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6" y="11"/>
                    <a:pt x="48" y="9"/>
                    <a:pt x="48" y="6"/>
                  </a:cubicBezTo>
                  <a:cubicBezTo>
                    <a:pt x="48" y="3"/>
                    <a:pt x="46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1" name="Freeform 956"/>
            <p:cNvSpPr/>
            <p:nvPr/>
          </p:nvSpPr>
          <p:spPr bwMode="auto">
            <a:xfrm>
              <a:off x="3575050" y="1282700"/>
              <a:ext cx="146050" cy="41275"/>
            </a:xfrm>
            <a:custGeom>
              <a:avLst/>
              <a:gdLst>
                <a:gd name="T0" fmla="*/ 35 w 39"/>
                <a:gd name="T1" fmla="*/ 0 h 11"/>
                <a:gd name="T2" fmla="*/ 4 w 39"/>
                <a:gd name="T3" fmla="*/ 0 h 11"/>
                <a:gd name="T4" fmla="*/ 0 w 39"/>
                <a:gd name="T5" fmla="*/ 5 h 11"/>
                <a:gd name="T6" fmla="*/ 4 w 39"/>
                <a:gd name="T7" fmla="*/ 11 h 11"/>
                <a:gd name="T8" fmla="*/ 35 w 39"/>
                <a:gd name="T9" fmla="*/ 11 h 11"/>
                <a:gd name="T10" fmla="*/ 39 w 39"/>
                <a:gd name="T11" fmla="*/ 5 h 11"/>
                <a:gd name="T12" fmla="*/ 35 w 3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1">
                  <a:moveTo>
                    <a:pt x="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8"/>
                    <a:pt x="1" y="11"/>
                    <a:pt x="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1"/>
                    <a:pt x="39" y="8"/>
                    <a:pt x="39" y="5"/>
                  </a:cubicBezTo>
                  <a:cubicBezTo>
                    <a:pt x="39" y="2"/>
                    <a:pt x="37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2" name="Freeform 957"/>
            <p:cNvSpPr/>
            <p:nvPr/>
          </p:nvSpPr>
          <p:spPr bwMode="auto">
            <a:xfrm>
              <a:off x="3575050" y="850900"/>
              <a:ext cx="168275" cy="161925"/>
            </a:xfrm>
            <a:custGeom>
              <a:avLst/>
              <a:gdLst>
                <a:gd name="T0" fmla="*/ 42 w 45"/>
                <a:gd name="T1" fmla="*/ 29 h 43"/>
                <a:gd name="T2" fmla="*/ 37 w 45"/>
                <a:gd name="T3" fmla="*/ 43 h 43"/>
                <a:gd name="T4" fmla="*/ 45 w 45"/>
                <a:gd name="T5" fmla="*/ 25 h 43"/>
                <a:gd name="T6" fmla="*/ 20 w 45"/>
                <a:gd name="T7" fmla="*/ 0 h 43"/>
                <a:gd name="T8" fmla="*/ 0 w 45"/>
                <a:gd name="T9" fmla="*/ 10 h 43"/>
                <a:gd name="T10" fmla="*/ 16 w 45"/>
                <a:gd name="T11" fmla="*/ 4 h 43"/>
                <a:gd name="T12" fmla="*/ 42 w 45"/>
                <a:gd name="T13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3">
                  <a:moveTo>
                    <a:pt x="42" y="29"/>
                  </a:moveTo>
                  <a:cubicBezTo>
                    <a:pt x="42" y="34"/>
                    <a:pt x="40" y="39"/>
                    <a:pt x="37" y="43"/>
                  </a:cubicBezTo>
                  <a:cubicBezTo>
                    <a:pt x="42" y="39"/>
                    <a:pt x="45" y="32"/>
                    <a:pt x="45" y="25"/>
                  </a:cubicBezTo>
                  <a:cubicBezTo>
                    <a:pt x="45" y="11"/>
                    <a:pt x="34" y="0"/>
                    <a:pt x="20" y="0"/>
                  </a:cubicBezTo>
                  <a:cubicBezTo>
                    <a:pt x="12" y="0"/>
                    <a:pt x="4" y="4"/>
                    <a:pt x="0" y="10"/>
                  </a:cubicBezTo>
                  <a:cubicBezTo>
                    <a:pt x="4" y="6"/>
                    <a:pt x="10" y="4"/>
                    <a:pt x="16" y="4"/>
                  </a:cubicBezTo>
                  <a:cubicBezTo>
                    <a:pt x="30" y="4"/>
                    <a:pt x="42" y="15"/>
                    <a:pt x="4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9" name="组合 3158"/>
          <p:cNvGrpSpPr>
            <a:grpSpLocks noChangeAspect="1"/>
          </p:cNvGrpSpPr>
          <p:nvPr/>
        </p:nvGrpSpPr>
        <p:grpSpPr>
          <a:xfrm>
            <a:off x="3560649" y="1433309"/>
            <a:ext cx="419999" cy="432000"/>
            <a:chOff x="3341688" y="3194050"/>
            <a:chExt cx="500062" cy="5143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13" name="Freeform 958"/>
            <p:cNvSpPr>
              <a:spLocks noEditPoints="1"/>
            </p:cNvSpPr>
            <p:nvPr/>
          </p:nvSpPr>
          <p:spPr bwMode="auto">
            <a:xfrm>
              <a:off x="3698875" y="3194050"/>
              <a:ext cx="142875" cy="134938"/>
            </a:xfrm>
            <a:custGeom>
              <a:avLst/>
              <a:gdLst>
                <a:gd name="T0" fmla="*/ 0 w 90"/>
                <a:gd name="T1" fmla="*/ 0 h 85"/>
                <a:gd name="T2" fmla="*/ 0 w 90"/>
                <a:gd name="T3" fmla="*/ 85 h 85"/>
                <a:gd name="T4" fmla="*/ 90 w 90"/>
                <a:gd name="T5" fmla="*/ 85 h 85"/>
                <a:gd name="T6" fmla="*/ 90 w 90"/>
                <a:gd name="T7" fmla="*/ 0 h 85"/>
                <a:gd name="T8" fmla="*/ 0 w 90"/>
                <a:gd name="T9" fmla="*/ 0 h 85"/>
                <a:gd name="T10" fmla="*/ 68 w 90"/>
                <a:gd name="T11" fmla="*/ 64 h 85"/>
                <a:gd name="T12" fmla="*/ 21 w 90"/>
                <a:gd name="T13" fmla="*/ 64 h 85"/>
                <a:gd name="T14" fmla="*/ 21 w 90"/>
                <a:gd name="T15" fmla="*/ 21 h 85"/>
                <a:gd name="T16" fmla="*/ 68 w 90"/>
                <a:gd name="T17" fmla="*/ 21 h 85"/>
                <a:gd name="T18" fmla="*/ 68 w 90"/>
                <a:gd name="T19" fmla="*/ 6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5">
                  <a:moveTo>
                    <a:pt x="0" y="0"/>
                  </a:moveTo>
                  <a:lnTo>
                    <a:pt x="0" y="85"/>
                  </a:lnTo>
                  <a:lnTo>
                    <a:pt x="90" y="85"/>
                  </a:lnTo>
                  <a:lnTo>
                    <a:pt x="90" y="0"/>
                  </a:lnTo>
                  <a:lnTo>
                    <a:pt x="0" y="0"/>
                  </a:lnTo>
                  <a:close/>
                  <a:moveTo>
                    <a:pt x="68" y="64"/>
                  </a:moveTo>
                  <a:lnTo>
                    <a:pt x="21" y="64"/>
                  </a:lnTo>
                  <a:lnTo>
                    <a:pt x="21" y="21"/>
                  </a:lnTo>
                  <a:lnTo>
                    <a:pt x="68" y="21"/>
                  </a:lnTo>
                  <a:lnTo>
                    <a:pt x="68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4" name="Freeform 959"/>
            <p:cNvSpPr/>
            <p:nvPr/>
          </p:nvSpPr>
          <p:spPr bwMode="auto">
            <a:xfrm>
              <a:off x="3500438" y="3235325"/>
              <a:ext cx="187325" cy="431800"/>
            </a:xfrm>
            <a:custGeom>
              <a:avLst/>
              <a:gdLst>
                <a:gd name="T0" fmla="*/ 37 w 118"/>
                <a:gd name="T1" fmla="*/ 118 h 272"/>
                <a:gd name="T2" fmla="*/ 0 w 118"/>
                <a:gd name="T3" fmla="*/ 118 h 272"/>
                <a:gd name="T4" fmla="*/ 0 w 118"/>
                <a:gd name="T5" fmla="*/ 151 h 272"/>
                <a:gd name="T6" fmla="*/ 37 w 118"/>
                <a:gd name="T7" fmla="*/ 151 h 272"/>
                <a:gd name="T8" fmla="*/ 37 w 118"/>
                <a:gd name="T9" fmla="*/ 154 h 272"/>
                <a:gd name="T10" fmla="*/ 37 w 118"/>
                <a:gd name="T11" fmla="*/ 272 h 272"/>
                <a:gd name="T12" fmla="*/ 118 w 118"/>
                <a:gd name="T13" fmla="*/ 272 h 272"/>
                <a:gd name="T14" fmla="*/ 118 w 118"/>
                <a:gd name="T15" fmla="*/ 239 h 272"/>
                <a:gd name="T16" fmla="*/ 73 w 118"/>
                <a:gd name="T17" fmla="*/ 239 h 272"/>
                <a:gd name="T18" fmla="*/ 73 w 118"/>
                <a:gd name="T19" fmla="*/ 154 h 272"/>
                <a:gd name="T20" fmla="*/ 118 w 118"/>
                <a:gd name="T21" fmla="*/ 154 h 272"/>
                <a:gd name="T22" fmla="*/ 118 w 118"/>
                <a:gd name="T23" fmla="*/ 151 h 272"/>
                <a:gd name="T24" fmla="*/ 118 w 118"/>
                <a:gd name="T25" fmla="*/ 118 h 272"/>
                <a:gd name="T26" fmla="*/ 73 w 118"/>
                <a:gd name="T27" fmla="*/ 118 h 272"/>
                <a:gd name="T28" fmla="*/ 73 w 118"/>
                <a:gd name="T29" fmla="*/ 36 h 272"/>
                <a:gd name="T30" fmla="*/ 118 w 118"/>
                <a:gd name="T31" fmla="*/ 36 h 272"/>
                <a:gd name="T32" fmla="*/ 118 w 118"/>
                <a:gd name="T33" fmla="*/ 0 h 272"/>
                <a:gd name="T34" fmla="*/ 37 w 118"/>
                <a:gd name="T35" fmla="*/ 0 h 272"/>
                <a:gd name="T36" fmla="*/ 37 w 118"/>
                <a:gd name="T37" fmla="*/ 11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8" h="272">
                  <a:moveTo>
                    <a:pt x="37" y="118"/>
                  </a:moveTo>
                  <a:lnTo>
                    <a:pt x="0" y="118"/>
                  </a:lnTo>
                  <a:lnTo>
                    <a:pt x="0" y="151"/>
                  </a:lnTo>
                  <a:lnTo>
                    <a:pt x="37" y="151"/>
                  </a:lnTo>
                  <a:lnTo>
                    <a:pt x="37" y="154"/>
                  </a:lnTo>
                  <a:lnTo>
                    <a:pt x="37" y="272"/>
                  </a:lnTo>
                  <a:lnTo>
                    <a:pt x="118" y="272"/>
                  </a:lnTo>
                  <a:lnTo>
                    <a:pt x="118" y="239"/>
                  </a:lnTo>
                  <a:lnTo>
                    <a:pt x="73" y="239"/>
                  </a:lnTo>
                  <a:lnTo>
                    <a:pt x="73" y="154"/>
                  </a:lnTo>
                  <a:lnTo>
                    <a:pt x="118" y="154"/>
                  </a:lnTo>
                  <a:lnTo>
                    <a:pt x="118" y="151"/>
                  </a:lnTo>
                  <a:lnTo>
                    <a:pt x="118" y="118"/>
                  </a:lnTo>
                  <a:lnTo>
                    <a:pt x="73" y="118"/>
                  </a:lnTo>
                  <a:lnTo>
                    <a:pt x="73" y="36"/>
                  </a:lnTo>
                  <a:lnTo>
                    <a:pt x="118" y="36"/>
                  </a:lnTo>
                  <a:lnTo>
                    <a:pt x="118" y="0"/>
                  </a:lnTo>
                  <a:lnTo>
                    <a:pt x="37" y="0"/>
                  </a:lnTo>
                  <a:lnTo>
                    <a:pt x="37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5" name="Freeform 960"/>
            <p:cNvSpPr>
              <a:spLocks noEditPoints="1"/>
            </p:cNvSpPr>
            <p:nvPr/>
          </p:nvSpPr>
          <p:spPr bwMode="auto">
            <a:xfrm>
              <a:off x="3698875" y="3386138"/>
              <a:ext cx="142875" cy="138113"/>
            </a:xfrm>
            <a:custGeom>
              <a:avLst/>
              <a:gdLst>
                <a:gd name="T0" fmla="*/ 0 w 90"/>
                <a:gd name="T1" fmla="*/ 87 h 87"/>
                <a:gd name="T2" fmla="*/ 90 w 90"/>
                <a:gd name="T3" fmla="*/ 87 h 87"/>
                <a:gd name="T4" fmla="*/ 90 w 90"/>
                <a:gd name="T5" fmla="*/ 0 h 87"/>
                <a:gd name="T6" fmla="*/ 0 w 90"/>
                <a:gd name="T7" fmla="*/ 0 h 87"/>
                <a:gd name="T8" fmla="*/ 0 w 90"/>
                <a:gd name="T9" fmla="*/ 87 h 87"/>
                <a:gd name="T10" fmla="*/ 21 w 90"/>
                <a:gd name="T11" fmla="*/ 21 h 87"/>
                <a:gd name="T12" fmla="*/ 68 w 90"/>
                <a:gd name="T13" fmla="*/ 21 h 87"/>
                <a:gd name="T14" fmla="*/ 68 w 90"/>
                <a:gd name="T15" fmla="*/ 66 h 87"/>
                <a:gd name="T16" fmla="*/ 21 w 90"/>
                <a:gd name="T17" fmla="*/ 66 h 87"/>
                <a:gd name="T18" fmla="*/ 21 w 90"/>
                <a:gd name="T19" fmla="*/ 2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7">
                  <a:moveTo>
                    <a:pt x="0" y="87"/>
                  </a:moveTo>
                  <a:lnTo>
                    <a:pt x="90" y="8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87"/>
                  </a:lnTo>
                  <a:close/>
                  <a:moveTo>
                    <a:pt x="21" y="21"/>
                  </a:moveTo>
                  <a:lnTo>
                    <a:pt x="68" y="21"/>
                  </a:lnTo>
                  <a:lnTo>
                    <a:pt x="68" y="66"/>
                  </a:lnTo>
                  <a:lnTo>
                    <a:pt x="21" y="66"/>
                  </a:lnTo>
                  <a:lnTo>
                    <a:pt x="2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6" name="Freeform 961"/>
            <p:cNvSpPr>
              <a:spLocks noEditPoints="1"/>
            </p:cNvSpPr>
            <p:nvPr/>
          </p:nvSpPr>
          <p:spPr bwMode="auto">
            <a:xfrm>
              <a:off x="3698875" y="3573463"/>
              <a:ext cx="142875" cy="134938"/>
            </a:xfrm>
            <a:custGeom>
              <a:avLst/>
              <a:gdLst>
                <a:gd name="T0" fmla="*/ 0 w 90"/>
                <a:gd name="T1" fmla="*/ 85 h 85"/>
                <a:gd name="T2" fmla="*/ 90 w 90"/>
                <a:gd name="T3" fmla="*/ 85 h 85"/>
                <a:gd name="T4" fmla="*/ 90 w 90"/>
                <a:gd name="T5" fmla="*/ 0 h 85"/>
                <a:gd name="T6" fmla="*/ 0 w 90"/>
                <a:gd name="T7" fmla="*/ 0 h 85"/>
                <a:gd name="T8" fmla="*/ 0 w 90"/>
                <a:gd name="T9" fmla="*/ 85 h 85"/>
                <a:gd name="T10" fmla="*/ 21 w 90"/>
                <a:gd name="T11" fmla="*/ 19 h 85"/>
                <a:gd name="T12" fmla="*/ 68 w 90"/>
                <a:gd name="T13" fmla="*/ 19 h 85"/>
                <a:gd name="T14" fmla="*/ 68 w 90"/>
                <a:gd name="T15" fmla="*/ 64 h 85"/>
                <a:gd name="T16" fmla="*/ 21 w 90"/>
                <a:gd name="T17" fmla="*/ 64 h 85"/>
                <a:gd name="T18" fmla="*/ 21 w 90"/>
                <a:gd name="T19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5">
                  <a:moveTo>
                    <a:pt x="0" y="85"/>
                  </a:moveTo>
                  <a:lnTo>
                    <a:pt x="90" y="85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85"/>
                  </a:lnTo>
                  <a:close/>
                  <a:moveTo>
                    <a:pt x="21" y="19"/>
                  </a:moveTo>
                  <a:lnTo>
                    <a:pt x="68" y="19"/>
                  </a:lnTo>
                  <a:lnTo>
                    <a:pt x="68" y="64"/>
                  </a:lnTo>
                  <a:lnTo>
                    <a:pt x="21" y="64"/>
                  </a:lnTo>
                  <a:lnTo>
                    <a:pt x="2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7" name="Freeform 962"/>
            <p:cNvSpPr>
              <a:spLocks noEditPoints="1"/>
            </p:cNvSpPr>
            <p:nvPr/>
          </p:nvSpPr>
          <p:spPr bwMode="auto">
            <a:xfrm>
              <a:off x="3341688" y="3381375"/>
              <a:ext cx="142875" cy="139700"/>
            </a:xfrm>
            <a:custGeom>
              <a:avLst/>
              <a:gdLst>
                <a:gd name="T0" fmla="*/ 0 w 90"/>
                <a:gd name="T1" fmla="*/ 88 h 88"/>
                <a:gd name="T2" fmla="*/ 90 w 90"/>
                <a:gd name="T3" fmla="*/ 88 h 88"/>
                <a:gd name="T4" fmla="*/ 90 w 90"/>
                <a:gd name="T5" fmla="*/ 0 h 88"/>
                <a:gd name="T6" fmla="*/ 0 w 90"/>
                <a:gd name="T7" fmla="*/ 0 h 88"/>
                <a:gd name="T8" fmla="*/ 0 w 90"/>
                <a:gd name="T9" fmla="*/ 88 h 88"/>
                <a:gd name="T10" fmla="*/ 21 w 90"/>
                <a:gd name="T11" fmla="*/ 22 h 88"/>
                <a:gd name="T12" fmla="*/ 69 w 90"/>
                <a:gd name="T13" fmla="*/ 22 h 88"/>
                <a:gd name="T14" fmla="*/ 69 w 90"/>
                <a:gd name="T15" fmla="*/ 67 h 88"/>
                <a:gd name="T16" fmla="*/ 21 w 90"/>
                <a:gd name="T17" fmla="*/ 67 h 88"/>
                <a:gd name="T18" fmla="*/ 21 w 90"/>
                <a:gd name="T19" fmla="*/ 2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8">
                  <a:moveTo>
                    <a:pt x="0" y="88"/>
                  </a:moveTo>
                  <a:lnTo>
                    <a:pt x="90" y="88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21" y="22"/>
                  </a:moveTo>
                  <a:lnTo>
                    <a:pt x="69" y="22"/>
                  </a:lnTo>
                  <a:lnTo>
                    <a:pt x="69" y="67"/>
                  </a:lnTo>
                  <a:lnTo>
                    <a:pt x="21" y="67"/>
                  </a:lnTo>
                  <a:lnTo>
                    <a:pt x="2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1" name="组合 3150"/>
          <p:cNvGrpSpPr>
            <a:grpSpLocks noChangeAspect="1"/>
          </p:cNvGrpSpPr>
          <p:nvPr/>
        </p:nvGrpSpPr>
        <p:grpSpPr>
          <a:xfrm>
            <a:off x="8152005" y="1448566"/>
            <a:ext cx="432000" cy="401487"/>
            <a:chOff x="9436100" y="869950"/>
            <a:chExt cx="427038" cy="3968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18" name="Freeform 963"/>
            <p:cNvSpPr/>
            <p:nvPr/>
          </p:nvSpPr>
          <p:spPr bwMode="auto">
            <a:xfrm>
              <a:off x="9442450" y="869950"/>
              <a:ext cx="368300" cy="100013"/>
            </a:xfrm>
            <a:custGeom>
              <a:avLst/>
              <a:gdLst>
                <a:gd name="T0" fmla="*/ 232 w 232"/>
                <a:gd name="T1" fmla="*/ 63 h 63"/>
                <a:gd name="T2" fmla="*/ 218 w 232"/>
                <a:gd name="T3" fmla="*/ 21 h 63"/>
                <a:gd name="T4" fmla="*/ 138 w 232"/>
                <a:gd name="T5" fmla="*/ 21 h 63"/>
                <a:gd name="T6" fmla="*/ 133 w 232"/>
                <a:gd name="T7" fmla="*/ 0 h 63"/>
                <a:gd name="T8" fmla="*/ 12 w 232"/>
                <a:gd name="T9" fmla="*/ 0 h 63"/>
                <a:gd name="T10" fmla="*/ 0 w 232"/>
                <a:gd name="T11" fmla="*/ 42 h 63"/>
                <a:gd name="T12" fmla="*/ 3 w 232"/>
                <a:gd name="T13" fmla="*/ 63 h 63"/>
                <a:gd name="T14" fmla="*/ 232 w 232"/>
                <a:gd name="T1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63">
                  <a:moveTo>
                    <a:pt x="232" y="63"/>
                  </a:moveTo>
                  <a:lnTo>
                    <a:pt x="218" y="21"/>
                  </a:lnTo>
                  <a:lnTo>
                    <a:pt x="138" y="21"/>
                  </a:lnTo>
                  <a:lnTo>
                    <a:pt x="133" y="0"/>
                  </a:lnTo>
                  <a:lnTo>
                    <a:pt x="12" y="0"/>
                  </a:lnTo>
                  <a:lnTo>
                    <a:pt x="0" y="42"/>
                  </a:lnTo>
                  <a:lnTo>
                    <a:pt x="3" y="63"/>
                  </a:lnTo>
                  <a:lnTo>
                    <a:pt x="232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9" name="Freeform 964"/>
            <p:cNvSpPr>
              <a:spLocks noEditPoints="1"/>
            </p:cNvSpPr>
            <p:nvPr/>
          </p:nvSpPr>
          <p:spPr bwMode="auto">
            <a:xfrm>
              <a:off x="9436100" y="996950"/>
              <a:ext cx="427038" cy="269875"/>
            </a:xfrm>
            <a:custGeom>
              <a:avLst/>
              <a:gdLst>
                <a:gd name="T0" fmla="*/ 0 w 269"/>
                <a:gd name="T1" fmla="*/ 0 h 170"/>
                <a:gd name="T2" fmla="*/ 21 w 269"/>
                <a:gd name="T3" fmla="*/ 170 h 170"/>
                <a:gd name="T4" fmla="*/ 253 w 269"/>
                <a:gd name="T5" fmla="*/ 170 h 170"/>
                <a:gd name="T6" fmla="*/ 269 w 269"/>
                <a:gd name="T7" fmla="*/ 0 h 170"/>
                <a:gd name="T8" fmla="*/ 0 w 269"/>
                <a:gd name="T9" fmla="*/ 0 h 170"/>
                <a:gd name="T10" fmla="*/ 227 w 269"/>
                <a:gd name="T11" fmla="*/ 142 h 170"/>
                <a:gd name="T12" fmla="*/ 45 w 269"/>
                <a:gd name="T13" fmla="*/ 142 h 170"/>
                <a:gd name="T14" fmla="*/ 33 w 269"/>
                <a:gd name="T15" fmla="*/ 28 h 170"/>
                <a:gd name="T16" fmla="*/ 49 w 269"/>
                <a:gd name="T17" fmla="*/ 28 h 170"/>
                <a:gd name="T18" fmla="*/ 61 w 269"/>
                <a:gd name="T19" fmla="*/ 130 h 170"/>
                <a:gd name="T20" fmla="*/ 229 w 269"/>
                <a:gd name="T21" fmla="*/ 130 h 170"/>
                <a:gd name="T22" fmla="*/ 227 w 269"/>
                <a:gd name="T23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70">
                  <a:moveTo>
                    <a:pt x="0" y="0"/>
                  </a:moveTo>
                  <a:lnTo>
                    <a:pt x="21" y="170"/>
                  </a:lnTo>
                  <a:lnTo>
                    <a:pt x="253" y="170"/>
                  </a:lnTo>
                  <a:lnTo>
                    <a:pt x="269" y="0"/>
                  </a:lnTo>
                  <a:lnTo>
                    <a:pt x="0" y="0"/>
                  </a:lnTo>
                  <a:close/>
                  <a:moveTo>
                    <a:pt x="227" y="142"/>
                  </a:moveTo>
                  <a:lnTo>
                    <a:pt x="45" y="142"/>
                  </a:lnTo>
                  <a:lnTo>
                    <a:pt x="33" y="28"/>
                  </a:lnTo>
                  <a:lnTo>
                    <a:pt x="49" y="28"/>
                  </a:lnTo>
                  <a:lnTo>
                    <a:pt x="61" y="130"/>
                  </a:lnTo>
                  <a:lnTo>
                    <a:pt x="229" y="130"/>
                  </a:lnTo>
                  <a:lnTo>
                    <a:pt x="227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0" name="组合 3159"/>
          <p:cNvGrpSpPr>
            <a:grpSpLocks noChangeAspect="1"/>
          </p:cNvGrpSpPr>
          <p:nvPr/>
        </p:nvGrpSpPr>
        <p:grpSpPr>
          <a:xfrm>
            <a:off x="4459606" y="2302145"/>
            <a:ext cx="535045" cy="432000"/>
            <a:chOff x="4618038" y="3279775"/>
            <a:chExt cx="428625" cy="346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20" name="Freeform 965"/>
            <p:cNvSpPr/>
            <p:nvPr/>
          </p:nvSpPr>
          <p:spPr bwMode="auto">
            <a:xfrm>
              <a:off x="4618038" y="3279775"/>
              <a:ext cx="428625" cy="117475"/>
            </a:xfrm>
            <a:custGeom>
              <a:avLst/>
              <a:gdLst>
                <a:gd name="T0" fmla="*/ 97 w 114"/>
                <a:gd name="T1" fmla="*/ 0 h 31"/>
                <a:gd name="T2" fmla="*/ 17 w 114"/>
                <a:gd name="T3" fmla="*/ 0 h 31"/>
                <a:gd name="T4" fmla="*/ 0 w 114"/>
                <a:gd name="T5" fmla="*/ 17 h 31"/>
                <a:gd name="T6" fmla="*/ 0 w 114"/>
                <a:gd name="T7" fmla="*/ 31 h 31"/>
                <a:gd name="T8" fmla="*/ 114 w 114"/>
                <a:gd name="T9" fmla="*/ 31 h 31"/>
                <a:gd name="T10" fmla="*/ 114 w 114"/>
                <a:gd name="T11" fmla="*/ 17 h 31"/>
                <a:gd name="T12" fmla="*/ 97 w 114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1">
                  <a:moveTo>
                    <a:pt x="9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8"/>
                    <a:pt x="107" y="0"/>
                    <a:pt x="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1" name="Freeform 966"/>
            <p:cNvSpPr>
              <a:spLocks noEditPoints="1"/>
            </p:cNvSpPr>
            <p:nvPr/>
          </p:nvSpPr>
          <p:spPr bwMode="auto">
            <a:xfrm>
              <a:off x="4633913" y="3419475"/>
              <a:ext cx="401638" cy="206375"/>
            </a:xfrm>
            <a:custGeom>
              <a:avLst/>
              <a:gdLst>
                <a:gd name="T0" fmla="*/ 0 w 107"/>
                <a:gd name="T1" fmla="*/ 39 h 55"/>
                <a:gd name="T2" fmla="*/ 17 w 107"/>
                <a:gd name="T3" fmla="*/ 55 h 55"/>
                <a:gd name="T4" fmla="*/ 91 w 107"/>
                <a:gd name="T5" fmla="*/ 55 h 55"/>
                <a:gd name="T6" fmla="*/ 107 w 107"/>
                <a:gd name="T7" fmla="*/ 39 h 55"/>
                <a:gd name="T8" fmla="*/ 107 w 107"/>
                <a:gd name="T9" fmla="*/ 0 h 55"/>
                <a:gd name="T10" fmla="*/ 0 w 107"/>
                <a:gd name="T11" fmla="*/ 0 h 55"/>
                <a:gd name="T12" fmla="*/ 0 w 107"/>
                <a:gd name="T13" fmla="*/ 39 h 55"/>
                <a:gd name="T14" fmla="*/ 31 w 107"/>
                <a:gd name="T15" fmla="*/ 12 h 55"/>
                <a:gd name="T16" fmla="*/ 75 w 107"/>
                <a:gd name="T17" fmla="*/ 12 h 55"/>
                <a:gd name="T18" fmla="*/ 79 w 107"/>
                <a:gd name="T19" fmla="*/ 17 h 55"/>
                <a:gd name="T20" fmla="*/ 75 w 107"/>
                <a:gd name="T21" fmla="*/ 22 h 55"/>
                <a:gd name="T22" fmla="*/ 31 w 107"/>
                <a:gd name="T23" fmla="*/ 22 h 55"/>
                <a:gd name="T24" fmla="*/ 26 w 107"/>
                <a:gd name="T25" fmla="*/ 17 h 55"/>
                <a:gd name="T26" fmla="*/ 31 w 107"/>
                <a:gd name="T27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55">
                  <a:moveTo>
                    <a:pt x="0" y="39"/>
                  </a:moveTo>
                  <a:cubicBezTo>
                    <a:pt x="0" y="48"/>
                    <a:pt x="7" y="55"/>
                    <a:pt x="17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100" y="55"/>
                    <a:pt x="107" y="48"/>
                    <a:pt x="107" y="39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9"/>
                  </a:lnTo>
                  <a:close/>
                  <a:moveTo>
                    <a:pt x="31" y="12"/>
                  </a:moveTo>
                  <a:cubicBezTo>
                    <a:pt x="75" y="12"/>
                    <a:pt x="75" y="12"/>
                    <a:pt x="75" y="12"/>
                  </a:cubicBezTo>
                  <a:cubicBezTo>
                    <a:pt x="77" y="12"/>
                    <a:pt x="79" y="14"/>
                    <a:pt x="79" y="17"/>
                  </a:cubicBezTo>
                  <a:cubicBezTo>
                    <a:pt x="79" y="20"/>
                    <a:pt x="77" y="22"/>
                    <a:pt x="75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2"/>
                    <a:pt x="26" y="20"/>
                    <a:pt x="26" y="17"/>
                  </a:cubicBezTo>
                  <a:cubicBezTo>
                    <a:pt x="26" y="14"/>
                    <a:pt x="29" y="12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7" name="组合 3146"/>
          <p:cNvGrpSpPr>
            <a:grpSpLocks noChangeAspect="1"/>
          </p:cNvGrpSpPr>
          <p:nvPr/>
        </p:nvGrpSpPr>
        <p:grpSpPr>
          <a:xfrm>
            <a:off x="4511128" y="1499575"/>
            <a:ext cx="432000" cy="299469"/>
            <a:chOff x="4587875" y="887413"/>
            <a:chExt cx="538163" cy="373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22" name="Freeform 967"/>
            <p:cNvSpPr/>
            <p:nvPr/>
          </p:nvSpPr>
          <p:spPr bwMode="auto">
            <a:xfrm>
              <a:off x="4659313" y="1112838"/>
              <a:ext cx="79375" cy="71438"/>
            </a:xfrm>
            <a:custGeom>
              <a:avLst/>
              <a:gdLst>
                <a:gd name="T0" fmla="*/ 21 w 21"/>
                <a:gd name="T1" fmla="*/ 8 h 19"/>
                <a:gd name="T2" fmla="*/ 14 w 21"/>
                <a:gd name="T3" fmla="*/ 0 h 19"/>
                <a:gd name="T4" fmla="*/ 3 w 21"/>
                <a:gd name="T5" fmla="*/ 10 h 19"/>
                <a:gd name="T6" fmla="*/ 2 w 21"/>
                <a:gd name="T7" fmla="*/ 17 h 19"/>
                <a:gd name="T8" fmla="*/ 9 w 21"/>
                <a:gd name="T9" fmla="*/ 18 h 19"/>
                <a:gd name="T10" fmla="*/ 21 w 21"/>
                <a:gd name="T11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2"/>
                    <a:pt x="0" y="15"/>
                    <a:pt x="2" y="17"/>
                  </a:cubicBezTo>
                  <a:cubicBezTo>
                    <a:pt x="4" y="19"/>
                    <a:pt x="7" y="19"/>
                    <a:pt x="9" y="18"/>
                  </a:cubicBezTo>
                  <a:lnTo>
                    <a:pt x="21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3" name="Freeform 968"/>
            <p:cNvSpPr/>
            <p:nvPr/>
          </p:nvSpPr>
          <p:spPr bwMode="auto">
            <a:xfrm>
              <a:off x="4637088" y="1079500"/>
              <a:ext cx="71438" cy="68263"/>
            </a:xfrm>
            <a:custGeom>
              <a:avLst/>
              <a:gdLst>
                <a:gd name="T0" fmla="*/ 19 w 19"/>
                <a:gd name="T1" fmla="*/ 8 h 18"/>
                <a:gd name="T2" fmla="*/ 12 w 19"/>
                <a:gd name="T3" fmla="*/ 0 h 18"/>
                <a:gd name="T4" fmla="*/ 2 w 19"/>
                <a:gd name="T5" fmla="*/ 8 h 18"/>
                <a:gd name="T6" fmla="*/ 2 w 19"/>
                <a:gd name="T7" fmla="*/ 15 h 18"/>
                <a:gd name="T8" fmla="*/ 9 w 19"/>
                <a:gd name="T9" fmla="*/ 16 h 18"/>
                <a:gd name="T10" fmla="*/ 19 w 19"/>
                <a:gd name="T1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10"/>
                    <a:pt x="0" y="13"/>
                    <a:pt x="2" y="15"/>
                  </a:cubicBezTo>
                  <a:cubicBezTo>
                    <a:pt x="4" y="17"/>
                    <a:pt x="7" y="18"/>
                    <a:pt x="9" y="16"/>
                  </a:cubicBez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4" name="Freeform 969"/>
            <p:cNvSpPr/>
            <p:nvPr/>
          </p:nvSpPr>
          <p:spPr bwMode="auto">
            <a:xfrm>
              <a:off x="4719638" y="1184275"/>
              <a:ext cx="74613" cy="71438"/>
            </a:xfrm>
            <a:custGeom>
              <a:avLst/>
              <a:gdLst>
                <a:gd name="T0" fmla="*/ 3 w 20"/>
                <a:gd name="T1" fmla="*/ 9 h 19"/>
                <a:gd name="T2" fmla="*/ 2 w 20"/>
                <a:gd name="T3" fmla="*/ 17 h 19"/>
                <a:gd name="T4" fmla="*/ 9 w 20"/>
                <a:gd name="T5" fmla="*/ 17 h 19"/>
                <a:gd name="T6" fmla="*/ 20 w 20"/>
                <a:gd name="T7" fmla="*/ 8 h 19"/>
                <a:gd name="T8" fmla="*/ 13 w 20"/>
                <a:gd name="T9" fmla="*/ 0 h 19"/>
                <a:gd name="T10" fmla="*/ 3 w 20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3" y="9"/>
                  </a:moveTo>
                  <a:cubicBezTo>
                    <a:pt x="1" y="11"/>
                    <a:pt x="0" y="14"/>
                    <a:pt x="2" y="17"/>
                  </a:cubicBezTo>
                  <a:cubicBezTo>
                    <a:pt x="4" y="19"/>
                    <a:pt x="7" y="19"/>
                    <a:pt x="9" y="1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5" name="Freeform 970"/>
            <p:cNvSpPr/>
            <p:nvPr/>
          </p:nvSpPr>
          <p:spPr bwMode="auto">
            <a:xfrm>
              <a:off x="4689475" y="1147763"/>
              <a:ext cx="76200" cy="71438"/>
            </a:xfrm>
            <a:custGeom>
              <a:avLst/>
              <a:gdLst>
                <a:gd name="T0" fmla="*/ 20 w 20"/>
                <a:gd name="T1" fmla="*/ 8 h 19"/>
                <a:gd name="T2" fmla="*/ 13 w 20"/>
                <a:gd name="T3" fmla="*/ 0 h 19"/>
                <a:gd name="T4" fmla="*/ 2 w 20"/>
                <a:gd name="T5" fmla="*/ 10 h 19"/>
                <a:gd name="T6" fmla="*/ 2 w 20"/>
                <a:gd name="T7" fmla="*/ 17 h 19"/>
                <a:gd name="T8" fmla="*/ 9 w 20"/>
                <a:gd name="T9" fmla="*/ 17 h 19"/>
                <a:gd name="T10" fmla="*/ 20 w 20"/>
                <a:gd name="T11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20" y="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2"/>
                    <a:pt x="0" y="15"/>
                    <a:pt x="2" y="17"/>
                  </a:cubicBezTo>
                  <a:cubicBezTo>
                    <a:pt x="4" y="19"/>
                    <a:pt x="7" y="19"/>
                    <a:pt x="9" y="17"/>
                  </a:cubicBezTo>
                  <a:lnTo>
                    <a:pt x="2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6" name="Freeform 971"/>
            <p:cNvSpPr/>
            <p:nvPr/>
          </p:nvSpPr>
          <p:spPr bwMode="auto">
            <a:xfrm>
              <a:off x="4587875" y="887413"/>
              <a:ext cx="428625" cy="373063"/>
            </a:xfrm>
            <a:custGeom>
              <a:avLst/>
              <a:gdLst>
                <a:gd name="T0" fmla="*/ 77 w 114"/>
                <a:gd name="T1" fmla="*/ 18 h 99"/>
                <a:gd name="T2" fmla="*/ 76 w 114"/>
                <a:gd name="T3" fmla="*/ 18 h 99"/>
                <a:gd name="T4" fmla="*/ 76 w 114"/>
                <a:gd name="T5" fmla="*/ 17 h 99"/>
                <a:gd name="T6" fmla="*/ 49 w 114"/>
                <a:gd name="T7" fmla="*/ 14 h 99"/>
                <a:gd name="T8" fmla="*/ 0 w 114"/>
                <a:gd name="T9" fmla="*/ 0 h 99"/>
                <a:gd name="T10" fmla="*/ 0 w 114"/>
                <a:gd name="T11" fmla="*/ 43 h 99"/>
                <a:gd name="T12" fmla="*/ 16 w 114"/>
                <a:gd name="T13" fmla="*/ 54 h 99"/>
                <a:gd name="T14" fmla="*/ 24 w 114"/>
                <a:gd name="T15" fmla="*/ 48 h 99"/>
                <a:gd name="T16" fmla="*/ 26 w 114"/>
                <a:gd name="T17" fmla="*/ 47 h 99"/>
                <a:gd name="T18" fmla="*/ 30 w 114"/>
                <a:gd name="T19" fmla="*/ 51 h 99"/>
                <a:gd name="T20" fmla="*/ 30 w 114"/>
                <a:gd name="T21" fmla="*/ 51 h 99"/>
                <a:gd name="T22" fmla="*/ 32 w 114"/>
                <a:gd name="T23" fmla="*/ 54 h 99"/>
                <a:gd name="T24" fmla="*/ 37 w 114"/>
                <a:gd name="T25" fmla="*/ 60 h 99"/>
                <a:gd name="T26" fmla="*/ 38 w 114"/>
                <a:gd name="T27" fmla="*/ 62 h 99"/>
                <a:gd name="T28" fmla="*/ 66 w 114"/>
                <a:gd name="T29" fmla="*/ 95 h 99"/>
                <a:gd name="T30" fmla="*/ 75 w 114"/>
                <a:gd name="T31" fmla="*/ 96 h 99"/>
                <a:gd name="T32" fmla="*/ 76 w 114"/>
                <a:gd name="T33" fmla="*/ 88 h 99"/>
                <a:gd name="T34" fmla="*/ 63 w 114"/>
                <a:gd name="T35" fmla="*/ 73 h 99"/>
                <a:gd name="T36" fmla="*/ 66 w 114"/>
                <a:gd name="T37" fmla="*/ 72 h 99"/>
                <a:gd name="T38" fmla="*/ 79 w 114"/>
                <a:gd name="T39" fmla="*/ 88 h 99"/>
                <a:gd name="T40" fmla="*/ 88 w 114"/>
                <a:gd name="T41" fmla="*/ 89 h 99"/>
                <a:gd name="T42" fmla="*/ 89 w 114"/>
                <a:gd name="T43" fmla="*/ 80 h 99"/>
                <a:gd name="T44" fmla="*/ 75 w 114"/>
                <a:gd name="T45" fmla="*/ 64 h 99"/>
                <a:gd name="T46" fmla="*/ 77 w 114"/>
                <a:gd name="T47" fmla="*/ 63 h 99"/>
                <a:gd name="T48" fmla="*/ 90 w 114"/>
                <a:gd name="T49" fmla="*/ 79 h 99"/>
                <a:gd name="T50" fmla="*/ 99 w 114"/>
                <a:gd name="T51" fmla="*/ 80 h 99"/>
                <a:gd name="T52" fmla="*/ 100 w 114"/>
                <a:gd name="T53" fmla="*/ 71 h 99"/>
                <a:gd name="T54" fmla="*/ 86 w 114"/>
                <a:gd name="T55" fmla="*/ 55 h 99"/>
                <a:gd name="T56" fmla="*/ 88 w 114"/>
                <a:gd name="T57" fmla="*/ 52 h 99"/>
                <a:gd name="T58" fmla="*/ 102 w 114"/>
                <a:gd name="T59" fmla="*/ 69 h 99"/>
                <a:gd name="T60" fmla="*/ 111 w 114"/>
                <a:gd name="T61" fmla="*/ 70 h 99"/>
                <a:gd name="T62" fmla="*/ 112 w 114"/>
                <a:gd name="T63" fmla="*/ 61 h 99"/>
                <a:gd name="T64" fmla="*/ 77 w 114"/>
                <a:gd name="T65" fmla="*/ 1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4" h="99">
                  <a:moveTo>
                    <a:pt x="77" y="18"/>
                  </a:moveTo>
                  <a:cubicBezTo>
                    <a:pt x="76" y="18"/>
                    <a:pt x="76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9" y="9"/>
                    <a:pt x="57" y="7"/>
                    <a:pt x="49" y="14"/>
                  </a:cubicBezTo>
                  <a:cubicBezTo>
                    <a:pt x="49" y="14"/>
                    <a:pt x="20" y="2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5" y="48"/>
                    <a:pt x="25" y="47"/>
                    <a:pt x="26" y="47"/>
                  </a:cubicBezTo>
                  <a:cubicBezTo>
                    <a:pt x="28" y="49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1" y="53"/>
                    <a:pt x="32" y="54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1"/>
                    <a:pt x="38" y="61"/>
                    <a:pt x="38" y="6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8" y="98"/>
                    <a:pt x="72" y="99"/>
                    <a:pt x="75" y="96"/>
                  </a:cubicBezTo>
                  <a:cubicBezTo>
                    <a:pt x="77" y="94"/>
                    <a:pt x="78" y="90"/>
                    <a:pt x="76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4" y="72"/>
                    <a:pt x="65" y="72"/>
                    <a:pt x="66" y="72"/>
                  </a:cubicBezTo>
                  <a:cubicBezTo>
                    <a:pt x="79" y="88"/>
                    <a:pt x="79" y="88"/>
                    <a:pt x="79" y="88"/>
                  </a:cubicBezTo>
                  <a:cubicBezTo>
                    <a:pt x="81" y="91"/>
                    <a:pt x="85" y="91"/>
                    <a:pt x="88" y="89"/>
                  </a:cubicBezTo>
                  <a:cubicBezTo>
                    <a:pt x="91" y="87"/>
                    <a:pt x="91" y="83"/>
                    <a:pt x="89" y="80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2" y="82"/>
                    <a:pt x="96" y="82"/>
                    <a:pt x="99" y="80"/>
                  </a:cubicBezTo>
                  <a:cubicBezTo>
                    <a:pt x="102" y="78"/>
                    <a:pt x="102" y="74"/>
                    <a:pt x="100" y="71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4"/>
                    <a:pt x="88" y="53"/>
                    <a:pt x="88" y="52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4" y="72"/>
                    <a:pt x="108" y="72"/>
                    <a:pt x="111" y="70"/>
                  </a:cubicBezTo>
                  <a:cubicBezTo>
                    <a:pt x="114" y="68"/>
                    <a:pt x="114" y="64"/>
                    <a:pt x="112" y="61"/>
                  </a:cubicBezTo>
                  <a:lnTo>
                    <a:pt x="77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7" name="Freeform 972"/>
            <p:cNvSpPr/>
            <p:nvPr/>
          </p:nvSpPr>
          <p:spPr bwMode="auto">
            <a:xfrm>
              <a:off x="4892675" y="892175"/>
              <a:ext cx="233363" cy="209550"/>
            </a:xfrm>
            <a:custGeom>
              <a:avLst/>
              <a:gdLst>
                <a:gd name="T0" fmla="*/ 32 w 62"/>
                <a:gd name="T1" fmla="*/ 17 h 56"/>
                <a:gd name="T2" fmla="*/ 16 w 62"/>
                <a:gd name="T3" fmla="*/ 6 h 56"/>
                <a:gd name="T4" fmla="*/ 10 w 62"/>
                <a:gd name="T5" fmla="*/ 6 h 56"/>
                <a:gd name="T6" fmla="*/ 8 w 62"/>
                <a:gd name="T7" fmla="*/ 7 h 56"/>
                <a:gd name="T8" fmla="*/ 0 w 62"/>
                <a:gd name="T9" fmla="*/ 14 h 56"/>
                <a:gd name="T10" fmla="*/ 34 w 62"/>
                <a:gd name="T11" fmla="*/ 56 h 56"/>
                <a:gd name="T12" fmla="*/ 62 w 62"/>
                <a:gd name="T13" fmla="*/ 53 h 56"/>
                <a:gd name="T14" fmla="*/ 62 w 62"/>
                <a:gd name="T15" fmla="*/ 0 h 56"/>
                <a:gd name="T16" fmla="*/ 32 w 62"/>
                <a:gd name="T17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56">
                  <a:moveTo>
                    <a:pt x="32" y="17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14" y="4"/>
                    <a:pt x="12" y="5"/>
                    <a:pt x="10" y="6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7" y="52"/>
                    <a:pt x="62" y="53"/>
                    <a:pt x="62" y="53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32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6" name="组合 3155"/>
          <p:cNvGrpSpPr>
            <a:grpSpLocks noChangeAspect="1"/>
          </p:cNvGrpSpPr>
          <p:nvPr/>
        </p:nvGrpSpPr>
        <p:grpSpPr>
          <a:xfrm>
            <a:off x="11087474" y="1433309"/>
            <a:ext cx="447086" cy="432000"/>
            <a:chOff x="8193088" y="1962150"/>
            <a:chExt cx="517525" cy="500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28" name="Freeform 973"/>
            <p:cNvSpPr>
              <a:spLocks noEditPoints="1"/>
            </p:cNvSpPr>
            <p:nvPr/>
          </p:nvSpPr>
          <p:spPr bwMode="auto">
            <a:xfrm>
              <a:off x="8572500" y="2319338"/>
              <a:ext cx="138113" cy="142875"/>
            </a:xfrm>
            <a:custGeom>
              <a:avLst/>
              <a:gdLst>
                <a:gd name="T0" fmla="*/ 87 w 87"/>
                <a:gd name="T1" fmla="*/ 0 h 90"/>
                <a:gd name="T2" fmla="*/ 0 w 87"/>
                <a:gd name="T3" fmla="*/ 0 h 90"/>
                <a:gd name="T4" fmla="*/ 0 w 87"/>
                <a:gd name="T5" fmla="*/ 90 h 90"/>
                <a:gd name="T6" fmla="*/ 87 w 87"/>
                <a:gd name="T7" fmla="*/ 90 h 90"/>
                <a:gd name="T8" fmla="*/ 87 w 87"/>
                <a:gd name="T9" fmla="*/ 0 h 90"/>
                <a:gd name="T10" fmla="*/ 21 w 87"/>
                <a:gd name="T11" fmla="*/ 68 h 90"/>
                <a:gd name="T12" fmla="*/ 21 w 87"/>
                <a:gd name="T13" fmla="*/ 21 h 90"/>
                <a:gd name="T14" fmla="*/ 66 w 87"/>
                <a:gd name="T15" fmla="*/ 21 h 90"/>
                <a:gd name="T16" fmla="*/ 66 w 87"/>
                <a:gd name="T17" fmla="*/ 68 h 90"/>
                <a:gd name="T18" fmla="*/ 21 w 87"/>
                <a:gd name="T19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90">
                  <a:moveTo>
                    <a:pt x="87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7" y="90"/>
                  </a:lnTo>
                  <a:lnTo>
                    <a:pt x="87" y="0"/>
                  </a:lnTo>
                  <a:close/>
                  <a:moveTo>
                    <a:pt x="21" y="68"/>
                  </a:moveTo>
                  <a:lnTo>
                    <a:pt x="21" y="21"/>
                  </a:lnTo>
                  <a:lnTo>
                    <a:pt x="66" y="21"/>
                  </a:lnTo>
                  <a:lnTo>
                    <a:pt x="66" y="68"/>
                  </a:lnTo>
                  <a:lnTo>
                    <a:pt x="21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9" name="Freeform 974"/>
            <p:cNvSpPr/>
            <p:nvPr/>
          </p:nvSpPr>
          <p:spPr bwMode="auto">
            <a:xfrm>
              <a:off x="8234363" y="2119313"/>
              <a:ext cx="431800" cy="188913"/>
            </a:xfrm>
            <a:custGeom>
              <a:avLst/>
              <a:gdLst>
                <a:gd name="T0" fmla="*/ 154 w 272"/>
                <a:gd name="T1" fmla="*/ 38 h 119"/>
                <a:gd name="T2" fmla="*/ 154 w 272"/>
                <a:gd name="T3" fmla="*/ 0 h 119"/>
                <a:gd name="T4" fmla="*/ 123 w 272"/>
                <a:gd name="T5" fmla="*/ 0 h 119"/>
                <a:gd name="T6" fmla="*/ 123 w 272"/>
                <a:gd name="T7" fmla="*/ 38 h 119"/>
                <a:gd name="T8" fmla="*/ 118 w 272"/>
                <a:gd name="T9" fmla="*/ 38 h 119"/>
                <a:gd name="T10" fmla="*/ 0 w 272"/>
                <a:gd name="T11" fmla="*/ 38 h 119"/>
                <a:gd name="T12" fmla="*/ 0 w 272"/>
                <a:gd name="T13" fmla="*/ 119 h 119"/>
                <a:gd name="T14" fmla="*/ 35 w 272"/>
                <a:gd name="T15" fmla="*/ 119 h 119"/>
                <a:gd name="T16" fmla="*/ 35 w 272"/>
                <a:gd name="T17" fmla="*/ 74 h 119"/>
                <a:gd name="T18" fmla="*/ 121 w 272"/>
                <a:gd name="T19" fmla="*/ 74 h 119"/>
                <a:gd name="T20" fmla="*/ 121 w 272"/>
                <a:gd name="T21" fmla="*/ 119 h 119"/>
                <a:gd name="T22" fmla="*/ 123 w 272"/>
                <a:gd name="T23" fmla="*/ 119 h 119"/>
                <a:gd name="T24" fmla="*/ 154 w 272"/>
                <a:gd name="T25" fmla="*/ 119 h 119"/>
                <a:gd name="T26" fmla="*/ 154 w 272"/>
                <a:gd name="T27" fmla="*/ 74 h 119"/>
                <a:gd name="T28" fmla="*/ 239 w 272"/>
                <a:gd name="T29" fmla="*/ 74 h 119"/>
                <a:gd name="T30" fmla="*/ 239 w 272"/>
                <a:gd name="T31" fmla="*/ 119 h 119"/>
                <a:gd name="T32" fmla="*/ 272 w 272"/>
                <a:gd name="T33" fmla="*/ 119 h 119"/>
                <a:gd name="T34" fmla="*/ 272 w 272"/>
                <a:gd name="T35" fmla="*/ 38 h 119"/>
                <a:gd name="T36" fmla="*/ 154 w 272"/>
                <a:gd name="T37" fmla="*/ 3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2" h="119">
                  <a:moveTo>
                    <a:pt x="154" y="38"/>
                  </a:moveTo>
                  <a:lnTo>
                    <a:pt x="154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118" y="38"/>
                  </a:lnTo>
                  <a:lnTo>
                    <a:pt x="0" y="38"/>
                  </a:lnTo>
                  <a:lnTo>
                    <a:pt x="0" y="119"/>
                  </a:lnTo>
                  <a:lnTo>
                    <a:pt x="35" y="119"/>
                  </a:lnTo>
                  <a:lnTo>
                    <a:pt x="35" y="74"/>
                  </a:lnTo>
                  <a:lnTo>
                    <a:pt x="121" y="74"/>
                  </a:lnTo>
                  <a:lnTo>
                    <a:pt x="121" y="119"/>
                  </a:lnTo>
                  <a:lnTo>
                    <a:pt x="123" y="119"/>
                  </a:lnTo>
                  <a:lnTo>
                    <a:pt x="154" y="119"/>
                  </a:lnTo>
                  <a:lnTo>
                    <a:pt x="154" y="74"/>
                  </a:lnTo>
                  <a:lnTo>
                    <a:pt x="239" y="74"/>
                  </a:lnTo>
                  <a:lnTo>
                    <a:pt x="239" y="119"/>
                  </a:lnTo>
                  <a:lnTo>
                    <a:pt x="272" y="119"/>
                  </a:lnTo>
                  <a:lnTo>
                    <a:pt x="272" y="38"/>
                  </a:lnTo>
                  <a:lnTo>
                    <a:pt x="15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0" name="Freeform 975"/>
            <p:cNvSpPr>
              <a:spLocks noEditPoints="1"/>
            </p:cNvSpPr>
            <p:nvPr/>
          </p:nvSpPr>
          <p:spPr bwMode="auto">
            <a:xfrm>
              <a:off x="8380413" y="2319338"/>
              <a:ext cx="134938" cy="142875"/>
            </a:xfrm>
            <a:custGeom>
              <a:avLst/>
              <a:gdLst>
                <a:gd name="T0" fmla="*/ 0 w 85"/>
                <a:gd name="T1" fmla="*/ 0 h 90"/>
                <a:gd name="T2" fmla="*/ 0 w 85"/>
                <a:gd name="T3" fmla="*/ 90 h 90"/>
                <a:gd name="T4" fmla="*/ 85 w 85"/>
                <a:gd name="T5" fmla="*/ 90 h 90"/>
                <a:gd name="T6" fmla="*/ 85 w 85"/>
                <a:gd name="T7" fmla="*/ 0 h 90"/>
                <a:gd name="T8" fmla="*/ 0 w 85"/>
                <a:gd name="T9" fmla="*/ 0 h 90"/>
                <a:gd name="T10" fmla="*/ 64 w 85"/>
                <a:gd name="T11" fmla="*/ 21 h 90"/>
                <a:gd name="T12" fmla="*/ 64 w 85"/>
                <a:gd name="T13" fmla="*/ 68 h 90"/>
                <a:gd name="T14" fmla="*/ 21 w 85"/>
                <a:gd name="T15" fmla="*/ 68 h 90"/>
                <a:gd name="T16" fmla="*/ 21 w 85"/>
                <a:gd name="T17" fmla="*/ 21 h 90"/>
                <a:gd name="T18" fmla="*/ 64 w 85"/>
                <a:gd name="T19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90">
                  <a:moveTo>
                    <a:pt x="0" y="0"/>
                  </a:moveTo>
                  <a:lnTo>
                    <a:pt x="0" y="90"/>
                  </a:lnTo>
                  <a:lnTo>
                    <a:pt x="85" y="90"/>
                  </a:lnTo>
                  <a:lnTo>
                    <a:pt x="85" y="0"/>
                  </a:lnTo>
                  <a:lnTo>
                    <a:pt x="0" y="0"/>
                  </a:lnTo>
                  <a:close/>
                  <a:moveTo>
                    <a:pt x="64" y="21"/>
                  </a:moveTo>
                  <a:lnTo>
                    <a:pt x="64" y="68"/>
                  </a:lnTo>
                  <a:lnTo>
                    <a:pt x="21" y="68"/>
                  </a:lnTo>
                  <a:lnTo>
                    <a:pt x="21" y="21"/>
                  </a:lnTo>
                  <a:lnTo>
                    <a:pt x="6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1" name="Freeform 976"/>
            <p:cNvSpPr>
              <a:spLocks noEditPoints="1"/>
            </p:cNvSpPr>
            <p:nvPr/>
          </p:nvSpPr>
          <p:spPr bwMode="auto">
            <a:xfrm>
              <a:off x="8193088" y="2319338"/>
              <a:ext cx="138113" cy="142875"/>
            </a:xfrm>
            <a:custGeom>
              <a:avLst/>
              <a:gdLst>
                <a:gd name="T0" fmla="*/ 0 w 87"/>
                <a:gd name="T1" fmla="*/ 0 h 90"/>
                <a:gd name="T2" fmla="*/ 0 w 87"/>
                <a:gd name="T3" fmla="*/ 90 h 90"/>
                <a:gd name="T4" fmla="*/ 87 w 87"/>
                <a:gd name="T5" fmla="*/ 90 h 90"/>
                <a:gd name="T6" fmla="*/ 87 w 87"/>
                <a:gd name="T7" fmla="*/ 0 h 90"/>
                <a:gd name="T8" fmla="*/ 0 w 87"/>
                <a:gd name="T9" fmla="*/ 0 h 90"/>
                <a:gd name="T10" fmla="*/ 66 w 87"/>
                <a:gd name="T11" fmla="*/ 21 h 90"/>
                <a:gd name="T12" fmla="*/ 66 w 87"/>
                <a:gd name="T13" fmla="*/ 68 h 90"/>
                <a:gd name="T14" fmla="*/ 21 w 87"/>
                <a:gd name="T15" fmla="*/ 68 h 90"/>
                <a:gd name="T16" fmla="*/ 21 w 87"/>
                <a:gd name="T17" fmla="*/ 21 h 90"/>
                <a:gd name="T18" fmla="*/ 66 w 87"/>
                <a:gd name="T19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90">
                  <a:moveTo>
                    <a:pt x="0" y="0"/>
                  </a:moveTo>
                  <a:lnTo>
                    <a:pt x="0" y="90"/>
                  </a:lnTo>
                  <a:lnTo>
                    <a:pt x="87" y="90"/>
                  </a:lnTo>
                  <a:lnTo>
                    <a:pt x="87" y="0"/>
                  </a:lnTo>
                  <a:lnTo>
                    <a:pt x="0" y="0"/>
                  </a:lnTo>
                  <a:close/>
                  <a:moveTo>
                    <a:pt x="66" y="21"/>
                  </a:moveTo>
                  <a:lnTo>
                    <a:pt x="66" y="68"/>
                  </a:lnTo>
                  <a:lnTo>
                    <a:pt x="21" y="68"/>
                  </a:lnTo>
                  <a:lnTo>
                    <a:pt x="21" y="21"/>
                  </a:lnTo>
                  <a:lnTo>
                    <a:pt x="6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2" name="Freeform 977"/>
            <p:cNvSpPr>
              <a:spLocks noEditPoints="1"/>
            </p:cNvSpPr>
            <p:nvPr/>
          </p:nvSpPr>
          <p:spPr bwMode="auto">
            <a:xfrm>
              <a:off x="8383588" y="1962150"/>
              <a:ext cx="139700" cy="142875"/>
            </a:xfrm>
            <a:custGeom>
              <a:avLst/>
              <a:gdLst>
                <a:gd name="T0" fmla="*/ 0 w 88"/>
                <a:gd name="T1" fmla="*/ 0 h 90"/>
                <a:gd name="T2" fmla="*/ 0 w 88"/>
                <a:gd name="T3" fmla="*/ 90 h 90"/>
                <a:gd name="T4" fmla="*/ 88 w 88"/>
                <a:gd name="T5" fmla="*/ 90 h 90"/>
                <a:gd name="T6" fmla="*/ 88 w 88"/>
                <a:gd name="T7" fmla="*/ 0 h 90"/>
                <a:gd name="T8" fmla="*/ 0 w 88"/>
                <a:gd name="T9" fmla="*/ 0 h 90"/>
                <a:gd name="T10" fmla="*/ 67 w 88"/>
                <a:gd name="T11" fmla="*/ 21 h 90"/>
                <a:gd name="T12" fmla="*/ 67 w 88"/>
                <a:gd name="T13" fmla="*/ 69 h 90"/>
                <a:gd name="T14" fmla="*/ 22 w 88"/>
                <a:gd name="T15" fmla="*/ 69 h 90"/>
                <a:gd name="T16" fmla="*/ 22 w 88"/>
                <a:gd name="T17" fmla="*/ 21 h 90"/>
                <a:gd name="T18" fmla="*/ 67 w 88"/>
                <a:gd name="T19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90">
                  <a:moveTo>
                    <a:pt x="0" y="0"/>
                  </a:moveTo>
                  <a:lnTo>
                    <a:pt x="0" y="90"/>
                  </a:lnTo>
                  <a:lnTo>
                    <a:pt x="88" y="90"/>
                  </a:lnTo>
                  <a:lnTo>
                    <a:pt x="88" y="0"/>
                  </a:lnTo>
                  <a:lnTo>
                    <a:pt x="0" y="0"/>
                  </a:lnTo>
                  <a:close/>
                  <a:moveTo>
                    <a:pt x="67" y="21"/>
                  </a:moveTo>
                  <a:lnTo>
                    <a:pt x="67" y="69"/>
                  </a:lnTo>
                  <a:lnTo>
                    <a:pt x="22" y="69"/>
                  </a:lnTo>
                  <a:lnTo>
                    <a:pt x="22" y="21"/>
                  </a:lnTo>
                  <a:lnTo>
                    <a:pt x="67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3" name="组合 3162"/>
          <p:cNvGrpSpPr>
            <a:grpSpLocks noChangeAspect="1"/>
          </p:cNvGrpSpPr>
          <p:nvPr/>
        </p:nvGrpSpPr>
        <p:grpSpPr>
          <a:xfrm>
            <a:off x="7321691" y="2302145"/>
            <a:ext cx="374971" cy="432000"/>
            <a:chOff x="8259763" y="3227388"/>
            <a:chExt cx="417513" cy="481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3" name="Freeform 978"/>
            <p:cNvSpPr/>
            <p:nvPr/>
          </p:nvSpPr>
          <p:spPr bwMode="auto">
            <a:xfrm>
              <a:off x="8259763" y="3513138"/>
              <a:ext cx="417513" cy="195263"/>
            </a:xfrm>
            <a:custGeom>
              <a:avLst/>
              <a:gdLst>
                <a:gd name="T0" fmla="*/ 0 w 111"/>
                <a:gd name="T1" fmla="*/ 0 h 52"/>
                <a:gd name="T2" fmla="*/ 0 w 111"/>
                <a:gd name="T3" fmla="*/ 32 h 52"/>
                <a:gd name="T4" fmla="*/ 0 w 111"/>
                <a:gd name="T5" fmla="*/ 33 h 52"/>
                <a:gd name="T6" fmla="*/ 0 w 111"/>
                <a:gd name="T7" fmla="*/ 37 h 52"/>
                <a:gd name="T8" fmla="*/ 15 w 111"/>
                <a:gd name="T9" fmla="*/ 52 h 52"/>
                <a:gd name="T10" fmla="*/ 96 w 111"/>
                <a:gd name="T11" fmla="*/ 52 h 52"/>
                <a:gd name="T12" fmla="*/ 111 w 111"/>
                <a:gd name="T13" fmla="*/ 37 h 52"/>
                <a:gd name="T14" fmla="*/ 111 w 111"/>
                <a:gd name="T15" fmla="*/ 33 h 52"/>
                <a:gd name="T16" fmla="*/ 111 w 111"/>
                <a:gd name="T17" fmla="*/ 32 h 52"/>
                <a:gd name="T18" fmla="*/ 111 w 111"/>
                <a:gd name="T19" fmla="*/ 0 h 52"/>
                <a:gd name="T20" fmla="*/ 55 w 111"/>
                <a:gd name="T21" fmla="*/ 14 h 52"/>
                <a:gd name="T22" fmla="*/ 0 w 111"/>
                <a:gd name="T2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2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5"/>
                    <a:pt x="6" y="52"/>
                    <a:pt x="15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05" y="52"/>
                    <a:pt x="111" y="45"/>
                    <a:pt x="111" y="37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0" y="10"/>
                    <a:pt x="77" y="14"/>
                    <a:pt x="55" y="14"/>
                  </a:cubicBezTo>
                  <a:cubicBezTo>
                    <a:pt x="34" y="14"/>
                    <a:pt x="11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4" name="Freeform 979"/>
            <p:cNvSpPr>
              <a:spLocks noEditPoints="1"/>
            </p:cNvSpPr>
            <p:nvPr/>
          </p:nvSpPr>
          <p:spPr bwMode="auto">
            <a:xfrm>
              <a:off x="8259763" y="3340100"/>
              <a:ext cx="417513" cy="200025"/>
            </a:xfrm>
            <a:custGeom>
              <a:avLst/>
              <a:gdLst>
                <a:gd name="T0" fmla="*/ 111 w 111"/>
                <a:gd name="T1" fmla="*/ 0 h 53"/>
                <a:gd name="T2" fmla="*/ 0 w 111"/>
                <a:gd name="T3" fmla="*/ 0 h 53"/>
                <a:gd name="T4" fmla="*/ 0 w 111"/>
                <a:gd name="T5" fmla="*/ 30 h 53"/>
                <a:gd name="T6" fmla="*/ 0 w 111"/>
                <a:gd name="T7" fmla="*/ 30 h 53"/>
                <a:gd name="T8" fmla="*/ 0 w 111"/>
                <a:gd name="T9" fmla="*/ 33 h 53"/>
                <a:gd name="T10" fmla="*/ 55 w 111"/>
                <a:gd name="T11" fmla="*/ 53 h 53"/>
                <a:gd name="T12" fmla="*/ 111 w 111"/>
                <a:gd name="T13" fmla="*/ 33 h 53"/>
                <a:gd name="T14" fmla="*/ 111 w 111"/>
                <a:gd name="T15" fmla="*/ 30 h 53"/>
                <a:gd name="T16" fmla="*/ 111 w 111"/>
                <a:gd name="T17" fmla="*/ 30 h 53"/>
                <a:gd name="T18" fmla="*/ 111 w 111"/>
                <a:gd name="T19" fmla="*/ 0 h 53"/>
                <a:gd name="T20" fmla="*/ 56 w 111"/>
                <a:gd name="T21" fmla="*/ 44 h 53"/>
                <a:gd name="T22" fmla="*/ 47 w 111"/>
                <a:gd name="T23" fmla="*/ 35 h 53"/>
                <a:gd name="T24" fmla="*/ 56 w 111"/>
                <a:gd name="T25" fmla="*/ 26 h 53"/>
                <a:gd name="T26" fmla="*/ 65 w 111"/>
                <a:gd name="T27" fmla="*/ 35 h 53"/>
                <a:gd name="T28" fmla="*/ 56 w 111"/>
                <a:gd name="T2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53">
                  <a:moveTo>
                    <a:pt x="11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44"/>
                    <a:pt x="25" y="53"/>
                    <a:pt x="55" y="53"/>
                  </a:cubicBezTo>
                  <a:cubicBezTo>
                    <a:pt x="86" y="53"/>
                    <a:pt x="111" y="44"/>
                    <a:pt x="111" y="33"/>
                  </a:cubicBezTo>
                  <a:cubicBezTo>
                    <a:pt x="111" y="32"/>
                    <a:pt x="111" y="31"/>
                    <a:pt x="111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0"/>
                  </a:lnTo>
                  <a:close/>
                  <a:moveTo>
                    <a:pt x="56" y="44"/>
                  </a:moveTo>
                  <a:cubicBezTo>
                    <a:pt x="51" y="44"/>
                    <a:pt x="47" y="40"/>
                    <a:pt x="47" y="35"/>
                  </a:cubicBezTo>
                  <a:cubicBezTo>
                    <a:pt x="47" y="30"/>
                    <a:pt x="51" y="26"/>
                    <a:pt x="56" y="26"/>
                  </a:cubicBezTo>
                  <a:cubicBezTo>
                    <a:pt x="61" y="26"/>
                    <a:pt x="65" y="30"/>
                    <a:pt x="65" y="35"/>
                  </a:cubicBezTo>
                  <a:cubicBezTo>
                    <a:pt x="65" y="40"/>
                    <a:pt x="61" y="44"/>
                    <a:pt x="5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5" name="Freeform 980"/>
            <p:cNvSpPr/>
            <p:nvPr/>
          </p:nvSpPr>
          <p:spPr bwMode="auto">
            <a:xfrm>
              <a:off x="8355013" y="3227388"/>
              <a:ext cx="228600" cy="98425"/>
            </a:xfrm>
            <a:custGeom>
              <a:avLst/>
              <a:gdLst>
                <a:gd name="T0" fmla="*/ 11 w 61"/>
                <a:gd name="T1" fmla="*/ 13 h 26"/>
                <a:gd name="T2" fmla="*/ 13 w 61"/>
                <a:gd name="T3" fmla="*/ 11 h 26"/>
                <a:gd name="T4" fmla="*/ 48 w 61"/>
                <a:gd name="T5" fmla="*/ 11 h 26"/>
                <a:gd name="T6" fmla="*/ 50 w 61"/>
                <a:gd name="T7" fmla="*/ 13 h 26"/>
                <a:gd name="T8" fmla="*/ 50 w 61"/>
                <a:gd name="T9" fmla="*/ 26 h 26"/>
                <a:gd name="T10" fmla="*/ 61 w 61"/>
                <a:gd name="T11" fmla="*/ 26 h 26"/>
                <a:gd name="T12" fmla="*/ 61 w 61"/>
                <a:gd name="T13" fmla="*/ 13 h 26"/>
                <a:gd name="T14" fmla="*/ 48 w 61"/>
                <a:gd name="T15" fmla="*/ 0 h 26"/>
                <a:gd name="T16" fmla="*/ 13 w 61"/>
                <a:gd name="T17" fmla="*/ 0 h 26"/>
                <a:gd name="T18" fmla="*/ 0 w 61"/>
                <a:gd name="T19" fmla="*/ 13 h 26"/>
                <a:gd name="T20" fmla="*/ 0 w 61"/>
                <a:gd name="T21" fmla="*/ 26 h 26"/>
                <a:gd name="T22" fmla="*/ 11 w 61"/>
                <a:gd name="T23" fmla="*/ 26 h 26"/>
                <a:gd name="T24" fmla="*/ 11 w 61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26">
                  <a:moveTo>
                    <a:pt x="11" y="13"/>
                  </a:moveTo>
                  <a:cubicBezTo>
                    <a:pt x="11" y="12"/>
                    <a:pt x="11" y="11"/>
                    <a:pt x="1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50" y="12"/>
                    <a:pt x="50" y="13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6"/>
                    <a:pt x="55" y="0"/>
                    <a:pt x="4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lnTo>
                    <a:pt x="1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8" name="组合 3157"/>
          <p:cNvGrpSpPr>
            <a:grpSpLocks noChangeAspect="1"/>
          </p:cNvGrpSpPr>
          <p:nvPr/>
        </p:nvGrpSpPr>
        <p:grpSpPr>
          <a:xfrm>
            <a:off x="629736" y="3174958"/>
            <a:ext cx="439941" cy="432000"/>
            <a:chOff x="2238375" y="3235325"/>
            <a:chExt cx="439738" cy="4318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6" name="Freeform 981"/>
            <p:cNvSpPr>
              <a:spLocks noEditPoints="1"/>
            </p:cNvSpPr>
            <p:nvPr/>
          </p:nvSpPr>
          <p:spPr bwMode="auto">
            <a:xfrm>
              <a:off x="2238375" y="3235325"/>
              <a:ext cx="206375" cy="203200"/>
            </a:xfrm>
            <a:custGeom>
              <a:avLst/>
              <a:gdLst>
                <a:gd name="T0" fmla="*/ 0 w 130"/>
                <a:gd name="T1" fmla="*/ 128 h 128"/>
                <a:gd name="T2" fmla="*/ 130 w 130"/>
                <a:gd name="T3" fmla="*/ 128 h 128"/>
                <a:gd name="T4" fmla="*/ 130 w 130"/>
                <a:gd name="T5" fmla="*/ 0 h 128"/>
                <a:gd name="T6" fmla="*/ 0 w 130"/>
                <a:gd name="T7" fmla="*/ 0 h 128"/>
                <a:gd name="T8" fmla="*/ 0 w 130"/>
                <a:gd name="T9" fmla="*/ 128 h 128"/>
                <a:gd name="T10" fmla="*/ 19 w 130"/>
                <a:gd name="T11" fmla="*/ 19 h 128"/>
                <a:gd name="T12" fmla="*/ 111 w 130"/>
                <a:gd name="T13" fmla="*/ 19 h 128"/>
                <a:gd name="T14" fmla="*/ 111 w 130"/>
                <a:gd name="T15" fmla="*/ 109 h 128"/>
                <a:gd name="T16" fmla="*/ 19 w 130"/>
                <a:gd name="T17" fmla="*/ 109 h 128"/>
                <a:gd name="T18" fmla="*/ 19 w 130"/>
                <a:gd name="T19" fmla="*/ 1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8">
                  <a:moveTo>
                    <a:pt x="0" y="128"/>
                  </a:moveTo>
                  <a:lnTo>
                    <a:pt x="130" y="128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28"/>
                  </a:lnTo>
                  <a:close/>
                  <a:moveTo>
                    <a:pt x="19" y="19"/>
                  </a:moveTo>
                  <a:lnTo>
                    <a:pt x="111" y="19"/>
                  </a:lnTo>
                  <a:lnTo>
                    <a:pt x="111" y="109"/>
                  </a:lnTo>
                  <a:lnTo>
                    <a:pt x="19" y="109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7" name="Freeform 982"/>
            <p:cNvSpPr>
              <a:spLocks noEditPoints="1"/>
            </p:cNvSpPr>
            <p:nvPr/>
          </p:nvSpPr>
          <p:spPr bwMode="auto">
            <a:xfrm>
              <a:off x="2238375" y="3468688"/>
              <a:ext cx="206375" cy="198438"/>
            </a:xfrm>
            <a:custGeom>
              <a:avLst/>
              <a:gdLst>
                <a:gd name="T0" fmla="*/ 0 w 130"/>
                <a:gd name="T1" fmla="*/ 125 h 125"/>
                <a:gd name="T2" fmla="*/ 130 w 130"/>
                <a:gd name="T3" fmla="*/ 125 h 125"/>
                <a:gd name="T4" fmla="*/ 130 w 130"/>
                <a:gd name="T5" fmla="*/ 0 h 125"/>
                <a:gd name="T6" fmla="*/ 0 w 130"/>
                <a:gd name="T7" fmla="*/ 0 h 125"/>
                <a:gd name="T8" fmla="*/ 0 w 130"/>
                <a:gd name="T9" fmla="*/ 125 h 125"/>
                <a:gd name="T10" fmla="*/ 19 w 130"/>
                <a:gd name="T11" fmla="*/ 19 h 125"/>
                <a:gd name="T12" fmla="*/ 111 w 130"/>
                <a:gd name="T13" fmla="*/ 19 h 125"/>
                <a:gd name="T14" fmla="*/ 111 w 130"/>
                <a:gd name="T15" fmla="*/ 106 h 125"/>
                <a:gd name="T16" fmla="*/ 19 w 130"/>
                <a:gd name="T17" fmla="*/ 106 h 125"/>
                <a:gd name="T18" fmla="*/ 19 w 130"/>
                <a:gd name="T19" fmla="*/ 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5">
                  <a:moveTo>
                    <a:pt x="0" y="125"/>
                  </a:moveTo>
                  <a:lnTo>
                    <a:pt x="130" y="125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25"/>
                  </a:lnTo>
                  <a:close/>
                  <a:moveTo>
                    <a:pt x="19" y="19"/>
                  </a:moveTo>
                  <a:lnTo>
                    <a:pt x="111" y="19"/>
                  </a:lnTo>
                  <a:lnTo>
                    <a:pt x="111" y="106"/>
                  </a:lnTo>
                  <a:lnTo>
                    <a:pt x="19" y="106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8" name="Freeform 983"/>
            <p:cNvSpPr>
              <a:spLocks noEditPoints="1"/>
            </p:cNvSpPr>
            <p:nvPr/>
          </p:nvSpPr>
          <p:spPr bwMode="auto">
            <a:xfrm>
              <a:off x="2471738" y="3235325"/>
              <a:ext cx="206375" cy="198438"/>
            </a:xfrm>
            <a:custGeom>
              <a:avLst/>
              <a:gdLst>
                <a:gd name="T0" fmla="*/ 0 w 130"/>
                <a:gd name="T1" fmla="*/ 0 h 125"/>
                <a:gd name="T2" fmla="*/ 0 w 130"/>
                <a:gd name="T3" fmla="*/ 125 h 125"/>
                <a:gd name="T4" fmla="*/ 130 w 130"/>
                <a:gd name="T5" fmla="*/ 125 h 125"/>
                <a:gd name="T6" fmla="*/ 130 w 130"/>
                <a:gd name="T7" fmla="*/ 0 h 125"/>
                <a:gd name="T8" fmla="*/ 0 w 130"/>
                <a:gd name="T9" fmla="*/ 0 h 125"/>
                <a:gd name="T10" fmla="*/ 111 w 130"/>
                <a:gd name="T11" fmla="*/ 107 h 125"/>
                <a:gd name="T12" fmla="*/ 18 w 130"/>
                <a:gd name="T13" fmla="*/ 107 h 125"/>
                <a:gd name="T14" fmla="*/ 18 w 130"/>
                <a:gd name="T15" fmla="*/ 19 h 125"/>
                <a:gd name="T16" fmla="*/ 111 w 130"/>
                <a:gd name="T17" fmla="*/ 19 h 125"/>
                <a:gd name="T18" fmla="*/ 111 w 130"/>
                <a:gd name="T19" fmla="*/ 10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5">
                  <a:moveTo>
                    <a:pt x="0" y="0"/>
                  </a:moveTo>
                  <a:lnTo>
                    <a:pt x="0" y="125"/>
                  </a:lnTo>
                  <a:lnTo>
                    <a:pt x="130" y="125"/>
                  </a:lnTo>
                  <a:lnTo>
                    <a:pt x="130" y="0"/>
                  </a:lnTo>
                  <a:lnTo>
                    <a:pt x="0" y="0"/>
                  </a:lnTo>
                  <a:close/>
                  <a:moveTo>
                    <a:pt x="111" y="107"/>
                  </a:moveTo>
                  <a:lnTo>
                    <a:pt x="18" y="107"/>
                  </a:lnTo>
                  <a:lnTo>
                    <a:pt x="18" y="19"/>
                  </a:lnTo>
                  <a:lnTo>
                    <a:pt x="111" y="19"/>
                  </a:lnTo>
                  <a:lnTo>
                    <a:pt x="11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39" name="Freeform 984"/>
            <p:cNvSpPr>
              <a:spLocks noEditPoints="1"/>
            </p:cNvSpPr>
            <p:nvPr/>
          </p:nvSpPr>
          <p:spPr bwMode="auto">
            <a:xfrm>
              <a:off x="2471738" y="3463925"/>
              <a:ext cx="206375" cy="203200"/>
            </a:xfrm>
            <a:custGeom>
              <a:avLst/>
              <a:gdLst>
                <a:gd name="T0" fmla="*/ 0 w 130"/>
                <a:gd name="T1" fmla="*/ 128 h 128"/>
                <a:gd name="T2" fmla="*/ 130 w 130"/>
                <a:gd name="T3" fmla="*/ 128 h 128"/>
                <a:gd name="T4" fmla="*/ 130 w 130"/>
                <a:gd name="T5" fmla="*/ 0 h 128"/>
                <a:gd name="T6" fmla="*/ 0 w 130"/>
                <a:gd name="T7" fmla="*/ 0 h 128"/>
                <a:gd name="T8" fmla="*/ 0 w 130"/>
                <a:gd name="T9" fmla="*/ 128 h 128"/>
                <a:gd name="T10" fmla="*/ 18 w 130"/>
                <a:gd name="T11" fmla="*/ 19 h 128"/>
                <a:gd name="T12" fmla="*/ 111 w 130"/>
                <a:gd name="T13" fmla="*/ 19 h 128"/>
                <a:gd name="T14" fmla="*/ 111 w 130"/>
                <a:gd name="T15" fmla="*/ 109 h 128"/>
                <a:gd name="T16" fmla="*/ 18 w 130"/>
                <a:gd name="T17" fmla="*/ 109 h 128"/>
                <a:gd name="T18" fmla="*/ 18 w 130"/>
                <a:gd name="T19" fmla="*/ 1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8">
                  <a:moveTo>
                    <a:pt x="0" y="128"/>
                  </a:moveTo>
                  <a:lnTo>
                    <a:pt x="130" y="128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28"/>
                  </a:lnTo>
                  <a:close/>
                  <a:moveTo>
                    <a:pt x="18" y="19"/>
                  </a:moveTo>
                  <a:lnTo>
                    <a:pt x="111" y="19"/>
                  </a:lnTo>
                  <a:lnTo>
                    <a:pt x="111" y="109"/>
                  </a:lnTo>
                  <a:lnTo>
                    <a:pt x="18" y="109"/>
                  </a:lnTo>
                  <a:lnTo>
                    <a:pt x="1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0" name="Freeform 985"/>
            <p:cNvSpPr/>
            <p:nvPr/>
          </p:nvSpPr>
          <p:spPr bwMode="auto">
            <a:xfrm>
              <a:off x="2301875" y="3292475"/>
              <a:ext cx="82550" cy="85725"/>
            </a:xfrm>
            <a:custGeom>
              <a:avLst/>
              <a:gdLst>
                <a:gd name="T0" fmla="*/ 31 w 52"/>
                <a:gd name="T1" fmla="*/ 0 h 54"/>
                <a:gd name="T2" fmla="*/ 21 w 52"/>
                <a:gd name="T3" fmla="*/ 0 h 54"/>
                <a:gd name="T4" fmla="*/ 21 w 52"/>
                <a:gd name="T5" fmla="*/ 21 h 54"/>
                <a:gd name="T6" fmla="*/ 0 w 52"/>
                <a:gd name="T7" fmla="*/ 21 h 54"/>
                <a:gd name="T8" fmla="*/ 0 w 52"/>
                <a:gd name="T9" fmla="*/ 30 h 54"/>
                <a:gd name="T10" fmla="*/ 21 w 52"/>
                <a:gd name="T11" fmla="*/ 30 h 54"/>
                <a:gd name="T12" fmla="*/ 21 w 52"/>
                <a:gd name="T13" fmla="*/ 54 h 54"/>
                <a:gd name="T14" fmla="*/ 31 w 52"/>
                <a:gd name="T15" fmla="*/ 54 h 54"/>
                <a:gd name="T16" fmla="*/ 31 w 52"/>
                <a:gd name="T17" fmla="*/ 30 h 54"/>
                <a:gd name="T18" fmla="*/ 52 w 52"/>
                <a:gd name="T19" fmla="*/ 30 h 54"/>
                <a:gd name="T20" fmla="*/ 52 w 52"/>
                <a:gd name="T21" fmla="*/ 21 h 54"/>
                <a:gd name="T22" fmla="*/ 31 w 52"/>
                <a:gd name="T23" fmla="*/ 21 h 54"/>
                <a:gd name="T24" fmla="*/ 31 w 52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4">
                  <a:moveTo>
                    <a:pt x="31" y="0"/>
                  </a:moveTo>
                  <a:lnTo>
                    <a:pt x="21" y="0"/>
                  </a:lnTo>
                  <a:lnTo>
                    <a:pt x="21" y="21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21" y="30"/>
                  </a:lnTo>
                  <a:lnTo>
                    <a:pt x="21" y="54"/>
                  </a:lnTo>
                  <a:lnTo>
                    <a:pt x="31" y="54"/>
                  </a:lnTo>
                  <a:lnTo>
                    <a:pt x="31" y="30"/>
                  </a:lnTo>
                  <a:lnTo>
                    <a:pt x="52" y="30"/>
                  </a:lnTo>
                  <a:lnTo>
                    <a:pt x="52" y="21"/>
                  </a:lnTo>
                  <a:lnTo>
                    <a:pt x="31" y="21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1" name="Rectangle 986"/>
            <p:cNvSpPr>
              <a:spLocks noChangeArrowheads="1"/>
            </p:cNvSpPr>
            <p:nvPr/>
          </p:nvSpPr>
          <p:spPr bwMode="auto">
            <a:xfrm>
              <a:off x="2546350" y="3325813"/>
              <a:ext cx="555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2" name="Freeform 987"/>
            <p:cNvSpPr/>
            <p:nvPr/>
          </p:nvSpPr>
          <p:spPr bwMode="auto">
            <a:xfrm>
              <a:off x="2312988" y="3535363"/>
              <a:ext cx="60325" cy="68263"/>
            </a:xfrm>
            <a:custGeom>
              <a:avLst/>
              <a:gdLst>
                <a:gd name="T0" fmla="*/ 16 w 16"/>
                <a:gd name="T1" fmla="*/ 0 h 18"/>
                <a:gd name="T2" fmla="*/ 11 w 16"/>
                <a:gd name="T3" fmla="*/ 0 h 18"/>
                <a:gd name="T4" fmla="*/ 9 w 16"/>
                <a:gd name="T5" fmla="*/ 3 h 18"/>
                <a:gd name="T6" fmla="*/ 8 w 16"/>
                <a:gd name="T7" fmla="*/ 6 h 18"/>
                <a:gd name="T8" fmla="*/ 8 w 16"/>
                <a:gd name="T9" fmla="*/ 6 h 18"/>
                <a:gd name="T10" fmla="*/ 7 w 16"/>
                <a:gd name="T11" fmla="*/ 3 h 18"/>
                <a:gd name="T12" fmla="*/ 5 w 16"/>
                <a:gd name="T13" fmla="*/ 0 h 18"/>
                <a:gd name="T14" fmla="*/ 0 w 16"/>
                <a:gd name="T15" fmla="*/ 0 h 18"/>
                <a:gd name="T16" fmla="*/ 5 w 16"/>
                <a:gd name="T17" fmla="*/ 9 h 18"/>
                <a:gd name="T18" fmla="*/ 0 w 16"/>
                <a:gd name="T19" fmla="*/ 18 h 18"/>
                <a:gd name="T20" fmla="*/ 5 w 16"/>
                <a:gd name="T21" fmla="*/ 18 h 18"/>
                <a:gd name="T22" fmla="*/ 6 w 16"/>
                <a:gd name="T23" fmla="*/ 14 h 18"/>
                <a:gd name="T24" fmla="*/ 8 w 16"/>
                <a:gd name="T25" fmla="*/ 11 h 18"/>
                <a:gd name="T26" fmla="*/ 8 w 16"/>
                <a:gd name="T27" fmla="*/ 11 h 18"/>
                <a:gd name="T28" fmla="*/ 9 w 16"/>
                <a:gd name="T29" fmla="*/ 14 h 18"/>
                <a:gd name="T30" fmla="*/ 11 w 16"/>
                <a:gd name="T31" fmla="*/ 18 h 18"/>
                <a:gd name="T32" fmla="*/ 16 w 16"/>
                <a:gd name="T33" fmla="*/ 18 h 18"/>
                <a:gd name="T34" fmla="*/ 10 w 16"/>
                <a:gd name="T35" fmla="*/ 9 h 18"/>
                <a:gd name="T36" fmla="*/ 16 w 16"/>
                <a:gd name="T3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8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7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9" y="13"/>
                    <a:pt x="9" y="14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3" name="Rectangle 988"/>
            <p:cNvSpPr>
              <a:spLocks noChangeArrowheads="1"/>
            </p:cNvSpPr>
            <p:nvPr/>
          </p:nvSpPr>
          <p:spPr bwMode="auto">
            <a:xfrm>
              <a:off x="2538413" y="3576638"/>
              <a:ext cx="825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4" name="Rectangle 989"/>
            <p:cNvSpPr>
              <a:spLocks noChangeArrowheads="1"/>
            </p:cNvSpPr>
            <p:nvPr/>
          </p:nvSpPr>
          <p:spPr bwMode="auto">
            <a:xfrm>
              <a:off x="2538413" y="3543300"/>
              <a:ext cx="825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1" name="组合 3160"/>
          <p:cNvGrpSpPr>
            <a:grpSpLocks noChangeAspect="1"/>
          </p:cNvGrpSpPr>
          <p:nvPr/>
        </p:nvGrpSpPr>
        <p:grpSpPr>
          <a:xfrm>
            <a:off x="5346452" y="2302145"/>
            <a:ext cx="523355" cy="432000"/>
            <a:chOff x="5767388" y="3224213"/>
            <a:chExt cx="536575" cy="442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45" name="Freeform 990"/>
            <p:cNvSpPr/>
            <p:nvPr/>
          </p:nvSpPr>
          <p:spPr bwMode="auto">
            <a:xfrm>
              <a:off x="5819775" y="3224213"/>
              <a:ext cx="423863" cy="327025"/>
            </a:xfrm>
            <a:custGeom>
              <a:avLst/>
              <a:gdLst>
                <a:gd name="T0" fmla="*/ 113 w 113"/>
                <a:gd name="T1" fmla="*/ 40 h 87"/>
                <a:gd name="T2" fmla="*/ 103 w 113"/>
                <a:gd name="T3" fmla="*/ 49 h 87"/>
                <a:gd name="T4" fmla="*/ 103 w 113"/>
                <a:gd name="T5" fmla="*/ 78 h 87"/>
                <a:gd name="T6" fmla="*/ 10 w 113"/>
                <a:gd name="T7" fmla="*/ 78 h 87"/>
                <a:gd name="T8" fmla="*/ 10 w 113"/>
                <a:gd name="T9" fmla="*/ 9 h 87"/>
                <a:gd name="T10" fmla="*/ 103 w 113"/>
                <a:gd name="T11" fmla="*/ 9 h 87"/>
                <a:gd name="T12" fmla="*/ 103 w 113"/>
                <a:gd name="T13" fmla="*/ 37 h 87"/>
                <a:gd name="T14" fmla="*/ 112 w 113"/>
                <a:gd name="T15" fmla="*/ 28 h 87"/>
                <a:gd name="T16" fmla="*/ 110 w 113"/>
                <a:gd name="T17" fmla="*/ 23 h 87"/>
                <a:gd name="T18" fmla="*/ 113 w 113"/>
                <a:gd name="T19" fmla="*/ 16 h 87"/>
                <a:gd name="T20" fmla="*/ 113 w 113"/>
                <a:gd name="T21" fmla="*/ 0 h 87"/>
                <a:gd name="T22" fmla="*/ 0 w 113"/>
                <a:gd name="T23" fmla="*/ 0 h 87"/>
                <a:gd name="T24" fmla="*/ 0 w 113"/>
                <a:gd name="T25" fmla="*/ 87 h 87"/>
                <a:gd name="T26" fmla="*/ 113 w 113"/>
                <a:gd name="T27" fmla="*/ 87 h 87"/>
                <a:gd name="T28" fmla="*/ 113 w 113"/>
                <a:gd name="T29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87">
                  <a:moveTo>
                    <a:pt x="113" y="40"/>
                  </a:moveTo>
                  <a:cubicBezTo>
                    <a:pt x="103" y="49"/>
                    <a:pt x="103" y="49"/>
                    <a:pt x="103" y="49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1" y="27"/>
                    <a:pt x="110" y="25"/>
                    <a:pt x="110" y="23"/>
                  </a:cubicBezTo>
                  <a:cubicBezTo>
                    <a:pt x="110" y="20"/>
                    <a:pt x="111" y="18"/>
                    <a:pt x="113" y="16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13" y="87"/>
                    <a:pt x="113" y="87"/>
                    <a:pt x="113" y="87"/>
                  </a:cubicBezTo>
                  <a:lnTo>
                    <a:pt x="113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6" name="Freeform 991"/>
            <p:cNvSpPr/>
            <p:nvPr/>
          </p:nvSpPr>
          <p:spPr bwMode="auto">
            <a:xfrm>
              <a:off x="5891213" y="3276600"/>
              <a:ext cx="412750" cy="211138"/>
            </a:xfrm>
            <a:custGeom>
              <a:avLst/>
              <a:gdLst>
                <a:gd name="T0" fmla="*/ 73 w 110"/>
                <a:gd name="T1" fmla="*/ 38 h 56"/>
                <a:gd name="T2" fmla="*/ 70 w 110"/>
                <a:gd name="T3" fmla="*/ 37 h 56"/>
                <a:gd name="T4" fmla="*/ 65 w 110"/>
                <a:gd name="T5" fmla="*/ 38 h 56"/>
                <a:gd name="T6" fmla="*/ 48 w 110"/>
                <a:gd name="T7" fmla="*/ 19 h 56"/>
                <a:gd name="T8" fmla="*/ 49 w 110"/>
                <a:gd name="T9" fmla="*/ 14 h 56"/>
                <a:gd name="T10" fmla="*/ 41 w 110"/>
                <a:gd name="T11" fmla="*/ 6 h 56"/>
                <a:gd name="T12" fmla="*/ 32 w 110"/>
                <a:gd name="T13" fmla="*/ 14 h 56"/>
                <a:gd name="T14" fmla="*/ 34 w 110"/>
                <a:gd name="T15" fmla="*/ 19 h 56"/>
                <a:gd name="T16" fmla="*/ 12 w 110"/>
                <a:gd name="T17" fmla="*/ 40 h 56"/>
                <a:gd name="T18" fmla="*/ 8 w 110"/>
                <a:gd name="T19" fmla="*/ 39 h 56"/>
                <a:gd name="T20" fmla="*/ 0 w 110"/>
                <a:gd name="T21" fmla="*/ 48 h 56"/>
                <a:gd name="T22" fmla="*/ 8 w 110"/>
                <a:gd name="T23" fmla="*/ 56 h 56"/>
                <a:gd name="T24" fmla="*/ 16 w 110"/>
                <a:gd name="T25" fmla="*/ 48 h 56"/>
                <a:gd name="T26" fmla="*/ 15 w 110"/>
                <a:gd name="T27" fmla="*/ 43 h 56"/>
                <a:gd name="T28" fmla="*/ 36 w 110"/>
                <a:gd name="T29" fmla="*/ 21 h 56"/>
                <a:gd name="T30" fmla="*/ 41 w 110"/>
                <a:gd name="T31" fmla="*/ 23 h 56"/>
                <a:gd name="T32" fmla="*/ 45 w 110"/>
                <a:gd name="T33" fmla="*/ 21 h 56"/>
                <a:gd name="T34" fmla="*/ 63 w 110"/>
                <a:gd name="T35" fmla="*/ 41 h 56"/>
                <a:gd name="T36" fmla="*/ 61 w 110"/>
                <a:gd name="T37" fmla="*/ 45 h 56"/>
                <a:gd name="T38" fmla="*/ 70 w 110"/>
                <a:gd name="T39" fmla="*/ 54 h 56"/>
                <a:gd name="T40" fmla="*/ 78 w 110"/>
                <a:gd name="T41" fmla="*/ 45 h 56"/>
                <a:gd name="T42" fmla="*/ 76 w 110"/>
                <a:gd name="T43" fmla="*/ 40 h 56"/>
                <a:gd name="T44" fmla="*/ 99 w 110"/>
                <a:gd name="T45" fmla="*/ 17 h 56"/>
                <a:gd name="T46" fmla="*/ 102 w 110"/>
                <a:gd name="T47" fmla="*/ 17 h 56"/>
                <a:gd name="T48" fmla="*/ 110 w 110"/>
                <a:gd name="T49" fmla="*/ 9 h 56"/>
                <a:gd name="T50" fmla="*/ 102 w 110"/>
                <a:gd name="T51" fmla="*/ 0 h 56"/>
                <a:gd name="T52" fmla="*/ 94 w 110"/>
                <a:gd name="T53" fmla="*/ 9 h 56"/>
                <a:gd name="T54" fmla="*/ 96 w 110"/>
                <a:gd name="T55" fmla="*/ 15 h 56"/>
                <a:gd name="T56" fmla="*/ 73 w 110"/>
                <a:gd name="T57" fmla="*/ 3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56">
                  <a:moveTo>
                    <a:pt x="73" y="38"/>
                  </a:moveTo>
                  <a:cubicBezTo>
                    <a:pt x="72" y="37"/>
                    <a:pt x="71" y="37"/>
                    <a:pt x="70" y="37"/>
                  </a:cubicBezTo>
                  <a:cubicBezTo>
                    <a:pt x="68" y="37"/>
                    <a:pt x="67" y="38"/>
                    <a:pt x="65" y="38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7"/>
                    <a:pt x="49" y="16"/>
                    <a:pt x="49" y="14"/>
                  </a:cubicBezTo>
                  <a:cubicBezTo>
                    <a:pt x="49" y="9"/>
                    <a:pt x="45" y="6"/>
                    <a:pt x="41" y="6"/>
                  </a:cubicBezTo>
                  <a:cubicBezTo>
                    <a:pt x="36" y="6"/>
                    <a:pt x="32" y="9"/>
                    <a:pt x="32" y="14"/>
                  </a:cubicBezTo>
                  <a:cubicBezTo>
                    <a:pt x="32" y="16"/>
                    <a:pt x="33" y="17"/>
                    <a:pt x="34" y="1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9" y="39"/>
                    <a:pt x="8" y="39"/>
                  </a:cubicBezTo>
                  <a:cubicBezTo>
                    <a:pt x="3" y="39"/>
                    <a:pt x="0" y="43"/>
                    <a:pt x="0" y="48"/>
                  </a:cubicBezTo>
                  <a:cubicBezTo>
                    <a:pt x="0" y="52"/>
                    <a:pt x="3" y="56"/>
                    <a:pt x="8" y="56"/>
                  </a:cubicBezTo>
                  <a:cubicBezTo>
                    <a:pt x="13" y="56"/>
                    <a:pt x="16" y="52"/>
                    <a:pt x="16" y="48"/>
                  </a:cubicBezTo>
                  <a:cubicBezTo>
                    <a:pt x="16" y="46"/>
                    <a:pt x="16" y="44"/>
                    <a:pt x="15" y="43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22"/>
                    <a:pt x="39" y="23"/>
                    <a:pt x="41" y="23"/>
                  </a:cubicBezTo>
                  <a:cubicBezTo>
                    <a:pt x="42" y="23"/>
                    <a:pt x="44" y="22"/>
                    <a:pt x="45" y="2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2" y="43"/>
                    <a:pt x="61" y="44"/>
                    <a:pt x="61" y="45"/>
                  </a:cubicBezTo>
                  <a:cubicBezTo>
                    <a:pt x="61" y="50"/>
                    <a:pt x="65" y="54"/>
                    <a:pt x="70" y="54"/>
                  </a:cubicBezTo>
                  <a:cubicBezTo>
                    <a:pt x="75" y="54"/>
                    <a:pt x="78" y="50"/>
                    <a:pt x="78" y="45"/>
                  </a:cubicBezTo>
                  <a:cubicBezTo>
                    <a:pt x="78" y="43"/>
                    <a:pt x="77" y="41"/>
                    <a:pt x="76" y="40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100" y="17"/>
                    <a:pt x="101" y="17"/>
                    <a:pt x="102" y="17"/>
                  </a:cubicBezTo>
                  <a:cubicBezTo>
                    <a:pt x="107" y="17"/>
                    <a:pt x="110" y="13"/>
                    <a:pt x="110" y="9"/>
                  </a:cubicBezTo>
                  <a:cubicBezTo>
                    <a:pt x="110" y="4"/>
                    <a:pt x="107" y="0"/>
                    <a:pt x="102" y="0"/>
                  </a:cubicBezTo>
                  <a:cubicBezTo>
                    <a:pt x="97" y="0"/>
                    <a:pt x="94" y="4"/>
                    <a:pt x="94" y="9"/>
                  </a:cubicBezTo>
                  <a:cubicBezTo>
                    <a:pt x="94" y="11"/>
                    <a:pt x="94" y="13"/>
                    <a:pt x="96" y="15"/>
                  </a:cubicBezTo>
                  <a:lnTo>
                    <a:pt x="7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7" name="Freeform 992"/>
            <p:cNvSpPr/>
            <p:nvPr/>
          </p:nvSpPr>
          <p:spPr bwMode="auto">
            <a:xfrm>
              <a:off x="5767388" y="3565525"/>
              <a:ext cx="530225" cy="38100"/>
            </a:xfrm>
            <a:custGeom>
              <a:avLst/>
              <a:gdLst>
                <a:gd name="T0" fmla="*/ 33 w 334"/>
                <a:gd name="T1" fmla="*/ 0 h 24"/>
                <a:gd name="T2" fmla="*/ 0 w 334"/>
                <a:gd name="T3" fmla="*/ 24 h 24"/>
                <a:gd name="T4" fmla="*/ 334 w 334"/>
                <a:gd name="T5" fmla="*/ 24 h 24"/>
                <a:gd name="T6" fmla="*/ 300 w 334"/>
                <a:gd name="T7" fmla="*/ 0 h 24"/>
                <a:gd name="T8" fmla="*/ 33 w 3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24">
                  <a:moveTo>
                    <a:pt x="33" y="0"/>
                  </a:moveTo>
                  <a:lnTo>
                    <a:pt x="0" y="24"/>
                  </a:lnTo>
                  <a:lnTo>
                    <a:pt x="334" y="24"/>
                  </a:lnTo>
                  <a:lnTo>
                    <a:pt x="30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8" name="Freeform 993"/>
            <p:cNvSpPr>
              <a:spLocks noEditPoints="1"/>
            </p:cNvSpPr>
            <p:nvPr/>
          </p:nvSpPr>
          <p:spPr bwMode="auto">
            <a:xfrm>
              <a:off x="5767388" y="3617913"/>
              <a:ext cx="530225" cy="49213"/>
            </a:xfrm>
            <a:custGeom>
              <a:avLst/>
              <a:gdLst>
                <a:gd name="T0" fmla="*/ 0 w 141"/>
                <a:gd name="T1" fmla="*/ 0 h 13"/>
                <a:gd name="T2" fmla="*/ 0 w 141"/>
                <a:gd name="T3" fmla="*/ 1 h 13"/>
                <a:gd name="T4" fmla="*/ 14 w 141"/>
                <a:gd name="T5" fmla="*/ 13 h 13"/>
                <a:gd name="T6" fmla="*/ 126 w 141"/>
                <a:gd name="T7" fmla="*/ 13 h 13"/>
                <a:gd name="T8" fmla="*/ 141 w 141"/>
                <a:gd name="T9" fmla="*/ 1 h 13"/>
                <a:gd name="T10" fmla="*/ 141 w 141"/>
                <a:gd name="T11" fmla="*/ 0 h 13"/>
                <a:gd name="T12" fmla="*/ 0 w 141"/>
                <a:gd name="T13" fmla="*/ 0 h 13"/>
                <a:gd name="T14" fmla="*/ 90 w 141"/>
                <a:gd name="T15" fmla="*/ 9 h 13"/>
                <a:gd name="T16" fmla="*/ 58 w 141"/>
                <a:gd name="T17" fmla="*/ 9 h 13"/>
                <a:gd name="T18" fmla="*/ 55 w 141"/>
                <a:gd name="T19" fmla="*/ 7 h 13"/>
                <a:gd name="T20" fmla="*/ 58 w 141"/>
                <a:gd name="T21" fmla="*/ 4 h 13"/>
                <a:gd name="T22" fmla="*/ 90 w 141"/>
                <a:gd name="T23" fmla="*/ 4 h 13"/>
                <a:gd name="T24" fmla="*/ 93 w 141"/>
                <a:gd name="T25" fmla="*/ 7 h 13"/>
                <a:gd name="T26" fmla="*/ 90 w 141"/>
                <a:gd name="T2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1" h="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6" y="13"/>
                    <a:pt x="14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34" y="13"/>
                    <a:pt x="141" y="8"/>
                    <a:pt x="141" y="1"/>
                  </a:cubicBezTo>
                  <a:cubicBezTo>
                    <a:pt x="141" y="1"/>
                    <a:pt x="141" y="1"/>
                    <a:pt x="141" y="0"/>
                  </a:cubicBezTo>
                  <a:lnTo>
                    <a:pt x="0" y="0"/>
                  </a:lnTo>
                  <a:close/>
                  <a:moveTo>
                    <a:pt x="90" y="9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56" y="9"/>
                    <a:pt x="55" y="8"/>
                    <a:pt x="55" y="7"/>
                  </a:cubicBezTo>
                  <a:cubicBezTo>
                    <a:pt x="55" y="5"/>
                    <a:pt x="56" y="4"/>
                    <a:pt x="58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2" y="4"/>
                    <a:pt x="93" y="5"/>
                    <a:pt x="93" y="7"/>
                  </a:cubicBezTo>
                  <a:cubicBezTo>
                    <a:pt x="93" y="8"/>
                    <a:pt x="92" y="9"/>
                    <a:pt x="9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52" name="Freeform 997"/>
          <p:cNvSpPr>
            <a:spLocks noChangeAspect="1"/>
          </p:cNvSpPr>
          <p:nvPr/>
        </p:nvSpPr>
        <p:spPr bwMode="auto">
          <a:xfrm>
            <a:off x="633706" y="1564696"/>
            <a:ext cx="432000" cy="169226"/>
          </a:xfrm>
          <a:custGeom>
            <a:avLst/>
            <a:gdLst>
              <a:gd name="T0" fmla="*/ 404 w 411"/>
              <a:gd name="T1" fmla="*/ 102 h 161"/>
              <a:gd name="T2" fmla="*/ 23 w 411"/>
              <a:gd name="T3" fmla="*/ 0 h 161"/>
              <a:gd name="T4" fmla="*/ 61 w 411"/>
              <a:gd name="T5" fmla="*/ 69 h 161"/>
              <a:gd name="T6" fmla="*/ 402 w 411"/>
              <a:gd name="T7" fmla="*/ 102 h 161"/>
              <a:gd name="T8" fmla="*/ 0 w 411"/>
              <a:gd name="T9" fmla="*/ 71 h 161"/>
              <a:gd name="T10" fmla="*/ 75 w 411"/>
              <a:gd name="T11" fmla="*/ 128 h 161"/>
              <a:gd name="T12" fmla="*/ 352 w 411"/>
              <a:gd name="T13" fmla="*/ 107 h 161"/>
              <a:gd name="T14" fmla="*/ 144 w 411"/>
              <a:gd name="T15" fmla="*/ 133 h 161"/>
              <a:gd name="T16" fmla="*/ 160 w 411"/>
              <a:gd name="T17" fmla="*/ 161 h 161"/>
              <a:gd name="T18" fmla="*/ 411 w 411"/>
              <a:gd name="T19" fmla="*/ 105 h 161"/>
              <a:gd name="T20" fmla="*/ 404 w 411"/>
              <a:gd name="T21" fmla="*/ 10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11" h="161">
                <a:moveTo>
                  <a:pt x="404" y="102"/>
                </a:moveTo>
                <a:lnTo>
                  <a:pt x="23" y="0"/>
                </a:lnTo>
                <a:lnTo>
                  <a:pt x="61" y="69"/>
                </a:lnTo>
                <a:lnTo>
                  <a:pt x="402" y="102"/>
                </a:lnTo>
                <a:lnTo>
                  <a:pt x="0" y="71"/>
                </a:lnTo>
                <a:lnTo>
                  <a:pt x="75" y="128"/>
                </a:lnTo>
                <a:lnTo>
                  <a:pt x="352" y="107"/>
                </a:lnTo>
                <a:lnTo>
                  <a:pt x="144" y="133"/>
                </a:lnTo>
                <a:lnTo>
                  <a:pt x="160" y="161"/>
                </a:lnTo>
                <a:lnTo>
                  <a:pt x="411" y="105"/>
                </a:lnTo>
                <a:lnTo>
                  <a:pt x="404" y="10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64" name="组合 3163"/>
          <p:cNvGrpSpPr>
            <a:grpSpLocks noChangeAspect="1"/>
          </p:cNvGrpSpPr>
          <p:nvPr/>
        </p:nvGrpSpPr>
        <p:grpSpPr>
          <a:xfrm>
            <a:off x="8129553" y="2302145"/>
            <a:ext cx="476904" cy="432000"/>
            <a:chOff x="9431338" y="3227388"/>
            <a:chExt cx="488950" cy="4429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53" name="Freeform 998"/>
            <p:cNvSpPr/>
            <p:nvPr/>
          </p:nvSpPr>
          <p:spPr bwMode="auto">
            <a:xfrm>
              <a:off x="9455150" y="3227388"/>
              <a:ext cx="465138" cy="301625"/>
            </a:xfrm>
            <a:custGeom>
              <a:avLst/>
              <a:gdLst>
                <a:gd name="T0" fmla="*/ 57 w 124"/>
                <a:gd name="T1" fmla="*/ 18 h 80"/>
                <a:gd name="T2" fmla="*/ 98 w 124"/>
                <a:gd name="T3" fmla="*/ 56 h 80"/>
                <a:gd name="T4" fmla="*/ 89 w 124"/>
                <a:gd name="T5" fmla="*/ 56 h 80"/>
                <a:gd name="T6" fmla="*/ 107 w 124"/>
                <a:gd name="T7" fmla="*/ 80 h 80"/>
                <a:gd name="T8" fmla="*/ 124 w 124"/>
                <a:gd name="T9" fmla="*/ 56 h 80"/>
                <a:gd name="T10" fmla="*/ 116 w 124"/>
                <a:gd name="T11" fmla="*/ 56 h 80"/>
                <a:gd name="T12" fmla="*/ 57 w 124"/>
                <a:gd name="T13" fmla="*/ 0 h 80"/>
                <a:gd name="T14" fmla="*/ 0 w 124"/>
                <a:gd name="T15" fmla="*/ 46 h 80"/>
                <a:gd name="T16" fmla="*/ 18 w 124"/>
                <a:gd name="T17" fmla="*/ 46 h 80"/>
                <a:gd name="T18" fmla="*/ 57 w 124"/>
                <a:gd name="T19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0">
                  <a:moveTo>
                    <a:pt x="57" y="18"/>
                  </a:moveTo>
                  <a:cubicBezTo>
                    <a:pt x="79" y="18"/>
                    <a:pt x="96" y="35"/>
                    <a:pt x="98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16" y="56"/>
                    <a:pt x="116" y="56"/>
                    <a:pt x="116" y="56"/>
                  </a:cubicBezTo>
                  <a:cubicBezTo>
                    <a:pt x="114" y="25"/>
                    <a:pt x="89" y="0"/>
                    <a:pt x="57" y="0"/>
                  </a:cubicBezTo>
                  <a:cubicBezTo>
                    <a:pt x="29" y="0"/>
                    <a:pt x="5" y="20"/>
                    <a:pt x="0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4" y="30"/>
                    <a:pt x="39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4" name="Freeform 999"/>
            <p:cNvSpPr/>
            <p:nvPr/>
          </p:nvSpPr>
          <p:spPr bwMode="auto">
            <a:xfrm>
              <a:off x="9431338" y="3438525"/>
              <a:ext cx="431800" cy="231775"/>
            </a:xfrm>
            <a:custGeom>
              <a:avLst/>
              <a:gdLst>
                <a:gd name="T0" fmla="*/ 63 w 115"/>
                <a:gd name="T1" fmla="*/ 44 h 62"/>
                <a:gd name="T2" fmla="*/ 28 w 115"/>
                <a:gd name="T3" fmla="*/ 24 h 62"/>
                <a:gd name="T4" fmla="*/ 34 w 115"/>
                <a:gd name="T5" fmla="*/ 24 h 62"/>
                <a:gd name="T6" fmla="*/ 17 w 115"/>
                <a:gd name="T7" fmla="*/ 0 h 62"/>
                <a:gd name="T8" fmla="*/ 0 w 115"/>
                <a:gd name="T9" fmla="*/ 24 h 62"/>
                <a:gd name="T10" fmla="*/ 8 w 115"/>
                <a:gd name="T11" fmla="*/ 24 h 62"/>
                <a:gd name="T12" fmla="*/ 63 w 115"/>
                <a:gd name="T13" fmla="*/ 62 h 62"/>
                <a:gd name="T14" fmla="*/ 115 w 115"/>
                <a:gd name="T15" fmla="*/ 31 h 62"/>
                <a:gd name="T16" fmla="*/ 93 w 115"/>
                <a:gd name="T17" fmla="*/ 31 h 62"/>
                <a:gd name="T18" fmla="*/ 63 w 115"/>
                <a:gd name="T19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62">
                  <a:moveTo>
                    <a:pt x="63" y="44"/>
                  </a:moveTo>
                  <a:cubicBezTo>
                    <a:pt x="48" y="44"/>
                    <a:pt x="35" y="36"/>
                    <a:pt x="28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46"/>
                    <a:pt x="38" y="62"/>
                    <a:pt x="63" y="62"/>
                  </a:cubicBezTo>
                  <a:cubicBezTo>
                    <a:pt x="85" y="62"/>
                    <a:pt x="105" y="50"/>
                    <a:pt x="115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85" y="39"/>
                    <a:pt x="75" y="44"/>
                    <a:pt x="6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5" name="Freeform 1000"/>
            <p:cNvSpPr/>
            <p:nvPr/>
          </p:nvSpPr>
          <p:spPr bwMode="auto">
            <a:xfrm>
              <a:off x="9609138" y="3348038"/>
              <a:ext cx="111125" cy="211138"/>
            </a:xfrm>
            <a:custGeom>
              <a:avLst/>
              <a:gdLst>
                <a:gd name="T0" fmla="*/ 18 w 30"/>
                <a:gd name="T1" fmla="*/ 56 h 56"/>
                <a:gd name="T2" fmla="*/ 18 w 30"/>
                <a:gd name="T3" fmla="*/ 49 h 56"/>
                <a:gd name="T4" fmla="*/ 30 w 30"/>
                <a:gd name="T5" fmla="*/ 36 h 56"/>
                <a:gd name="T6" fmla="*/ 19 w 30"/>
                <a:gd name="T7" fmla="*/ 23 h 56"/>
                <a:gd name="T8" fmla="*/ 11 w 30"/>
                <a:gd name="T9" fmla="*/ 17 h 56"/>
                <a:gd name="T10" fmla="*/ 17 w 30"/>
                <a:gd name="T11" fmla="*/ 13 h 56"/>
                <a:gd name="T12" fmla="*/ 26 w 30"/>
                <a:gd name="T13" fmla="*/ 16 h 56"/>
                <a:gd name="T14" fmla="*/ 29 w 30"/>
                <a:gd name="T15" fmla="*/ 8 h 56"/>
                <a:gd name="T16" fmla="*/ 18 w 30"/>
                <a:gd name="T17" fmla="*/ 6 h 56"/>
                <a:gd name="T18" fmla="*/ 18 w 30"/>
                <a:gd name="T19" fmla="*/ 0 h 56"/>
                <a:gd name="T20" fmla="*/ 12 w 30"/>
                <a:gd name="T21" fmla="*/ 0 h 56"/>
                <a:gd name="T22" fmla="*/ 12 w 30"/>
                <a:gd name="T23" fmla="*/ 6 h 56"/>
                <a:gd name="T24" fmla="*/ 0 w 30"/>
                <a:gd name="T25" fmla="*/ 19 h 56"/>
                <a:gd name="T26" fmla="*/ 12 w 30"/>
                <a:gd name="T27" fmla="*/ 31 h 56"/>
                <a:gd name="T28" fmla="*/ 20 w 30"/>
                <a:gd name="T29" fmla="*/ 37 h 56"/>
                <a:gd name="T30" fmla="*/ 13 w 30"/>
                <a:gd name="T31" fmla="*/ 42 h 56"/>
                <a:gd name="T32" fmla="*/ 2 w 30"/>
                <a:gd name="T33" fmla="*/ 39 h 56"/>
                <a:gd name="T34" fmla="*/ 0 w 30"/>
                <a:gd name="T35" fmla="*/ 47 h 56"/>
                <a:gd name="T36" fmla="*/ 11 w 30"/>
                <a:gd name="T37" fmla="*/ 50 h 56"/>
                <a:gd name="T38" fmla="*/ 11 w 30"/>
                <a:gd name="T39" fmla="*/ 56 h 56"/>
                <a:gd name="T40" fmla="*/ 18 w 30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56">
                  <a:moveTo>
                    <a:pt x="18" y="56"/>
                  </a:moveTo>
                  <a:cubicBezTo>
                    <a:pt x="18" y="49"/>
                    <a:pt x="18" y="49"/>
                    <a:pt x="18" y="49"/>
                  </a:cubicBezTo>
                  <a:cubicBezTo>
                    <a:pt x="26" y="48"/>
                    <a:pt x="30" y="42"/>
                    <a:pt x="30" y="36"/>
                  </a:cubicBezTo>
                  <a:cubicBezTo>
                    <a:pt x="30" y="30"/>
                    <a:pt x="27" y="26"/>
                    <a:pt x="19" y="23"/>
                  </a:cubicBezTo>
                  <a:cubicBezTo>
                    <a:pt x="13" y="21"/>
                    <a:pt x="11" y="20"/>
                    <a:pt x="11" y="17"/>
                  </a:cubicBezTo>
                  <a:cubicBezTo>
                    <a:pt x="11" y="15"/>
                    <a:pt x="12" y="13"/>
                    <a:pt x="17" y="13"/>
                  </a:cubicBezTo>
                  <a:cubicBezTo>
                    <a:pt x="22" y="13"/>
                    <a:pt x="25" y="15"/>
                    <a:pt x="26" y="16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6" y="7"/>
                    <a:pt x="23" y="6"/>
                    <a:pt x="18" y="6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4" y="8"/>
                    <a:pt x="0" y="12"/>
                    <a:pt x="0" y="19"/>
                  </a:cubicBezTo>
                  <a:cubicBezTo>
                    <a:pt x="0" y="25"/>
                    <a:pt x="5" y="29"/>
                    <a:pt x="12" y="31"/>
                  </a:cubicBezTo>
                  <a:cubicBezTo>
                    <a:pt x="18" y="33"/>
                    <a:pt x="20" y="35"/>
                    <a:pt x="20" y="37"/>
                  </a:cubicBezTo>
                  <a:cubicBezTo>
                    <a:pt x="20" y="40"/>
                    <a:pt x="17" y="42"/>
                    <a:pt x="13" y="42"/>
                  </a:cubicBezTo>
                  <a:cubicBezTo>
                    <a:pt x="9" y="42"/>
                    <a:pt x="5" y="40"/>
                    <a:pt x="2" y="3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" y="48"/>
                    <a:pt x="7" y="49"/>
                    <a:pt x="11" y="50"/>
                  </a:cubicBezTo>
                  <a:cubicBezTo>
                    <a:pt x="11" y="56"/>
                    <a:pt x="11" y="56"/>
                    <a:pt x="11" y="56"/>
                  </a:cubicBezTo>
                  <a:lnTo>
                    <a:pt x="1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5" name="组合 3164"/>
          <p:cNvGrpSpPr>
            <a:grpSpLocks noChangeAspect="1"/>
          </p:cNvGrpSpPr>
          <p:nvPr/>
        </p:nvGrpSpPr>
        <p:grpSpPr>
          <a:xfrm>
            <a:off x="633706" y="4167343"/>
            <a:ext cx="432000" cy="236674"/>
            <a:chOff x="2230438" y="4467225"/>
            <a:chExt cx="481013" cy="2635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59" name="Freeform 1004"/>
            <p:cNvSpPr>
              <a:spLocks noEditPoints="1"/>
            </p:cNvSpPr>
            <p:nvPr/>
          </p:nvSpPr>
          <p:spPr bwMode="auto">
            <a:xfrm>
              <a:off x="2230438" y="4579938"/>
              <a:ext cx="481013" cy="150813"/>
            </a:xfrm>
            <a:custGeom>
              <a:avLst/>
              <a:gdLst>
                <a:gd name="T0" fmla="*/ 82 w 128"/>
                <a:gd name="T1" fmla="*/ 0 h 40"/>
                <a:gd name="T2" fmla="*/ 76 w 128"/>
                <a:gd name="T3" fmla="*/ 6 h 40"/>
                <a:gd name="T4" fmla="*/ 52 w 128"/>
                <a:gd name="T5" fmla="*/ 6 h 40"/>
                <a:gd name="T6" fmla="*/ 47 w 128"/>
                <a:gd name="T7" fmla="*/ 0 h 40"/>
                <a:gd name="T8" fmla="*/ 0 w 128"/>
                <a:gd name="T9" fmla="*/ 0 h 40"/>
                <a:gd name="T10" fmla="*/ 0 w 128"/>
                <a:gd name="T11" fmla="*/ 40 h 40"/>
                <a:gd name="T12" fmla="*/ 41 w 128"/>
                <a:gd name="T13" fmla="*/ 40 h 40"/>
                <a:gd name="T14" fmla="*/ 52 w 128"/>
                <a:gd name="T15" fmla="*/ 27 h 40"/>
                <a:gd name="T16" fmla="*/ 52 w 128"/>
                <a:gd name="T17" fmla="*/ 16 h 40"/>
                <a:gd name="T18" fmla="*/ 76 w 128"/>
                <a:gd name="T19" fmla="*/ 16 h 40"/>
                <a:gd name="T20" fmla="*/ 76 w 128"/>
                <a:gd name="T21" fmla="*/ 27 h 40"/>
                <a:gd name="T22" fmla="*/ 87 w 128"/>
                <a:gd name="T23" fmla="*/ 40 h 40"/>
                <a:gd name="T24" fmla="*/ 128 w 128"/>
                <a:gd name="T25" fmla="*/ 40 h 40"/>
                <a:gd name="T26" fmla="*/ 128 w 128"/>
                <a:gd name="T27" fmla="*/ 0 h 40"/>
                <a:gd name="T28" fmla="*/ 82 w 128"/>
                <a:gd name="T29" fmla="*/ 0 h 40"/>
                <a:gd name="T30" fmla="*/ 46 w 128"/>
                <a:gd name="T31" fmla="*/ 25 h 40"/>
                <a:gd name="T32" fmla="*/ 38 w 128"/>
                <a:gd name="T33" fmla="*/ 34 h 40"/>
                <a:gd name="T34" fmla="*/ 6 w 128"/>
                <a:gd name="T35" fmla="*/ 34 h 40"/>
                <a:gd name="T36" fmla="*/ 6 w 128"/>
                <a:gd name="T37" fmla="*/ 6 h 40"/>
                <a:gd name="T38" fmla="*/ 46 w 128"/>
                <a:gd name="T39" fmla="*/ 6 h 40"/>
                <a:gd name="T40" fmla="*/ 46 w 128"/>
                <a:gd name="T41" fmla="*/ 25 h 40"/>
                <a:gd name="T42" fmla="*/ 122 w 128"/>
                <a:gd name="T43" fmla="*/ 34 h 40"/>
                <a:gd name="T44" fmla="*/ 90 w 128"/>
                <a:gd name="T45" fmla="*/ 34 h 40"/>
                <a:gd name="T46" fmla="*/ 82 w 128"/>
                <a:gd name="T47" fmla="*/ 25 h 40"/>
                <a:gd name="T48" fmla="*/ 82 w 128"/>
                <a:gd name="T49" fmla="*/ 6 h 40"/>
                <a:gd name="T50" fmla="*/ 122 w 128"/>
                <a:gd name="T51" fmla="*/ 6 h 40"/>
                <a:gd name="T52" fmla="*/ 122 w 128"/>
                <a:gd name="T5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40">
                  <a:moveTo>
                    <a:pt x="82" y="0"/>
                  </a:moveTo>
                  <a:cubicBezTo>
                    <a:pt x="79" y="0"/>
                    <a:pt x="76" y="3"/>
                    <a:pt x="76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3"/>
                    <a:pt x="49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2" y="0"/>
                  </a:lnTo>
                  <a:close/>
                  <a:moveTo>
                    <a:pt x="46" y="2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6" y="6"/>
                    <a:pt x="46" y="6"/>
                    <a:pt x="46" y="6"/>
                  </a:cubicBezTo>
                  <a:lnTo>
                    <a:pt x="46" y="25"/>
                  </a:lnTo>
                  <a:close/>
                  <a:moveTo>
                    <a:pt x="122" y="34"/>
                  </a:moveTo>
                  <a:cubicBezTo>
                    <a:pt x="90" y="34"/>
                    <a:pt x="90" y="34"/>
                    <a:pt x="90" y="34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122" y="6"/>
                    <a:pt x="122" y="6"/>
                    <a:pt x="122" y="6"/>
                  </a:cubicBezTo>
                  <a:lnTo>
                    <a:pt x="12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0" name="Freeform 1005"/>
            <p:cNvSpPr/>
            <p:nvPr/>
          </p:nvSpPr>
          <p:spPr bwMode="auto">
            <a:xfrm>
              <a:off x="2609850" y="4467225"/>
              <a:ext cx="96838" cy="104775"/>
            </a:xfrm>
            <a:custGeom>
              <a:avLst/>
              <a:gdLst>
                <a:gd name="T0" fmla="*/ 61 w 61"/>
                <a:gd name="T1" fmla="*/ 66 h 66"/>
                <a:gd name="T2" fmla="*/ 19 w 61"/>
                <a:gd name="T3" fmla="*/ 0 h 66"/>
                <a:gd name="T4" fmla="*/ 0 w 61"/>
                <a:gd name="T5" fmla="*/ 0 h 66"/>
                <a:gd name="T6" fmla="*/ 21 w 61"/>
                <a:gd name="T7" fmla="*/ 66 h 66"/>
                <a:gd name="T8" fmla="*/ 61 w 61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6">
                  <a:moveTo>
                    <a:pt x="61" y="66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21" y="66"/>
                  </a:lnTo>
                  <a:lnTo>
                    <a:pt x="6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1" name="Freeform 1006"/>
            <p:cNvSpPr/>
            <p:nvPr/>
          </p:nvSpPr>
          <p:spPr bwMode="auto">
            <a:xfrm>
              <a:off x="2235200" y="4467225"/>
              <a:ext cx="96838" cy="104775"/>
            </a:xfrm>
            <a:custGeom>
              <a:avLst/>
              <a:gdLst>
                <a:gd name="T0" fmla="*/ 0 w 61"/>
                <a:gd name="T1" fmla="*/ 66 h 66"/>
                <a:gd name="T2" fmla="*/ 40 w 61"/>
                <a:gd name="T3" fmla="*/ 66 h 66"/>
                <a:gd name="T4" fmla="*/ 61 w 61"/>
                <a:gd name="T5" fmla="*/ 0 h 66"/>
                <a:gd name="T6" fmla="*/ 42 w 61"/>
                <a:gd name="T7" fmla="*/ 0 h 66"/>
                <a:gd name="T8" fmla="*/ 0 w 61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6">
                  <a:moveTo>
                    <a:pt x="0" y="66"/>
                  </a:moveTo>
                  <a:lnTo>
                    <a:pt x="40" y="66"/>
                  </a:lnTo>
                  <a:lnTo>
                    <a:pt x="61" y="0"/>
                  </a:lnTo>
                  <a:lnTo>
                    <a:pt x="42" y="0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9" name="组合 3148"/>
          <p:cNvGrpSpPr>
            <a:grpSpLocks noChangeAspect="1"/>
          </p:cNvGrpSpPr>
          <p:nvPr/>
        </p:nvGrpSpPr>
        <p:grpSpPr>
          <a:xfrm>
            <a:off x="6388081" y="1433309"/>
            <a:ext cx="346577" cy="432000"/>
            <a:chOff x="7043738" y="757238"/>
            <a:chExt cx="450850" cy="5619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62" name="Freeform 1007"/>
            <p:cNvSpPr/>
            <p:nvPr/>
          </p:nvSpPr>
          <p:spPr bwMode="auto">
            <a:xfrm>
              <a:off x="7043738" y="974725"/>
              <a:ext cx="450850" cy="38100"/>
            </a:xfrm>
            <a:custGeom>
              <a:avLst/>
              <a:gdLst>
                <a:gd name="T0" fmla="*/ 0 w 120"/>
                <a:gd name="T1" fmla="*/ 0 h 10"/>
                <a:gd name="T2" fmla="*/ 0 w 120"/>
                <a:gd name="T3" fmla="*/ 0 h 10"/>
                <a:gd name="T4" fmla="*/ 10 w 120"/>
                <a:gd name="T5" fmla="*/ 10 h 10"/>
                <a:gd name="T6" fmla="*/ 109 w 120"/>
                <a:gd name="T7" fmla="*/ 10 h 10"/>
                <a:gd name="T8" fmla="*/ 120 w 120"/>
                <a:gd name="T9" fmla="*/ 0 h 10"/>
                <a:gd name="T10" fmla="*/ 120 w 120"/>
                <a:gd name="T11" fmla="*/ 0 h 10"/>
                <a:gd name="T12" fmla="*/ 0 w 12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4" y="10"/>
                    <a:pt x="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5" y="10"/>
                    <a:pt x="120" y="6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3" name="Freeform 1008"/>
            <p:cNvSpPr>
              <a:spLocks noEditPoints="1"/>
            </p:cNvSpPr>
            <p:nvPr/>
          </p:nvSpPr>
          <p:spPr bwMode="auto">
            <a:xfrm>
              <a:off x="7077075" y="1023938"/>
              <a:ext cx="384175" cy="295275"/>
            </a:xfrm>
            <a:custGeom>
              <a:avLst/>
              <a:gdLst>
                <a:gd name="T0" fmla="*/ 5 w 102"/>
                <a:gd name="T1" fmla="*/ 63 h 79"/>
                <a:gd name="T2" fmla="*/ 21 w 102"/>
                <a:gd name="T3" fmla="*/ 79 h 79"/>
                <a:gd name="T4" fmla="*/ 80 w 102"/>
                <a:gd name="T5" fmla="*/ 79 h 79"/>
                <a:gd name="T6" fmla="*/ 97 w 102"/>
                <a:gd name="T7" fmla="*/ 63 h 79"/>
                <a:gd name="T8" fmla="*/ 102 w 102"/>
                <a:gd name="T9" fmla="*/ 0 h 79"/>
                <a:gd name="T10" fmla="*/ 0 w 102"/>
                <a:gd name="T11" fmla="*/ 0 h 79"/>
                <a:gd name="T12" fmla="*/ 5 w 102"/>
                <a:gd name="T13" fmla="*/ 63 h 79"/>
                <a:gd name="T14" fmla="*/ 71 w 102"/>
                <a:gd name="T15" fmla="*/ 7 h 79"/>
                <a:gd name="T16" fmla="*/ 90 w 102"/>
                <a:gd name="T17" fmla="*/ 7 h 79"/>
                <a:gd name="T18" fmla="*/ 90 w 102"/>
                <a:gd name="T19" fmla="*/ 30 h 79"/>
                <a:gd name="T20" fmla="*/ 81 w 102"/>
                <a:gd name="T21" fmla="*/ 40 h 79"/>
                <a:gd name="T22" fmla="*/ 71 w 102"/>
                <a:gd name="T23" fmla="*/ 30 h 79"/>
                <a:gd name="T24" fmla="*/ 71 w 102"/>
                <a:gd name="T25" fmla="*/ 7 h 79"/>
                <a:gd name="T26" fmla="*/ 41 w 102"/>
                <a:gd name="T27" fmla="*/ 7 h 79"/>
                <a:gd name="T28" fmla="*/ 60 w 102"/>
                <a:gd name="T29" fmla="*/ 7 h 79"/>
                <a:gd name="T30" fmla="*/ 60 w 102"/>
                <a:gd name="T31" fmla="*/ 30 h 79"/>
                <a:gd name="T32" fmla="*/ 51 w 102"/>
                <a:gd name="T33" fmla="*/ 40 h 79"/>
                <a:gd name="T34" fmla="*/ 41 w 102"/>
                <a:gd name="T35" fmla="*/ 30 h 79"/>
                <a:gd name="T36" fmla="*/ 41 w 102"/>
                <a:gd name="T37" fmla="*/ 7 h 79"/>
                <a:gd name="T38" fmla="*/ 11 w 102"/>
                <a:gd name="T39" fmla="*/ 7 h 79"/>
                <a:gd name="T40" fmla="*/ 30 w 102"/>
                <a:gd name="T41" fmla="*/ 7 h 79"/>
                <a:gd name="T42" fmla="*/ 30 w 102"/>
                <a:gd name="T43" fmla="*/ 30 h 79"/>
                <a:gd name="T44" fmla="*/ 21 w 102"/>
                <a:gd name="T45" fmla="*/ 40 h 79"/>
                <a:gd name="T46" fmla="*/ 11 w 102"/>
                <a:gd name="T47" fmla="*/ 30 h 79"/>
                <a:gd name="T48" fmla="*/ 11 w 102"/>
                <a:gd name="T49" fmla="*/ 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" h="79">
                  <a:moveTo>
                    <a:pt x="5" y="63"/>
                  </a:moveTo>
                  <a:cubicBezTo>
                    <a:pt x="5" y="72"/>
                    <a:pt x="12" y="79"/>
                    <a:pt x="21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9" y="79"/>
                    <a:pt x="97" y="72"/>
                    <a:pt x="97" y="63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63"/>
                  </a:lnTo>
                  <a:close/>
                  <a:moveTo>
                    <a:pt x="71" y="7"/>
                  </a:moveTo>
                  <a:cubicBezTo>
                    <a:pt x="90" y="7"/>
                    <a:pt x="90" y="7"/>
                    <a:pt x="90" y="7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5"/>
                    <a:pt x="86" y="40"/>
                    <a:pt x="81" y="40"/>
                  </a:cubicBezTo>
                  <a:cubicBezTo>
                    <a:pt x="75" y="40"/>
                    <a:pt x="71" y="35"/>
                    <a:pt x="71" y="30"/>
                  </a:cubicBezTo>
                  <a:lnTo>
                    <a:pt x="71" y="7"/>
                  </a:lnTo>
                  <a:close/>
                  <a:moveTo>
                    <a:pt x="41" y="7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5"/>
                    <a:pt x="56" y="40"/>
                    <a:pt x="51" y="40"/>
                  </a:cubicBezTo>
                  <a:cubicBezTo>
                    <a:pt x="46" y="40"/>
                    <a:pt x="41" y="35"/>
                    <a:pt x="41" y="30"/>
                  </a:cubicBezTo>
                  <a:lnTo>
                    <a:pt x="41" y="7"/>
                  </a:lnTo>
                  <a:close/>
                  <a:moveTo>
                    <a:pt x="11" y="7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5"/>
                    <a:pt x="26" y="40"/>
                    <a:pt x="21" y="40"/>
                  </a:cubicBezTo>
                  <a:cubicBezTo>
                    <a:pt x="16" y="40"/>
                    <a:pt x="11" y="35"/>
                    <a:pt x="11" y="30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4" name="Freeform 1009"/>
            <p:cNvSpPr/>
            <p:nvPr/>
          </p:nvSpPr>
          <p:spPr bwMode="auto">
            <a:xfrm>
              <a:off x="7258050" y="835025"/>
              <a:ext cx="123825" cy="131763"/>
            </a:xfrm>
            <a:custGeom>
              <a:avLst/>
              <a:gdLst>
                <a:gd name="T0" fmla="*/ 78 w 78"/>
                <a:gd name="T1" fmla="*/ 74 h 83"/>
                <a:gd name="T2" fmla="*/ 9 w 78"/>
                <a:gd name="T3" fmla="*/ 0 h 83"/>
                <a:gd name="T4" fmla="*/ 0 w 78"/>
                <a:gd name="T5" fmla="*/ 10 h 83"/>
                <a:gd name="T6" fmla="*/ 69 w 78"/>
                <a:gd name="T7" fmla="*/ 83 h 83"/>
                <a:gd name="T8" fmla="*/ 78 w 78"/>
                <a:gd name="T9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3">
                  <a:moveTo>
                    <a:pt x="78" y="74"/>
                  </a:moveTo>
                  <a:lnTo>
                    <a:pt x="9" y="0"/>
                  </a:lnTo>
                  <a:lnTo>
                    <a:pt x="0" y="10"/>
                  </a:lnTo>
                  <a:lnTo>
                    <a:pt x="69" y="83"/>
                  </a:lnTo>
                  <a:lnTo>
                    <a:pt x="78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5" name="Freeform 1010"/>
            <p:cNvSpPr/>
            <p:nvPr/>
          </p:nvSpPr>
          <p:spPr bwMode="auto">
            <a:xfrm>
              <a:off x="7070725" y="757238"/>
              <a:ext cx="385763" cy="206375"/>
            </a:xfrm>
            <a:custGeom>
              <a:avLst/>
              <a:gdLst>
                <a:gd name="T0" fmla="*/ 33 w 243"/>
                <a:gd name="T1" fmla="*/ 130 h 130"/>
                <a:gd name="T2" fmla="*/ 26 w 243"/>
                <a:gd name="T3" fmla="*/ 123 h 130"/>
                <a:gd name="T4" fmla="*/ 127 w 243"/>
                <a:gd name="T5" fmla="*/ 26 h 130"/>
                <a:gd name="T6" fmla="*/ 220 w 243"/>
                <a:gd name="T7" fmla="*/ 125 h 130"/>
                <a:gd name="T8" fmla="*/ 213 w 243"/>
                <a:gd name="T9" fmla="*/ 130 h 130"/>
                <a:gd name="T10" fmla="*/ 239 w 243"/>
                <a:gd name="T11" fmla="*/ 130 h 130"/>
                <a:gd name="T12" fmla="*/ 243 w 243"/>
                <a:gd name="T13" fmla="*/ 125 h 130"/>
                <a:gd name="T14" fmla="*/ 127 w 243"/>
                <a:gd name="T15" fmla="*/ 0 h 130"/>
                <a:gd name="T16" fmla="*/ 0 w 243"/>
                <a:gd name="T17" fmla="*/ 120 h 130"/>
                <a:gd name="T18" fmla="*/ 9 w 243"/>
                <a:gd name="T19" fmla="*/ 130 h 130"/>
                <a:gd name="T20" fmla="*/ 33 w 243"/>
                <a:gd name="T21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3" h="130">
                  <a:moveTo>
                    <a:pt x="33" y="130"/>
                  </a:moveTo>
                  <a:lnTo>
                    <a:pt x="26" y="123"/>
                  </a:lnTo>
                  <a:lnTo>
                    <a:pt x="127" y="26"/>
                  </a:lnTo>
                  <a:lnTo>
                    <a:pt x="220" y="125"/>
                  </a:lnTo>
                  <a:lnTo>
                    <a:pt x="213" y="130"/>
                  </a:lnTo>
                  <a:lnTo>
                    <a:pt x="239" y="130"/>
                  </a:lnTo>
                  <a:lnTo>
                    <a:pt x="243" y="125"/>
                  </a:lnTo>
                  <a:lnTo>
                    <a:pt x="127" y="0"/>
                  </a:lnTo>
                  <a:lnTo>
                    <a:pt x="0" y="120"/>
                  </a:lnTo>
                  <a:lnTo>
                    <a:pt x="9" y="130"/>
                  </a:lnTo>
                  <a:lnTo>
                    <a:pt x="33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6" name="Freeform 1011"/>
            <p:cNvSpPr/>
            <p:nvPr/>
          </p:nvSpPr>
          <p:spPr bwMode="auto">
            <a:xfrm>
              <a:off x="7145338" y="941388"/>
              <a:ext cx="41275" cy="22225"/>
            </a:xfrm>
            <a:custGeom>
              <a:avLst/>
              <a:gdLst>
                <a:gd name="T0" fmla="*/ 0 w 26"/>
                <a:gd name="T1" fmla="*/ 9 h 14"/>
                <a:gd name="T2" fmla="*/ 5 w 26"/>
                <a:gd name="T3" fmla="*/ 14 h 14"/>
                <a:gd name="T4" fmla="*/ 26 w 26"/>
                <a:gd name="T5" fmla="*/ 14 h 14"/>
                <a:gd name="T6" fmla="*/ 9 w 26"/>
                <a:gd name="T7" fmla="*/ 0 h 14"/>
                <a:gd name="T8" fmla="*/ 0 w 26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0" y="9"/>
                  </a:moveTo>
                  <a:lnTo>
                    <a:pt x="5" y="14"/>
                  </a:lnTo>
                  <a:lnTo>
                    <a:pt x="26" y="14"/>
                  </a:lnTo>
                  <a:lnTo>
                    <a:pt x="9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7" name="Freeform 1012"/>
            <p:cNvSpPr/>
            <p:nvPr/>
          </p:nvSpPr>
          <p:spPr bwMode="auto">
            <a:xfrm>
              <a:off x="7178675" y="906463"/>
              <a:ext cx="76200" cy="60325"/>
            </a:xfrm>
            <a:custGeom>
              <a:avLst/>
              <a:gdLst>
                <a:gd name="T0" fmla="*/ 48 w 48"/>
                <a:gd name="T1" fmla="*/ 38 h 38"/>
                <a:gd name="T2" fmla="*/ 12 w 48"/>
                <a:gd name="T3" fmla="*/ 0 h 38"/>
                <a:gd name="T4" fmla="*/ 0 w 48"/>
                <a:gd name="T5" fmla="*/ 10 h 38"/>
                <a:gd name="T6" fmla="*/ 29 w 48"/>
                <a:gd name="T7" fmla="*/ 38 h 38"/>
                <a:gd name="T8" fmla="*/ 48 w 4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48" y="38"/>
                  </a:moveTo>
                  <a:lnTo>
                    <a:pt x="12" y="0"/>
                  </a:lnTo>
                  <a:lnTo>
                    <a:pt x="0" y="10"/>
                  </a:lnTo>
                  <a:lnTo>
                    <a:pt x="29" y="38"/>
                  </a:ln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8" name="Freeform 1013"/>
            <p:cNvSpPr/>
            <p:nvPr/>
          </p:nvSpPr>
          <p:spPr bwMode="auto">
            <a:xfrm>
              <a:off x="7219950" y="869950"/>
              <a:ext cx="109538" cy="96838"/>
            </a:xfrm>
            <a:custGeom>
              <a:avLst/>
              <a:gdLst>
                <a:gd name="T0" fmla="*/ 69 w 69"/>
                <a:gd name="T1" fmla="*/ 61 h 61"/>
                <a:gd name="T2" fmla="*/ 12 w 69"/>
                <a:gd name="T3" fmla="*/ 0 h 61"/>
                <a:gd name="T4" fmla="*/ 0 w 69"/>
                <a:gd name="T5" fmla="*/ 9 h 61"/>
                <a:gd name="T6" fmla="*/ 50 w 69"/>
                <a:gd name="T7" fmla="*/ 61 h 61"/>
                <a:gd name="T8" fmla="*/ 69 w 69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1">
                  <a:moveTo>
                    <a:pt x="69" y="61"/>
                  </a:moveTo>
                  <a:lnTo>
                    <a:pt x="12" y="0"/>
                  </a:lnTo>
                  <a:lnTo>
                    <a:pt x="0" y="9"/>
                  </a:lnTo>
                  <a:lnTo>
                    <a:pt x="50" y="61"/>
                  </a:lnTo>
                  <a:lnTo>
                    <a:pt x="69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0" name="组合 3149"/>
          <p:cNvGrpSpPr>
            <a:grpSpLocks noChangeAspect="1"/>
          </p:cNvGrpSpPr>
          <p:nvPr/>
        </p:nvGrpSpPr>
        <p:grpSpPr>
          <a:xfrm>
            <a:off x="7300598" y="1433309"/>
            <a:ext cx="417156" cy="432000"/>
            <a:chOff x="8231188" y="823913"/>
            <a:chExt cx="446088" cy="4619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69" name="Freeform 1014"/>
            <p:cNvSpPr/>
            <p:nvPr/>
          </p:nvSpPr>
          <p:spPr bwMode="auto">
            <a:xfrm>
              <a:off x="8231188" y="900113"/>
              <a:ext cx="442913" cy="36513"/>
            </a:xfrm>
            <a:custGeom>
              <a:avLst/>
              <a:gdLst>
                <a:gd name="T0" fmla="*/ 118 w 118"/>
                <a:gd name="T1" fmla="*/ 10 h 10"/>
                <a:gd name="T2" fmla="*/ 108 w 118"/>
                <a:gd name="T3" fmla="*/ 0 h 10"/>
                <a:gd name="T4" fmla="*/ 10 w 118"/>
                <a:gd name="T5" fmla="*/ 0 h 10"/>
                <a:gd name="T6" fmla="*/ 0 w 118"/>
                <a:gd name="T7" fmla="*/ 10 h 10"/>
                <a:gd name="T8" fmla="*/ 0 w 118"/>
                <a:gd name="T9" fmla="*/ 10 h 10"/>
                <a:gd name="T10" fmla="*/ 118 w 11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">
                  <a:moveTo>
                    <a:pt x="118" y="10"/>
                  </a:moveTo>
                  <a:cubicBezTo>
                    <a:pt x="118" y="5"/>
                    <a:pt x="114" y="0"/>
                    <a:pt x="10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18" y="10"/>
                    <a:pt x="118" y="10"/>
                    <a:pt x="1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0" name="Freeform 1015"/>
            <p:cNvSpPr>
              <a:spLocks noChangeAspect="1"/>
            </p:cNvSpPr>
            <p:nvPr/>
          </p:nvSpPr>
          <p:spPr bwMode="auto">
            <a:xfrm>
              <a:off x="8234363" y="947738"/>
              <a:ext cx="442913" cy="38100"/>
            </a:xfrm>
            <a:custGeom>
              <a:avLst/>
              <a:gdLst>
                <a:gd name="T0" fmla="*/ 0 w 118"/>
                <a:gd name="T1" fmla="*/ 0 h 10"/>
                <a:gd name="T2" fmla="*/ 0 w 118"/>
                <a:gd name="T3" fmla="*/ 0 h 10"/>
                <a:gd name="T4" fmla="*/ 10 w 118"/>
                <a:gd name="T5" fmla="*/ 10 h 10"/>
                <a:gd name="T6" fmla="*/ 108 w 118"/>
                <a:gd name="T7" fmla="*/ 10 h 10"/>
                <a:gd name="T8" fmla="*/ 118 w 118"/>
                <a:gd name="T9" fmla="*/ 0 h 10"/>
                <a:gd name="T10" fmla="*/ 118 w 118"/>
                <a:gd name="T11" fmla="*/ 0 h 10"/>
                <a:gd name="T12" fmla="*/ 0 w 11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5" y="10"/>
                    <a:pt x="10" y="1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0"/>
                    <a:pt x="118" y="5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1" name="Freeform 1016"/>
            <p:cNvSpPr>
              <a:spLocks noEditPoints="1"/>
            </p:cNvSpPr>
            <p:nvPr/>
          </p:nvSpPr>
          <p:spPr bwMode="auto">
            <a:xfrm>
              <a:off x="8267700" y="993775"/>
              <a:ext cx="376238" cy="292100"/>
            </a:xfrm>
            <a:custGeom>
              <a:avLst/>
              <a:gdLst>
                <a:gd name="T0" fmla="*/ 5 w 100"/>
                <a:gd name="T1" fmla="*/ 62 h 78"/>
                <a:gd name="T2" fmla="*/ 21 w 100"/>
                <a:gd name="T3" fmla="*/ 78 h 78"/>
                <a:gd name="T4" fmla="*/ 79 w 100"/>
                <a:gd name="T5" fmla="*/ 78 h 78"/>
                <a:gd name="T6" fmla="*/ 95 w 100"/>
                <a:gd name="T7" fmla="*/ 62 h 78"/>
                <a:gd name="T8" fmla="*/ 100 w 100"/>
                <a:gd name="T9" fmla="*/ 0 h 78"/>
                <a:gd name="T10" fmla="*/ 0 w 100"/>
                <a:gd name="T11" fmla="*/ 0 h 78"/>
                <a:gd name="T12" fmla="*/ 5 w 100"/>
                <a:gd name="T13" fmla="*/ 62 h 78"/>
                <a:gd name="T14" fmla="*/ 70 w 100"/>
                <a:gd name="T15" fmla="*/ 7 h 78"/>
                <a:gd name="T16" fmla="*/ 89 w 100"/>
                <a:gd name="T17" fmla="*/ 7 h 78"/>
                <a:gd name="T18" fmla="*/ 89 w 100"/>
                <a:gd name="T19" fmla="*/ 30 h 78"/>
                <a:gd name="T20" fmla="*/ 79 w 100"/>
                <a:gd name="T21" fmla="*/ 39 h 78"/>
                <a:gd name="T22" fmla="*/ 70 w 100"/>
                <a:gd name="T23" fmla="*/ 30 h 78"/>
                <a:gd name="T24" fmla="*/ 70 w 100"/>
                <a:gd name="T25" fmla="*/ 7 h 78"/>
                <a:gd name="T26" fmla="*/ 41 w 100"/>
                <a:gd name="T27" fmla="*/ 7 h 78"/>
                <a:gd name="T28" fmla="*/ 59 w 100"/>
                <a:gd name="T29" fmla="*/ 7 h 78"/>
                <a:gd name="T30" fmla="*/ 59 w 100"/>
                <a:gd name="T31" fmla="*/ 30 h 78"/>
                <a:gd name="T32" fmla="*/ 50 w 100"/>
                <a:gd name="T33" fmla="*/ 39 h 78"/>
                <a:gd name="T34" fmla="*/ 41 w 100"/>
                <a:gd name="T35" fmla="*/ 30 h 78"/>
                <a:gd name="T36" fmla="*/ 41 w 100"/>
                <a:gd name="T37" fmla="*/ 7 h 78"/>
                <a:gd name="T38" fmla="*/ 11 w 100"/>
                <a:gd name="T39" fmla="*/ 7 h 78"/>
                <a:gd name="T40" fmla="*/ 30 w 100"/>
                <a:gd name="T41" fmla="*/ 7 h 78"/>
                <a:gd name="T42" fmla="*/ 30 w 100"/>
                <a:gd name="T43" fmla="*/ 30 h 78"/>
                <a:gd name="T44" fmla="*/ 21 w 100"/>
                <a:gd name="T45" fmla="*/ 39 h 78"/>
                <a:gd name="T46" fmla="*/ 11 w 100"/>
                <a:gd name="T47" fmla="*/ 30 h 78"/>
                <a:gd name="T48" fmla="*/ 11 w 100"/>
                <a:gd name="T49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78">
                  <a:moveTo>
                    <a:pt x="5" y="62"/>
                  </a:moveTo>
                  <a:cubicBezTo>
                    <a:pt x="5" y="71"/>
                    <a:pt x="12" y="78"/>
                    <a:pt x="21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8" y="78"/>
                    <a:pt x="95" y="71"/>
                    <a:pt x="95" y="62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62"/>
                  </a:lnTo>
                  <a:close/>
                  <a:moveTo>
                    <a:pt x="70" y="7"/>
                  </a:moveTo>
                  <a:cubicBezTo>
                    <a:pt x="89" y="7"/>
                    <a:pt x="89" y="7"/>
                    <a:pt x="89" y="7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5"/>
                    <a:pt x="85" y="39"/>
                    <a:pt x="79" y="39"/>
                  </a:cubicBezTo>
                  <a:cubicBezTo>
                    <a:pt x="74" y="39"/>
                    <a:pt x="70" y="35"/>
                    <a:pt x="70" y="30"/>
                  </a:cubicBezTo>
                  <a:lnTo>
                    <a:pt x="70" y="7"/>
                  </a:lnTo>
                  <a:close/>
                  <a:moveTo>
                    <a:pt x="4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5"/>
                    <a:pt x="55" y="39"/>
                    <a:pt x="50" y="39"/>
                  </a:cubicBezTo>
                  <a:cubicBezTo>
                    <a:pt x="45" y="39"/>
                    <a:pt x="41" y="35"/>
                    <a:pt x="41" y="30"/>
                  </a:cubicBezTo>
                  <a:lnTo>
                    <a:pt x="41" y="7"/>
                  </a:lnTo>
                  <a:close/>
                  <a:moveTo>
                    <a:pt x="11" y="7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5"/>
                    <a:pt x="26" y="39"/>
                    <a:pt x="21" y="39"/>
                  </a:cubicBezTo>
                  <a:cubicBezTo>
                    <a:pt x="16" y="39"/>
                    <a:pt x="11" y="35"/>
                    <a:pt x="11" y="30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2" name="Freeform 1017"/>
            <p:cNvSpPr/>
            <p:nvPr/>
          </p:nvSpPr>
          <p:spPr bwMode="auto">
            <a:xfrm>
              <a:off x="8377238" y="823913"/>
              <a:ext cx="149225" cy="63500"/>
            </a:xfrm>
            <a:custGeom>
              <a:avLst/>
              <a:gdLst>
                <a:gd name="T0" fmla="*/ 20 w 40"/>
                <a:gd name="T1" fmla="*/ 0 h 17"/>
                <a:gd name="T2" fmla="*/ 0 w 40"/>
                <a:gd name="T3" fmla="*/ 17 h 17"/>
                <a:gd name="T4" fmla="*/ 40 w 40"/>
                <a:gd name="T5" fmla="*/ 17 h 17"/>
                <a:gd name="T6" fmla="*/ 20 w 40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7">
                  <a:moveTo>
                    <a:pt x="20" y="0"/>
                  </a:moveTo>
                  <a:cubicBezTo>
                    <a:pt x="10" y="0"/>
                    <a:pt x="2" y="7"/>
                    <a:pt x="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7"/>
                    <a:pt x="30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54" name="组合 3153"/>
          <p:cNvGrpSpPr>
            <a:grpSpLocks noChangeAspect="1"/>
          </p:cNvGrpSpPr>
          <p:nvPr/>
        </p:nvGrpSpPr>
        <p:grpSpPr>
          <a:xfrm>
            <a:off x="2371616" y="2302145"/>
            <a:ext cx="529372" cy="432000"/>
            <a:chOff x="5657850" y="2014538"/>
            <a:chExt cx="612775" cy="5000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73" name="Freeform 1018"/>
            <p:cNvSpPr>
              <a:spLocks noEditPoints="1"/>
            </p:cNvSpPr>
            <p:nvPr/>
          </p:nvSpPr>
          <p:spPr bwMode="auto">
            <a:xfrm>
              <a:off x="5657850" y="2390775"/>
              <a:ext cx="395288" cy="123825"/>
            </a:xfrm>
            <a:custGeom>
              <a:avLst/>
              <a:gdLst>
                <a:gd name="T0" fmla="*/ 0 w 105"/>
                <a:gd name="T1" fmla="*/ 0 h 33"/>
                <a:gd name="T2" fmla="*/ 0 w 105"/>
                <a:gd name="T3" fmla="*/ 33 h 33"/>
                <a:gd name="T4" fmla="*/ 34 w 105"/>
                <a:gd name="T5" fmla="*/ 33 h 33"/>
                <a:gd name="T6" fmla="*/ 43 w 105"/>
                <a:gd name="T7" fmla="*/ 23 h 33"/>
                <a:gd name="T8" fmla="*/ 43 w 105"/>
                <a:gd name="T9" fmla="*/ 13 h 33"/>
                <a:gd name="T10" fmla="*/ 63 w 105"/>
                <a:gd name="T11" fmla="*/ 13 h 33"/>
                <a:gd name="T12" fmla="*/ 63 w 105"/>
                <a:gd name="T13" fmla="*/ 23 h 33"/>
                <a:gd name="T14" fmla="*/ 72 w 105"/>
                <a:gd name="T15" fmla="*/ 33 h 33"/>
                <a:gd name="T16" fmla="*/ 105 w 105"/>
                <a:gd name="T17" fmla="*/ 33 h 33"/>
                <a:gd name="T18" fmla="*/ 105 w 105"/>
                <a:gd name="T19" fmla="*/ 0 h 33"/>
                <a:gd name="T20" fmla="*/ 67 w 105"/>
                <a:gd name="T21" fmla="*/ 0 h 33"/>
                <a:gd name="T22" fmla="*/ 63 w 105"/>
                <a:gd name="T23" fmla="*/ 5 h 33"/>
                <a:gd name="T24" fmla="*/ 43 w 105"/>
                <a:gd name="T25" fmla="*/ 5 h 33"/>
                <a:gd name="T26" fmla="*/ 38 w 105"/>
                <a:gd name="T27" fmla="*/ 0 h 33"/>
                <a:gd name="T28" fmla="*/ 0 w 105"/>
                <a:gd name="T29" fmla="*/ 0 h 33"/>
                <a:gd name="T30" fmla="*/ 68 w 105"/>
                <a:gd name="T31" fmla="*/ 6 h 33"/>
                <a:gd name="T32" fmla="*/ 100 w 105"/>
                <a:gd name="T33" fmla="*/ 6 h 33"/>
                <a:gd name="T34" fmla="*/ 100 w 105"/>
                <a:gd name="T35" fmla="*/ 28 h 33"/>
                <a:gd name="T36" fmla="*/ 74 w 105"/>
                <a:gd name="T37" fmla="*/ 28 h 33"/>
                <a:gd name="T38" fmla="*/ 68 w 105"/>
                <a:gd name="T39" fmla="*/ 21 h 33"/>
                <a:gd name="T40" fmla="*/ 68 w 105"/>
                <a:gd name="T41" fmla="*/ 6 h 33"/>
                <a:gd name="T42" fmla="*/ 5 w 105"/>
                <a:gd name="T43" fmla="*/ 6 h 33"/>
                <a:gd name="T44" fmla="*/ 37 w 105"/>
                <a:gd name="T45" fmla="*/ 6 h 33"/>
                <a:gd name="T46" fmla="*/ 37 w 105"/>
                <a:gd name="T47" fmla="*/ 21 h 33"/>
                <a:gd name="T48" fmla="*/ 31 w 105"/>
                <a:gd name="T49" fmla="*/ 28 h 33"/>
                <a:gd name="T50" fmla="*/ 5 w 105"/>
                <a:gd name="T51" fmla="*/ 28 h 33"/>
                <a:gd name="T52" fmla="*/ 5 w 105"/>
                <a:gd name="T53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5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0"/>
                    <a:pt x="63" y="2"/>
                    <a:pt x="6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2"/>
                    <a:pt x="41" y="0"/>
                    <a:pt x="38" y="0"/>
                  </a:cubicBezTo>
                  <a:lnTo>
                    <a:pt x="0" y="0"/>
                  </a:lnTo>
                  <a:close/>
                  <a:moveTo>
                    <a:pt x="68" y="6"/>
                  </a:moveTo>
                  <a:cubicBezTo>
                    <a:pt x="100" y="6"/>
                    <a:pt x="100" y="6"/>
                    <a:pt x="100" y="6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8" y="6"/>
                  </a:lnTo>
                  <a:close/>
                  <a:moveTo>
                    <a:pt x="5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5" y="28"/>
                    <a:pt x="5" y="28"/>
                    <a:pt x="5" y="28"/>
                  </a:cubicBez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4" name="Freeform 1019"/>
            <p:cNvSpPr/>
            <p:nvPr/>
          </p:nvSpPr>
          <p:spPr bwMode="auto">
            <a:xfrm>
              <a:off x="5662613" y="2297113"/>
              <a:ext cx="77788" cy="85725"/>
            </a:xfrm>
            <a:custGeom>
              <a:avLst/>
              <a:gdLst>
                <a:gd name="T0" fmla="*/ 0 w 49"/>
                <a:gd name="T1" fmla="*/ 54 h 54"/>
                <a:gd name="T2" fmla="*/ 35 w 49"/>
                <a:gd name="T3" fmla="*/ 0 h 54"/>
                <a:gd name="T4" fmla="*/ 49 w 49"/>
                <a:gd name="T5" fmla="*/ 0 h 54"/>
                <a:gd name="T6" fmla="*/ 33 w 49"/>
                <a:gd name="T7" fmla="*/ 54 h 54"/>
                <a:gd name="T8" fmla="*/ 0 w 4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4">
                  <a:moveTo>
                    <a:pt x="0" y="54"/>
                  </a:moveTo>
                  <a:lnTo>
                    <a:pt x="35" y="0"/>
                  </a:lnTo>
                  <a:lnTo>
                    <a:pt x="49" y="0"/>
                  </a:lnTo>
                  <a:lnTo>
                    <a:pt x="33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5" name="Freeform 1020"/>
            <p:cNvSpPr>
              <a:spLocks noEditPoints="1"/>
            </p:cNvSpPr>
            <p:nvPr/>
          </p:nvSpPr>
          <p:spPr bwMode="auto">
            <a:xfrm>
              <a:off x="5995988" y="2014538"/>
              <a:ext cx="188913" cy="82550"/>
            </a:xfrm>
            <a:custGeom>
              <a:avLst/>
              <a:gdLst>
                <a:gd name="T0" fmla="*/ 0 w 50"/>
                <a:gd name="T1" fmla="*/ 22 h 22"/>
                <a:gd name="T2" fmla="*/ 50 w 50"/>
                <a:gd name="T3" fmla="*/ 22 h 22"/>
                <a:gd name="T4" fmla="*/ 50 w 50"/>
                <a:gd name="T5" fmla="*/ 14 h 22"/>
                <a:gd name="T6" fmla="*/ 42 w 50"/>
                <a:gd name="T7" fmla="*/ 7 h 22"/>
                <a:gd name="T8" fmla="*/ 40 w 50"/>
                <a:gd name="T9" fmla="*/ 7 h 22"/>
                <a:gd name="T10" fmla="*/ 40 w 50"/>
                <a:gd name="T11" fmla="*/ 4 h 22"/>
                <a:gd name="T12" fmla="*/ 36 w 50"/>
                <a:gd name="T13" fmla="*/ 0 h 22"/>
                <a:gd name="T14" fmla="*/ 15 w 50"/>
                <a:gd name="T15" fmla="*/ 0 h 22"/>
                <a:gd name="T16" fmla="*/ 10 w 50"/>
                <a:gd name="T17" fmla="*/ 4 h 22"/>
                <a:gd name="T18" fmla="*/ 10 w 50"/>
                <a:gd name="T19" fmla="*/ 7 h 22"/>
                <a:gd name="T20" fmla="*/ 8 w 50"/>
                <a:gd name="T21" fmla="*/ 7 h 22"/>
                <a:gd name="T22" fmla="*/ 0 w 50"/>
                <a:gd name="T23" fmla="*/ 14 h 22"/>
                <a:gd name="T24" fmla="*/ 0 w 50"/>
                <a:gd name="T25" fmla="*/ 22 h 22"/>
                <a:gd name="T26" fmla="*/ 21 w 50"/>
                <a:gd name="T27" fmla="*/ 7 h 22"/>
                <a:gd name="T28" fmla="*/ 25 w 50"/>
                <a:gd name="T29" fmla="*/ 4 h 22"/>
                <a:gd name="T30" fmla="*/ 29 w 50"/>
                <a:gd name="T31" fmla="*/ 7 h 22"/>
                <a:gd name="T32" fmla="*/ 25 w 50"/>
                <a:gd name="T33" fmla="*/ 11 h 22"/>
                <a:gd name="T34" fmla="*/ 21 w 50"/>
                <a:gd name="T35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22">
                  <a:moveTo>
                    <a:pt x="0" y="22"/>
                  </a:moveTo>
                  <a:cubicBezTo>
                    <a:pt x="50" y="22"/>
                    <a:pt x="50" y="22"/>
                    <a:pt x="50" y="22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0"/>
                    <a:pt x="47" y="7"/>
                    <a:pt x="4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2"/>
                    <a:pt x="38" y="0"/>
                    <a:pt x="3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0" y="2"/>
                    <a:pt x="10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7"/>
                    <a:pt x="0" y="10"/>
                    <a:pt x="0" y="14"/>
                  </a:cubicBezTo>
                  <a:lnTo>
                    <a:pt x="0" y="22"/>
                  </a:lnTo>
                  <a:close/>
                  <a:moveTo>
                    <a:pt x="21" y="7"/>
                  </a:moveTo>
                  <a:cubicBezTo>
                    <a:pt x="21" y="5"/>
                    <a:pt x="23" y="4"/>
                    <a:pt x="25" y="4"/>
                  </a:cubicBezTo>
                  <a:cubicBezTo>
                    <a:pt x="27" y="4"/>
                    <a:pt x="29" y="5"/>
                    <a:pt x="29" y="7"/>
                  </a:cubicBezTo>
                  <a:cubicBezTo>
                    <a:pt x="29" y="9"/>
                    <a:pt x="27" y="11"/>
                    <a:pt x="25" y="11"/>
                  </a:cubicBezTo>
                  <a:cubicBezTo>
                    <a:pt x="23" y="11"/>
                    <a:pt x="21" y="9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6" name="Freeform 1021"/>
            <p:cNvSpPr/>
            <p:nvPr/>
          </p:nvSpPr>
          <p:spPr bwMode="auto">
            <a:xfrm>
              <a:off x="5970588" y="2297113"/>
              <a:ext cx="190500" cy="85725"/>
            </a:xfrm>
            <a:custGeom>
              <a:avLst/>
              <a:gdLst>
                <a:gd name="T0" fmla="*/ 30 w 120"/>
                <a:gd name="T1" fmla="*/ 14 h 54"/>
                <a:gd name="T2" fmla="*/ 120 w 120"/>
                <a:gd name="T3" fmla="*/ 14 h 54"/>
                <a:gd name="T4" fmla="*/ 120 w 120"/>
                <a:gd name="T5" fmla="*/ 26 h 54"/>
                <a:gd name="T6" fmla="*/ 30 w 120"/>
                <a:gd name="T7" fmla="*/ 26 h 54"/>
                <a:gd name="T8" fmla="*/ 49 w 120"/>
                <a:gd name="T9" fmla="*/ 54 h 54"/>
                <a:gd name="T10" fmla="*/ 19 w 120"/>
                <a:gd name="T11" fmla="*/ 54 h 54"/>
                <a:gd name="T12" fmla="*/ 0 w 120"/>
                <a:gd name="T13" fmla="*/ 0 h 54"/>
                <a:gd name="T14" fmla="*/ 14 w 120"/>
                <a:gd name="T15" fmla="*/ 0 h 54"/>
                <a:gd name="T16" fmla="*/ 30 w 120"/>
                <a:gd name="T17" fmla="*/ 26 h 54"/>
                <a:gd name="T18" fmla="*/ 30 w 120"/>
                <a:gd name="T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54">
                  <a:moveTo>
                    <a:pt x="30" y="14"/>
                  </a:moveTo>
                  <a:lnTo>
                    <a:pt x="120" y="14"/>
                  </a:lnTo>
                  <a:lnTo>
                    <a:pt x="120" y="26"/>
                  </a:lnTo>
                  <a:lnTo>
                    <a:pt x="30" y="26"/>
                  </a:lnTo>
                  <a:lnTo>
                    <a:pt x="49" y="54"/>
                  </a:lnTo>
                  <a:lnTo>
                    <a:pt x="19" y="54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0" y="26"/>
                  </a:lnTo>
                  <a:lnTo>
                    <a:pt x="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7" name="Rectangle 1022"/>
            <p:cNvSpPr>
              <a:spLocks noChangeArrowheads="1"/>
            </p:cNvSpPr>
            <p:nvPr/>
          </p:nvSpPr>
          <p:spPr bwMode="auto">
            <a:xfrm>
              <a:off x="6022975" y="2165350"/>
              <a:ext cx="14287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8" name="Rectangle 1023"/>
            <p:cNvSpPr>
              <a:spLocks noChangeArrowheads="1"/>
            </p:cNvSpPr>
            <p:nvPr/>
          </p:nvSpPr>
          <p:spPr bwMode="auto">
            <a:xfrm>
              <a:off x="6018213" y="2270125"/>
              <a:ext cx="1428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9" name="Rectangle 1024"/>
            <p:cNvSpPr>
              <a:spLocks noChangeArrowheads="1"/>
            </p:cNvSpPr>
            <p:nvPr/>
          </p:nvSpPr>
          <p:spPr bwMode="auto">
            <a:xfrm>
              <a:off x="6022975" y="2217738"/>
              <a:ext cx="14287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0" name="Freeform 1025"/>
            <p:cNvSpPr/>
            <p:nvPr/>
          </p:nvSpPr>
          <p:spPr bwMode="auto">
            <a:xfrm>
              <a:off x="5910263" y="2066925"/>
              <a:ext cx="71438" cy="307975"/>
            </a:xfrm>
            <a:custGeom>
              <a:avLst/>
              <a:gdLst>
                <a:gd name="T0" fmla="*/ 19 w 19"/>
                <a:gd name="T1" fmla="*/ 12 h 82"/>
                <a:gd name="T2" fmla="*/ 13 w 19"/>
                <a:gd name="T3" fmla="*/ 12 h 82"/>
                <a:gd name="T4" fmla="*/ 13 w 19"/>
                <a:gd name="T5" fmla="*/ 82 h 82"/>
                <a:gd name="T6" fmla="*/ 0 w 19"/>
                <a:gd name="T7" fmla="*/ 82 h 82"/>
                <a:gd name="T8" fmla="*/ 0 w 19"/>
                <a:gd name="T9" fmla="*/ 7 h 82"/>
                <a:gd name="T10" fmla="*/ 8 w 19"/>
                <a:gd name="T11" fmla="*/ 0 h 82"/>
                <a:gd name="T12" fmla="*/ 19 w 19"/>
                <a:gd name="T13" fmla="*/ 0 h 82"/>
                <a:gd name="T14" fmla="*/ 19 w 19"/>
                <a:gd name="T15" fmla="*/ 0 h 82"/>
                <a:gd name="T16" fmla="*/ 19 w 19"/>
                <a:gd name="T17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2">
                  <a:moveTo>
                    <a:pt x="19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1" name="Freeform 1026"/>
            <p:cNvSpPr/>
            <p:nvPr/>
          </p:nvSpPr>
          <p:spPr bwMode="auto">
            <a:xfrm>
              <a:off x="6067425" y="2066925"/>
              <a:ext cx="203200" cy="431800"/>
            </a:xfrm>
            <a:custGeom>
              <a:avLst/>
              <a:gdLst>
                <a:gd name="T0" fmla="*/ 42 w 54"/>
                <a:gd name="T1" fmla="*/ 12 h 115"/>
                <a:gd name="T2" fmla="*/ 36 w 54"/>
                <a:gd name="T3" fmla="*/ 12 h 115"/>
                <a:gd name="T4" fmla="*/ 36 w 54"/>
                <a:gd name="T5" fmla="*/ 0 h 115"/>
                <a:gd name="T6" fmla="*/ 36 w 54"/>
                <a:gd name="T7" fmla="*/ 0 h 115"/>
                <a:gd name="T8" fmla="*/ 47 w 54"/>
                <a:gd name="T9" fmla="*/ 0 h 115"/>
                <a:gd name="T10" fmla="*/ 54 w 54"/>
                <a:gd name="T11" fmla="*/ 7 h 115"/>
                <a:gd name="T12" fmla="*/ 54 w 54"/>
                <a:gd name="T13" fmla="*/ 107 h 115"/>
                <a:gd name="T14" fmla="*/ 47 w 54"/>
                <a:gd name="T15" fmla="*/ 115 h 115"/>
                <a:gd name="T16" fmla="*/ 0 w 54"/>
                <a:gd name="T17" fmla="*/ 115 h 115"/>
                <a:gd name="T18" fmla="*/ 0 w 54"/>
                <a:gd name="T19" fmla="*/ 102 h 115"/>
                <a:gd name="T20" fmla="*/ 42 w 54"/>
                <a:gd name="T21" fmla="*/ 102 h 115"/>
                <a:gd name="T22" fmla="*/ 42 w 54"/>
                <a:gd name="T23" fmla="*/ 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15">
                  <a:moveTo>
                    <a:pt x="4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1" y="0"/>
                    <a:pt x="54" y="3"/>
                    <a:pt x="54" y="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11"/>
                    <a:pt x="51" y="115"/>
                    <a:pt x="47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42" y="102"/>
                    <a:pt x="42" y="102"/>
                    <a:pt x="42" y="102"/>
                  </a:cubicBezTo>
                  <a:lnTo>
                    <a:pt x="4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8" name="组合 3177"/>
          <p:cNvGrpSpPr>
            <a:grpSpLocks noChangeAspect="1"/>
          </p:cNvGrpSpPr>
          <p:nvPr/>
        </p:nvGrpSpPr>
        <p:grpSpPr>
          <a:xfrm>
            <a:off x="645290" y="4965067"/>
            <a:ext cx="408833" cy="432000"/>
            <a:chOff x="2208213" y="5481638"/>
            <a:chExt cx="476250" cy="5032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82" name="Freeform 1027"/>
            <p:cNvSpPr>
              <a:spLocks noEditPoints="1"/>
            </p:cNvSpPr>
            <p:nvPr/>
          </p:nvSpPr>
          <p:spPr bwMode="auto">
            <a:xfrm>
              <a:off x="2414588" y="5481638"/>
              <a:ext cx="269875" cy="261938"/>
            </a:xfrm>
            <a:custGeom>
              <a:avLst/>
              <a:gdLst>
                <a:gd name="T0" fmla="*/ 36 w 72"/>
                <a:gd name="T1" fmla="*/ 70 h 70"/>
                <a:gd name="T2" fmla="*/ 72 w 72"/>
                <a:gd name="T3" fmla="*/ 35 h 70"/>
                <a:gd name="T4" fmla="*/ 36 w 72"/>
                <a:gd name="T5" fmla="*/ 0 h 70"/>
                <a:gd name="T6" fmla="*/ 0 w 72"/>
                <a:gd name="T7" fmla="*/ 35 h 70"/>
                <a:gd name="T8" fmla="*/ 36 w 72"/>
                <a:gd name="T9" fmla="*/ 70 h 70"/>
                <a:gd name="T10" fmla="*/ 36 w 72"/>
                <a:gd name="T11" fmla="*/ 9 h 70"/>
                <a:gd name="T12" fmla="*/ 63 w 72"/>
                <a:gd name="T13" fmla="*/ 35 h 70"/>
                <a:gd name="T14" fmla="*/ 36 w 72"/>
                <a:gd name="T15" fmla="*/ 62 h 70"/>
                <a:gd name="T16" fmla="*/ 9 w 72"/>
                <a:gd name="T17" fmla="*/ 35 h 70"/>
                <a:gd name="T18" fmla="*/ 36 w 72"/>
                <a:gd name="T19" fmla="*/ 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0">
                  <a:moveTo>
                    <a:pt x="36" y="70"/>
                  </a:moveTo>
                  <a:cubicBezTo>
                    <a:pt x="56" y="70"/>
                    <a:pt x="72" y="55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0"/>
                    <a:pt x="36" y="70"/>
                  </a:cubicBezTo>
                  <a:close/>
                  <a:moveTo>
                    <a:pt x="36" y="9"/>
                  </a:moveTo>
                  <a:cubicBezTo>
                    <a:pt x="51" y="9"/>
                    <a:pt x="63" y="21"/>
                    <a:pt x="63" y="35"/>
                  </a:cubicBezTo>
                  <a:cubicBezTo>
                    <a:pt x="63" y="50"/>
                    <a:pt x="51" y="62"/>
                    <a:pt x="36" y="62"/>
                  </a:cubicBezTo>
                  <a:cubicBezTo>
                    <a:pt x="21" y="62"/>
                    <a:pt x="9" y="50"/>
                    <a:pt x="9" y="35"/>
                  </a:cubicBezTo>
                  <a:cubicBezTo>
                    <a:pt x="9" y="21"/>
                    <a:pt x="21" y="9"/>
                    <a:pt x="3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3" name="Freeform 1028"/>
            <p:cNvSpPr>
              <a:spLocks noEditPoints="1"/>
            </p:cNvSpPr>
            <p:nvPr/>
          </p:nvSpPr>
          <p:spPr bwMode="auto">
            <a:xfrm>
              <a:off x="2208213" y="5613400"/>
              <a:ext cx="469900" cy="371475"/>
            </a:xfrm>
            <a:custGeom>
              <a:avLst/>
              <a:gdLst>
                <a:gd name="T0" fmla="*/ 91 w 125"/>
                <a:gd name="T1" fmla="*/ 41 h 99"/>
                <a:gd name="T2" fmla="*/ 54 w 125"/>
                <a:gd name="T3" fmla="*/ 19 h 99"/>
                <a:gd name="T4" fmla="*/ 54 w 125"/>
                <a:gd name="T5" fmla="*/ 19 h 99"/>
                <a:gd name="T6" fmla="*/ 12 w 125"/>
                <a:gd name="T7" fmla="*/ 19 h 99"/>
                <a:gd name="T8" fmla="*/ 12 w 125"/>
                <a:gd name="T9" fmla="*/ 12 h 99"/>
                <a:gd name="T10" fmla="*/ 51 w 125"/>
                <a:gd name="T11" fmla="*/ 12 h 99"/>
                <a:gd name="T12" fmla="*/ 50 w 125"/>
                <a:gd name="T13" fmla="*/ 0 h 99"/>
                <a:gd name="T14" fmla="*/ 50 w 125"/>
                <a:gd name="T15" fmla="*/ 0 h 99"/>
                <a:gd name="T16" fmla="*/ 7 w 125"/>
                <a:gd name="T17" fmla="*/ 0 h 99"/>
                <a:gd name="T18" fmla="*/ 0 w 125"/>
                <a:gd name="T19" fmla="*/ 7 h 99"/>
                <a:gd name="T20" fmla="*/ 0 w 125"/>
                <a:gd name="T21" fmla="*/ 75 h 99"/>
                <a:gd name="T22" fmla="*/ 7 w 125"/>
                <a:gd name="T23" fmla="*/ 82 h 99"/>
                <a:gd name="T24" fmla="*/ 15 w 125"/>
                <a:gd name="T25" fmla="*/ 82 h 99"/>
                <a:gd name="T26" fmla="*/ 18 w 125"/>
                <a:gd name="T27" fmla="*/ 99 h 99"/>
                <a:gd name="T28" fmla="*/ 31 w 125"/>
                <a:gd name="T29" fmla="*/ 99 h 99"/>
                <a:gd name="T30" fmla="*/ 34 w 125"/>
                <a:gd name="T31" fmla="*/ 82 h 99"/>
                <a:gd name="T32" fmla="*/ 92 w 125"/>
                <a:gd name="T33" fmla="*/ 82 h 99"/>
                <a:gd name="T34" fmla="*/ 94 w 125"/>
                <a:gd name="T35" fmla="*/ 99 h 99"/>
                <a:gd name="T36" fmla="*/ 108 w 125"/>
                <a:gd name="T37" fmla="*/ 99 h 99"/>
                <a:gd name="T38" fmla="*/ 110 w 125"/>
                <a:gd name="T39" fmla="*/ 82 h 99"/>
                <a:gd name="T40" fmla="*/ 119 w 125"/>
                <a:gd name="T41" fmla="*/ 82 h 99"/>
                <a:gd name="T42" fmla="*/ 125 w 125"/>
                <a:gd name="T43" fmla="*/ 75 h 99"/>
                <a:gd name="T44" fmla="*/ 125 w 125"/>
                <a:gd name="T45" fmla="*/ 23 h 99"/>
                <a:gd name="T46" fmla="*/ 91 w 125"/>
                <a:gd name="T47" fmla="*/ 41 h 99"/>
                <a:gd name="T48" fmla="*/ 54 w 125"/>
                <a:gd name="T49" fmla="*/ 70 h 99"/>
                <a:gd name="T50" fmla="*/ 12 w 125"/>
                <a:gd name="T51" fmla="*/ 70 h 99"/>
                <a:gd name="T52" fmla="*/ 12 w 125"/>
                <a:gd name="T53" fmla="*/ 65 h 99"/>
                <a:gd name="T54" fmla="*/ 54 w 125"/>
                <a:gd name="T55" fmla="*/ 65 h 99"/>
                <a:gd name="T56" fmla="*/ 54 w 125"/>
                <a:gd name="T57" fmla="*/ 70 h 99"/>
                <a:gd name="T58" fmla="*/ 54 w 125"/>
                <a:gd name="T59" fmla="*/ 54 h 99"/>
                <a:gd name="T60" fmla="*/ 12 w 125"/>
                <a:gd name="T61" fmla="*/ 54 h 99"/>
                <a:gd name="T62" fmla="*/ 12 w 125"/>
                <a:gd name="T63" fmla="*/ 47 h 99"/>
                <a:gd name="T64" fmla="*/ 54 w 125"/>
                <a:gd name="T65" fmla="*/ 47 h 99"/>
                <a:gd name="T66" fmla="*/ 54 w 125"/>
                <a:gd name="T67" fmla="*/ 54 h 99"/>
                <a:gd name="T68" fmla="*/ 54 w 125"/>
                <a:gd name="T69" fmla="*/ 36 h 99"/>
                <a:gd name="T70" fmla="*/ 12 w 125"/>
                <a:gd name="T71" fmla="*/ 36 h 99"/>
                <a:gd name="T72" fmla="*/ 12 w 125"/>
                <a:gd name="T73" fmla="*/ 30 h 99"/>
                <a:gd name="T74" fmla="*/ 54 w 125"/>
                <a:gd name="T75" fmla="*/ 30 h 99"/>
                <a:gd name="T76" fmla="*/ 54 w 125"/>
                <a:gd name="T77" fmla="*/ 36 h 99"/>
                <a:gd name="T78" fmla="*/ 109 w 125"/>
                <a:gd name="T79" fmla="*/ 67 h 99"/>
                <a:gd name="T80" fmla="*/ 73 w 125"/>
                <a:gd name="T81" fmla="*/ 67 h 99"/>
                <a:gd name="T82" fmla="*/ 73 w 125"/>
                <a:gd name="T83" fmla="*/ 56 h 99"/>
                <a:gd name="T84" fmla="*/ 109 w 125"/>
                <a:gd name="T85" fmla="*/ 56 h 99"/>
                <a:gd name="T86" fmla="*/ 109 w 125"/>
                <a:gd name="T87" fmla="*/ 6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" h="99">
                  <a:moveTo>
                    <a:pt x="91" y="41"/>
                  </a:moveTo>
                  <a:cubicBezTo>
                    <a:pt x="75" y="41"/>
                    <a:pt x="61" y="32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8"/>
                    <a:pt x="50" y="4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3" y="82"/>
                    <a:pt x="7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9" y="82"/>
                    <a:pt x="119" y="82"/>
                    <a:pt x="119" y="82"/>
                  </a:cubicBezTo>
                  <a:cubicBezTo>
                    <a:pt x="122" y="82"/>
                    <a:pt x="125" y="78"/>
                    <a:pt x="125" y="75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18" y="34"/>
                    <a:pt x="105" y="41"/>
                    <a:pt x="91" y="41"/>
                  </a:cubicBezTo>
                  <a:close/>
                  <a:moveTo>
                    <a:pt x="54" y="70"/>
                  </a:moveTo>
                  <a:cubicBezTo>
                    <a:pt x="12" y="70"/>
                    <a:pt x="12" y="70"/>
                    <a:pt x="12" y="7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54" y="65"/>
                    <a:pt x="54" y="65"/>
                    <a:pt x="54" y="65"/>
                  </a:cubicBezTo>
                  <a:lnTo>
                    <a:pt x="54" y="70"/>
                  </a:lnTo>
                  <a:close/>
                  <a:moveTo>
                    <a:pt x="54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54" y="47"/>
                    <a:pt x="54" y="47"/>
                    <a:pt x="54" y="47"/>
                  </a:cubicBezTo>
                  <a:lnTo>
                    <a:pt x="54" y="54"/>
                  </a:lnTo>
                  <a:close/>
                  <a:moveTo>
                    <a:pt x="54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54" y="36"/>
                  </a:lnTo>
                  <a:close/>
                  <a:moveTo>
                    <a:pt x="109" y="67"/>
                  </a:moveTo>
                  <a:cubicBezTo>
                    <a:pt x="73" y="67"/>
                    <a:pt x="73" y="67"/>
                    <a:pt x="73" y="67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109" y="56"/>
                    <a:pt x="109" y="56"/>
                    <a:pt x="109" y="56"/>
                  </a:cubicBezTo>
                  <a:lnTo>
                    <a:pt x="10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1" name="组合 3170"/>
          <p:cNvGrpSpPr>
            <a:grpSpLocks noChangeAspect="1"/>
          </p:cNvGrpSpPr>
          <p:nvPr/>
        </p:nvGrpSpPr>
        <p:grpSpPr>
          <a:xfrm>
            <a:off x="7306415" y="3174958"/>
            <a:ext cx="405523" cy="432000"/>
            <a:chOff x="9428163" y="4395788"/>
            <a:chExt cx="461963" cy="492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84" name="Freeform 1029"/>
            <p:cNvSpPr>
              <a:spLocks noEditPoints="1"/>
            </p:cNvSpPr>
            <p:nvPr/>
          </p:nvSpPr>
          <p:spPr bwMode="auto">
            <a:xfrm>
              <a:off x="9428163" y="4456113"/>
              <a:ext cx="461963" cy="431800"/>
            </a:xfrm>
            <a:custGeom>
              <a:avLst/>
              <a:gdLst>
                <a:gd name="T0" fmla="*/ 116 w 123"/>
                <a:gd name="T1" fmla="*/ 0 h 115"/>
                <a:gd name="T2" fmla="*/ 110 w 123"/>
                <a:gd name="T3" fmla="*/ 0 h 115"/>
                <a:gd name="T4" fmla="*/ 110 w 123"/>
                <a:gd name="T5" fmla="*/ 12 h 115"/>
                <a:gd name="T6" fmla="*/ 102 w 123"/>
                <a:gd name="T7" fmla="*/ 19 h 115"/>
                <a:gd name="T8" fmla="*/ 95 w 123"/>
                <a:gd name="T9" fmla="*/ 12 h 115"/>
                <a:gd name="T10" fmla="*/ 95 w 123"/>
                <a:gd name="T11" fmla="*/ 0 h 115"/>
                <a:gd name="T12" fmla="*/ 86 w 123"/>
                <a:gd name="T13" fmla="*/ 0 h 115"/>
                <a:gd name="T14" fmla="*/ 86 w 123"/>
                <a:gd name="T15" fmla="*/ 12 h 115"/>
                <a:gd name="T16" fmla="*/ 78 w 123"/>
                <a:gd name="T17" fmla="*/ 19 h 115"/>
                <a:gd name="T18" fmla="*/ 70 w 123"/>
                <a:gd name="T19" fmla="*/ 12 h 115"/>
                <a:gd name="T20" fmla="*/ 70 w 123"/>
                <a:gd name="T21" fmla="*/ 0 h 115"/>
                <a:gd name="T22" fmla="*/ 51 w 123"/>
                <a:gd name="T23" fmla="*/ 0 h 115"/>
                <a:gd name="T24" fmla="*/ 51 w 123"/>
                <a:gd name="T25" fmla="*/ 11 h 115"/>
                <a:gd name="T26" fmla="*/ 43 w 123"/>
                <a:gd name="T27" fmla="*/ 19 h 115"/>
                <a:gd name="T28" fmla="*/ 36 w 123"/>
                <a:gd name="T29" fmla="*/ 11 h 115"/>
                <a:gd name="T30" fmla="*/ 36 w 123"/>
                <a:gd name="T31" fmla="*/ 0 h 115"/>
                <a:gd name="T32" fmla="*/ 27 w 123"/>
                <a:gd name="T33" fmla="*/ 0 h 115"/>
                <a:gd name="T34" fmla="*/ 27 w 123"/>
                <a:gd name="T35" fmla="*/ 11 h 115"/>
                <a:gd name="T36" fmla="*/ 19 w 123"/>
                <a:gd name="T37" fmla="*/ 19 h 115"/>
                <a:gd name="T38" fmla="*/ 12 w 123"/>
                <a:gd name="T39" fmla="*/ 11 h 115"/>
                <a:gd name="T40" fmla="*/ 12 w 123"/>
                <a:gd name="T41" fmla="*/ 0 h 115"/>
                <a:gd name="T42" fmla="*/ 7 w 123"/>
                <a:gd name="T43" fmla="*/ 0 h 115"/>
                <a:gd name="T44" fmla="*/ 0 w 123"/>
                <a:gd name="T45" fmla="*/ 7 h 115"/>
                <a:gd name="T46" fmla="*/ 0 w 123"/>
                <a:gd name="T47" fmla="*/ 109 h 115"/>
                <a:gd name="T48" fmla="*/ 7 w 123"/>
                <a:gd name="T49" fmla="*/ 115 h 115"/>
                <a:gd name="T50" fmla="*/ 116 w 123"/>
                <a:gd name="T51" fmla="*/ 115 h 115"/>
                <a:gd name="T52" fmla="*/ 123 w 123"/>
                <a:gd name="T53" fmla="*/ 109 h 115"/>
                <a:gd name="T54" fmla="*/ 123 w 123"/>
                <a:gd name="T55" fmla="*/ 7 h 115"/>
                <a:gd name="T56" fmla="*/ 116 w 123"/>
                <a:gd name="T57" fmla="*/ 0 h 115"/>
                <a:gd name="T58" fmla="*/ 115 w 123"/>
                <a:gd name="T59" fmla="*/ 108 h 115"/>
                <a:gd name="T60" fmla="*/ 8 w 123"/>
                <a:gd name="T61" fmla="*/ 108 h 115"/>
                <a:gd name="T62" fmla="*/ 8 w 123"/>
                <a:gd name="T63" fmla="*/ 28 h 115"/>
                <a:gd name="T64" fmla="*/ 115 w 123"/>
                <a:gd name="T65" fmla="*/ 28 h 115"/>
                <a:gd name="T66" fmla="*/ 115 w 123"/>
                <a:gd name="T67" fmla="*/ 10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3" h="115">
                  <a:moveTo>
                    <a:pt x="116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6"/>
                    <a:pt x="106" y="19"/>
                    <a:pt x="102" y="19"/>
                  </a:cubicBezTo>
                  <a:cubicBezTo>
                    <a:pt x="98" y="19"/>
                    <a:pt x="95" y="16"/>
                    <a:pt x="95" y="1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6"/>
                    <a:pt x="82" y="19"/>
                    <a:pt x="78" y="19"/>
                  </a:cubicBezTo>
                  <a:cubicBezTo>
                    <a:pt x="74" y="19"/>
                    <a:pt x="70" y="16"/>
                    <a:pt x="70" y="12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6"/>
                    <a:pt x="47" y="19"/>
                    <a:pt x="43" y="19"/>
                  </a:cubicBezTo>
                  <a:cubicBezTo>
                    <a:pt x="39" y="19"/>
                    <a:pt x="36" y="16"/>
                    <a:pt x="36" y="1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6"/>
                    <a:pt x="23" y="19"/>
                    <a:pt x="19" y="19"/>
                  </a:cubicBezTo>
                  <a:cubicBezTo>
                    <a:pt x="15" y="19"/>
                    <a:pt x="12" y="16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2"/>
                    <a:pt x="3" y="115"/>
                    <a:pt x="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20" y="115"/>
                    <a:pt x="123" y="112"/>
                    <a:pt x="123" y="109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3"/>
                    <a:pt x="120" y="0"/>
                    <a:pt x="116" y="0"/>
                  </a:cubicBezTo>
                  <a:close/>
                  <a:moveTo>
                    <a:pt x="115" y="108"/>
                  </a:moveTo>
                  <a:cubicBezTo>
                    <a:pt x="8" y="108"/>
                    <a:pt x="8" y="108"/>
                    <a:pt x="8" y="10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15" y="28"/>
                    <a:pt x="115" y="28"/>
                    <a:pt x="115" y="28"/>
                  </a:cubicBezTo>
                  <a:lnTo>
                    <a:pt x="115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5" name="Freeform 1030"/>
            <p:cNvSpPr>
              <a:spLocks noEditPoints="1"/>
            </p:cNvSpPr>
            <p:nvPr/>
          </p:nvSpPr>
          <p:spPr bwMode="auto">
            <a:xfrm>
              <a:off x="9477375" y="4395788"/>
              <a:ext cx="44450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7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7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9" y="33"/>
                    <a:pt x="12" y="31"/>
                    <a:pt x="12" y="2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4" y="30"/>
                    <a:pt x="3" y="28"/>
                    <a:pt x="3" y="27"/>
                  </a:cubicBezTo>
                  <a:cubicBezTo>
                    <a:pt x="3" y="25"/>
                    <a:pt x="4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6" name="Freeform 1031"/>
            <p:cNvSpPr>
              <a:spLocks noEditPoints="1"/>
            </p:cNvSpPr>
            <p:nvPr/>
          </p:nvSpPr>
          <p:spPr bwMode="auto">
            <a:xfrm>
              <a:off x="9566275" y="4395788"/>
              <a:ext cx="46038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7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7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10" y="33"/>
                    <a:pt x="12" y="31"/>
                    <a:pt x="12" y="2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5" y="30"/>
                    <a:pt x="3" y="28"/>
                    <a:pt x="3" y="27"/>
                  </a:cubicBezTo>
                  <a:cubicBezTo>
                    <a:pt x="3" y="25"/>
                    <a:pt x="5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7" name="Freeform 1032"/>
            <p:cNvSpPr>
              <a:spLocks noEditPoints="1"/>
            </p:cNvSpPr>
            <p:nvPr/>
          </p:nvSpPr>
          <p:spPr bwMode="auto">
            <a:xfrm>
              <a:off x="9698038" y="4395788"/>
              <a:ext cx="46038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8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8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9" y="33"/>
                    <a:pt x="12" y="31"/>
                    <a:pt x="12" y="2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4" y="30"/>
                    <a:pt x="3" y="28"/>
                    <a:pt x="3" y="27"/>
                  </a:cubicBezTo>
                  <a:cubicBezTo>
                    <a:pt x="3" y="25"/>
                    <a:pt x="4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8" name="Freeform 1033"/>
            <p:cNvSpPr>
              <a:spLocks noEditPoints="1"/>
            </p:cNvSpPr>
            <p:nvPr/>
          </p:nvSpPr>
          <p:spPr bwMode="auto">
            <a:xfrm>
              <a:off x="9788525" y="4395788"/>
              <a:ext cx="44450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8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8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9" y="33"/>
                    <a:pt x="12" y="31"/>
                    <a:pt x="12" y="2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5" y="30"/>
                    <a:pt x="3" y="28"/>
                    <a:pt x="3" y="27"/>
                  </a:cubicBezTo>
                  <a:cubicBezTo>
                    <a:pt x="3" y="25"/>
                    <a:pt x="5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9" name="Rectangle 1034"/>
            <p:cNvSpPr>
              <a:spLocks noChangeArrowheads="1"/>
            </p:cNvSpPr>
            <p:nvPr/>
          </p:nvSpPr>
          <p:spPr bwMode="auto">
            <a:xfrm>
              <a:off x="9521825" y="4591050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0" name="Rectangle 1035"/>
            <p:cNvSpPr>
              <a:spLocks noChangeArrowheads="1"/>
            </p:cNvSpPr>
            <p:nvPr/>
          </p:nvSpPr>
          <p:spPr bwMode="auto">
            <a:xfrm>
              <a:off x="9601200" y="4591050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1" name="Rectangle 1036"/>
            <p:cNvSpPr>
              <a:spLocks noChangeArrowheads="1"/>
            </p:cNvSpPr>
            <p:nvPr/>
          </p:nvSpPr>
          <p:spPr bwMode="auto">
            <a:xfrm>
              <a:off x="9675813" y="4591050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2" name="Rectangle 1037"/>
            <p:cNvSpPr>
              <a:spLocks noChangeArrowheads="1"/>
            </p:cNvSpPr>
            <p:nvPr/>
          </p:nvSpPr>
          <p:spPr bwMode="auto">
            <a:xfrm>
              <a:off x="9755188" y="4591050"/>
              <a:ext cx="47625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3" name="Rectangle 1038"/>
            <p:cNvSpPr>
              <a:spLocks noChangeArrowheads="1"/>
            </p:cNvSpPr>
            <p:nvPr/>
          </p:nvSpPr>
          <p:spPr bwMode="auto">
            <a:xfrm>
              <a:off x="9521825" y="4659313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4" name="Rectangle 1039"/>
            <p:cNvSpPr>
              <a:spLocks noChangeArrowheads="1"/>
            </p:cNvSpPr>
            <p:nvPr/>
          </p:nvSpPr>
          <p:spPr bwMode="auto">
            <a:xfrm>
              <a:off x="9601200" y="4659313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5" name="Rectangle 1040"/>
            <p:cNvSpPr>
              <a:spLocks noChangeArrowheads="1"/>
            </p:cNvSpPr>
            <p:nvPr/>
          </p:nvSpPr>
          <p:spPr bwMode="auto">
            <a:xfrm>
              <a:off x="9675813" y="4659313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6" name="Rectangle 1041"/>
            <p:cNvSpPr>
              <a:spLocks noChangeArrowheads="1"/>
            </p:cNvSpPr>
            <p:nvPr/>
          </p:nvSpPr>
          <p:spPr bwMode="auto">
            <a:xfrm>
              <a:off x="9755188" y="4659313"/>
              <a:ext cx="476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7" name="Rectangle 1042"/>
            <p:cNvSpPr>
              <a:spLocks noChangeArrowheads="1"/>
            </p:cNvSpPr>
            <p:nvPr/>
          </p:nvSpPr>
          <p:spPr bwMode="auto">
            <a:xfrm>
              <a:off x="9521825" y="4722813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8" name="Rectangle 1043"/>
            <p:cNvSpPr>
              <a:spLocks noChangeArrowheads="1"/>
            </p:cNvSpPr>
            <p:nvPr/>
          </p:nvSpPr>
          <p:spPr bwMode="auto">
            <a:xfrm>
              <a:off x="9601200" y="4722813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9" name="Rectangle 1044"/>
            <p:cNvSpPr>
              <a:spLocks noChangeArrowheads="1"/>
            </p:cNvSpPr>
            <p:nvPr/>
          </p:nvSpPr>
          <p:spPr bwMode="auto">
            <a:xfrm>
              <a:off x="9675813" y="4722813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0" name="Rectangle 1045"/>
            <p:cNvSpPr>
              <a:spLocks noChangeArrowheads="1"/>
            </p:cNvSpPr>
            <p:nvPr/>
          </p:nvSpPr>
          <p:spPr bwMode="auto">
            <a:xfrm>
              <a:off x="9755188" y="4722813"/>
              <a:ext cx="47625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1" name="Rectangle 1046"/>
            <p:cNvSpPr>
              <a:spLocks noChangeArrowheads="1"/>
            </p:cNvSpPr>
            <p:nvPr/>
          </p:nvSpPr>
          <p:spPr bwMode="auto">
            <a:xfrm>
              <a:off x="9521825" y="4791075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2" name="Rectangle 1047"/>
            <p:cNvSpPr>
              <a:spLocks noChangeArrowheads="1"/>
            </p:cNvSpPr>
            <p:nvPr/>
          </p:nvSpPr>
          <p:spPr bwMode="auto">
            <a:xfrm>
              <a:off x="9601200" y="4791075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3" name="Rectangle 1048"/>
            <p:cNvSpPr>
              <a:spLocks noChangeArrowheads="1"/>
            </p:cNvSpPr>
            <p:nvPr/>
          </p:nvSpPr>
          <p:spPr bwMode="auto">
            <a:xfrm>
              <a:off x="9675813" y="4791075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4" name="Rectangle 1049"/>
            <p:cNvSpPr>
              <a:spLocks noChangeArrowheads="1"/>
            </p:cNvSpPr>
            <p:nvPr/>
          </p:nvSpPr>
          <p:spPr bwMode="auto">
            <a:xfrm>
              <a:off x="9755188" y="4791075"/>
              <a:ext cx="476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2" name="组合 3171"/>
          <p:cNvGrpSpPr>
            <a:grpSpLocks noChangeAspect="1"/>
          </p:cNvGrpSpPr>
          <p:nvPr/>
        </p:nvGrpSpPr>
        <p:grpSpPr>
          <a:xfrm>
            <a:off x="9130764" y="4069680"/>
            <a:ext cx="543353" cy="432000"/>
            <a:chOff x="9409113" y="5537200"/>
            <a:chExt cx="642937" cy="511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05" name="Rectangle 1050"/>
            <p:cNvSpPr>
              <a:spLocks noChangeArrowheads="1"/>
            </p:cNvSpPr>
            <p:nvPr/>
          </p:nvSpPr>
          <p:spPr bwMode="auto">
            <a:xfrm>
              <a:off x="9480550" y="5710238"/>
              <a:ext cx="444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6" name="Rectangle 1051"/>
            <p:cNvSpPr>
              <a:spLocks noChangeArrowheads="1"/>
            </p:cNvSpPr>
            <p:nvPr/>
          </p:nvSpPr>
          <p:spPr bwMode="auto">
            <a:xfrm>
              <a:off x="9555163" y="5710238"/>
              <a:ext cx="460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7" name="Rectangle 1052"/>
            <p:cNvSpPr>
              <a:spLocks noChangeArrowheads="1"/>
            </p:cNvSpPr>
            <p:nvPr/>
          </p:nvSpPr>
          <p:spPr bwMode="auto">
            <a:xfrm>
              <a:off x="9626600" y="5710238"/>
              <a:ext cx="460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8" name="Rectangle 1053"/>
            <p:cNvSpPr>
              <a:spLocks noChangeArrowheads="1"/>
            </p:cNvSpPr>
            <p:nvPr/>
          </p:nvSpPr>
          <p:spPr bwMode="auto">
            <a:xfrm>
              <a:off x="9702800" y="5710238"/>
              <a:ext cx="444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9" name="Rectangle 1054"/>
            <p:cNvSpPr>
              <a:spLocks noChangeArrowheads="1"/>
            </p:cNvSpPr>
            <p:nvPr/>
          </p:nvSpPr>
          <p:spPr bwMode="auto">
            <a:xfrm>
              <a:off x="9480550" y="5770563"/>
              <a:ext cx="4445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0" name="Rectangle 1055"/>
            <p:cNvSpPr>
              <a:spLocks noChangeArrowheads="1"/>
            </p:cNvSpPr>
            <p:nvPr/>
          </p:nvSpPr>
          <p:spPr bwMode="auto">
            <a:xfrm>
              <a:off x="9555163" y="5770563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1" name="Rectangle 1056"/>
            <p:cNvSpPr>
              <a:spLocks noChangeArrowheads="1"/>
            </p:cNvSpPr>
            <p:nvPr/>
          </p:nvSpPr>
          <p:spPr bwMode="auto">
            <a:xfrm>
              <a:off x="9626600" y="5770563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2" name="Rectangle 1057"/>
            <p:cNvSpPr>
              <a:spLocks noChangeArrowheads="1"/>
            </p:cNvSpPr>
            <p:nvPr/>
          </p:nvSpPr>
          <p:spPr bwMode="auto">
            <a:xfrm>
              <a:off x="9480550" y="5834063"/>
              <a:ext cx="44450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3" name="Rectangle 1058"/>
            <p:cNvSpPr>
              <a:spLocks noChangeArrowheads="1"/>
            </p:cNvSpPr>
            <p:nvPr/>
          </p:nvSpPr>
          <p:spPr bwMode="auto">
            <a:xfrm>
              <a:off x="9555163" y="5834063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4" name="Rectangle 1059"/>
            <p:cNvSpPr>
              <a:spLocks noChangeArrowheads="1"/>
            </p:cNvSpPr>
            <p:nvPr/>
          </p:nvSpPr>
          <p:spPr bwMode="auto">
            <a:xfrm>
              <a:off x="9626600" y="5834063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5" name="Rectangle 1060"/>
            <p:cNvSpPr>
              <a:spLocks noChangeArrowheads="1"/>
            </p:cNvSpPr>
            <p:nvPr/>
          </p:nvSpPr>
          <p:spPr bwMode="auto">
            <a:xfrm>
              <a:off x="9480550" y="5894388"/>
              <a:ext cx="4445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6" name="Rectangle 1061"/>
            <p:cNvSpPr>
              <a:spLocks noChangeArrowheads="1"/>
            </p:cNvSpPr>
            <p:nvPr/>
          </p:nvSpPr>
          <p:spPr bwMode="auto">
            <a:xfrm>
              <a:off x="9555163" y="5894388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7" name="Rectangle 1062"/>
            <p:cNvSpPr>
              <a:spLocks noChangeArrowheads="1"/>
            </p:cNvSpPr>
            <p:nvPr/>
          </p:nvSpPr>
          <p:spPr bwMode="auto">
            <a:xfrm>
              <a:off x="9626600" y="5894388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8" name="Freeform 1063"/>
            <p:cNvSpPr>
              <a:spLocks noEditPoints="1"/>
            </p:cNvSpPr>
            <p:nvPr/>
          </p:nvSpPr>
          <p:spPr bwMode="auto">
            <a:xfrm>
              <a:off x="9455150" y="5537200"/>
              <a:ext cx="36513" cy="112713"/>
            </a:xfrm>
            <a:custGeom>
              <a:avLst/>
              <a:gdLst>
                <a:gd name="T0" fmla="*/ 5 w 10"/>
                <a:gd name="T1" fmla="*/ 30 h 30"/>
                <a:gd name="T2" fmla="*/ 10 w 10"/>
                <a:gd name="T3" fmla="*/ 25 h 30"/>
                <a:gd name="T4" fmla="*/ 10 w 10"/>
                <a:gd name="T5" fmla="*/ 6 h 30"/>
                <a:gd name="T6" fmla="*/ 5 w 10"/>
                <a:gd name="T7" fmla="*/ 0 h 30"/>
                <a:gd name="T8" fmla="*/ 0 w 10"/>
                <a:gd name="T9" fmla="*/ 6 h 30"/>
                <a:gd name="T10" fmla="*/ 0 w 10"/>
                <a:gd name="T11" fmla="*/ 25 h 30"/>
                <a:gd name="T12" fmla="*/ 5 w 10"/>
                <a:gd name="T13" fmla="*/ 30 h 30"/>
                <a:gd name="T14" fmla="*/ 5 w 10"/>
                <a:gd name="T15" fmla="*/ 21 h 30"/>
                <a:gd name="T16" fmla="*/ 8 w 10"/>
                <a:gd name="T17" fmla="*/ 24 h 30"/>
                <a:gd name="T18" fmla="*/ 5 w 10"/>
                <a:gd name="T19" fmla="*/ 27 h 30"/>
                <a:gd name="T20" fmla="*/ 3 w 10"/>
                <a:gd name="T21" fmla="*/ 24 h 30"/>
                <a:gd name="T22" fmla="*/ 5 w 10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0">
                  <a:moveTo>
                    <a:pt x="5" y="30"/>
                  </a:moveTo>
                  <a:cubicBezTo>
                    <a:pt x="8" y="30"/>
                    <a:pt x="10" y="28"/>
                    <a:pt x="10" y="2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7" y="21"/>
                    <a:pt x="8" y="23"/>
                    <a:pt x="8" y="24"/>
                  </a:cubicBezTo>
                  <a:cubicBezTo>
                    <a:pt x="8" y="26"/>
                    <a:pt x="7" y="27"/>
                    <a:pt x="5" y="27"/>
                  </a:cubicBezTo>
                  <a:cubicBezTo>
                    <a:pt x="4" y="27"/>
                    <a:pt x="3" y="26"/>
                    <a:pt x="3" y="24"/>
                  </a:cubicBezTo>
                  <a:cubicBezTo>
                    <a:pt x="3" y="23"/>
                    <a:pt x="4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9" name="Freeform 1064"/>
            <p:cNvSpPr>
              <a:spLocks noEditPoints="1"/>
            </p:cNvSpPr>
            <p:nvPr/>
          </p:nvSpPr>
          <p:spPr bwMode="auto">
            <a:xfrm>
              <a:off x="9537700" y="5537200"/>
              <a:ext cx="36513" cy="112713"/>
            </a:xfrm>
            <a:custGeom>
              <a:avLst/>
              <a:gdLst>
                <a:gd name="T0" fmla="*/ 5 w 10"/>
                <a:gd name="T1" fmla="*/ 30 h 30"/>
                <a:gd name="T2" fmla="*/ 10 w 10"/>
                <a:gd name="T3" fmla="*/ 25 h 30"/>
                <a:gd name="T4" fmla="*/ 10 w 10"/>
                <a:gd name="T5" fmla="*/ 6 h 30"/>
                <a:gd name="T6" fmla="*/ 5 w 10"/>
                <a:gd name="T7" fmla="*/ 0 h 30"/>
                <a:gd name="T8" fmla="*/ 0 w 10"/>
                <a:gd name="T9" fmla="*/ 6 h 30"/>
                <a:gd name="T10" fmla="*/ 0 w 10"/>
                <a:gd name="T11" fmla="*/ 25 h 30"/>
                <a:gd name="T12" fmla="*/ 5 w 10"/>
                <a:gd name="T13" fmla="*/ 30 h 30"/>
                <a:gd name="T14" fmla="*/ 5 w 10"/>
                <a:gd name="T15" fmla="*/ 21 h 30"/>
                <a:gd name="T16" fmla="*/ 7 w 10"/>
                <a:gd name="T17" fmla="*/ 24 h 30"/>
                <a:gd name="T18" fmla="*/ 5 w 10"/>
                <a:gd name="T19" fmla="*/ 27 h 30"/>
                <a:gd name="T20" fmla="*/ 2 w 10"/>
                <a:gd name="T21" fmla="*/ 24 h 30"/>
                <a:gd name="T22" fmla="*/ 5 w 10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0">
                  <a:moveTo>
                    <a:pt x="5" y="30"/>
                  </a:moveTo>
                  <a:cubicBezTo>
                    <a:pt x="8" y="30"/>
                    <a:pt x="10" y="28"/>
                    <a:pt x="10" y="2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6" y="21"/>
                    <a:pt x="7" y="23"/>
                    <a:pt x="7" y="24"/>
                  </a:cubicBezTo>
                  <a:cubicBezTo>
                    <a:pt x="7" y="26"/>
                    <a:pt x="6" y="27"/>
                    <a:pt x="5" y="27"/>
                  </a:cubicBezTo>
                  <a:cubicBezTo>
                    <a:pt x="3" y="27"/>
                    <a:pt x="2" y="26"/>
                    <a:pt x="2" y="24"/>
                  </a:cubicBezTo>
                  <a:cubicBezTo>
                    <a:pt x="2" y="23"/>
                    <a:pt x="3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0" name="Freeform 1065"/>
            <p:cNvSpPr>
              <a:spLocks noEditPoints="1"/>
            </p:cNvSpPr>
            <p:nvPr/>
          </p:nvSpPr>
          <p:spPr bwMode="auto">
            <a:xfrm>
              <a:off x="9653588" y="5537200"/>
              <a:ext cx="38100" cy="112713"/>
            </a:xfrm>
            <a:custGeom>
              <a:avLst/>
              <a:gdLst>
                <a:gd name="T0" fmla="*/ 5 w 10"/>
                <a:gd name="T1" fmla="*/ 30 h 30"/>
                <a:gd name="T2" fmla="*/ 10 w 10"/>
                <a:gd name="T3" fmla="*/ 25 h 30"/>
                <a:gd name="T4" fmla="*/ 10 w 10"/>
                <a:gd name="T5" fmla="*/ 6 h 30"/>
                <a:gd name="T6" fmla="*/ 5 w 10"/>
                <a:gd name="T7" fmla="*/ 0 h 30"/>
                <a:gd name="T8" fmla="*/ 0 w 10"/>
                <a:gd name="T9" fmla="*/ 6 h 30"/>
                <a:gd name="T10" fmla="*/ 0 w 10"/>
                <a:gd name="T11" fmla="*/ 25 h 30"/>
                <a:gd name="T12" fmla="*/ 5 w 10"/>
                <a:gd name="T13" fmla="*/ 30 h 30"/>
                <a:gd name="T14" fmla="*/ 5 w 10"/>
                <a:gd name="T15" fmla="*/ 21 h 30"/>
                <a:gd name="T16" fmla="*/ 7 w 10"/>
                <a:gd name="T17" fmla="*/ 24 h 30"/>
                <a:gd name="T18" fmla="*/ 5 w 10"/>
                <a:gd name="T19" fmla="*/ 27 h 30"/>
                <a:gd name="T20" fmla="*/ 2 w 10"/>
                <a:gd name="T21" fmla="*/ 24 h 30"/>
                <a:gd name="T22" fmla="*/ 5 w 10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0">
                  <a:moveTo>
                    <a:pt x="5" y="30"/>
                  </a:moveTo>
                  <a:cubicBezTo>
                    <a:pt x="8" y="30"/>
                    <a:pt x="10" y="28"/>
                    <a:pt x="10" y="2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6" y="21"/>
                    <a:pt x="7" y="23"/>
                    <a:pt x="7" y="24"/>
                  </a:cubicBezTo>
                  <a:cubicBezTo>
                    <a:pt x="7" y="26"/>
                    <a:pt x="6" y="27"/>
                    <a:pt x="5" y="27"/>
                  </a:cubicBezTo>
                  <a:cubicBezTo>
                    <a:pt x="3" y="27"/>
                    <a:pt x="2" y="26"/>
                    <a:pt x="2" y="24"/>
                  </a:cubicBezTo>
                  <a:cubicBezTo>
                    <a:pt x="2" y="23"/>
                    <a:pt x="3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1" name="Freeform 1066"/>
            <p:cNvSpPr>
              <a:spLocks noEditPoints="1"/>
            </p:cNvSpPr>
            <p:nvPr/>
          </p:nvSpPr>
          <p:spPr bwMode="auto">
            <a:xfrm>
              <a:off x="9732963" y="5537200"/>
              <a:ext cx="41275" cy="112713"/>
            </a:xfrm>
            <a:custGeom>
              <a:avLst/>
              <a:gdLst>
                <a:gd name="T0" fmla="*/ 5 w 11"/>
                <a:gd name="T1" fmla="*/ 30 h 30"/>
                <a:gd name="T2" fmla="*/ 11 w 11"/>
                <a:gd name="T3" fmla="*/ 25 h 30"/>
                <a:gd name="T4" fmla="*/ 11 w 11"/>
                <a:gd name="T5" fmla="*/ 6 h 30"/>
                <a:gd name="T6" fmla="*/ 5 w 11"/>
                <a:gd name="T7" fmla="*/ 0 h 30"/>
                <a:gd name="T8" fmla="*/ 0 w 11"/>
                <a:gd name="T9" fmla="*/ 6 h 30"/>
                <a:gd name="T10" fmla="*/ 0 w 11"/>
                <a:gd name="T11" fmla="*/ 25 h 30"/>
                <a:gd name="T12" fmla="*/ 5 w 11"/>
                <a:gd name="T13" fmla="*/ 30 h 30"/>
                <a:gd name="T14" fmla="*/ 5 w 11"/>
                <a:gd name="T15" fmla="*/ 21 h 30"/>
                <a:gd name="T16" fmla="*/ 8 w 11"/>
                <a:gd name="T17" fmla="*/ 24 h 30"/>
                <a:gd name="T18" fmla="*/ 5 w 11"/>
                <a:gd name="T19" fmla="*/ 27 h 30"/>
                <a:gd name="T20" fmla="*/ 3 w 11"/>
                <a:gd name="T21" fmla="*/ 24 h 30"/>
                <a:gd name="T22" fmla="*/ 5 w 11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30">
                  <a:moveTo>
                    <a:pt x="5" y="30"/>
                  </a:moveTo>
                  <a:cubicBezTo>
                    <a:pt x="8" y="30"/>
                    <a:pt x="11" y="28"/>
                    <a:pt x="11" y="2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7" y="21"/>
                    <a:pt x="8" y="23"/>
                    <a:pt x="8" y="24"/>
                  </a:cubicBezTo>
                  <a:cubicBezTo>
                    <a:pt x="8" y="26"/>
                    <a:pt x="7" y="27"/>
                    <a:pt x="5" y="27"/>
                  </a:cubicBezTo>
                  <a:cubicBezTo>
                    <a:pt x="4" y="27"/>
                    <a:pt x="3" y="26"/>
                    <a:pt x="3" y="24"/>
                  </a:cubicBezTo>
                  <a:cubicBezTo>
                    <a:pt x="3" y="23"/>
                    <a:pt x="4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2" name="Freeform 1067"/>
            <p:cNvSpPr/>
            <p:nvPr/>
          </p:nvSpPr>
          <p:spPr bwMode="auto">
            <a:xfrm>
              <a:off x="9409113" y="5594350"/>
              <a:ext cx="412750" cy="385763"/>
            </a:xfrm>
            <a:custGeom>
              <a:avLst/>
              <a:gdLst>
                <a:gd name="T0" fmla="*/ 7 w 110"/>
                <a:gd name="T1" fmla="*/ 96 h 103"/>
                <a:gd name="T2" fmla="*/ 7 w 110"/>
                <a:gd name="T3" fmla="*/ 25 h 103"/>
                <a:gd name="T4" fmla="*/ 103 w 110"/>
                <a:gd name="T5" fmla="*/ 25 h 103"/>
                <a:gd name="T6" fmla="*/ 103 w 110"/>
                <a:gd name="T7" fmla="*/ 38 h 103"/>
                <a:gd name="T8" fmla="*/ 110 w 110"/>
                <a:gd name="T9" fmla="*/ 36 h 103"/>
                <a:gd name="T10" fmla="*/ 110 w 110"/>
                <a:gd name="T11" fmla="*/ 6 h 103"/>
                <a:gd name="T12" fmla="*/ 104 w 110"/>
                <a:gd name="T13" fmla="*/ 0 h 103"/>
                <a:gd name="T14" fmla="*/ 98 w 110"/>
                <a:gd name="T15" fmla="*/ 0 h 103"/>
                <a:gd name="T16" fmla="*/ 98 w 110"/>
                <a:gd name="T17" fmla="*/ 10 h 103"/>
                <a:gd name="T18" fmla="*/ 91 w 110"/>
                <a:gd name="T19" fmla="*/ 17 h 103"/>
                <a:gd name="T20" fmla="*/ 85 w 110"/>
                <a:gd name="T21" fmla="*/ 10 h 103"/>
                <a:gd name="T22" fmla="*/ 85 w 110"/>
                <a:gd name="T23" fmla="*/ 0 h 103"/>
                <a:gd name="T24" fmla="*/ 77 w 110"/>
                <a:gd name="T25" fmla="*/ 0 h 103"/>
                <a:gd name="T26" fmla="*/ 77 w 110"/>
                <a:gd name="T27" fmla="*/ 10 h 103"/>
                <a:gd name="T28" fmla="*/ 70 w 110"/>
                <a:gd name="T29" fmla="*/ 17 h 103"/>
                <a:gd name="T30" fmla="*/ 63 w 110"/>
                <a:gd name="T31" fmla="*/ 10 h 103"/>
                <a:gd name="T32" fmla="*/ 63 w 110"/>
                <a:gd name="T33" fmla="*/ 0 h 103"/>
                <a:gd name="T34" fmla="*/ 46 w 110"/>
                <a:gd name="T35" fmla="*/ 0 h 103"/>
                <a:gd name="T36" fmla="*/ 46 w 110"/>
                <a:gd name="T37" fmla="*/ 10 h 103"/>
                <a:gd name="T38" fmla="*/ 39 w 110"/>
                <a:gd name="T39" fmla="*/ 16 h 103"/>
                <a:gd name="T40" fmla="*/ 32 w 110"/>
                <a:gd name="T41" fmla="*/ 10 h 103"/>
                <a:gd name="T42" fmla="*/ 32 w 110"/>
                <a:gd name="T43" fmla="*/ 0 h 103"/>
                <a:gd name="T44" fmla="*/ 24 w 110"/>
                <a:gd name="T45" fmla="*/ 0 h 103"/>
                <a:gd name="T46" fmla="*/ 24 w 110"/>
                <a:gd name="T47" fmla="*/ 10 h 103"/>
                <a:gd name="T48" fmla="*/ 17 w 110"/>
                <a:gd name="T49" fmla="*/ 16 h 103"/>
                <a:gd name="T50" fmla="*/ 10 w 110"/>
                <a:gd name="T51" fmla="*/ 10 h 103"/>
                <a:gd name="T52" fmla="*/ 10 w 110"/>
                <a:gd name="T53" fmla="*/ 0 h 103"/>
                <a:gd name="T54" fmla="*/ 6 w 110"/>
                <a:gd name="T55" fmla="*/ 0 h 103"/>
                <a:gd name="T56" fmla="*/ 0 w 110"/>
                <a:gd name="T57" fmla="*/ 6 h 103"/>
                <a:gd name="T58" fmla="*/ 0 w 110"/>
                <a:gd name="T59" fmla="*/ 97 h 103"/>
                <a:gd name="T60" fmla="*/ 6 w 110"/>
                <a:gd name="T61" fmla="*/ 103 h 103"/>
                <a:gd name="T62" fmla="*/ 81 w 110"/>
                <a:gd name="T63" fmla="*/ 103 h 103"/>
                <a:gd name="T64" fmla="*/ 78 w 110"/>
                <a:gd name="T65" fmla="*/ 96 h 103"/>
                <a:gd name="T66" fmla="*/ 7 w 110"/>
                <a:gd name="T67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" h="103">
                  <a:moveTo>
                    <a:pt x="7" y="9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5" y="37"/>
                    <a:pt x="107" y="37"/>
                    <a:pt x="110" y="3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3"/>
                    <a:pt x="107" y="0"/>
                    <a:pt x="10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4"/>
                    <a:pt x="95" y="17"/>
                    <a:pt x="91" y="17"/>
                  </a:cubicBezTo>
                  <a:cubicBezTo>
                    <a:pt x="88" y="17"/>
                    <a:pt x="85" y="14"/>
                    <a:pt x="85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4"/>
                    <a:pt x="74" y="17"/>
                    <a:pt x="70" y="17"/>
                  </a:cubicBezTo>
                  <a:cubicBezTo>
                    <a:pt x="66" y="17"/>
                    <a:pt x="63" y="14"/>
                    <a:pt x="63" y="1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3"/>
                    <a:pt x="43" y="16"/>
                    <a:pt x="39" y="16"/>
                  </a:cubicBezTo>
                  <a:cubicBezTo>
                    <a:pt x="35" y="16"/>
                    <a:pt x="32" y="13"/>
                    <a:pt x="32" y="1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1" y="16"/>
                    <a:pt x="17" y="16"/>
                  </a:cubicBezTo>
                  <a:cubicBezTo>
                    <a:pt x="13" y="16"/>
                    <a:pt x="10" y="13"/>
                    <a:pt x="10" y="1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3"/>
                    <a:pt x="6" y="103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0" y="101"/>
                    <a:pt x="79" y="98"/>
                    <a:pt x="78" y="96"/>
                  </a:cubicBezTo>
                  <a:lnTo>
                    <a:pt x="7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3" name="Freeform 1068"/>
            <p:cNvSpPr>
              <a:spLocks noEditPoints="1"/>
            </p:cNvSpPr>
            <p:nvPr/>
          </p:nvSpPr>
          <p:spPr bwMode="auto">
            <a:xfrm>
              <a:off x="9856788" y="5864225"/>
              <a:ext cx="71438" cy="7143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10 h 19"/>
                <a:gd name="T4" fmla="*/ 10 w 19"/>
                <a:gd name="T5" fmla="*/ 0 h 19"/>
                <a:gd name="T6" fmla="*/ 0 w 19"/>
                <a:gd name="T7" fmla="*/ 10 h 19"/>
                <a:gd name="T8" fmla="*/ 10 w 19"/>
                <a:gd name="T9" fmla="*/ 19 h 19"/>
                <a:gd name="T10" fmla="*/ 9 w 19"/>
                <a:gd name="T11" fmla="*/ 10 h 19"/>
                <a:gd name="T12" fmla="*/ 6 w 19"/>
                <a:gd name="T13" fmla="*/ 8 h 19"/>
                <a:gd name="T14" fmla="*/ 9 w 19"/>
                <a:gd name="T15" fmla="*/ 5 h 19"/>
                <a:gd name="T16" fmla="*/ 9 w 19"/>
                <a:gd name="T17" fmla="*/ 4 h 19"/>
                <a:gd name="T18" fmla="*/ 10 w 19"/>
                <a:gd name="T19" fmla="*/ 4 h 19"/>
                <a:gd name="T20" fmla="*/ 10 w 19"/>
                <a:gd name="T21" fmla="*/ 5 h 19"/>
                <a:gd name="T22" fmla="*/ 12 w 19"/>
                <a:gd name="T23" fmla="*/ 5 h 19"/>
                <a:gd name="T24" fmla="*/ 12 w 19"/>
                <a:gd name="T25" fmla="*/ 7 h 19"/>
                <a:gd name="T26" fmla="*/ 10 w 19"/>
                <a:gd name="T27" fmla="*/ 7 h 19"/>
                <a:gd name="T28" fmla="*/ 9 w 19"/>
                <a:gd name="T29" fmla="*/ 7 h 19"/>
                <a:gd name="T30" fmla="*/ 10 w 19"/>
                <a:gd name="T31" fmla="*/ 9 h 19"/>
                <a:gd name="T32" fmla="*/ 13 w 19"/>
                <a:gd name="T33" fmla="*/ 11 h 19"/>
                <a:gd name="T34" fmla="*/ 10 w 19"/>
                <a:gd name="T35" fmla="*/ 14 h 19"/>
                <a:gd name="T36" fmla="*/ 10 w 19"/>
                <a:gd name="T37" fmla="*/ 16 h 19"/>
                <a:gd name="T38" fmla="*/ 9 w 19"/>
                <a:gd name="T39" fmla="*/ 16 h 19"/>
                <a:gd name="T40" fmla="*/ 9 w 19"/>
                <a:gd name="T41" fmla="*/ 14 h 19"/>
                <a:gd name="T42" fmla="*/ 6 w 19"/>
                <a:gd name="T43" fmla="*/ 14 h 19"/>
                <a:gd name="T44" fmla="*/ 7 w 19"/>
                <a:gd name="T45" fmla="*/ 12 h 19"/>
                <a:gd name="T46" fmla="*/ 9 w 19"/>
                <a:gd name="T47" fmla="*/ 12 h 19"/>
                <a:gd name="T48" fmla="*/ 11 w 19"/>
                <a:gd name="T49" fmla="*/ 12 h 19"/>
                <a:gd name="T50" fmla="*/ 9 w 19"/>
                <a:gd name="T51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5"/>
                    <a:pt x="19" y="10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  <a:close/>
                  <a:moveTo>
                    <a:pt x="9" y="10"/>
                  </a:moveTo>
                  <a:cubicBezTo>
                    <a:pt x="8" y="10"/>
                    <a:pt x="6" y="9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10" y="9"/>
                  </a:cubicBezTo>
                  <a:cubicBezTo>
                    <a:pt x="12" y="9"/>
                    <a:pt x="13" y="10"/>
                    <a:pt x="13" y="11"/>
                  </a:cubicBezTo>
                  <a:cubicBezTo>
                    <a:pt x="13" y="13"/>
                    <a:pt x="12" y="14"/>
                    <a:pt x="10" y="14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9" y="12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1" y="11"/>
                    <a:pt x="10" y="11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4" name="Freeform 1069"/>
            <p:cNvSpPr>
              <a:spLocks noEditPoints="1"/>
            </p:cNvSpPr>
            <p:nvPr/>
          </p:nvSpPr>
          <p:spPr bwMode="auto">
            <a:xfrm>
              <a:off x="9774238" y="5826125"/>
              <a:ext cx="236538" cy="147638"/>
            </a:xfrm>
            <a:custGeom>
              <a:avLst/>
              <a:gdLst>
                <a:gd name="T0" fmla="*/ 0 w 63"/>
                <a:gd name="T1" fmla="*/ 39 h 39"/>
                <a:gd name="T2" fmla="*/ 63 w 63"/>
                <a:gd name="T3" fmla="*/ 39 h 39"/>
                <a:gd name="T4" fmla="*/ 63 w 63"/>
                <a:gd name="T5" fmla="*/ 0 h 39"/>
                <a:gd name="T6" fmla="*/ 0 w 63"/>
                <a:gd name="T7" fmla="*/ 0 h 39"/>
                <a:gd name="T8" fmla="*/ 0 w 63"/>
                <a:gd name="T9" fmla="*/ 39 h 39"/>
                <a:gd name="T10" fmla="*/ 57 w 63"/>
                <a:gd name="T11" fmla="*/ 7 h 39"/>
                <a:gd name="T12" fmla="*/ 57 w 63"/>
                <a:gd name="T13" fmla="*/ 33 h 39"/>
                <a:gd name="T14" fmla="*/ 37 w 63"/>
                <a:gd name="T15" fmla="*/ 33 h 39"/>
                <a:gd name="T16" fmla="*/ 46 w 63"/>
                <a:gd name="T17" fmla="*/ 20 h 39"/>
                <a:gd name="T18" fmla="*/ 37 w 63"/>
                <a:gd name="T19" fmla="*/ 7 h 39"/>
                <a:gd name="T20" fmla="*/ 57 w 63"/>
                <a:gd name="T21" fmla="*/ 7 h 39"/>
                <a:gd name="T22" fmla="*/ 44 w 63"/>
                <a:gd name="T23" fmla="*/ 20 h 39"/>
                <a:gd name="T24" fmla="*/ 31 w 63"/>
                <a:gd name="T25" fmla="*/ 32 h 39"/>
                <a:gd name="T26" fmla="*/ 19 w 63"/>
                <a:gd name="T27" fmla="*/ 20 h 39"/>
                <a:gd name="T28" fmla="*/ 31 w 63"/>
                <a:gd name="T29" fmla="*/ 8 h 39"/>
                <a:gd name="T30" fmla="*/ 44 w 63"/>
                <a:gd name="T31" fmla="*/ 20 h 39"/>
                <a:gd name="T32" fmla="*/ 6 w 63"/>
                <a:gd name="T33" fmla="*/ 7 h 39"/>
                <a:gd name="T34" fmla="*/ 26 w 63"/>
                <a:gd name="T35" fmla="*/ 7 h 39"/>
                <a:gd name="T36" fmla="*/ 17 w 63"/>
                <a:gd name="T37" fmla="*/ 20 h 39"/>
                <a:gd name="T38" fmla="*/ 26 w 63"/>
                <a:gd name="T39" fmla="*/ 33 h 39"/>
                <a:gd name="T40" fmla="*/ 6 w 63"/>
                <a:gd name="T41" fmla="*/ 33 h 39"/>
                <a:gd name="T42" fmla="*/ 6 w 63"/>
                <a:gd name="T43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39">
                  <a:moveTo>
                    <a:pt x="0" y="39"/>
                  </a:moveTo>
                  <a:cubicBezTo>
                    <a:pt x="63" y="39"/>
                    <a:pt x="63" y="39"/>
                    <a:pt x="63" y="39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9"/>
                  </a:lnTo>
                  <a:close/>
                  <a:moveTo>
                    <a:pt x="57" y="7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2" y="31"/>
                    <a:pt x="46" y="26"/>
                    <a:pt x="46" y="20"/>
                  </a:cubicBezTo>
                  <a:cubicBezTo>
                    <a:pt x="46" y="14"/>
                    <a:pt x="42" y="9"/>
                    <a:pt x="37" y="7"/>
                  </a:cubicBezTo>
                  <a:lnTo>
                    <a:pt x="57" y="7"/>
                  </a:lnTo>
                  <a:close/>
                  <a:moveTo>
                    <a:pt x="44" y="20"/>
                  </a:moveTo>
                  <a:cubicBezTo>
                    <a:pt x="44" y="26"/>
                    <a:pt x="38" y="32"/>
                    <a:pt x="31" y="32"/>
                  </a:cubicBezTo>
                  <a:cubicBezTo>
                    <a:pt x="25" y="32"/>
                    <a:pt x="19" y="26"/>
                    <a:pt x="19" y="20"/>
                  </a:cubicBezTo>
                  <a:cubicBezTo>
                    <a:pt x="19" y="13"/>
                    <a:pt x="25" y="8"/>
                    <a:pt x="31" y="8"/>
                  </a:cubicBezTo>
                  <a:cubicBezTo>
                    <a:pt x="38" y="8"/>
                    <a:pt x="44" y="13"/>
                    <a:pt x="44" y="20"/>
                  </a:cubicBezTo>
                  <a:close/>
                  <a:moveTo>
                    <a:pt x="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1" y="9"/>
                    <a:pt x="17" y="14"/>
                    <a:pt x="17" y="20"/>
                  </a:cubicBezTo>
                  <a:cubicBezTo>
                    <a:pt x="17" y="26"/>
                    <a:pt x="21" y="31"/>
                    <a:pt x="26" y="33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5" name="Freeform 1070"/>
            <p:cNvSpPr/>
            <p:nvPr/>
          </p:nvSpPr>
          <p:spPr bwMode="auto">
            <a:xfrm>
              <a:off x="9694863" y="5732463"/>
              <a:ext cx="269875" cy="315913"/>
            </a:xfrm>
            <a:custGeom>
              <a:avLst/>
              <a:gdLst>
                <a:gd name="T0" fmla="*/ 40 w 72"/>
                <a:gd name="T1" fmla="*/ 78 h 84"/>
                <a:gd name="T2" fmla="*/ 6 w 72"/>
                <a:gd name="T3" fmla="*/ 42 h 84"/>
                <a:gd name="T4" fmla="*/ 40 w 72"/>
                <a:gd name="T5" fmla="*/ 6 h 84"/>
                <a:gd name="T6" fmla="*/ 60 w 72"/>
                <a:gd name="T7" fmla="*/ 13 h 84"/>
                <a:gd name="T8" fmla="*/ 69 w 72"/>
                <a:gd name="T9" fmla="*/ 13 h 84"/>
                <a:gd name="T10" fmla="*/ 40 w 72"/>
                <a:gd name="T11" fmla="*/ 0 h 84"/>
                <a:gd name="T12" fmla="*/ 0 w 72"/>
                <a:gd name="T13" fmla="*/ 42 h 84"/>
                <a:gd name="T14" fmla="*/ 40 w 72"/>
                <a:gd name="T15" fmla="*/ 84 h 84"/>
                <a:gd name="T16" fmla="*/ 72 w 72"/>
                <a:gd name="T17" fmla="*/ 68 h 84"/>
                <a:gd name="T18" fmla="*/ 64 w 72"/>
                <a:gd name="T19" fmla="*/ 68 h 84"/>
                <a:gd name="T20" fmla="*/ 40 w 72"/>
                <a:gd name="T21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84">
                  <a:moveTo>
                    <a:pt x="40" y="78"/>
                  </a:moveTo>
                  <a:cubicBezTo>
                    <a:pt x="22" y="78"/>
                    <a:pt x="6" y="62"/>
                    <a:pt x="6" y="42"/>
                  </a:cubicBezTo>
                  <a:cubicBezTo>
                    <a:pt x="6" y="22"/>
                    <a:pt x="22" y="6"/>
                    <a:pt x="40" y="6"/>
                  </a:cubicBezTo>
                  <a:cubicBezTo>
                    <a:pt x="48" y="6"/>
                    <a:pt x="54" y="9"/>
                    <a:pt x="60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2" y="5"/>
                    <a:pt x="52" y="0"/>
                    <a:pt x="40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0" y="84"/>
                  </a:cubicBezTo>
                  <a:cubicBezTo>
                    <a:pt x="53" y="84"/>
                    <a:pt x="65" y="77"/>
                    <a:pt x="72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8" y="74"/>
                    <a:pt x="50" y="78"/>
                    <a:pt x="4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6" name="Freeform 1071"/>
            <p:cNvSpPr/>
            <p:nvPr/>
          </p:nvSpPr>
          <p:spPr bwMode="auto">
            <a:xfrm>
              <a:off x="9810750" y="5792788"/>
              <a:ext cx="241300" cy="146050"/>
            </a:xfrm>
            <a:custGeom>
              <a:avLst/>
              <a:gdLst>
                <a:gd name="T0" fmla="*/ 0 w 152"/>
                <a:gd name="T1" fmla="*/ 0 h 92"/>
                <a:gd name="T2" fmla="*/ 0 w 152"/>
                <a:gd name="T3" fmla="*/ 14 h 92"/>
                <a:gd name="T4" fmla="*/ 10 w 152"/>
                <a:gd name="T5" fmla="*/ 14 h 92"/>
                <a:gd name="T6" fmla="*/ 10 w 152"/>
                <a:gd name="T7" fmla="*/ 10 h 92"/>
                <a:gd name="T8" fmla="*/ 142 w 152"/>
                <a:gd name="T9" fmla="*/ 10 h 92"/>
                <a:gd name="T10" fmla="*/ 142 w 152"/>
                <a:gd name="T11" fmla="*/ 81 h 92"/>
                <a:gd name="T12" fmla="*/ 130 w 152"/>
                <a:gd name="T13" fmla="*/ 81 h 92"/>
                <a:gd name="T14" fmla="*/ 130 w 152"/>
                <a:gd name="T15" fmla="*/ 92 h 92"/>
                <a:gd name="T16" fmla="*/ 152 w 152"/>
                <a:gd name="T17" fmla="*/ 92 h 92"/>
                <a:gd name="T18" fmla="*/ 152 w 152"/>
                <a:gd name="T19" fmla="*/ 0 h 92"/>
                <a:gd name="T20" fmla="*/ 0 w 152"/>
                <a:gd name="T2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92">
                  <a:moveTo>
                    <a:pt x="0" y="0"/>
                  </a:moveTo>
                  <a:lnTo>
                    <a:pt x="0" y="14"/>
                  </a:lnTo>
                  <a:lnTo>
                    <a:pt x="10" y="14"/>
                  </a:lnTo>
                  <a:lnTo>
                    <a:pt x="10" y="10"/>
                  </a:lnTo>
                  <a:lnTo>
                    <a:pt x="142" y="10"/>
                  </a:lnTo>
                  <a:lnTo>
                    <a:pt x="142" y="81"/>
                  </a:lnTo>
                  <a:lnTo>
                    <a:pt x="130" y="81"/>
                  </a:lnTo>
                  <a:lnTo>
                    <a:pt x="130" y="92"/>
                  </a:lnTo>
                  <a:lnTo>
                    <a:pt x="152" y="92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2" name="组合 3161"/>
          <p:cNvGrpSpPr>
            <a:grpSpLocks noChangeAspect="1"/>
          </p:cNvGrpSpPr>
          <p:nvPr/>
        </p:nvGrpSpPr>
        <p:grpSpPr>
          <a:xfrm>
            <a:off x="6402025" y="2302145"/>
            <a:ext cx="318688" cy="432000"/>
            <a:chOff x="7077075" y="3213100"/>
            <a:chExt cx="357188" cy="4841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27" name="Freeform 1072"/>
            <p:cNvSpPr>
              <a:spLocks noEditPoints="1"/>
            </p:cNvSpPr>
            <p:nvPr/>
          </p:nvSpPr>
          <p:spPr bwMode="auto">
            <a:xfrm>
              <a:off x="7310438" y="3306763"/>
              <a:ext cx="120650" cy="71438"/>
            </a:xfrm>
            <a:custGeom>
              <a:avLst/>
              <a:gdLst>
                <a:gd name="T0" fmla="*/ 32 w 32"/>
                <a:gd name="T1" fmla="*/ 0 h 19"/>
                <a:gd name="T2" fmla="*/ 0 w 32"/>
                <a:gd name="T3" fmla="*/ 16 h 19"/>
                <a:gd name="T4" fmla="*/ 32 w 32"/>
                <a:gd name="T5" fmla="*/ 0 h 19"/>
                <a:gd name="T6" fmla="*/ 22 w 32"/>
                <a:gd name="T7" fmla="*/ 6 h 19"/>
                <a:gd name="T8" fmla="*/ 25 w 32"/>
                <a:gd name="T9" fmla="*/ 6 h 19"/>
                <a:gd name="T10" fmla="*/ 23 w 32"/>
                <a:gd name="T11" fmla="*/ 8 h 19"/>
                <a:gd name="T12" fmla="*/ 19 w 32"/>
                <a:gd name="T13" fmla="*/ 8 h 19"/>
                <a:gd name="T14" fmla="*/ 22 w 32"/>
                <a:gd name="T15" fmla="*/ 6 h 19"/>
                <a:gd name="T16" fmla="*/ 16 w 32"/>
                <a:gd name="T17" fmla="*/ 10 h 19"/>
                <a:gd name="T18" fmla="*/ 20 w 32"/>
                <a:gd name="T19" fmla="*/ 10 h 19"/>
                <a:gd name="T20" fmla="*/ 17 w 32"/>
                <a:gd name="T21" fmla="*/ 13 h 19"/>
                <a:gd name="T22" fmla="*/ 14 w 32"/>
                <a:gd name="T23" fmla="*/ 12 h 19"/>
                <a:gd name="T24" fmla="*/ 16 w 32"/>
                <a:gd name="T25" fmla="*/ 10 h 19"/>
                <a:gd name="T26" fmla="*/ 9 w 32"/>
                <a:gd name="T27" fmla="*/ 12 h 19"/>
                <a:gd name="T28" fmla="*/ 12 w 32"/>
                <a:gd name="T29" fmla="*/ 12 h 19"/>
                <a:gd name="T30" fmla="*/ 10 w 32"/>
                <a:gd name="T31" fmla="*/ 15 h 19"/>
                <a:gd name="T32" fmla="*/ 7 w 32"/>
                <a:gd name="T33" fmla="*/ 15 h 19"/>
                <a:gd name="T34" fmla="*/ 9 w 32"/>
                <a:gd name="T35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19">
                  <a:moveTo>
                    <a:pt x="32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22" y="19"/>
                    <a:pt x="32" y="0"/>
                  </a:cubicBezTo>
                  <a:close/>
                  <a:moveTo>
                    <a:pt x="22" y="6"/>
                  </a:moveTo>
                  <a:cubicBezTo>
                    <a:pt x="23" y="6"/>
                    <a:pt x="25" y="6"/>
                    <a:pt x="25" y="6"/>
                  </a:cubicBezTo>
                  <a:cubicBezTo>
                    <a:pt x="25" y="7"/>
                    <a:pt x="24" y="8"/>
                    <a:pt x="23" y="8"/>
                  </a:cubicBezTo>
                  <a:cubicBezTo>
                    <a:pt x="21" y="9"/>
                    <a:pt x="19" y="9"/>
                    <a:pt x="19" y="8"/>
                  </a:cubicBezTo>
                  <a:cubicBezTo>
                    <a:pt x="19" y="8"/>
                    <a:pt x="20" y="7"/>
                    <a:pt x="22" y="6"/>
                  </a:cubicBezTo>
                  <a:close/>
                  <a:moveTo>
                    <a:pt x="16" y="10"/>
                  </a:moveTo>
                  <a:cubicBezTo>
                    <a:pt x="18" y="10"/>
                    <a:pt x="20" y="10"/>
                    <a:pt x="20" y="10"/>
                  </a:cubicBezTo>
                  <a:cubicBezTo>
                    <a:pt x="20" y="11"/>
                    <a:pt x="19" y="12"/>
                    <a:pt x="17" y="13"/>
                  </a:cubicBezTo>
                  <a:cubicBezTo>
                    <a:pt x="16" y="13"/>
                    <a:pt x="14" y="13"/>
                    <a:pt x="14" y="12"/>
                  </a:cubicBezTo>
                  <a:cubicBezTo>
                    <a:pt x="14" y="12"/>
                    <a:pt x="15" y="11"/>
                    <a:pt x="16" y="10"/>
                  </a:cubicBezTo>
                  <a:close/>
                  <a:moveTo>
                    <a:pt x="9" y="12"/>
                  </a:moveTo>
                  <a:cubicBezTo>
                    <a:pt x="11" y="12"/>
                    <a:pt x="12" y="12"/>
                    <a:pt x="12" y="12"/>
                  </a:cubicBezTo>
                  <a:cubicBezTo>
                    <a:pt x="13" y="13"/>
                    <a:pt x="11" y="14"/>
                    <a:pt x="10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6" y="14"/>
                    <a:pt x="7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8" name="Freeform 1073"/>
            <p:cNvSpPr>
              <a:spLocks noEditPoints="1"/>
            </p:cNvSpPr>
            <p:nvPr/>
          </p:nvSpPr>
          <p:spPr bwMode="auto">
            <a:xfrm>
              <a:off x="7208838" y="3543300"/>
              <a:ext cx="46038" cy="131763"/>
            </a:xfrm>
            <a:custGeom>
              <a:avLst/>
              <a:gdLst>
                <a:gd name="T0" fmla="*/ 1 w 12"/>
                <a:gd name="T1" fmla="*/ 35 h 35"/>
                <a:gd name="T2" fmla="*/ 0 w 12"/>
                <a:gd name="T3" fmla="*/ 0 h 35"/>
                <a:gd name="T4" fmla="*/ 1 w 12"/>
                <a:gd name="T5" fmla="*/ 35 h 35"/>
                <a:gd name="T6" fmla="*/ 3 w 12"/>
                <a:gd name="T7" fmla="*/ 26 h 35"/>
                <a:gd name="T8" fmla="*/ 1 w 12"/>
                <a:gd name="T9" fmla="*/ 23 h 35"/>
                <a:gd name="T10" fmla="*/ 2 w 12"/>
                <a:gd name="T11" fmla="*/ 20 h 35"/>
                <a:gd name="T12" fmla="*/ 4 w 12"/>
                <a:gd name="T13" fmla="*/ 23 h 35"/>
                <a:gd name="T14" fmla="*/ 3 w 12"/>
                <a:gd name="T15" fmla="*/ 26 h 35"/>
                <a:gd name="T16" fmla="*/ 5 w 12"/>
                <a:gd name="T17" fmla="*/ 16 h 35"/>
                <a:gd name="T18" fmla="*/ 4 w 12"/>
                <a:gd name="T19" fmla="*/ 19 h 35"/>
                <a:gd name="T20" fmla="*/ 2 w 12"/>
                <a:gd name="T21" fmla="*/ 17 h 35"/>
                <a:gd name="T22" fmla="*/ 3 w 12"/>
                <a:gd name="T23" fmla="*/ 13 h 35"/>
                <a:gd name="T24" fmla="*/ 5 w 12"/>
                <a:gd name="T25" fmla="*/ 16 h 35"/>
                <a:gd name="T26" fmla="*/ 1 w 12"/>
                <a:gd name="T27" fmla="*/ 6 h 35"/>
                <a:gd name="T28" fmla="*/ 3 w 12"/>
                <a:gd name="T29" fmla="*/ 9 h 35"/>
                <a:gd name="T30" fmla="*/ 2 w 12"/>
                <a:gd name="T31" fmla="*/ 12 h 35"/>
                <a:gd name="T32" fmla="*/ 0 w 12"/>
                <a:gd name="T33" fmla="*/ 9 h 35"/>
                <a:gd name="T34" fmla="*/ 1 w 12"/>
                <a:gd name="T3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35">
                  <a:moveTo>
                    <a:pt x="1" y="35"/>
                  </a:moveTo>
                  <a:cubicBezTo>
                    <a:pt x="12" y="17"/>
                    <a:pt x="0" y="0"/>
                    <a:pt x="0" y="0"/>
                  </a:cubicBezTo>
                  <a:lnTo>
                    <a:pt x="1" y="35"/>
                  </a:lnTo>
                  <a:close/>
                  <a:moveTo>
                    <a:pt x="3" y="26"/>
                  </a:moveTo>
                  <a:cubicBezTo>
                    <a:pt x="2" y="26"/>
                    <a:pt x="2" y="25"/>
                    <a:pt x="1" y="23"/>
                  </a:cubicBezTo>
                  <a:cubicBezTo>
                    <a:pt x="1" y="21"/>
                    <a:pt x="1" y="20"/>
                    <a:pt x="2" y="20"/>
                  </a:cubicBezTo>
                  <a:cubicBezTo>
                    <a:pt x="3" y="20"/>
                    <a:pt x="3" y="21"/>
                    <a:pt x="4" y="23"/>
                  </a:cubicBezTo>
                  <a:cubicBezTo>
                    <a:pt x="4" y="24"/>
                    <a:pt x="4" y="26"/>
                    <a:pt x="3" y="26"/>
                  </a:cubicBezTo>
                  <a:close/>
                  <a:moveTo>
                    <a:pt x="5" y="16"/>
                  </a:moveTo>
                  <a:cubicBezTo>
                    <a:pt x="5" y="18"/>
                    <a:pt x="5" y="19"/>
                    <a:pt x="4" y="19"/>
                  </a:cubicBezTo>
                  <a:cubicBezTo>
                    <a:pt x="3" y="20"/>
                    <a:pt x="3" y="18"/>
                    <a:pt x="2" y="17"/>
                  </a:cubicBezTo>
                  <a:cubicBezTo>
                    <a:pt x="2" y="15"/>
                    <a:pt x="2" y="13"/>
                    <a:pt x="3" y="13"/>
                  </a:cubicBezTo>
                  <a:cubicBezTo>
                    <a:pt x="4" y="13"/>
                    <a:pt x="4" y="15"/>
                    <a:pt x="5" y="16"/>
                  </a:cubicBezTo>
                  <a:close/>
                  <a:moveTo>
                    <a:pt x="1" y="6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10"/>
                    <a:pt x="3" y="12"/>
                    <a:pt x="2" y="12"/>
                  </a:cubicBezTo>
                  <a:cubicBezTo>
                    <a:pt x="2" y="12"/>
                    <a:pt x="1" y="11"/>
                    <a:pt x="0" y="9"/>
                  </a:cubicBezTo>
                  <a:cubicBezTo>
                    <a:pt x="0" y="7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9" name="Freeform 1074"/>
            <p:cNvSpPr>
              <a:spLocks noEditPoints="1"/>
            </p:cNvSpPr>
            <p:nvPr/>
          </p:nvSpPr>
          <p:spPr bwMode="auto">
            <a:xfrm>
              <a:off x="7077075" y="3213100"/>
              <a:ext cx="357188" cy="484188"/>
            </a:xfrm>
            <a:custGeom>
              <a:avLst/>
              <a:gdLst>
                <a:gd name="T0" fmla="*/ 3 w 95"/>
                <a:gd name="T1" fmla="*/ 96 h 129"/>
                <a:gd name="T2" fmla="*/ 1 w 95"/>
                <a:gd name="T3" fmla="*/ 111 h 129"/>
                <a:gd name="T4" fmla="*/ 12 w 95"/>
                <a:gd name="T5" fmla="*/ 125 h 129"/>
                <a:gd name="T6" fmla="*/ 35 w 95"/>
                <a:gd name="T7" fmla="*/ 125 h 129"/>
                <a:gd name="T8" fmla="*/ 34 w 95"/>
                <a:gd name="T9" fmla="*/ 87 h 129"/>
                <a:gd name="T10" fmla="*/ 21 w 95"/>
                <a:gd name="T11" fmla="*/ 84 h 129"/>
                <a:gd name="T12" fmla="*/ 36 w 95"/>
                <a:gd name="T13" fmla="*/ 57 h 129"/>
                <a:gd name="T14" fmla="*/ 36 w 95"/>
                <a:gd name="T15" fmla="*/ 57 h 129"/>
                <a:gd name="T16" fmla="*/ 52 w 95"/>
                <a:gd name="T17" fmla="*/ 32 h 129"/>
                <a:gd name="T18" fmla="*/ 61 w 95"/>
                <a:gd name="T19" fmla="*/ 41 h 129"/>
                <a:gd name="T20" fmla="*/ 95 w 95"/>
                <a:gd name="T21" fmla="*/ 23 h 129"/>
                <a:gd name="T22" fmla="*/ 83 w 95"/>
                <a:gd name="T23" fmla="*/ 4 h 129"/>
                <a:gd name="T24" fmla="*/ 66 w 95"/>
                <a:gd name="T25" fmla="*/ 1 h 129"/>
                <a:gd name="T26" fmla="*/ 54 w 95"/>
                <a:gd name="T27" fmla="*/ 10 h 129"/>
                <a:gd name="T28" fmla="*/ 21 w 95"/>
                <a:gd name="T29" fmla="*/ 49 h 129"/>
                <a:gd name="T30" fmla="*/ 3 w 95"/>
                <a:gd name="T31" fmla="*/ 96 h 129"/>
                <a:gd name="T32" fmla="*/ 55 w 95"/>
                <a:gd name="T33" fmla="*/ 12 h 129"/>
                <a:gd name="T34" fmla="*/ 67 w 95"/>
                <a:gd name="T35" fmla="*/ 3 h 129"/>
                <a:gd name="T36" fmla="*/ 83 w 95"/>
                <a:gd name="T37" fmla="*/ 5 h 129"/>
                <a:gd name="T38" fmla="*/ 84 w 95"/>
                <a:gd name="T39" fmla="*/ 6 h 129"/>
                <a:gd name="T40" fmla="*/ 70 w 95"/>
                <a:gd name="T41" fmla="*/ 4 h 129"/>
                <a:gd name="T42" fmla="*/ 57 w 95"/>
                <a:gd name="T43" fmla="*/ 14 h 129"/>
                <a:gd name="T44" fmla="*/ 62 w 95"/>
                <a:gd name="T45" fmla="*/ 39 h 129"/>
                <a:gd name="T46" fmla="*/ 61 w 95"/>
                <a:gd name="T47" fmla="*/ 39 h 129"/>
                <a:gd name="T48" fmla="*/ 55 w 95"/>
                <a:gd name="T49" fmla="*/ 12 h 129"/>
                <a:gd name="T50" fmla="*/ 32 w 95"/>
                <a:gd name="T51" fmla="*/ 88 h 129"/>
                <a:gd name="T52" fmla="*/ 32 w 95"/>
                <a:gd name="T53" fmla="*/ 89 h 129"/>
                <a:gd name="T54" fmla="*/ 8 w 95"/>
                <a:gd name="T55" fmla="*/ 98 h 129"/>
                <a:gd name="T56" fmla="*/ 6 w 95"/>
                <a:gd name="T57" fmla="*/ 113 h 129"/>
                <a:gd name="T58" fmla="*/ 15 w 95"/>
                <a:gd name="T59" fmla="*/ 124 h 129"/>
                <a:gd name="T60" fmla="*/ 13 w 95"/>
                <a:gd name="T61" fmla="*/ 124 h 129"/>
                <a:gd name="T62" fmla="*/ 4 w 95"/>
                <a:gd name="T63" fmla="*/ 111 h 129"/>
                <a:gd name="T64" fmla="*/ 6 w 95"/>
                <a:gd name="T65" fmla="*/ 96 h 129"/>
                <a:gd name="T66" fmla="*/ 32 w 95"/>
                <a:gd name="T67" fmla="*/ 8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" h="129">
                  <a:moveTo>
                    <a:pt x="3" y="96"/>
                  </a:moveTo>
                  <a:cubicBezTo>
                    <a:pt x="1" y="101"/>
                    <a:pt x="0" y="106"/>
                    <a:pt x="1" y="111"/>
                  </a:cubicBezTo>
                  <a:cubicBezTo>
                    <a:pt x="3" y="117"/>
                    <a:pt x="7" y="122"/>
                    <a:pt x="12" y="125"/>
                  </a:cubicBezTo>
                  <a:cubicBezTo>
                    <a:pt x="19" y="129"/>
                    <a:pt x="28" y="129"/>
                    <a:pt x="35" y="125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0" y="85"/>
                    <a:pt x="26" y="84"/>
                    <a:pt x="21" y="84"/>
                  </a:cubicBezTo>
                  <a:cubicBezTo>
                    <a:pt x="26" y="72"/>
                    <a:pt x="36" y="57"/>
                    <a:pt x="3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7"/>
                    <a:pt x="43" y="42"/>
                    <a:pt x="52" y="32"/>
                  </a:cubicBezTo>
                  <a:cubicBezTo>
                    <a:pt x="54" y="36"/>
                    <a:pt x="57" y="39"/>
                    <a:pt x="61" y="41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5" y="15"/>
                    <a:pt x="91" y="8"/>
                    <a:pt x="83" y="4"/>
                  </a:cubicBezTo>
                  <a:cubicBezTo>
                    <a:pt x="78" y="0"/>
                    <a:pt x="72" y="0"/>
                    <a:pt x="66" y="1"/>
                  </a:cubicBezTo>
                  <a:cubicBezTo>
                    <a:pt x="61" y="2"/>
                    <a:pt x="57" y="5"/>
                    <a:pt x="54" y="10"/>
                  </a:cubicBezTo>
                  <a:cubicBezTo>
                    <a:pt x="36" y="25"/>
                    <a:pt x="21" y="49"/>
                    <a:pt x="21" y="49"/>
                  </a:cubicBezTo>
                  <a:cubicBezTo>
                    <a:pt x="21" y="49"/>
                    <a:pt x="7" y="73"/>
                    <a:pt x="3" y="96"/>
                  </a:cubicBezTo>
                  <a:close/>
                  <a:moveTo>
                    <a:pt x="55" y="12"/>
                  </a:moveTo>
                  <a:cubicBezTo>
                    <a:pt x="57" y="7"/>
                    <a:pt x="62" y="4"/>
                    <a:pt x="67" y="3"/>
                  </a:cubicBezTo>
                  <a:cubicBezTo>
                    <a:pt x="72" y="1"/>
                    <a:pt x="78" y="2"/>
                    <a:pt x="83" y="5"/>
                  </a:cubicBezTo>
                  <a:cubicBezTo>
                    <a:pt x="83" y="5"/>
                    <a:pt x="84" y="6"/>
                    <a:pt x="84" y="6"/>
                  </a:cubicBezTo>
                  <a:cubicBezTo>
                    <a:pt x="79" y="4"/>
                    <a:pt x="74" y="3"/>
                    <a:pt x="70" y="4"/>
                  </a:cubicBezTo>
                  <a:cubicBezTo>
                    <a:pt x="64" y="6"/>
                    <a:pt x="60" y="9"/>
                    <a:pt x="57" y="14"/>
                  </a:cubicBezTo>
                  <a:cubicBezTo>
                    <a:pt x="53" y="22"/>
                    <a:pt x="55" y="32"/>
                    <a:pt x="62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52" y="33"/>
                    <a:pt x="49" y="21"/>
                    <a:pt x="55" y="12"/>
                  </a:cubicBezTo>
                  <a:close/>
                  <a:moveTo>
                    <a:pt x="32" y="88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23" y="86"/>
                    <a:pt x="13" y="89"/>
                    <a:pt x="8" y="98"/>
                  </a:cubicBezTo>
                  <a:cubicBezTo>
                    <a:pt x="6" y="102"/>
                    <a:pt x="5" y="107"/>
                    <a:pt x="6" y="113"/>
                  </a:cubicBezTo>
                  <a:cubicBezTo>
                    <a:pt x="8" y="117"/>
                    <a:pt x="11" y="122"/>
                    <a:pt x="15" y="124"/>
                  </a:cubicBezTo>
                  <a:cubicBezTo>
                    <a:pt x="14" y="124"/>
                    <a:pt x="14" y="124"/>
                    <a:pt x="13" y="124"/>
                  </a:cubicBezTo>
                  <a:cubicBezTo>
                    <a:pt x="9" y="121"/>
                    <a:pt x="5" y="116"/>
                    <a:pt x="4" y="111"/>
                  </a:cubicBezTo>
                  <a:cubicBezTo>
                    <a:pt x="2" y="106"/>
                    <a:pt x="3" y="101"/>
                    <a:pt x="6" y="96"/>
                  </a:cubicBezTo>
                  <a:cubicBezTo>
                    <a:pt x="11" y="87"/>
                    <a:pt x="23" y="84"/>
                    <a:pt x="32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9" name="组合 3168"/>
          <p:cNvGrpSpPr>
            <a:grpSpLocks noChangeAspect="1"/>
          </p:cNvGrpSpPr>
          <p:nvPr/>
        </p:nvGrpSpPr>
        <p:grpSpPr>
          <a:xfrm>
            <a:off x="5458760" y="3174958"/>
            <a:ext cx="298738" cy="432000"/>
            <a:chOff x="7096125" y="4392613"/>
            <a:chExt cx="323850" cy="4683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0" name="Freeform 1075"/>
            <p:cNvSpPr/>
            <p:nvPr/>
          </p:nvSpPr>
          <p:spPr bwMode="auto">
            <a:xfrm>
              <a:off x="7112000" y="4392613"/>
              <a:ext cx="303213" cy="198438"/>
            </a:xfrm>
            <a:custGeom>
              <a:avLst/>
              <a:gdLst>
                <a:gd name="T0" fmla="*/ 17 w 81"/>
                <a:gd name="T1" fmla="*/ 53 h 53"/>
                <a:gd name="T2" fmla="*/ 17 w 81"/>
                <a:gd name="T3" fmla="*/ 51 h 53"/>
                <a:gd name="T4" fmla="*/ 17 w 81"/>
                <a:gd name="T5" fmla="*/ 42 h 53"/>
                <a:gd name="T6" fmla="*/ 36 w 81"/>
                <a:gd name="T7" fmla="*/ 20 h 53"/>
                <a:gd name="T8" fmla="*/ 44 w 81"/>
                <a:gd name="T9" fmla="*/ 20 h 53"/>
                <a:gd name="T10" fmla="*/ 63 w 81"/>
                <a:gd name="T11" fmla="*/ 42 h 53"/>
                <a:gd name="T12" fmla="*/ 63 w 81"/>
                <a:gd name="T13" fmla="*/ 51 h 53"/>
                <a:gd name="T14" fmla="*/ 63 w 81"/>
                <a:gd name="T15" fmla="*/ 53 h 53"/>
                <a:gd name="T16" fmla="*/ 81 w 81"/>
                <a:gd name="T17" fmla="*/ 53 h 53"/>
                <a:gd name="T18" fmla="*/ 81 w 81"/>
                <a:gd name="T19" fmla="*/ 51 h 53"/>
                <a:gd name="T20" fmla="*/ 81 w 81"/>
                <a:gd name="T21" fmla="*/ 42 h 53"/>
                <a:gd name="T22" fmla="*/ 44 w 81"/>
                <a:gd name="T23" fmla="*/ 0 h 53"/>
                <a:gd name="T24" fmla="*/ 36 w 81"/>
                <a:gd name="T25" fmla="*/ 0 h 53"/>
                <a:gd name="T26" fmla="*/ 0 w 81"/>
                <a:gd name="T27" fmla="*/ 42 h 53"/>
                <a:gd name="T28" fmla="*/ 0 w 81"/>
                <a:gd name="T29" fmla="*/ 51 h 53"/>
                <a:gd name="T30" fmla="*/ 0 w 81"/>
                <a:gd name="T31" fmla="*/ 53 h 53"/>
                <a:gd name="T32" fmla="*/ 17 w 81"/>
                <a:gd name="T3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53">
                  <a:moveTo>
                    <a:pt x="17" y="53"/>
                  </a:moveTo>
                  <a:cubicBezTo>
                    <a:pt x="17" y="52"/>
                    <a:pt x="17" y="52"/>
                    <a:pt x="17" y="5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30"/>
                    <a:pt x="26" y="20"/>
                    <a:pt x="36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55" y="20"/>
                    <a:pt x="63" y="30"/>
                    <a:pt x="63" y="42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2"/>
                    <a:pt x="63" y="52"/>
                    <a:pt x="63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2"/>
                    <a:pt x="81" y="52"/>
                    <a:pt x="81" y="51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1" y="19"/>
                    <a:pt x="64" y="0"/>
                    <a:pt x="4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9"/>
                    <a:pt x="0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1" name="Freeform 1076"/>
            <p:cNvSpPr>
              <a:spLocks noEditPoints="1"/>
            </p:cNvSpPr>
            <p:nvPr/>
          </p:nvSpPr>
          <p:spPr bwMode="auto">
            <a:xfrm>
              <a:off x="7096125" y="4618038"/>
              <a:ext cx="323850" cy="242888"/>
            </a:xfrm>
            <a:custGeom>
              <a:avLst/>
              <a:gdLst>
                <a:gd name="T0" fmla="*/ 0 w 86"/>
                <a:gd name="T1" fmla="*/ 51 h 65"/>
                <a:gd name="T2" fmla="*/ 14 w 86"/>
                <a:gd name="T3" fmla="*/ 65 h 65"/>
                <a:gd name="T4" fmla="*/ 72 w 86"/>
                <a:gd name="T5" fmla="*/ 65 h 65"/>
                <a:gd name="T6" fmla="*/ 86 w 86"/>
                <a:gd name="T7" fmla="*/ 51 h 65"/>
                <a:gd name="T8" fmla="*/ 86 w 86"/>
                <a:gd name="T9" fmla="*/ 0 h 65"/>
                <a:gd name="T10" fmla="*/ 0 w 86"/>
                <a:gd name="T11" fmla="*/ 0 h 65"/>
                <a:gd name="T12" fmla="*/ 0 w 86"/>
                <a:gd name="T13" fmla="*/ 51 h 65"/>
                <a:gd name="T14" fmla="*/ 43 w 86"/>
                <a:gd name="T15" fmla="*/ 19 h 65"/>
                <a:gd name="T16" fmla="*/ 52 w 86"/>
                <a:gd name="T17" fmla="*/ 28 h 65"/>
                <a:gd name="T18" fmla="*/ 47 w 86"/>
                <a:gd name="T19" fmla="*/ 36 h 65"/>
                <a:gd name="T20" fmla="*/ 47 w 86"/>
                <a:gd name="T21" fmla="*/ 46 h 65"/>
                <a:gd name="T22" fmla="*/ 39 w 86"/>
                <a:gd name="T23" fmla="*/ 46 h 65"/>
                <a:gd name="T24" fmla="*/ 39 w 86"/>
                <a:gd name="T25" fmla="*/ 36 h 65"/>
                <a:gd name="T26" fmla="*/ 34 w 86"/>
                <a:gd name="T27" fmla="*/ 28 h 65"/>
                <a:gd name="T28" fmla="*/ 43 w 86"/>
                <a:gd name="T29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65">
                  <a:moveTo>
                    <a:pt x="0" y="51"/>
                  </a:moveTo>
                  <a:cubicBezTo>
                    <a:pt x="0" y="58"/>
                    <a:pt x="6" y="65"/>
                    <a:pt x="14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80" y="65"/>
                    <a:pt x="86" y="58"/>
                    <a:pt x="86" y="5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1"/>
                  </a:lnTo>
                  <a:close/>
                  <a:moveTo>
                    <a:pt x="43" y="19"/>
                  </a:moveTo>
                  <a:cubicBezTo>
                    <a:pt x="48" y="19"/>
                    <a:pt x="52" y="23"/>
                    <a:pt x="52" y="28"/>
                  </a:cubicBezTo>
                  <a:cubicBezTo>
                    <a:pt x="52" y="31"/>
                    <a:pt x="50" y="34"/>
                    <a:pt x="47" y="3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6" y="34"/>
                    <a:pt x="34" y="31"/>
                    <a:pt x="34" y="28"/>
                  </a:cubicBezTo>
                  <a:cubicBezTo>
                    <a:pt x="34" y="23"/>
                    <a:pt x="38" y="19"/>
                    <a:pt x="4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0" name="组合 3169"/>
          <p:cNvGrpSpPr>
            <a:grpSpLocks noChangeAspect="1"/>
          </p:cNvGrpSpPr>
          <p:nvPr/>
        </p:nvGrpSpPr>
        <p:grpSpPr>
          <a:xfrm>
            <a:off x="6410626" y="3174958"/>
            <a:ext cx="301487" cy="432000"/>
            <a:chOff x="8272463" y="4343400"/>
            <a:chExt cx="366713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2" name="Freeform 1077"/>
            <p:cNvSpPr>
              <a:spLocks noEditPoints="1"/>
            </p:cNvSpPr>
            <p:nvPr/>
          </p:nvSpPr>
          <p:spPr bwMode="auto">
            <a:xfrm>
              <a:off x="8272463" y="4624388"/>
              <a:ext cx="322263" cy="244475"/>
            </a:xfrm>
            <a:custGeom>
              <a:avLst/>
              <a:gdLst>
                <a:gd name="T0" fmla="*/ 0 w 86"/>
                <a:gd name="T1" fmla="*/ 51 h 65"/>
                <a:gd name="T2" fmla="*/ 14 w 86"/>
                <a:gd name="T3" fmla="*/ 65 h 65"/>
                <a:gd name="T4" fmla="*/ 72 w 86"/>
                <a:gd name="T5" fmla="*/ 65 h 65"/>
                <a:gd name="T6" fmla="*/ 86 w 86"/>
                <a:gd name="T7" fmla="*/ 51 h 65"/>
                <a:gd name="T8" fmla="*/ 86 w 86"/>
                <a:gd name="T9" fmla="*/ 0 h 65"/>
                <a:gd name="T10" fmla="*/ 0 w 86"/>
                <a:gd name="T11" fmla="*/ 0 h 65"/>
                <a:gd name="T12" fmla="*/ 0 w 86"/>
                <a:gd name="T13" fmla="*/ 51 h 65"/>
                <a:gd name="T14" fmla="*/ 43 w 86"/>
                <a:gd name="T15" fmla="*/ 19 h 65"/>
                <a:gd name="T16" fmla="*/ 53 w 86"/>
                <a:gd name="T17" fmla="*/ 28 h 65"/>
                <a:gd name="T18" fmla="*/ 47 w 86"/>
                <a:gd name="T19" fmla="*/ 36 h 65"/>
                <a:gd name="T20" fmla="*/ 47 w 86"/>
                <a:gd name="T21" fmla="*/ 46 h 65"/>
                <a:gd name="T22" fmla="*/ 39 w 86"/>
                <a:gd name="T23" fmla="*/ 46 h 65"/>
                <a:gd name="T24" fmla="*/ 39 w 86"/>
                <a:gd name="T25" fmla="*/ 36 h 65"/>
                <a:gd name="T26" fmla="*/ 34 w 86"/>
                <a:gd name="T27" fmla="*/ 28 h 65"/>
                <a:gd name="T28" fmla="*/ 43 w 86"/>
                <a:gd name="T29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65">
                  <a:moveTo>
                    <a:pt x="0" y="51"/>
                  </a:moveTo>
                  <a:cubicBezTo>
                    <a:pt x="0" y="58"/>
                    <a:pt x="6" y="65"/>
                    <a:pt x="14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80" y="65"/>
                    <a:pt x="86" y="58"/>
                    <a:pt x="86" y="5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1"/>
                  </a:lnTo>
                  <a:close/>
                  <a:moveTo>
                    <a:pt x="43" y="19"/>
                  </a:moveTo>
                  <a:cubicBezTo>
                    <a:pt x="48" y="19"/>
                    <a:pt x="53" y="23"/>
                    <a:pt x="53" y="28"/>
                  </a:cubicBezTo>
                  <a:cubicBezTo>
                    <a:pt x="53" y="31"/>
                    <a:pt x="50" y="34"/>
                    <a:pt x="47" y="3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6" y="34"/>
                    <a:pt x="34" y="31"/>
                    <a:pt x="34" y="28"/>
                  </a:cubicBezTo>
                  <a:cubicBezTo>
                    <a:pt x="34" y="23"/>
                    <a:pt x="38" y="19"/>
                    <a:pt x="4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3" name="Freeform 1078"/>
            <p:cNvSpPr/>
            <p:nvPr/>
          </p:nvSpPr>
          <p:spPr bwMode="auto">
            <a:xfrm>
              <a:off x="8320088" y="4343400"/>
              <a:ext cx="319088" cy="258763"/>
            </a:xfrm>
            <a:custGeom>
              <a:avLst/>
              <a:gdLst>
                <a:gd name="T0" fmla="*/ 67 w 85"/>
                <a:gd name="T1" fmla="*/ 17 h 69"/>
                <a:gd name="T2" fmla="*/ 60 w 85"/>
                <a:gd name="T3" fmla="*/ 12 h 69"/>
                <a:gd name="T4" fmla="*/ 6 w 85"/>
                <a:gd name="T5" fmla="*/ 25 h 69"/>
                <a:gd name="T6" fmla="*/ 1 w 85"/>
                <a:gd name="T7" fmla="*/ 32 h 69"/>
                <a:gd name="T8" fmla="*/ 0 w 85"/>
                <a:gd name="T9" fmla="*/ 33 h 69"/>
                <a:gd name="T10" fmla="*/ 14 w 85"/>
                <a:gd name="T11" fmla="*/ 44 h 69"/>
                <a:gd name="T12" fmla="*/ 15 w 85"/>
                <a:gd name="T13" fmla="*/ 42 h 69"/>
                <a:gd name="T14" fmla="*/ 20 w 85"/>
                <a:gd name="T15" fmla="*/ 35 h 69"/>
                <a:gd name="T16" fmla="*/ 49 w 85"/>
                <a:gd name="T17" fmla="*/ 28 h 69"/>
                <a:gd name="T18" fmla="*/ 55 w 85"/>
                <a:gd name="T19" fmla="*/ 33 h 69"/>
                <a:gd name="T20" fmla="*/ 58 w 85"/>
                <a:gd name="T21" fmla="*/ 62 h 69"/>
                <a:gd name="T22" fmla="*/ 52 w 85"/>
                <a:gd name="T23" fmla="*/ 69 h 69"/>
                <a:gd name="T24" fmla="*/ 52 w 85"/>
                <a:gd name="T25" fmla="*/ 69 h 69"/>
                <a:gd name="T26" fmla="*/ 74 w 85"/>
                <a:gd name="T27" fmla="*/ 69 h 69"/>
                <a:gd name="T28" fmla="*/ 67 w 85"/>
                <a:gd name="T2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69">
                  <a:moveTo>
                    <a:pt x="67" y="17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44" y="0"/>
                    <a:pt x="20" y="6"/>
                    <a:pt x="6" y="2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3"/>
                    <a:pt x="14" y="43"/>
                    <a:pt x="15" y="42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7" y="25"/>
                    <a:pt x="40" y="22"/>
                    <a:pt x="49" y="28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64" y="39"/>
                    <a:pt x="65" y="52"/>
                    <a:pt x="58" y="6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85" y="51"/>
                    <a:pt x="82" y="28"/>
                    <a:pt x="6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5" name="组合 3174"/>
          <p:cNvGrpSpPr>
            <a:grpSpLocks noChangeAspect="1"/>
          </p:cNvGrpSpPr>
          <p:nvPr/>
        </p:nvGrpSpPr>
        <p:grpSpPr>
          <a:xfrm>
            <a:off x="8188094" y="3174958"/>
            <a:ext cx="359823" cy="432000"/>
            <a:chOff x="5781675" y="5451475"/>
            <a:chExt cx="538163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4" name="Freeform 1079"/>
            <p:cNvSpPr>
              <a:spLocks noEditPoints="1"/>
            </p:cNvSpPr>
            <p:nvPr/>
          </p:nvSpPr>
          <p:spPr bwMode="auto">
            <a:xfrm>
              <a:off x="5970588" y="5743575"/>
              <a:ext cx="157163" cy="161925"/>
            </a:xfrm>
            <a:custGeom>
              <a:avLst/>
              <a:gdLst>
                <a:gd name="T0" fmla="*/ 34 w 42"/>
                <a:gd name="T1" fmla="*/ 35 h 43"/>
                <a:gd name="T2" fmla="*/ 34 w 42"/>
                <a:gd name="T3" fmla="*/ 8 h 43"/>
                <a:gd name="T4" fmla="*/ 7 w 42"/>
                <a:gd name="T5" fmla="*/ 8 h 43"/>
                <a:gd name="T6" fmla="*/ 7 w 42"/>
                <a:gd name="T7" fmla="*/ 35 h 43"/>
                <a:gd name="T8" fmla="*/ 34 w 42"/>
                <a:gd name="T9" fmla="*/ 35 h 43"/>
                <a:gd name="T10" fmla="*/ 21 w 42"/>
                <a:gd name="T11" fmla="*/ 23 h 43"/>
                <a:gd name="T12" fmla="*/ 13 w 42"/>
                <a:gd name="T13" fmla="*/ 23 h 43"/>
                <a:gd name="T14" fmla="*/ 13 w 42"/>
                <a:gd name="T15" fmla="*/ 16 h 43"/>
                <a:gd name="T16" fmla="*/ 11 w 42"/>
                <a:gd name="T17" fmla="*/ 14 h 43"/>
                <a:gd name="T18" fmla="*/ 13 w 42"/>
                <a:gd name="T19" fmla="*/ 12 h 43"/>
                <a:gd name="T20" fmla="*/ 15 w 42"/>
                <a:gd name="T21" fmla="*/ 14 h 43"/>
                <a:gd name="T22" fmla="*/ 19 w 42"/>
                <a:gd name="T23" fmla="*/ 12 h 43"/>
                <a:gd name="T24" fmla="*/ 20 w 42"/>
                <a:gd name="T25" fmla="*/ 15 h 43"/>
                <a:gd name="T26" fmla="*/ 17 w 42"/>
                <a:gd name="T27" fmla="*/ 17 h 43"/>
                <a:gd name="T28" fmla="*/ 16 w 42"/>
                <a:gd name="T29" fmla="*/ 20 h 43"/>
                <a:gd name="T30" fmla="*/ 20 w 42"/>
                <a:gd name="T31" fmla="*/ 19 h 43"/>
                <a:gd name="T32" fmla="*/ 28 w 42"/>
                <a:gd name="T33" fmla="*/ 19 h 43"/>
                <a:gd name="T34" fmla="*/ 28 w 42"/>
                <a:gd name="T35" fmla="*/ 27 h 43"/>
                <a:gd name="T36" fmla="*/ 30 w 42"/>
                <a:gd name="T37" fmla="*/ 29 h 43"/>
                <a:gd name="T38" fmla="*/ 28 w 42"/>
                <a:gd name="T39" fmla="*/ 31 h 43"/>
                <a:gd name="T40" fmla="*/ 26 w 42"/>
                <a:gd name="T41" fmla="*/ 29 h 43"/>
                <a:gd name="T42" fmla="*/ 22 w 42"/>
                <a:gd name="T43" fmla="*/ 32 h 43"/>
                <a:gd name="T44" fmla="*/ 20 w 42"/>
                <a:gd name="T45" fmla="*/ 29 h 43"/>
                <a:gd name="T46" fmla="*/ 24 w 42"/>
                <a:gd name="T47" fmla="*/ 26 h 43"/>
                <a:gd name="T48" fmla="*/ 25 w 42"/>
                <a:gd name="T49" fmla="*/ 23 h 43"/>
                <a:gd name="T50" fmla="*/ 21 w 42"/>
                <a:gd name="T51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" h="43">
                  <a:moveTo>
                    <a:pt x="34" y="35"/>
                  </a:moveTo>
                  <a:cubicBezTo>
                    <a:pt x="42" y="27"/>
                    <a:pt x="42" y="15"/>
                    <a:pt x="34" y="8"/>
                  </a:cubicBezTo>
                  <a:cubicBezTo>
                    <a:pt x="27" y="0"/>
                    <a:pt x="14" y="1"/>
                    <a:pt x="7" y="8"/>
                  </a:cubicBezTo>
                  <a:cubicBezTo>
                    <a:pt x="0" y="16"/>
                    <a:pt x="0" y="28"/>
                    <a:pt x="7" y="35"/>
                  </a:cubicBezTo>
                  <a:cubicBezTo>
                    <a:pt x="15" y="43"/>
                    <a:pt x="27" y="42"/>
                    <a:pt x="34" y="35"/>
                  </a:cubicBezTo>
                  <a:close/>
                  <a:moveTo>
                    <a:pt x="21" y="23"/>
                  </a:moveTo>
                  <a:cubicBezTo>
                    <a:pt x="18" y="25"/>
                    <a:pt x="15" y="25"/>
                    <a:pt x="13" y="23"/>
                  </a:cubicBezTo>
                  <a:cubicBezTo>
                    <a:pt x="12" y="21"/>
                    <a:pt x="11" y="19"/>
                    <a:pt x="13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8" y="12"/>
                    <a:pt x="19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8" y="15"/>
                    <a:pt x="17" y="17"/>
                  </a:cubicBezTo>
                  <a:cubicBezTo>
                    <a:pt x="15" y="18"/>
                    <a:pt x="16" y="19"/>
                    <a:pt x="16" y="20"/>
                  </a:cubicBezTo>
                  <a:cubicBezTo>
                    <a:pt x="17" y="20"/>
                    <a:pt x="18" y="20"/>
                    <a:pt x="20" y="19"/>
                  </a:cubicBezTo>
                  <a:cubicBezTo>
                    <a:pt x="24" y="17"/>
                    <a:pt x="26" y="18"/>
                    <a:pt x="28" y="19"/>
                  </a:cubicBezTo>
                  <a:cubicBezTo>
                    <a:pt x="29" y="21"/>
                    <a:pt x="30" y="24"/>
                    <a:pt x="28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30"/>
                    <a:pt x="23" y="31"/>
                    <a:pt x="22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8"/>
                    <a:pt x="23" y="27"/>
                    <a:pt x="24" y="26"/>
                  </a:cubicBezTo>
                  <a:cubicBezTo>
                    <a:pt x="25" y="25"/>
                    <a:pt x="26" y="24"/>
                    <a:pt x="25" y="23"/>
                  </a:cubicBezTo>
                  <a:cubicBezTo>
                    <a:pt x="24" y="22"/>
                    <a:pt x="23" y="22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5" name="Freeform 1080"/>
            <p:cNvSpPr>
              <a:spLocks noEditPoints="1"/>
            </p:cNvSpPr>
            <p:nvPr/>
          </p:nvSpPr>
          <p:spPr bwMode="auto">
            <a:xfrm>
              <a:off x="5781675" y="5556250"/>
              <a:ext cx="533400" cy="541338"/>
            </a:xfrm>
            <a:custGeom>
              <a:avLst/>
              <a:gdLst>
                <a:gd name="T0" fmla="*/ 54 w 142"/>
                <a:gd name="T1" fmla="*/ 144 h 144"/>
                <a:gd name="T2" fmla="*/ 142 w 142"/>
                <a:gd name="T3" fmla="*/ 54 h 144"/>
                <a:gd name="T4" fmla="*/ 87 w 142"/>
                <a:gd name="T5" fmla="*/ 0 h 144"/>
                <a:gd name="T6" fmla="*/ 0 w 142"/>
                <a:gd name="T7" fmla="*/ 90 h 144"/>
                <a:gd name="T8" fmla="*/ 54 w 142"/>
                <a:gd name="T9" fmla="*/ 144 h 144"/>
                <a:gd name="T10" fmla="*/ 88 w 142"/>
                <a:gd name="T11" fmla="*/ 18 h 144"/>
                <a:gd name="T12" fmla="*/ 125 w 142"/>
                <a:gd name="T13" fmla="*/ 54 h 144"/>
                <a:gd name="T14" fmla="*/ 96 w 142"/>
                <a:gd name="T15" fmla="*/ 83 h 144"/>
                <a:gd name="T16" fmla="*/ 90 w 142"/>
                <a:gd name="T17" fmla="*/ 52 h 144"/>
                <a:gd name="T18" fmla="*/ 60 w 142"/>
                <a:gd name="T19" fmla="*/ 46 h 144"/>
                <a:gd name="T20" fmla="*/ 88 w 142"/>
                <a:gd name="T21" fmla="*/ 18 h 144"/>
                <a:gd name="T22" fmla="*/ 87 w 142"/>
                <a:gd name="T23" fmla="*/ 55 h 144"/>
                <a:gd name="T24" fmla="*/ 87 w 142"/>
                <a:gd name="T25" fmla="*/ 88 h 144"/>
                <a:gd name="T26" fmla="*/ 54 w 142"/>
                <a:gd name="T27" fmla="*/ 89 h 144"/>
                <a:gd name="T28" fmla="*/ 54 w 142"/>
                <a:gd name="T29" fmla="*/ 56 h 144"/>
                <a:gd name="T30" fmla="*/ 87 w 142"/>
                <a:gd name="T31" fmla="*/ 55 h 144"/>
                <a:gd name="T32" fmla="*/ 17 w 142"/>
                <a:gd name="T33" fmla="*/ 90 h 144"/>
                <a:gd name="T34" fmla="*/ 44 w 142"/>
                <a:gd name="T35" fmla="*/ 62 h 144"/>
                <a:gd name="T36" fmla="*/ 51 w 142"/>
                <a:gd name="T37" fmla="*/ 92 h 144"/>
                <a:gd name="T38" fmla="*/ 82 w 142"/>
                <a:gd name="T39" fmla="*/ 97 h 144"/>
                <a:gd name="T40" fmla="*/ 54 w 142"/>
                <a:gd name="T41" fmla="*/ 126 h 144"/>
                <a:gd name="T42" fmla="*/ 17 w 142"/>
                <a:gd name="T43" fmla="*/ 9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44">
                  <a:moveTo>
                    <a:pt x="54" y="144"/>
                  </a:moveTo>
                  <a:cubicBezTo>
                    <a:pt x="142" y="54"/>
                    <a:pt x="142" y="54"/>
                    <a:pt x="142" y="54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54" y="144"/>
                  </a:lnTo>
                  <a:close/>
                  <a:moveTo>
                    <a:pt x="88" y="18"/>
                  </a:moveTo>
                  <a:cubicBezTo>
                    <a:pt x="125" y="54"/>
                    <a:pt x="125" y="54"/>
                    <a:pt x="125" y="54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101" y="72"/>
                    <a:pt x="99" y="60"/>
                    <a:pt x="90" y="52"/>
                  </a:cubicBezTo>
                  <a:cubicBezTo>
                    <a:pt x="82" y="43"/>
                    <a:pt x="70" y="42"/>
                    <a:pt x="60" y="46"/>
                  </a:cubicBezTo>
                  <a:lnTo>
                    <a:pt x="88" y="18"/>
                  </a:lnTo>
                  <a:close/>
                  <a:moveTo>
                    <a:pt x="87" y="55"/>
                  </a:moveTo>
                  <a:cubicBezTo>
                    <a:pt x="96" y="64"/>
                    <a:pt x="97" y="79"/>
                    <a:pt x="87" y="88"/>
                  </a:cubicBezTo>
                  <a:cubicBezTo>
                    <a:pt x="78" y="98"/>
                    <a:pt x="63" y="98"/>
                    <a:pt x="54" y="89"/>
                  </a:cubicBezTo>
                  <a:cubicBezTo>
                    <a:pt x="45" y="80"/>
                    <a:pt x="45" y="65"/>
                    <a:pt x="54" y="56"/>
                  </a:cubicBezTo>
                  <a:cubicBezTo>
                    <a:pt x="63" y="46"/>
                    <a:pt x="78" y="46"/>
                    <a:pt x="87" y="55"/>
                  </a:cubicBezTo>
                  <a:close/>
                  <a:moveTo>
                    <a:pt x="17" y="90"/>
                  </a:moveTo>
                  <a:cubicBezTo>
                    <a:pt x="44" y="62"/>
                    <a:pt x="44" y="62"/>
                    <a:pt x="44" y="62"/>
                  </a:cubicBezTo>
                  <a:cubicBezTo>
                    <a:pt x="40" y="72"/>
                    <a:pt x="42" y="84"/>
                    <a:pt x="51" y="92"/>
                  </a:cubicBezTo>
                  <a:cubicBezTo>
                    <a:pt x="59" y="101"/>
                    <a:pt x="72" y="102"/>
                    <a:pt x="82" y="97"/>
                  </a:cubicBezTo>
                  <a:cubicBezTo>
                    <a:pt x="54" y="126"/>
                    <a:pt x="54" y="126"/>
                    <a:pt x="54" y="126"/>
                  </a:cubicBezTo>
                  <a:lnTo>
                    <a:pt x="17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6" name="Freeform 1081"/>
            <p:cNvSpPr/>
            <p:nvPr/>
          </p:nvSpPr>
          <p:spPr bwMode="auto">
            <a:xfrm>
              <a:off x="5781675" y="5451475"/>
              <a:ext cx="538163" cy="371475"/>
            </a:xfrm>
            <a:custGeom>
              <a:avLst/>
              <a:gdLst>
                <a:gd name="T0" fmla="*/ 0 w 339"/>
                <a:gd name="T1" fmla="*/ 213 h 234"/>
                <a:gd name="T2" fmla="*/ 24 w 339"/>
                <a:gd name="T3" fmla="*/ 234 h 234"/>
                <a:gd name="T4" fmla="*/ 38 w 339"/>
                <a:gd name="T5" fmla="*/ 220 h 234"/>
                <a:gd name="T6" fmla="*/ 29 w 339"/>
                <a:gd name="T7" fmla="*/ 213 h 234"/>
                <a:gd name="T8" fmla="*/ 209 w 339"/>
                <a:gd name="T9" fmla="*/ 28 h 234"/>
                <a:gd name="T10" fmla="*/ 310 w 339"/>
                <a:gd name="T11" fmla="*/ 128 h 234"/>
                <a:gd name="T12" fmla="*/ 296 w 339"/>
                <a:gd name="T13" fmla="*/ 142 h 234"/>
                <a:gd name="T14" fmla="*/ 310 w 339"/>
                <a:gd name="T15" fmla="*/ 156 h 234"/>
                <a:gd name="T16" fmla="*/ 339 w 339"/>
                <a:gd name="T17" fmla="*/ 128 h 234"/>
                <a:gd name="T18" fmla="*/ 209 w 339"/>
                <a:gd name="T19" fmla="*/ 0 h 234"/>
                <a:gd name="T20" fmla="*/ 0 w 339"/>
                <a:gd name="T21" fmla="*/ 21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9" h="234">
                  <a:moveTo>
                    <a:pt x="0" y="213"/>
                  </a:moveTo>
                  <a:lnTo>
                    <a:pt x="24" y="234"/>
                  </a:lnTo>
                  <a:lnTo>
                    <a:pt x="38" y="220"/>
                  </a:lnTo>
                  <a:lnTo>
                    <a:pt x="29" y="213"/>
                  </a:lnTo>
                  <a:lnTo>
                    <a:pt x="209" y="28"/>
                  </a:lnTo>
                  <a:lnTo>
                    <a:pt x="310" y="128"/>
                  </a:lnTo>
                  <a:lnTo>
                    <a:pt x="296" y="142"/>
                  </a:lnTo>
                  <a:lnTo>
                    <a:pt x="310" y="156"/>
                  </a:lnTo>
                  <a:lnTo>
                    <a:pt x="339" y="128"/>
                  </a:lnTo>
                  <a:lnTo>
                    <a:pt x="209" y="0"/>
                  </a:lnTo>
                  <a:lnTo>
                    <a:pt x="0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9" name="组合 3178"/>
          <p:cNvGrpSpPr>
            <a:grpSpLocks noChangeAspect="1"/>
          </p:cNvGrpSpPr>
          <p:nvPr/>
        </p:nvGrpSpPr>
        <p:grpSpPr>
          <a:xfrm>
            <a:off x="702904" y="5938495"/>
            <a:ext cx="293605" cy="432000"/>
            <a:chOff x="2332038" y="6738938"/>
            <a:chExt cx="360363" cy="5302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7" name="Freeform 1082"/>
            <p:cNvSpPr>
              <a:spLocks noEditPoints="1"/>
            </p:cNvSpPr>
            <p:nvPr/>
          </p:nvSpPr>
          <p:spPr bwMode="auto">
            <a:xfrm>
              <a:off x="2332038" y="6738938"/>
              <a:ext cx="60325" cy="530225"/>
            </a:xfrm>
            <a:custGeom>
              <a:avLst/>
              <a:gdLst>
                <a:gd name="T0" fmla="*/ 8 w 16"/>
                <a:gd name="T1" fmla="*/ 0 h 141"/>
                <a:gd name="T2" fmla="*/ 0 w 16"/>
                <a:gd name="T3" fmla="*/ 10 h 141"/>
                <a:gd name="T4" fmla="*/ 0 w 16"/>
                <a:gd name="T5" fmla="*/ 131 h 141"/>
                <a:gd name="T6" fmla="*/ 8 w 16"/>
                <a:gd name="T7" fmla="*/ 141 h 141"/>
                <a:gd name="T8" fmla="*/ 16 w 16"/>
                <a:gd name="T9" fmla="*/ 131 h 141"/>
                <a:gd name="T10" fmla="*/ 16 w 16"/>
                <a:gd name="T11" fmla="*/ 10 h 141"/>
                <a:gd name="T12" fmla="*/ 8 w 16"/>
                <a:gd name="T13" fmla="*/ 0 h 141"/>
                <a:gd name="T14" fmla="*/ 10 w 16"/>
                <a:gd name="T15" fmla="*/ 137 h 141"/>
                <a:gd name="T16" fmla="*/ 8 w 16"/>
                <a:gd name="T17" fmla="*/ 137 h 141"/>
                <a:gd name="T18" fmla="*/ 3 w 16"/>
                <a:gd name="T19" fmla="*/ 131 h 141"/>
                <a:gd name="T20" fmla="*/ 3 w 16"/>
                <a:gd name="T21" fmla="*/ 10 h 141"/>
                <a:gd name="T22" fmla="*/ 8 w 16"/>
                <a:gd name="T23" fmla="*/ 4 h 141"/>
                <a:gd name="T24" fmla="*/ 10 w 16"/>
                <a:gd name="T25" fmla="*/ 5 h 141"/>
                <a:gd name="T26" fmla="*/ 7 w 16"/>
                <a:gd name="T27" fmla="*/ 10 h 141"/>
                <a:gd name="T28" fmla="*/ 7 w 16"/>
                <a:gd name="T29" fmla="*/ 131 h 141"/>
                <a:gd name="T30" fmla="*/ 10 w 16"/>
                <a:gd name="T31" fmla="*/ 13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41">
                  <a:moveTo>
                    <a:pt x="8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6"/>
                    <a:pt x="4" y="141"/>
                    <a:pt x="8" y="141"/>
                  </a:cubicBezTo>
                  <a:cubicBezTo>
                    <a:pt x="12" y="141"/>
                    <a:pt x="16" y="136"/>
                    <a:pt x="16" y="13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2" y="0"/>
                    <a:pt x="8" y="0"/>
                  </a:cubicBezTo>
                  <a:close/>
                  <a:moveTo>
                    <a:pt x="10" y="137"/>
                  </a:moveTo>
                  <a:cubicBezTo>
                    <a:pt x="9" y="137"/>
                    <a:pt x="9" y="137"/>
                    <a:pt x="8" y="137"/>
                  </a:cubicBezTo>
                  <a:cubicBezTo>
                    <a:pt x="5" y="137"/>
                    <a:pt x="3" y="134"/>
                    <a:pt x="3" y="13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4"/>
                    <a:pt x="8" y="4"/>
                  </a:cubicBezTo>
                  <a:cubicBezTo>
                    <a:pt x="9" y="4"/>
                    <a:pt x="9" y="4"/>
                    <a:pt x="10" y="5"/>
                  </a:cubicBezTo>
                  <a:cubicBezTo>
                    <a:pt x="8" y="6"/>
                    <a:pt x="7" y="8"/>
                    <a:pt x="7" y="10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7" y="133"/>
                    <a:pt x="8" y="136"/>
                    <a:pt x="10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8" name="Freeform 1083"/>
            <p:cNvSpPr/>
            <p:nvPr/>
          </p:nvSpPr>
          <p:spPr bwMode="auto">
            <a:xfrm>
              <a:off x="2411413" y="6762750"/>
              <a:ext cx="280988" cy="217488"/>
            </a:xfrm>
            <a:custGeom>
              <a:avLst/>
              <a:gdLst>
                <a:gd name="T0" fmla="*/ 0 w 177"/>
                <a:gd name="T1" fmla="*/ 0 h 137"/>
                <a:gd name="T2" fmla="*/ 0 w 177"/>
                <a:gd name="T3" fmla="*/ 137 h 137"/>
                <a:gd name="T4" fmla="*/ 177 w 177"/>
                <a:gd name="T5" fmla="*/ 68 h 137"/>
                <a:gd name="T6" fmla="*/ 0 w 177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37">
                  <a:moveTo>
                    <a:pt x="0" y="0"/>
                  </a:moveTo>
                  <a:lnTo>
                    <a:pt x="0" y="137"/>
                  </a:lnTo>
                  <a:lnTo>
                    <a:pt x="177" y="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6" name="组合 3175"/>
          <p:cNvGrpSpPr>
            <a:grpSpLocks noChangeAspect="1"/>
          </p:cNvGrpSpPr>
          <p:nvPr/>
        </p:nvGrpSpPr>
        <p:grpSpPr>
          <a:xfrm>
            <a:off x="3608159" y="3174958"/>
            <a:ext cx="324979" cy="432000"/>
            <a:chOff x="4670425" y="5522913"/>
            <a:chExt cx="395288" cy="5254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2" name="Freeform 1085"/>
            <p:cNvSpPr>
              <a:spLocks noEditPoints="1"/>
            </p:cNvSpPr>
            <p:nvPr/>
          </p:nvSpPr>
          <p:spPr bwMode="auto">
            <a:xfrm>
              <a:off x="4705350" y="5522913"/>
              <a:ext cx="360363" cy="360363"/>
            </a:xfrm>
            <a:custGeom>
              <a:avLst/>
              <a:gdLst>
                <a:gd name="T0" fmla="*/ 69 w 96"/>
                <a:gd name="T1" fmla="*/ 12 h 96"/>
                <a:gd name="T2" fmla="*/ 11 w 96"/>
                <a:gd name="T3" fmla="*/ 27 h 96"/>
                <a:gd name="T4" fmla="*/ 27 w 96"/>
                <a:gd name="T5" fmla="*/ 85 h 96"/>
                <a:gd name="T6" fmla="*/ 85 w 96"/>
                <a:gd name="T7" fmla="*/ 69 h 96"/>
                <a:gd name="T8" fmla="*/ 69 w 96"/>
                <a:gd name="T9" fmla="*/ 12 h 96"/>
                <a:gd name="T10" fmla="*/ 32 w 96"/>
                <a:gd name="T11" fmla="*/ 77 h 96"/>
                <a:gd name="T12" fmla="*/ 20 w 96"/>
                <a:gd name="T13" fmla="*/ 32 h 96"/>
                <a:gd name="T14" fmla="*/ 64 w 96"/>
                <a:gd name="T15" fmla="*/ 20 h 96"/>
                <a:gd name="T16" fmla="*/ 76 w 96"/>
                <a:gd name="T17" fmla="*/ 64 h 96"/>
                <a:gd name="T18" fmla="*/ 32 w 96"/>
                <a:gd name="T19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69" y="12"/>
                  </a:moveTo>
                  <a:cubicBezTo>
                    <a:pt x="49" y="0"/>
                    <a:pt x="23" y="7"/>
                    <a:pt x="11" y="27"/>
                  </a:cubicBezTo>
                  <a:cubicBezTo>
                    <a:pt x="0" y="48"/>
                    <a:pt x="7" y="73"/>
                    <a:pt x="27" y="85"/>
                  </a:cubicBezTo>
                  <a:cubicBezTo>
                    <a:pt x="47" y="96"/>
                    <a:pt x="73" y="89"/>
                    <a:pt x="85" y="69"/>
                  </a:cubicBezTo>
                  <a:cubicBezTo>
                    <a:pt x="96" y="49"/>
                    <a:pt x="89" y="23"/>
                    <a:pt x="69" y="12"/>
                  </a:cubicBezTo>
                  <a:close/>
                  <a:moveTo>
                    <a:pt x="32" y="77"/>
                  </a:moveTo>
                  <a:cubicBezTo>
                    <a:pt x="16" y="68"/>
                    <a:pt x="11" y="48"/>
                    <a:pt x="20" y="32"/>
                  </a:cubicBezTo>
                  <a:cubicBezTo>
                    <a:pt x="29" y="17"/>
                    <a:pt x="49" y="11"/>
                    <a:pt x="64" y="20"/>
                  </a:cubicBezTo>
                  <a:cubicBezTo>
                    <a:pt x="80" y="29"/>
                    <a:pt x="85" y="49"/>
                    <a:pt x="76" y="64"/>
                  </a:cubicBezTo>
                  <a:cubicBezTo>
                    <a:pt x="67" y="80"/>
                    <a:pt x="47" y="85"/>
                    <a:pt x="3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3" name="Freeform 1086"/>
            <p:cNvSpPr/>
            <p:nvPr/>
          </p:nvSpPr>
          <p:spPr bwMode="auto">
            <a:xfrm>
              <a:off x="4670425" y="5838825"/>
              <a:ext cx="161925" cy="209550"/>
            </a:xfrm>
            <a:custGeom>
              <a:avLst/>
              <a:gdLst>
                <a:gd name="T0" fmla="*/ 36 w 43"/>
                <a:gd name="T1" fmla="*/ 3 h 56"/>
                <a:gd name="T2" fmla="*/ 23 w 43"/>
                <a:gd name="T3" fmla="*/ 5 h 56"/>
                <a:gd name="T4" fmla="*/ 2 w 43"/>
                <a:gd name="T5" fmla="*/ 42 h 56"/>
                <a:gd name="T6" fmla="*/ 7 w 43"/>
                <a:gd name="T7" fmla="*/ 54 h 56"/>
                <a:gd name="T8" fmla="*/ 20 w 43"/>
                <a:gd name="T9" fmla="*/ 52 h 56"/>
                <a:gd name="T10" fmla="*/ 41 w 43"/>
                <a:gd name="T11" fmla="*/ 15 h 56"/>
                <a:gd name="T12" fmla="*/ 36 w 43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6">
                  <a:moveTo>
                    <a:pt x="36" y="3"/>
                  </a:moveTo>
                  <a:cubicBezTo>
                    <a:pt x="31" y="0"/>
                    <a:pt x="25" y="1"/>
                    <a:pt x="23" y="5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5"/>
                    <a:pt x="2" y="51"/>
                    <a:pt x="7" y="54"/>
                  </a:cubicBezTo>
                  <a:cubicBezTo>
                    <a:pt x="12" y="56"/>
                    <a:pt x="18" y="56"/>
                    <a:pt x="20" y="52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3" y="11"/>
                    <a:pt x="41" y="6"/>
                    <a:pt x="3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3" name="组合 3172"/>
          <p:cNvGrpSpPr>
            <a:grpSpLocks noChangeAspect="1"/>
          </p:cNvGrpSpPr>
          <p:nvPr/>
        </p:nvGrpSpPr>
        <p:grpSpPr>
          <a:xfrm>
            <a:off x="10149029" y="4069680"/>
            <a:ext cx="435892" cy="432000"/>
            <a:chOff x="8185150" y="5530850"/>
            <a:chExt cx="533401" cy="5286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4" name="Freeform 1087"/>
            <p:cNvSpPr/>
            <p:nvPr/>
          </p:nvSpPr>
          <p:spPr bwMode="auto">
            <a:xfrm>
              <a:off x="8564563" y="5530850"/>
              <a:ext cx="153988" cy="153988"/>
            </a:xfrm>
            <a:custGeom>
              <a:avLst/>
              <a:gdLst>
                <a:gd name="T0" fmla="*/ 32 w 41"/>
                <a:gd name="T1" fmla="*/ 9 h 41"/>
                <a:gd name="T2" fmla="*/ 1 w 41"/>
                <a:gd name="T3" fmla="*/ 8 h 41"/>
                <a:gd name="T4" fmla="*/ 0 w 41"/>
                <a:gd name="T5" fmla="*/ 9 h 41"/>
                <a:gd name="T6" fmla="*/ 32 w 41"/>
                <a:gd name="T7" fmla="*/ 41 h 41"/>
                <a:gd name="T8" fmla="*/ 33 w 41"/>
                <a:gd name="T9" fmla="*/ 40 h 41"/>
                <a:gd name="T10" fmla="*/ 32 w 41"/>
                <a:gd name="T11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32" y="9"/>
                  </a:moveTo>
                  <a:cubicBezTo>
                    <a:pt x="23" y="0"/>
                    <a:pt x="9" y="0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0"/>
                    <a:pt x="33" y="40"/>
                  </a:cubicBezTo>
                  <a:cubicBezTo>
                    <a:pt x="41" y="32"/>
                    <a:pt x="40" y="18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5" name="Freeform 1088"/>
            <p:cNvSpPr/>
            <p:nvPr/>
          </p:nvSpPr>
          <p:spPr bwMode="auto">
            <a:xfrm>
              <a:off x="8531225" y="5572125"/>
              <a:ext cx="149225" cy="146050"/>
            </a:xfrm>
            <a:custGeom>
              <a:avLst/>
              <a:gdLst>
                <a:gd name="T0" fmla="*/ 0 w 94"/>
                <a:gd name="T1" fmla="*/ 14 h 92"/>
                <a:gd name="T2" fmla="*/ 78 w 94"/>
                <a:gd name="T3" fmla="*/ 92 h 92"/>
                <a:gd name="T4" fmla="*/ 94 w 94"/>
                <a:gd name="T5" fmla="*/ 75 h 92"/>
                <a:gd name="T6" fmla="*/ 16 w 94"/>
                <a:gd name="T7" fmla="*/ 0 h 92"/>
                <a:gd name="T8" fmla="*/ 0 w 94"/>
                <a:gd name="T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2">
                  <a:moveTo>
                    <a:pt x="0" y="14"/>
                  </a:moveTo>
                  <a:lnTo>
                    <a:pt x="78" y="92"/>
                  </a:lnTo>
                  <a:lnTo>
                    <a:pt x="94" y="75"/>
                  </a:lnTo>
                  <a:lnTo>
                    <a:pt x="16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6" name="Freeform 1089"/>
            <p:cNvSpPr/>
            <p:nvPr/>
          </p:nvSpPr>
          <p:spPr bwMode="auto">
            <a:xfrm>
              <a:off x="8185150" y="5894388"/>
              <a:ext cx="169863" cy="165100"/>
            </a:xfrm>
            <a:custGeom>
              <a:avLst/>
              <a:gdLst>
                <a:gd name="T0" fmla="*/ 107 w 107"/>
                <a:gd name="T1" fmla="*/ 78 h 104"/>
                <a:gd name="T2" fmla="*/ 29 w 107"/>
                <a:gd name="T3" fmla="*/ 0 h 104"/>
                <a:gd name="T4" fmla="*/ 0 w 107"/>
                <a:gd name="T5" fmla="*/ 104 h 104"/>
                <a:gd name="T6" fmla="*/ 107 w 107"/>
                <a:gd name="T7" fmla="*/ 7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04">
                  <a:moveTo>
                    <a:pt x="107" y="78"/>
                  </a:moveTo>
                  <a:lnTo>
                    <a:pt x="29" y="0"/>
                  </a:lnTo>
                  <a:lnTo>
                    <a:pt x="0" y="104"/>
                  </a:lnTo>
                  <a:lnTo>
                    <a:pt x="10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7" name="Freeform 1090"/>
            <p:cNvSpPr>
              <a:spLocks noEditPoints="1"/>
            </p:cNvSpPr>
            <p:nvPr/>
          </p:nvSpPr>
          <p:spPr bwMode="auto">
            <a:xfrm>
              <a:off x="8242300" y="5597525"/>
              <a:ext cx="404813" cy="409575"/>
            </a:xfrm>
            <a:custGeom>
              <a:avLst/>
              <a:gdLst>
                <a:gd name="T0" fmla="*/ 0 w 108"/>
                <a:gd name="T1" fmla="*/ 77 h 109"/>
                <a:gd name="T2" fmla="*/ 31 w 108"/>
                <a:gd name="T3" fmla="*/ 109 h 109"/>
                <a:gd name="T4" fmla="*/ 108 w 108"/>
                <a:gd name="T5" fmla="*/ 32 h 109"/>
                <a:gd name="T6" fmla="*/ 76 w 108"/>
                <a:gd name="T7" fmla="*/ 0 h 109"/>
                <a:gd name="T8" fmla="*/ 0 w 108"/>
                <a:gd name="T9" fmla="*/ 77 h 109"/>
                <a:gd name="T10" fmla="*/ 26 w 108"/>
                <a:gd name="T11" fmla="*/ 58 h 109"/>
                <a:gd name="T12" fmla="*/ 65 w 108"/>
                <a:gd name="T13" fmla="*/ 19 h 109"/>
                <a:gd name="T14" fmla="*/ 70 w 108"/>
                <a:gd name="T15" fmla="*/ 18 h 109"/>
                <a:gd name="T16" fmla="*/ 70 w 108"/>
                <a:gd name="T17" fmla="*/ 23 h 109"/>
                <a:gd name="T18" fmla="*/ 30 w 108"/>
                <a:gd name="T19" fmla="*/ 63 h 109"/>
                <a:gd name="T20" fmla="*/ 25 w 108"/>
                <a:gd name="T21" fmla="*/ 63 h 109"/>
                <a:gd name="T22" fmla="*/ 26 w 108"/>
                <a:gd name="T23" fmla="*/ 58 h 109"/>
                <a:gd name="T24" fmla="*/ 90 w 108"/>
                <a:gd name="T25" fmla="*/ 43 h 109"/>
                <a:gd name="T26" fmla="*/ 51 w 108"/>
                <a:gd name="T27" fmla="*/ 82 h 109"/>
                <a:gd name="T28" fmla="*/ 46 w 108"/>
                <a:gd name="T29" fmla="*/ 83 h 109"/>
                <a:gd name="T30" fmla="*/ 46 w 108"/>
                <a:gd name="T31" fmla="*/ 78 h 109"/>
                <a:gd name="T32" fmla="*/ 86 w 108"/>
                <a:gd name="T33" fmla="*/ 38 h 109"/>
                <a:gd name="T34" fmla="*/ 91 w 108"/>
                <a:gd name="T35" fmla="*/ 38 h 109"/>
                <a:gd name="T36" fmla="*/ 90 w 108"/>
                <a:gd name="T37" fmla="*/ 43 h 109"/>
                <a:gd name="T38" fmla="*/ 87 w 108"/>
                <a:gd name="T39" fmla="*/ 21 h 109"/>
                <a:gd name="T40" fmla="*/ 88 w 108"/>
                <a:gd name="T41" fmla="*/ 29 h 109"/>
                <a:gd name="T42" fmla="*/ 30 w 108"/>
                <a:gd name="T43" fmla="*/ 86 h 109"/>
                <a:gd name="T44" fmla="*/ 22 w 108"/>
                <a:gd name="T45" fmla="*/ 86 h 109"/>
                <a:gd name="T46" fmla="*/ 22 w 108"/>
                <a:gd name="T47" fmla="*/ 78 h 109"/>
                <a:gd name="T48" fmla="*/ 80 w 108"/>
                <a:gd name="T49" fmla="*/ 20 h 109"/>
                <a:gd name="T50" fmla="*/ 87 w 108"/>
                <a:gd name="T51" fmla="*/ 2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109">
                  <a:moveTo>
                    <a:pt x="0" y="77"/>
                  </a:moveTo>
                  <a:cubicBezTo>
                    <a:pt x="31" y="109"/>
                    <a:pt x="31" y="109"/>
                    <a:pt x="31" y="109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0" y="77"/>
                  </a:lnTo>
                  <a:close/>
                  <a:moveTo>
                    <a:pt x="26" y="58"/>
                  </a:moveTo>
                  <a:cubicBezTo>
                    <a:pt x="65" y="19"/>
                    <a:pt x="65" y="19"/>
                    <a:pt x="65" y="19"/>
                  </a:cubicBezTo>
                  <a:cubicBezTo>
                    <a:pt x="67" y="17"/>
                    <a:pt x="69" y="17"/>
                    <a:pt x="70" y="18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29" y="64"/>
                    <a:pt x="26" y="65"/>
                    <a:pt x="25" y="63"/>
                  </a:cubicBezTo>
                  <a:cubicBezTo>
                    <a:pt x="24" y="62"/>
                    <a:pt x="24" y="60"/>
                    <a:pt x="26" y="58"/>
                  </a:cubicBezTo>
                  <a:close/>
                  <a:moveTo>
                    <a:pt x="90" y="43"/>
                  </a:moveTo>
                  <a:cubicBezTo>
                    <a:pt x="51" y="82"/>
                    <a:pt x="51" y="82"/>
                    <a:pt x="51" y="82"/>
                  </a:cubicBezTo>
                  <a:cubicBezTo>
                    <a:pt x="49" y="84"/>
                    <a:pt x="47" y="84"/>
                    <a:pt x="46" y="83"/>
                  </a:cubicBezTo>
                  <a:cubicBezTo>
                    <a:pt x="45" y="82"/>
                    <a:pt x="45" y="79"/>
                    <a:pt x="46" y="78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7" y="37"/>
                    <a:pt x="89" y="37"/>
                    <a:pt x="91" y="38"/>
                  </a:cubicBezTo>
                  <a:cubicBezTo>
                    <a:pt x="92" y="39"/>
                    <a:pt x="92" y="41"/>
                    <a:pt x="90" y="43"/>
                  </a:cubicBezTo>
                  <a:close/>
                  <a:moveTo>
                    <a:pt x="87" y="21"/>
                  </a:moveTo>
                  <a:cubicBezTo>
                    <a:pt x="90" y="23"/>
                    <a:pt x="90" y="26"/>
                    <a:pt x="88" y="29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8"/>
                    <a:pt x="25" y="88"/>
                    <a:pt x="22" y="86"/>
                  </a:cubicBezTo>
                  <a:cubicBezTo>
                    <a:pt x="20" y="84"/>
                    <a:pt x="20" y="80"/>
                    <a:pt x="22" y="78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2" y="18"/>
                    <a:pt x="85" y="18"/>
                    <a:pt x="8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7" name="组合 3176"/>
          <p:cNvGrpSpPr>
            <a:grpSpLocks noChangeAspect="1"/>
          </p:cNvGrpSpPr>
          <p:nvPr/>
        </p:nvGrpSpPr>
        <p:grpSpPr>
          <a:xfrm>
            <a:off x="1490982" y="5012638"/>
            <a:ext cx="432000" cy="336858"/>
            <a:chOff x="3409950" y="5613400"/>
            <a:chExt cx="533400" cy="4159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8" name="Freeform 1091"/>
            <p:cNvSpPr>
              <a:spLocks noEditPoints="1"/>
            </p:cNvSpPr>
            <p:nvPr/>
          </p:nvSpPr>
          <p:spPr bwMode="auto">
            <a:xfrm>
              <a:off x="3409950" y="5613400"/>
              <a:ext cx="533400" cy="415925"/>
            </a:xfrm>
            <a:custGeom>
              <a:avLst/>
              <a:gdLst>
                <a:gd name="T0" fmla="*/ 113 w 142"/>
                <a:gd name="T1" fmla="*/ 0 h 111"/>
                <a:gd name="T2" fmla="*/ 29 w 142"/>
                <a:gd name="T3" fmla="*/ 0 h 111"/>
                <a:gd name="T4" fmla="*/ 0 w 142"/>
                <a:gd name="T5" fmla="*/ 29 h 111"/>
                <a:gd name="T6" fmla="*/ 0 w 142"/>
                <a:gd name="T7" fmla="*/ 59 h 111"/>
                <a:gd name="T8" fmla="*/ 0 w 142"/>
                <a:gd name="T9" fmla="*/ 98 h 111"/>
                <a:gd name="T10" fmla="*/ 25 w 142"/>
                <a:gd name="T11" fmla="*/ 101 h 111"/>
                <a:gd name="T12" fmla="*/ 41 w 142"/>
                <a:gd name="T13" fmla="*/ 88 h 111"/>
                <a:gd name="T14" fmla="*/ 113 w 142"/>
                <a:gd name="T15" fmla="*/ 88 h 111"/>
                <a:gd name="T16" fmla="*/ 142 w 142"/>
                <a:gd name="T17" fmla="*/ 59 h 111"/>
                <a:gd name="T18" fmla="*/ 142 w 142"/>
                <a:gd name="T19" fmla="*/ 29 h 111"/>
                <a:gd name="T20" fmla="*/ 113 w 142"/>
                <a:gd name="T21" fmla="*/ 0 h 111"/>
                <a:gd name="T22" fmla="*/ 128 w 142"/>
                <a:gd name="T23" fmla="*/ 59 h 111"/>
                <a:gd name="T24" fmla="*/ 113 w 142"/>
                <a:gd name="T25" fmla="*/ 74 h 111"/>
                <a:gd name="T26" fmla="*/ 37 w 142"/>
                <a:gd name="T27" fmla="*/ 74 h 111"/>
                <a:gd name="T28" fmla="*/ 16 w 142"/>
                <a:gd name="T29" fmla="*/ 90 h 111"/>
                <a:gd name="T30" fmla="*/ 14 w 142"/>
                <a:gd name="T31" fmla="*/ 91 h 111"/>
                <a:gd name="T32" fmla="*/ 14 w 142"/>
                <a:gd name="T33" fmla="*/ 59 h 111"/>
                <a:gd name="T34" fmla="*/ 14 w 142"/>
                <a:gd name="T35" fmla="*/ 29 h 111"/>
                <a:gd name="T36" fmla="*/ 29 w 142"/>
                <a:gd name="T37" fmla="*/ 14 h 111"/>
                <a:gd name="T38" fmla="*/ 113 w 142"/>
                <a:gd name="T39" fmla="*/ 14 h 111"/>
                <a:gd name="T40" fmla="*/ 128 w 142"/>
                <a:gd name="T41" fmla="*/ 29 h 111"/>
                <a:gd name="T42" fmla="*/ 128 w 142"/>
                <a:gd name="T43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11">
                  <a:moveTo>
                    <a:pt x="1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98"/>
                    <a:pt x="0" y="98"/>
                  </a:cubicBezTo>
                  <a:cubicBezTo>
                    <a:pt x="0" y="110"/>
                    <a:pt x="11" y="111"/>
                    <a:pt x="25" y="101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113" y="88"/>
                    <a:pt x="113" y="88"/>
                    <a:pt x="113" y="88"/>
                  </a:cubicBezTo>
                  <a:cubicBezTo>
                    <a:pt x="129" y="88"/>
                    <a:pt x="142" y="75"/>
                    <a:pt x="142" y="59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13"/>
                    <a:pt x="129" y="0"/>
                    <a:pt x="113" y="0"/>
                  </a:cubicBezTo>
                  <a:close/>
                  <a:moveTo>
                    <a:pt x="128" y="59"/>
                  </a:moveTo>
                  <a:cubicBezTo>
                    <a:pt x="128" y="67"/>
                    <a:pt x="121" y="74"/>
                    <a:pt x="113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5" y="90"/>
                    <a:pt x="15" y="91"/>
                    <a:pt x="14" y="91"/>
                  </a:cubicBezTo>
                  <a:cubicBezTo>
                    <a:pt x="14" y="77"/>
                    <a:pt x="14" y="60"/>
                    <a:pt x="14" y="5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0"/>
                    <a:pt x="20" y="14"/>
                    <a:pt x="29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21" y="14"/>
                    <a:pt x="128" y="20"/>
                    <a:pt x="128" y="29"/>
                  </a:cubicBezTo>
                  <a:lnTo>
                    <a:pt x="12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9" name="Rectangle 1092"/>
            <p:cNvSpPr>
              <a:spLocks noChangeArrowheads="1"/>
            </p:cNvSpPr>
            <p:nvPr/>
          </p:nvSpPr>
          <p:spPr bwMode="auto">
            <a:xfrm>
              <a:off x="3517900" y="5691188"/>
              <a:ext cx="3159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0" name="Rectangle 1093"/>
            <p:cNvSpPr>
              <a:spLocks noChangeArrowheads="1"/>
            </p:cNvSpPr>
            <p:nvPr/>
          </p:nvSpPr>
          <p:spPr bwMode="auto">
            <a:xfrm>
              <a:off x="3517900" y="5762625"/>
              <a:ext cx="3159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1" name="Rectangle 1094"/>
            <p:cNvSpPr>
              <a:spLocks noChangeArrowheads="1"/>
            </p:cNvSpPr>
            <p:nvPr/>
          </p:nvSpPr>
          <p:spPr bwMode="auto">
            <a:xfrm>
              <a:off x="3517900" y="5830888"/>
              <a:ext cx="315913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4" name="组合 3173"/>
          <p:cNvGrpSpPr>
            <a:grpSpLocks noChangeAspect="1"/>
          </p:cNvGrpSpPr>
          <p:nvPr/>
        </p:nvGrpSpPr>
        <p:grpSpPr>
          <a:xfrm>
            <a:off x="8152005" y="4132012"/>
            <a:ext cx="432000" cy="307337"/>
            <a:chOff x="6994525" y="5630863"/>
            <a:chExt cx="555625" cy="3952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42" name="Freeform 1095"/>
            <p:cNvSpPr>
              <a:spLocks noEditPoints="1"/>
            </p:cNvSpPr>
            <p:nvPr/>
          </p:nvSpPr>
          <p:spPr bwMode="auto">
            <a:xfrm>
              <a:off x="6994525" y="5630863"/>
              <a:ext cx="420688" cy="395288"/>
            </a:xfrm>
            <a:custGeom>
              <a:avLst/>
              <a:gdLst>
                <a:gd name="T0" fmla="*/ 0 w 112"/>
                <a:gd name="T1" fmla="*/ 81 h 105"/>
                <a:gd name="T2" fmla="*/ 19 w 112"/>
                <a:gd name="T3" fmla="*/ 105 h 105"/>
                <a:gd name="T4" fmla="*/ 93 w 112"/>
                <a:gd name="T5" fmla="*/ 105 h 105"/>
                <a:gd name="T6" fmla="*/ 112 w 112"/>
                <a:gd name="T7" fmla="*/ 81 h 105"/>
                <a:gd name="T8" fmla="*/ 112 w 112"/>
                <a:gd name="T9" fmla="*/ 0 h 105"/>
                <a:gd name="T10" fmla="*/ 0 w 112"/>
                <a:gd name="T11" fmla="*/ 0 h 105"/>
                <a:gd name="T12" fmla="*/ 0 w 112"/>
                <a:gd name="T13" fmla="*/ 81 h 105"/>
                <a:gd name="T14" fmla="*/ 8 w 112"/>
                <a:gd name="T15" fmla="*/ 8 h 105"/>
                <a:gd name="T16" fmla="*/ 104 w 112"/>
                <a:gd name="T17" fmla="*/ 8 h 105"/>
                <a:gd name="T18" fmla="*/ 104 w 112"/>
                <a:gd name="T19" fmla="*/ 81 h 105"/>
                <a:gd name="T20" fmla="*/ 93 w 112"/>
                <a:gd name="T21" fmla="*/ 97 h 105"/>
                <a:gd name="T22" fmla="*/ 19 w 112"/>
                <a:gd name="T23" fmla="*/ 97 h 105"/>
                <a:gd name="T24" fmla="*/ 8 w 112"/>
                <a:gd name="T25" fmla="*/ 81 h 105"/>
                <a:gd name="T26" fmla="*/ 8 w 112"/>
                <a:gd name="T2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5">
                  <a:moveTo>
                    <a:pt x="0" y="81"/>
                  </a:moveTo>
                  <a:cubicBezTo>
                    <a:pt x="0" y="94"/>
                    <a:pt x="8" y="105"/>
                    <a:pt x="19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104" y="105"/>
                    <a:pt x="112" y="94"/>
                    <a:pt x="112" y="8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1"/>
                  </a:lnTo>
                  <a:close/>
                  <a:moveTo>
                    <a:pt x="8" y="8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4" y="90"/>
                    <a:pt x="99" y="97"/>
                    <a:pt x="93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3" y="97"/>
                    <a:pt x="8" y="90"/>
                    <a:pt x="8" y="81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3" name="Rectangle 1096"/>
            <p:cNvSpPr>
              <a:spLocks noChangeArrowheads="1"/>
            </p:cNvSpPr>
            <p:nvPr/>
          </p:nvSpPr>
          <p:spPr bwMode="auto">
            <a:xfrm>
              <a:off x="7081838" y="5811838"/>
              <a:ext cx="25558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31" name="Rectangle 1097"/>
            <p:cNvSpPr>
              <a:spLocks noChangeArrowheads="1"/>
            </p:cNvSpPr>
            <p:nvPr/>
          </p:nvSpPr>
          <p:spPr bwMode="auto">
            <a:xfrm>
              <a:off x="7081838" y="5872163"/>
              <a:ext cx="2555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35" name="Rectangle 1098"/>
            <p:cNvSpPr>
              <a:spLocks noChangeArrowheads="1"/>
            </p:cNvSpPr>
            <p:nvPr/>
          </p:nvSpPr>
          <p:spPr bwMode="auto">
            <a:xfrm>
              <a:off x="7081838" y="5932488"/>
              <a:ext cx="2555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37" name="Freeform 1099"/>
            <p:cNvSpPr/>
            <p:nvPr/>
          </p:nvSpPr>
          <p:spPr bwMode="auto">
            <a:xfrm>
              <a:off x="7426325" y="5635625"/>
              <a:ext cx="123825" cy="338138"/>
            </a:xfrm>
            <a:custGeom>
              <a:avLst/>
              <a:gdLst>
                <a:gd name="T0" fmla="*/ 7 w 33"/>
                <a:gd name="T1" fmla="*/ 0 h 90"/>
                <a:gd name="T2" fmla="*/ 0 w 33"/>
                <a:gd name="T3" fmla="*/ 0 h 90"/>
                <a:gd name="T4" fmla="*/ 0 w 33"/>
                <a:gd name="T5" fmla="*/ 8 h 90"/>
                <a:gd name="T6" fmla="*/ 7 w 33"/>
                <a:gd name="T7" fmla="*/ 8 h 90"/>
                <a:gd name="T8" fmla="*/ 25 w 33"/>
                <a:gd name="T9" fmla="*/ 26 h 90"/>
                <a:gd name="T10" fmla="*/ 25 w 33"/>
                <a:gd name="T11" fmla="*/ 82 h 90"/>
                <a:gd name="T12" fmla="*/ 0 w 33"/>
                <a:gd name="T13" fmla="*/ 82 h 90"/>
                <a:gd name="T14" fmla="*/ 0 w 33"/>
                <a:gd name="T15" fmla="*/ 90 h 90"/>
                <a:gd name="T16" fmla="*/ 33 w 33"/>
                <a:gd name="T17" fmla="*/ 90 h 90"/>
                <a:gd name="T18" fmla="*/ 33 w 33"/>
                <a:gd name="T19" fmla="*/ 26 h 90"/>
                <a:gd name="T20" fmla="*/ 7 w 33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90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7" y="8"/>
                    <a:pt x="25" y="16"/>
                    <a:pt x="25" y="26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2"/>
                    <a:pt x="2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41" name="Rectangle 1100"/>
            <p:cNvSpPr>
              <a:spLocks noChangeArrowheads="1"/>
            </p:cNvSpPr>
            <p:nvPr/>
          </p:nvSpPr>
          <p:spPr bwMode="auto">
            <a:xfrm>
              <a:off x="7437438" y="5721350"/>
              <a:ext cx="603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45" name="Rectangle 1101"/>
            <p:cNvSpPr>
              <a:spLocks noChangeArrowheads="1"/>
            </p:cNvSpPr>
            <p:nvPr/>
          </p:nvSpPr>
          <p:spPr bwMode="auto">
            <a:xfrm>
              <a:off x="7437438" y="5773738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49" name="Rectangle 1102"/>
            <p:cNvSpPr>
              <a:spLocks noChangeArrowheads="1"/>
            </p:cNvSpPr>
            <p:nvPr/>
          </p:nvSpPr>
          <p:spPr bwMode="auto">
            <a:xfrm>
              <a:off x="7437438" y="5826125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57" name="Rectangle 1103"/>
            <p:cNvSpPr>
              <a:spLocks noChangeArrowheads="1"/>
            </p:cNvSpPr>
            <p:nvPr/>
          </p:nvSpPr>
          <p:spPr bwMode="auto">
            <a:xfrm>
              <a:off x="7437438" y="5883275"/>
              <a:ext cx="603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62" name="Rectangle 1104"/>
            <p:cNvSpPr>
              <a:spLocks noChangeArrowheads="1"/>
            </p:cNvSpPr>
            <p:nvPr/>
          </p:nvSpPr>
          <p:spPr bwMode="auto">
            <a:xfrm>
              <a:off x="7077075" y="5695950"/>
              <a:ext cx="2555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72" name="Rectangle 1105"/>
            <p:cNvSpPr>
              <a:spLocks noChangeArrowheads="1"/>
            </p:cNvSpPr>
            <p:nvPr/>
          </p:nvSpPr>
          <p:spPr bwMode="auto">
            <a:xfrm>
              <a:off x="7077075" y="5751513"/>
              <a:ext cx="25558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6" name="组合 3165"/>
          <p:cNvGrpSpPr>
            <a:grpSpLocks noChangeAspect="1"/>
          </p:cNvGrpSpPr>
          <p:nvPr/>
        </p:nvGrpSpPr>
        <p:grpSpPr>
          <a:xfrm>
            <a:off x="1486604" y="4069680"/>
            <a:ext cx="440756" cy="432000"/>
            <a:chOff x="3409950" y="4384675"/>
            <a:chExt cx="479425" cy="4699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75" name="Freeform 1106"/>
            <p:cNvSpPr>
              <a:spLocks noEditPoints="1"/>
            </p:cNvSpPr>
            <p:nvPr/>
          </p:nvSpPr>
          <p:spPr bwMode="auto">
            <a:xfrm>
              <a:off x="3409950" y="4384675"/>
              <a:ext cx="479425" cy="469900"/>
            </a:xfrm>
            <a:custGeom>
              <a:avLst/>
              <a:gdLst>
                <a:gd name="T0" fmla="*/ 118 w 128"/>
                <a:gd name="T1" fmla="*/ 51 h 125"/>
                <a:gd name="T2" fmla="*/ 110 w 128"/>
                <a:gd name="T3" fmla="*/ 32 h 125"/>
                <a:gd name="T4" fmla="*/ 117 w 128"/>
                <a:gd name="T5" fmla="*/ 25 h 125"/>
                <a:gd name="T6" fmla="*/ 101 w 128"/>
                <a:gd name="T7" fmla="*/ 9 h 125"/>
                <a:gd name="T8" fmla="*/ 94 w 128"/>
                <a:gd name="T9" fmla="*/ 16 h 125"/>
                <a:gd name="T10" fmla="*/ 75 w 128"/>
                <a:gd name="T11" fmla="*/ 9 h 125"/>
                <a:gd name="T12" fmla="*/ 75 w 128"/>
                <a:gd name="T13" fmla="*/ 0 h 125"/>
                <a:gd name="T14" fmla="*/ 52 w 128"/>
                <a:gd name="T15" fmla="*/ 0 h 125"/>
                <a:gd name="T16" fmla="*/ 52 w 128"/>
                <a:gd name="T17" fmla="*/ 9 h 125"/>
                <a:gd name="T18" fmla="*/ 34 w 128"/>
                <a:gd name="T19" fmla="*/ 17 h 125"/>
                <a:gd name="T20" fmla="*/ 26 w 128"/>
                <a:gd name="T21" fmla="*/ 9 h 125"/>
                <a:gd name="T22" fmla="*/ 10 w 128"/>
                <a:gd name="T23" fmla="*/ 25 h 125"/>
                <a:gd name="T24" fmla="*/ 18 w 128"/>
                <a:gd name="T25" fmla="*/ 33 h 125"/>
                <a:gd name="T26" fmla="*/ 10 w 128"/>
                <a:gd name="T27" fmla="*/ 51 h 125"/>
                <a:gd name="T28" fmla="*/ 0 w 128"/>
                <a:gd name="T29" fmla="*/ 51 h 125"/>
                <a:gd name="T30" fmla="*/ 0 w 128"/>
                <a:gd name="T31" fmla="*/ 74 h 125"/>
                <a:gd name="T32" fmla="*/ 10 w 128"/>
                <a:gd name="T33" fmla="*/ 74 h 125"/>
                <a:gd name="T34" fmla="*/ 18 w 128"/>
                <a:gd name="T35" fmla="*/ 92 h 125"/>
                <a:gd name="T36" fmla="*/ 11 w 128"/>
                <a:gd name="T37" fmla="*/ 100 h 125"/>
                <a:gd name="T38" fmla="*/ 27 w 128"/>
                <a:gd name="T39" fmla="*/ 116 h 125"/>
                <a:gd name="T40" fmla="*/ 34 w 128"/>
                <a:gd name="T41" fmla="*/ 108 h 125"/>
                <a:gd name="T42" fmla="*/ 52 w 128"/>
                <a:gd name="T43" fmla="*/ 116 h 125"/>
                <a:gd name="T44" fmla="*/ 52 w 128"/>
                <a:gd name="T45" fmla="*/ 125 h 125"/>
                <a:gd name="T46" fmla="*/ 75 w 128"/>
                <a:gd name="T47" fmla="*/ 125 h 125"/>
                <a:gd name="T48" fmla="*/ 75 w 128"/>
                <a:gd name="T49" fmla="*/ 116 h 125"/>
                <a:gd name="T50" fmla="*/ 94 w 128"/>
                <a:gd name="T51" fmla="*/ 109 h 125"/>
                <a:gd name="T52" fmla="*/ 101 w 128"/>
                <a:gd name="T53" fmla="*/ 116 h 125"/>
                <a:gd name="T54" fmla="*/ 117 w 128"/>
                <a:gd name="T55" fmla="*/ 99 h 125"/>
                <a:gd name="T56" fmla="*/ 110 w 128"/>
                <a:gd name="T57" fmla="*/ 93 h 125"/>
                <a:gd name="T58" fmla="*/ 118 w 128"/>
                <a:gd name="T59" fmla="*/ 74 h 125"/>
                <a:gd name="T60" fmla="*/ 128 w 128"/>
                <a:gd name="T61" fmla="*/ 74 h 125"/>
                <a:gd name="T62" fmla="*/ 128 w 128"/>
                <a:gd name="T63" fmla="*/ 51 h 125"/>
                <a:gd name="T64" fmla="*/ 118 w 128"/>
                <a:gd name="T65" fmla="*/ 51 h 125"/>
                <a:gd name="T66" fmla="*/ 64 w 128"/>
                <a:gd name="T67" fmla="*/ 101 h 125"/>
                <a:gd name="T68" fmla="*/ 25 w 128"/>
                <a:gd name="T69" fmla="*/ 62 h 125"/>
                <a:gd name="T70" fmla="*/ 64 w 128"/>
                <a:gd name="T71" fmla="*/ 23 h 125"/>
                <a:gd name="T72" fmla="*/ 103 w 128"/>
                <a:gd name="T73" fmla="*/ 62 h 125"/>
                <a:gd name="T74" fmla="*/ 64 w 128"/>
                <a:gd name="T75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5">
                  <a:moveTo>
                    <a:pt x="118" y="51"/>
                  </a:moveTo>
                  <a:cubicBezTo>
                    <a:pt x="117" y="45"/>
                    <a:pt x="114" y="38"/>
                    <a:pt x="110" y="32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88" y="13"/>
                    <a:pt x="82" y="10"/>
                    <a:pt x="75" y="9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5" y="10"/>
                    <a:pt x="39" y="13"/>
                    <a:pt x="34" y="17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4" y="38"/>
                    <a:pt x="11" y="45"/>
                    <a:pt x="1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2" y="81"/>
                    <a:pt x="14" y="87"/>
                    <a:pt x="18" y="92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9" y="112"/>
                    <a:pt x="45" y="115"/>
                    <a:pt x="52" y="116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82" y="115"/>
                    <a:pt x="88" y="112"/>
                    <a:pt x="94" y="109"/>
                  </a:cubicBezTo>
                  <a:cubicBezTo>
                    <a:pt x="101" y="116"/>
                    <a:pt x="101" y="116"/>
                    <a:pt x="101" y="116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4" y="87"/>
                    <a:pt x="116" y="81"/>
                    <a:pt x="118" y="74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28" y="51"/>
                    <a:pt x="128" y="51"/>
                    <a:pt x="128" y="51"/>
                  </a:cubicBezTo>
                  <a:lnTo>
                    <a:pt x="118" y="51"/>
                  </a:lnTo>
                  <a:close/>
                  <a:moveTo>
                    <a:pt x="64" y="101"/>
                  </a:moveTo>
                  <a:cubicBezTo>
                    <a:pt x="42" y="101"/>
                    <a:pt x="25" y="84"/>
                    <a:pt x="25" y="62"/>
                  </a:cubicBezTo>
                  <a:cubicBezTo>
                    <a:pt x="25" y="41"/>
                    <a:pt x="42" y="23"/>
                    <a:pt x="64" y="23"/>
                  </a:cubicBezTo>
                  <a:cubicBezTo>
                    <a:pt x="86" y="23"/>
                    <a:pt x="103" y="41"/>
                    <a:pt x="103" y="62"/>
                  </a:cubicBezTo>
                  <a:cubicBezTo>
                    <a:pt x="103" y="84"/>
                    <a:pt x="86" y="101"/>
                    <a:pt x="6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97" name="Freeform 1107"/>
            <p:cNvSpPr>
              <a:spLocks noEditPoints="1"/>
            </p:cNvSpPr>
            <p:nvPr/>
          </p:nvSpPr>
          <p:spPr bwMode="auto">
            <a:xfrm>
              <a:off x="3536950" y="4508500"/>
              <a:ext cx="222250" cy="222250"/>
            </a:xfrm>
            <a:custGeom>
              <a:avLst/>
              <a:gdLst>
                <a:gd name="T0" fmla="*/ 30 w 59"/>
                <a:gd name="T1" fmla="*/ 0 h 59"/>
                <a:gd name="T2" fmla="*/ 0 w 59"/>
                <a:gd name="T3" fmla="*/ 30 h 59"/>
                <a:gd name="T4" fmla="*/ 30 w 59"/>
                <a:gd name="T5" fmla="*/ 59 h 59"/>
                <a:gd name="T6" fmla="*/ 59 w 59"/>
                <a:gd name="T7" fmla="*/ 30 h 59"/>
                <a:gd name="T8" fmla="*/ 30 w 59"/>
                <a:gd name="T9" fmla="*/ 0 h 59"/>
                <a:gd name="T10" fmla="*/ 30 w 59"/>
                <a:gd name="T11" fmla="*/ 49 h 59"/>
                <a:gd name="T12" fmla="*/ 10 w 59"/>
                <a:gd name="T13" fmla="*/ 30 h 59"/>
                <a:gd name="T14" fmla="*/ 30 w 59"/>
                <a:gd name="T15" fmla="*/ 10 h 59"/>
                <a:gd name="T16" fmla="*/ 50 w 59"/>
                <a:gd name="T17" fmla="*/ 30 h 59"/>
                <a:gd name="T18" fmla="*/ 30 w 59"/>
                <a:gd name="T19" fmla="*/ 4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9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30" y="59"/>
                  </a:cubicBezTo>
                  <a:cubicBezTo>
                    <a:pt x="46" y="59"/>
                    <a:pt x="59" y="46"/>
                    <a:pt x="59" y="30"/>
                  </a:cubicBezTo>
                  <a:cubicBezTo>
                    <a:pt x="59" y="13"/>
                    <a:pt x="46" y="0"/>
                    <a:pt x="30" y="0"/>
                  </a:cubicBezTo>
                  <a:close/>
                  <a:moveTo>
                    <a:pt x="30" y="49"/>
                  </a:moveTo>
                  <a:cubicBezTo>
                    <a:pt x="19" y="49"/>
                    <a:pt x="10" y="40"/>
                    <a:pt x="10" y="30"/>
                  </a:cubicBezTo>
                  <a:cubicBezTo>
                    <a:pt x="10" y="19"/>
                    <a:pt x="19" y="10"/>
                    <a:pt x="30" y="10"/>
                  </a:cubicBezTo>
                  <a:cubicBezTo>
                    <a:pt x="41" y="10"/>
                    <a:pt x="50" y="19"/>
                    <a:pt x="50" y="30"/>
                  </a:cubicBezTo>
                  <a:cubicBezTo>
                    <a:pt x="50" y="40"/>
                    <a:pt x="41" y="49"/>
                    <a:pt x="3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98" name="Oval 1108"/>
            <p:cNvSpPr>
              <a:spLocks noChangeArrowheads="1"/>
            </p:cNvSpPr>
            <p:nvPr/>
          </p:nvSpPr>
          <p:spPr bwMode="auto">
            <a:xfrm>
              <a:off x="3608388" y="4579938"/>
              <a:ext cx="79375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0" name="组合 3179"/>
          <p:cNvGrpSpPr>
            <a:grpSpLocks noChangeAspect="1"/>
          </p:cNvGrpSpPr>
          <p:nvPr/>
        </p:nvGrpSpPr>
        <p:grpSpPr>
          <a:xfrm>
            <a:off x="1469091" y="5938495"/>
            <a:ext cx="475783" cy="432000"/>
            <a:chOff x="3387725" y="6788150"/>
            <a:chExt cx="517526" cy="4699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21" name="Freeform 1109"/>
            <p:cNvSpPr/>
            <p:nvPr/>
          </p:nvSpPr>
          <p:spPr bwMode="auto">
            <a:xfrm>
              <a:off x="3398838" y="6837363"/>
              <a:ext cx="506413" cy="420688"/>
            </a:xfrm>
            <a:custGeom>
              <a:avLst/>
              <a:gdLst>
                <a:gd name="T0" fmla="*/ 312 w 319"/>
                <a:gd name="T1" fmla="*/ 0 h 265"/>
                <a:gd name="T2" fmla="*/ 305 w 319"/>
                <a:gd name="T3" fmla="*/ 83 h 265"/>
                <a:gd name="T4" fmla="*/ 291 w 319"/>
                <a:gd name="T5" fmla="*/ 71 h 265"/>
                <a:gd name="T6" fmla="*/ 291 w 319"/>
                <a:gd name="T7" fmla="*/ 244 h 265"/>
                <a:gd name="T8" fmla="*/ 272 w 319"/>
                <a:gd name="T9" fmla="*/ 244 h 265"/>
                <a:gd name="T10" fmla="*/ 272 w 319"/>
                <a:gd name="T11" fmla="*/ 57 h 265"/>
                <a:gd name="T12" fmla="*/ 246 w 319"/>
                <a:gd name="T13" fmla="*/ 90 h 265"/>
                <a:gd name="T14" fmla="*/ 246 w 319"/>
                <a:gd name="T15" fmla="*/ 244 h 265"/>
                <a:gd name="T16" fmla="*/ 227 w 319"/>
                <a:gd name="T17" fmla="*/ 244 h 265"/>
                <a:gd name="T18" fmla="*/ 227 w 319"/>
                <a:gd name="T19" fmla="*/ 111 h 265"/>
                <a:gd name="T20" fmla="*/ 210 w 319"/>
                <a:gd name="T21" fmla="*/ 130 h 265"/>
                <a:gd name="T22" fmla="*/ 210 w 319"/>
                <a:gd name="T23" fmla="*/ 130 h 265"/>
                <a:gd name="T24" fmla="*/ 198 w 319"/>
                <a:gd name="T25" fmla="*/ 142 h 265"/>
                <a:gd name="T26" fmla="*/ 198 w 319"/>
                <a:gd name="T27" fmla="*/ 244 h 265"/>
                <a:gd name="T28" fmla="*/ 170 w 319"/>
                <a:gd name="T29" fmla="*/ 244 h 265"/>
                <a:gd name="T30" fmla="*/ 170 w 319"/>
                <a:gd name="T31" fmla="*/ 175 h 265"/>
                <a:gd name="T32" fmla="*/ 168 w 319"/>
                <a:gd name="T33" fmla="*/ 177 h 265"/>
                <a:gd name="T34" fmla="*/ 168 w 319"/>
                <a:gd name="T35" fmla="*/ 177 h 265"/>
                <a:gd name="T36" fmla="*/ 168 w 319"/>
                <a:gd name="T37" fmla="*/ 180 h 265"/>
                <a:gd name="T38" fmla="*/ 144 w 319"/>
                <a:gd name="T39" fmla="*/ 158 h 265"/>
                <a:gd name="T40" fmla="*/ 144 w 319"/>
                <a:gd name="T41" fmla="*/ 244 h 265"/>
                <a:gd name="T42" fmla="*/ 125 w 319"/>
                <a:gd name="T43" fmla="*/ 244 h 265"/>
                <a:gd name="T44" fmla="*/ 125 w 319"/>
                <a:gd name="T45" fmla="*/ 142 h 265"/>
                <a:gd name="T46" fmla="*/ 118 w 319"/>
                <a:gd name="T47" fmla="*/ 135 h 265"/>
                <a:gd name="T48" fmla="*/ 118 w 319"/>
                <a:gd name="T49" fmla="*/ 135 h 265"/>
                <a:gd name="T50" fmla="*/ 99 w 319"/>
                <a:gd name="T51" fmla="*/ 118 h 265"/>
                <a:gd name="T52" fmla="*/ 97 w 319"/>
                <a:gd name="T53" fmla="*/ 121 h 265"/>
                <a:gd name="T54" fmla="*/ 97 w 319"/>
                <a:gd name="T55" fmla="*/ 244 h 265"/>
                <a:gd name="T56" fmla="*/ 73 w 319"/>
                <a:gd name="T57" fmla="*/ 244 h 265"/>
                <a:gd name="T58" fmla="*/ 73 w 319"/>
                <a:gd name="T59" fmla="*/ 149 h 265"/>
                <a:gd name="T60" fmla="*/ 73 w 319"/>
                <a:gd name="T61" fmla="*/ 149 h 265"/>
                <a:gd name="T62" fmla="*/ 47 w 319"/>
                <a:gd name="T63" fmla="*/ 177 h 265"/>
                <a:gd name="T64" fmla="*/ 47 w 319"/>
                <a:gd name="T65" fmla="*/ 244 h 265"/>
                <a:gd name="T66" fmla="*/ 28 w 319"/>
                <a:gd name="T67" fmla="*/ 244 h 265"/>
                <a:gd name="T68" fmla="*/ 28 w 319"/>
                <a:gd name="T69" fmla="*/ 189 h 265"/>
                <a:gd name="T70" fmla="*/ 0 w 319"/>
                <a:gd name="T71" fmla="*/ 165 h 265"/>
                <a:gd name="T72" fmla="*/ 0 w 319"/>
                <a:gd name="T73" fmla="*/ 244 h 265"/>
                <a:gd name="T74" fmla="*/ 0 w 319"/>
                <a:gd name="T75" fmla="*/ 265 h 265"/>
                <a:gd name="T76" fmla="*/ 319 w 319"/>
                <a:gd name="T77" fmla="*/ 265 h 265"/>
                <a:gd name="T78" fmla="*/ 319 w 319"/>
                <a:gd name="T79" fmla="*/ 244 h 265"/>
                <a:gd name="T80" fmla="*/ 319 w 319"/>
                <a:gd name="T81" fmla="*/ 0 h 265"/>
                <a:gd name="T82" fmla="*/ 312 w 319"/>
                <a:gd name="T8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9" h="265">
                  <a:moveTo>
                    <a:pt x="312" y="0"/>
                  </a:moveTo>
                  <a:lnTo>
                    <a:pt x="305" y="83"/>
                  </a:lnTo>
                  <a:lnTo>
                    <a:pt x="291" y="71"/>
                  </a:lnTo>
                  <a:lnTo>
                    <a:pt x="291" y="244"/>
                  </a:lnTo>
                  <a:lnTo>
                    <a:pt x="272" y="244"/>
                  </a:lnTo>
                  <a:lnTo>
                    <a:pt x="272" y="57"/>
                  </a:lnTo>
                  <a:lnTo>
                    <a:pt x="246" y="90"/>
                  </a:lnTo>
                  <a:lnTo>
                    <a:pt x="246" y="244"/>
                  </a:lnTo>
                  <a:lnTo>
                    <a:pt x="227" y="244"/>
                  </a:lnTo>
                  <a:lnTo>
                    <a:pt x="227" y="111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198" y="142"/>
                  </a:lnTo>
                  <a:lnTo>
                    <a:pt x="198" y="244"/>
                  </a:lnTo>
                  <a:lnTo>
                    <a:pt x="170" y="244"/>
                  </a:lnTo>
                  <a:lnTo>
                    <a:pt x="170" y="175"/>
                  </a:lnTo>
                  <a:lnTo>
                    <a:pt x="168" y="177"/>
                  </a:lnTo>
                  <a:lnTo>
                    <a:pt x="168" y="177"/>
                  </a:lnTo>
                  <a:lnTo>
                    <a:pt x="168" y="180"/>
                  </a:lnTo>
                  <a:lnTo>
                    <a:pt x="144" y="158"/>
                  </a:lnTo>
                  <a:lnTo>
                    <a:pt x="144" y="244"/>
                  </a:lnTo>
                  <a:lnTo>
                    <a:pt x="125" y="244"/>
                  </a:lnTo>
                  <a:lnTo>
                    <a:pt x="125" y="142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99" y="118"/>
                  </a:lnTo>
                  <a:lnTo>
                    <a:pt x="97" y="121"/>
                  </a:lnTo>
                  <a:lnTo>
                    <a:pt x="97" y="244"/>
                  </a:lnTo>
                  <a:lnTo>
                    <a:pt x="73" y="244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47" y="177"/>
                  </a:lnTo>
                  <a:lnTo>
                    <a:pt x="47" y="244"/>
                  </a:lnTo>
                  <a:lnTo>
                    <a:pt x="28" y="244"/>
                  </a:lnTo>
                  <a:lnTo>
                    <a:pt x="28" y="189"/>
                  </a:lnTo>
                  <a:lnTo>
                    <a:pt x="0" y="165"/>
                  </a:lnTo>
                  <a:lnTo>
                    <a:pt x="0" y="244"/>
                  </a:lnTo>
                  <a:lnTo>
                    <a:pt x="0" y="265"/>
                  </a:lnTo>
                  <a:lnTo>
                    <a:pt x="319" y="265"/>
                  </a:lnTo>
                  <a:lnTo>
                    <a:pt x="319" y="244"/>
                  </a:lnTo>
                  <a:lnTo>
                    <a:pt x="319" y="0"/>
                  </a:lnTo>
                  <a:lnTo>
                    <a:pt x="3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25" name="Freeform 1110"/>
            <p:cNvSpPr/>
            <p:nvPr/>
          </p:nvSpPr>
          <p:spPr bwMode="auto">
            <a:xfrm>
              <a:off x="3387725" y="6788150"/>
              <a:ext cx="498475" cy="338138"/>
            </a:xfrm>
            <a:custGeom>
              <a:avLst/>
              <a:gdLst>
                <a:gd name="T0" fmla="*/ 37 w 314"/>
                <a:gd name="T1" fmla="*/ 213 h 213"/>
                <a:gd name="T2" fmla="*/ 106 w 314"/>
                <a:gd name="T3" fmla="*/ 137 h 213"/>
                <a:gd name="T4" fmla="*/ 137 w 314"/>
                <a:gd name="T5" fmla="*/ 166 h 213"/>
                <a:gd name="T6" fmla="*/ 137 w 314"/>
                <a:gd name="T7" fmla="*/ 166 h 213"/>
                <a:gd name="T8" fmla="*/ 153 w 314"/>
                <a:gd name="T9" fmla="*/ 180 h 213"/>
                <a:gd name="T10" fmla="*/ 175 w 314"/>
                <a:gd name="T11" fmla="*/ 199 h 213"/>
                <a:gd name="T12" fmla="*/ 175 w 314"/>
                <a:gd name="T13" fmla="*/ 199 h 213"/>
                <a:gd name="T14" fmla="*/ 175 w 314"/>
                <a:gd name="T15" fmla="*/ 199 h 213"/>
                <a:gd name="T16" fmla="*/ 189 w 314"/>
                <a:gd name="T17" fmla="*/ 182 h 213"/>
                <a:gd name="T18" fmla="*/ 208 w 314"/>
                <a:gd name="T19" fmla="*/ 161 h 213"/>
                <a:gd name="T20" fmla="*/ 205 w 314"/>
                <a:gd name="T21" fmla="*/ 161 h 213"/>
                <a:gd name="T22" fmla="*/ 281 w 314"/>
                <a:gd name="T23" fmla="*/ 76 h 213"/>
                <a:gd name="T24" fmla="*/ 305 w 314"/>
                <a:gd name="T25" fmla="*/ 99 h 213"/>
                <a:gd name="T26" fmla="*/ 314 w 314"/>
                <a:gd name="T27" fmla="*/ 0 h 213"/>
                <a:gd name="T28" fmla="*/ 217 w 314"/>
                <a:gd name="T29" fmla="*/ 19 h 213"/>
                <a:gd name="T30" fmla="*/ 243 w 314"/>
                <a:gd name="T31" fmla="*/ 43 h 213"/>
                <a:gd name="T32" fmla="*/ 170 w 314"/>
                <a:gd name="T33" fmla="*/ 128 h 213"/>
                <a:gd name="T34" fmla="*/ 139 w 314"/>
                <a:gd name="T35" fmla="*/ 99 h 213"/>
                <a:gd name="T36" fmla="*/ 139 w 314"/>
                <a:gd name="T37" fmla="*/ 99 h 213"/>
                <a:gd name="T38" fmla="*/ 123 w 314"/>
                <a:gd name="T39" fmla="*/ 85 h 213"/>
                <a:gd name="T40" fmla="*/ 101 w 314"/>
                <a:gd name="T41" fmla="*/ 66 h 213"/>
                <a:gd name="T42" fmla="*/ 68 w 314"/>
                <a:gd name="T43" fmla="*/ 104 h 213"/>
                <a:gd name="T44" fmla="*/ 68 w 314"/>
                <a:gd name="T45" fmla="*/ 104 h 213"/>
                <a:gd name="T46" fmla="*/ 0 w 314"/>
                <a:gd name="T47" fmla="*/ 180 h 213"/>
                <a:gd name="T48" fmla="*/ 37 w 314"/>
                <a:gd name="T49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213">
                  <a:moveTo>
                    <a:pt x="37" y="213"/>
                  </a:moveTo>
                  <a:lnTo>
                    <a:pt x="106" y="137"/>
                  </a:lnTo>
                  <a:lnTo>
                    <a:pt x="137" y="166"/>
                  </a:lnTo>
                  <a:lnTo>
                    <a:pt x="137" y="166"/>
                  </a:lnTo>
                  <a:lnTo>
                    <a:pt x="153" y="180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89" y="182"/>
                  </a:lnTo>
                  <a:lnTo>
                    <a:pt x="208" y="161"/>
                  </a:lnTo>
                  <a:lnTo>
                    <a:pt x="205" y="161"/>
                  </a:lnTo>
                  <a:lnTo>
                    <a:pt x="281" y="76"/>
                  </a:lnTo>
                  <a:lnTo>
                    <a:pt x="305" y="99"/>
                  </a:lnTo>
                  <a:lnTo>
                    <a:pt x="314" y="0"/>
                  </a:lnTo>
                  <a:lnTo>
                    <a:pt x="217" y="19"/>
                  </a:lnTo>
                  <a:lnTo>
                    <a:pt x="243" y="43"/>
                  </a:lnTo>
                  <a:lnTo>
                    <a:pt x="170" y="128"/>
                  </a:lnTo>
                  <a:lnTo>
                    <a:pt x="139" y="99"/>
                  </a:lnTo>
                  <a:lnTo>
                    <a:pt x="139" y="99"/>
                  </a:lnTo>
                  <a:lnTo>
                    <a:pt x="123" y="85"/>
                  </a:lnTo>
                  <a:lnTo>
                    <a:pt x="101" y="66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0" y="180"/>
                  </a:lnTo>
                  <a:lnTo>
                    <a:pt x="3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1" name="组合 3180"/>
          <p:cNvGrpSpPr>
            <a:grpSpLocks noChangeAspect="1"/>
          </p:cNvGrpSpPr>
          <p:nvPr/>
        </p:nvGrpSpPr>
        <p:grpSpPr>
          <a:xfrm>
            <a:off x="9186440" y="3224507"/>
            <a:ext cx="432000" cy="332903"/>
            <a:chOff x="4611688" y="6856413"/>
            <a:chExt cx="442913" cy="3413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28" name="Freeform 1111"/>
            <p:cNvSpPr/>
            <p:nvPr/>
          </p:nvSpPr>
          <p:spPr bwMode="auto">
            <a:xfrm>
              <a:off x="4648200" y="6856413"/>
              <a:ext cx="376238" cy="209550"/>
            </a:xfrm>
            <a:custGeom>
              <a:avLst/>
              <a:gdLst>
                <a:gd name="T0" fmla="*/ 100 w 100"/>
                <a:gd name="T1" fmla="*/ 2 h 56"/>
                <a:gd name="T2" fmla="*/ 93 w 100"/>
                <a:gd name="T3" fmla="*/ 0 h 56"/>
                <a:gd name="T4" fmla="*/ 5 w 100"/>
                <a:gd name="T5" fmla="*/ 0 h 56"/>
                <a:gd name="T6" fmla="*/ 0 w 100"/>
                <a:gd name="T7" fmla="*/ 1 h 56"/>
                <a:gd name="T8" fmla="*/ 51 w 100"/>
                <a:gd name="T9" fmla="*/ 56 h 56"/>
                <a:gd name="T10" fmla="*/ 100 w 100"/>
                <a:gd name="T11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56">
                  <a:moveTo>
                    <a:pt x="100" y="2"/>
                  </a:moveTo>
                  <a:cubicBezTo>
                    <a:pt x="98" y="1"/>
                    <a:pt x="96" y="0"/>
                    <a:pt x="9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51" y="56"/>
                    <a:pt x="51" y="56"/>
                    <a:pt x="51" y="56"/>
                  </a:cubicBezTo>
                  <a:lnTo>
                    <a:pt x="10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31" name="Freeform 1112"/>
            <p:cNvSpPr/>
            <p:nvPr/>
          </p:nvSpPr>
          <p:spPr bwMode="auto">
            <a:xfrm>
              <a:off x="4611688" y="6881813"/>
              <a:ext cx="442913" cy="315913"/>
            </a:xfrm>
            <a:custGeom>
              <a:avLst/>
              <a:gdLst>
                <a:gd name="T0" fmla="*/ 116 w 118"/>
                <a:gd name="T1" fmla="*/ 1 h 84"/>
                <a:gd name="T2" fmla="*/ 59 w 118"/>
                <a:gd name="T3" fmla="*/ 63 h 84"/>
                <a:gd name="T4" fmla="*/ 2 w 118"/>
                <a:gd name="T5" fmla="*/ 0 h 84"/>
                <a:gd name="T6" fmla="*/ 0 w 118"/>
                <a:gd name="T7" fmla="*/ 7 h 84"/>
                <a:gd name="T8" fmla="*/ 0 w 118"/>
                <a:gd name="T9" fmla="*/ 70 h 84"/>
                <a:gd name="T10" fmla="*/ 15 w 118"/>
                <a:gd name="T11" fmla="*/ 84 h 84"/>
                <a:gd name="T12" fmla="*/ 103 w 118"/>
                <a:gd name="T13" fmla="*/ 84 h 84"/>
                <a:gd name="T14" fmla="*/ 118 w 118"/>
                <a:gd name="T15" fmla="*/ 70 h 84"/>
                <a:gd name="T16" fmla="*/ 118 w 118"/>
                <a:gd name="T17" fmla="*/ 7 h 84"/>
                <a:gd name="T18" fmla="*/ 116 w 118"/>
                <a:gd name="T1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84">
                  <a:moveTo>
                    <a:pt x="116" y="1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8"/>
                    <a:pt x="7" y="84"/>
                    <a:pt x="15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1" y="84"/>
                    <a:pt x="118" y="78"/>
                    <a:pt x="118" y="70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5"/>
                    <a:pt x="117" y="3"/>
                    <a:pt x="1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2" name="组合 3181"/>
          <p:cNvGrpSpPr>
            <a:grpSpLocks noChangeAspect="1"/>
          </p:cNvGrpSpPr>
          <p:nvPr/>
        </p:nvGrpSpPr>
        <p:grpSpPr>
          <a:xfrm>
            <a:off x="5392129" y="5004511"/>
            <a:ext cx="432000" cy="353113"/>
            <a:chOff x="5745163" y="6780213"/>
            <a:chExt cx="547688" cy="447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35" name="Freeform 1113"/>
            <p:cNvSpPr>
              <a:spLocks noEditPoints="1"/>
            </p:cNvSpPr>
            <p:nvPr/>
          </p:nvSpPr>
          <p:spPr bwMode="auto">
            <a:xfrm>
              <a:off x="5745163" y="6780213"/>
              <a:ext cx="547688" cy="447675"/>
            </a:xfrm>
            <a:custGeom>
              <a:avLst/>
              <a:gdLst>
                <a:gd name="T0" fmla="*/ 132 w 146"/>
                <a:gd name="T1" fmla="*/ 0 h 119"/>
                <a:gd name="T2" fmla="*/ 15 w 146"/>
                <a:gd name="T3" fmla="*/ 0 h 119"/>
                <a:gd name="T4" fmla="*/ 0 w 146"/>
                <a:gd name="T5" fmla="*/ 14 h 119"/>
                <a:gd name="T6" fmla="*/ 0 w 146"/>
                <a:gd name="T7" fmla="*/ 105 h 119"/>
                <a:gd name="T8" fmla="*/ 15 w 146"/>
                <a:gd name="T9" fmla="*/ 119 h 119"/>
                <a:gd name="T10" fmla="*/ 132 w 146"/>
                <a:gd name="T11" fmla="*/ 119 h 119"/>
                <a:gd name="T12" fmla="*/ 146 w 146"/>
                <a:gd name="T13" fmla="*/ 105 h 119"/>
                <a:gd name="T14" fmla="*/ 146 w 146"/>
                <a:gd name="T15" fmla="*/ 14 h 119"/>
                <a:gd name="T16" fmla="*/ 132 w 146"/>
                <a:gd name="T17" fmla="*/ 0 h 119"/>
                <a:gd name="T18" fmla="*/ 132 w 146"/>
                <a:gd name="T19" fmla="*/ 105 h 119"/>
                <a:gd name="T20" fmla="*/ 15 w 146"/>
                <a:gd name="T21" fmla="*/ 105 h 119"/>
                <a:gd name="T22" fmla="*/ 15 w 146"/>
                <a:gd name="T23" fmla="*/ 14 h 119"/>
                <a:gd name="T24" fmla="*/ 132 w 146"/>
                <a:gd name="T25" fmla="*/ 14 h 119"/>
                <a:gd name="T26" fmla="*/ 132 w 146"/>
                <a:gd name="T27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19">
                  <a:moveTo>
                    <a:pt x="13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3"/>
                    <a:pt x="7" y="119"/>
                    <a:pt x="15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40" y="119"/>
                    <a:pt x="146" y="113"/>
                    <a:pt x="146" y="10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2" y="0"/>
                  </a:cubicBezTo>
                  <a:close/>
                  <a:moveTo>
                    <a:pt x="132" y="105"/>
                  </a:moveTo>
                  <a:cubicBezTo>
                    <a:pt x="15" y="105"/>
                    <a:pt x="15" y="105"/>
                    <a:pt x="15" y="10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2" y="14"/>
                    <a:pt x="132" y="14"/>
                    <a:pt x="132" y="14"/>
                  </a:cubicBezTo>
                  <a:lnTo>
                    <a:pt x="13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38" name="Freeform 1114"/>
            <p:cNvSpPr/>
            <p:nvPr/>
          </p:nvSpPr>
          <p:spPr bwMode="auto">
            <a:xfrm>
              <a:off x="5849938" y="6900863"/>
              <a:ext cx="346075" cy="195263"/>
            </a:xfrm>
            <a:custGeom>
              <a:avLst/>
              <a:gdLst>
                <a:gd name="T0" fmla="*/ 42 w 92"/>
                <a:gd name="T1" fmla="*/ 52 h 52"/>
                <a:gd name="T2" fmla="*/ 92 w 92"/>
                <a:gd name="T3" fmla="*/ 52 h 52"/>
                <a:gd name="T4" fmla="*/ 67 w 92"/>
                <a:gd name="T5" fmla="*/ 14 h 52"/>
                <a:gd name="T6" fmla="*/ 60 w 92"/>
                <a:gd name="T7" fmla="*/ 24 h 52"/>
                <a:gd name="T8" fmla="*/ 55 w 92"/>
                <a:gd name="T9" fmla="*/ 33 h 52"/>
                <a:gd name="T10" fmla="*/ 54 w 92"/>
                <a:gd name="T11" fmla="*/ 32 h 52"/>
                <a:gd name="T12" fmla="*/ 47 w 92"/>
                <a:gd name="T13" fmla="*/ 44 h 52"/>
                <a:gd name="T14" fmla="*/ 43 w 92"/>
                <a:gd name="T15" fmla="*/ 44 h 52"/>
                <a:gd name="T16" fmla="*/ 42 w 92"/>
                <a:gd name="T17" fmla="*/ 41 h 52"/>
                <a:gd name="T18" fmla="*/ 51 w 92"/>
                <a:gd name="T19" fmla="*/ 27 h 52"/>
                <a:gd name="T20" fmla="*/ 33 w 92"/>
                <a:gd name="T21" fmla="*/ 0 h 52"/>
                <a:gd name="T22" fmla="*/ 0 w 92"/>
                <a:gd name="T23" fmla="*/ 52 h 52"/>
                <a:gd name="T24" fmla="*/ 42 w 92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52">
                  <a:moveTo>
                    <a:pt x="42" y="52"/>
                  </a:moveTo>
                  <a:cubicBezTo>
                    <a:pt x="92" y="52"/>
                    <a:pt x="92" y="52"/>
                    <a:pt x="92" y="5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5"/>
                    <a:pt x="44" y="45"/>
                    <a:pt x="43" y="44"/>
                  </a:cubicBezTo>
                  <a:cubicBezTo>
                    <a:pt x="42" y="44"/>
                    <a:pt x="41" y="42"/>
                    <a:pt x="42" y="41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42" y="52"/>
                    <a:pt x="42" y="52"/>
                    <a:pt x="4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3" name="组合 3182"/>
          <p:cNvGrpSpPr>
            <a:grpSpLocks noChangeAspect="1"/>
          </p:cNvGrpSpPr>
          <p:nvPr/>
        </p:nvGrpSpPr>
        <p:grpSpPr>
          <a:xfrm>
            <a:off x="6357459" y="4965067"/>
            <a:ext cx="407821" cy="432000"/>
            <a:chOff x="7073900" y="6791325"/>
            <a:chExt cx="401638" cy="4254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41" name="Freeform 1115"/>
            <p:cNvSpPr>
              <a:spLocks noEditPoints="1"/>
            </p:cNvSpPr>
            <p:nvPr/>
          </p:nvSpPr>
          <p:spPr bwMode="auto">
            <a:xfrm>
              <a:off x="7073900" y="6796088"/>
              <a:ext cx="330200" cy="420688"/>
            </a:xfrm>
            <a:custGeom>
              <a:avLst/>
              <a:gdLst>
                <a:gd name="T0" fmla="*/ 78 w 88"/>
                <a:gd name="T1" fmla="*/ 90 h 112"/>
                <a:gd name="T2" fmla="*/ 11 w 88"/>
                <a:gd name="T3" fmla="*/ 90 h 112"/>
                <a:gd name="T4" fmla="*/ 11 w 88"/>
                <a:gd name="T5" fmla="*/ 10 h 112"/>
                <a:gd name="T6" fmla="*/ 34 w 88"/>
                <a:gd name="T7" fmla="*/ 10 h 112"/>
                <a:gd name="T8" fmla="*/ 34 w 88"/>
                <a:gd name="T9" fmla="*/ 0 h 112"/>
                <a:gd name="T10" fmla="*/ 7 w 88"/>
                <a:gd name="T11" fmla="*/ 0 h 112"/>
                <a:gd name="T12" fmla="*/ 0 w 88"/>
                <a:gd name="T13" fmla="*/ 6 h 112"/>
                <a:gd name="T14" fmla="*/ 0 w 88"/>
                <a:gd name="T15" fmla="*/ 106 h 112"/>
                <a:gd name="T16" fmla="*/ 7 w 88"/>
                <a:gd name="T17" fmla="*/ 112 h 112"/>
                <a:gd name="T18" fmla="*/ 82 w 88"/>
                <a:gd name="T19" fmla="*/ 112 h 112"/>
                <a:gd name="T20" fmla="*/ 88 w 88"/>
                <a:gd name="T21" fmla="*/ 106 h 112"/>
                <a:gd name="T22" fmla="*/ 88 w 88"/>
                <a:gd name="T23" fmla="*/ 55 h 112"/>
                <a:gd name="T24" fmla="*/ 78 w 88"/>
                <a:gd name="T25" fmla="*/ 55 h 112"/>
                <a:gd name="T26" fmla="*/ 78 w 88"/>
                <a:gd name="T27" fmla="*/ 90 h 112"/>
                <a:gd name="T28" fmla="*/ 44 w 88"/>
                <a:gd name="T29" fmla="*/ 106 h 112"/>
                <a:gd name="T30" fmla="*/ 39 w 88"/>
                <a:gd name="T31" fmla="*/ 101 h 112"/>
                <a:gd name="T32" fmla="*/ 44 w 88"/>
                <a:gd name="T33" fmla="*/ 96 h 112"/>
                <a:gd name="T34" fmla="*/ 50 w 88"/>
                <a:gd name="T35" fmla="*/ 101 h 112"/>
                <a:gd name="T36" fmla="*/ 44 w 88"/>
                <a:gd name="T37" fmla="*/ 10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112">
                  <a:moveTo>
                    <a:pt x="78" y="90"/>
                  </a:moveTo>
                  <a:cubicBezTo>
                    <a:pt x="11" y="90"/>
                    <a:pt x="11" y="90"/>
                    <a:pt x="11" y="9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2"/>
                    <a:pt x="7" y="112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5" y="112"/>
                    <a:pt x="88" y="110"/>
                    <a:pt x="88" y="106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78" y="55"/>
                    <a:pt x="78" y="55"/>
                    <a:pt x="78" y="55"/>
                  </a:cubicBezTo>
                  <a:lnTo>
                    <a:pt x="78" y="90"/>
                  </a:lnTo>
                  <a:close/>
                  <a:moveTo>
                    <a:pt x="44" y="106"/>
                  </a:moveTo>
                  <a:cubicBezTo>
                    <a:pt x="41" y="106"/>
                    <a:pt x="39" y="104"/>
                    <a:pt x="39" y="101"/>
                  </a:cubicBezTo>
                  <a:cubicBezTo>
                    <a:pt x="39" y="98"/>
                    <a:pt x="41" y="96"/>
                    <a:pt x="44" y="96"/>
                  </a:cubicBezTo>
                  <a:cubicBezTo>
                    <a:pt x="47" y="96"/>
                    <a:pt x="50" y="98"/>
                    <a:pt x="50" y="101"/>
                  </a:cubicBezTo>
                  <a:cubicBezTo>
                    <a:pt x="50" y="104"/>
                    <a:pt x="47" y="106"/>
                    <a:pt x="44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46" name="Freeform 1116"/>
            <p:cNvSpPr/>
            <p:nvPr/>
          </p:nvSpPr>
          <p:spPr bwMode="auto">
            <a:xfrm>
              <a:off x="7246938" y="6791325"/>
              <a:ext cx="198438" cy="101600"/>
            </a:xfrm>
            <a:custGeom>
              <a:avLst/>
              <a:gdLst>
                <a:gd name="T0" fmla="*/ 125 w 125"/>
                <a:gd name="T1" fmla="*/ 0 h 64"/>
                <a:gd name="T2" fmla="*/ 0 w 125"/>
                <a:gd name="T3" fmla="*/ 0 h 64"/>
                <a:gd name="T4" fmla="*/ 61 w 125"/>
                <a:gd name="T5" fmla="*/ 64 h 64"/>
                <a:gd name="T6" fmla="*/ 125 w 12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4">
                  <a:moveTo>
                    <a:pt x="125" y="0"/>
                  </a:moveTo>
                  <a:lnTo>
                    <a:pt x="0" y="0"/>
                  </a:lnTo>
                  <a:lnTo>
                    <a:pt x="61" y="64"/>
                  </a:lnTo>
                  <a:lnTo>
                    <a:pt x="1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51" name="Freeform 1117"/>
            <p:cNvSpPr/>
            <p:nvPr/>
          </p:nvSpPr>
          <p:spPr bwMode="auto">
            <a:xfrm>
              <a:off x="7216775" y="6804025"/>
              <a:ext cx="258763" cy="184150"/>
            </a:xfrm>
            <a:custGeom>
              <a:avLst/>
              <a:gdLst>
                <a:gd name="T0" fmla="*/ 68 w 69"/>
                <a:gd name="T1" fmla="*/ 0 h 49"/>
                <a:gd name="T2" fmla="*/ 39 w 69"/>
                <a:gd name="T3" fmla="*/ 30 h 49"/>
                <a:gd name="T4" fmla="*/ 30 w 69"/>
                <a:gd name="T5" fmla="*/ 30 h 49"/>
                <a:gd name="T6" fmla="*/ 0 w 69"/>
                <a:gd name="T7" fmla="*/ 1 h 49"/>
                <a:gd name="T8" fmla="*/ 0 w 69"/>
                <a:gd name="T9" fmla="*/ 3 h 49"/>
                <a:gd name="T10" fmla="*/ 0 w 69"/>
                <a:gd name="T11" fmla="*/ 43 h 49"/>
                <a:gd name="T12" fmla="*/ 6 w 69"/>
                <a:gd name="T13" fmla="*/ 49 h 49"/>
                <a:gd name="T14" fmla="*/ 63 w 69"/>
                <a:gd name="T15" fmla="*/ 49 h 49"/>
                <a:gd name="T16" fmla="*/ 69 w 69"/>
                <a:gd name="T17" fmla="*/ 43 h 49"/>
                <a:gd name="T18" fmla="*/ 69 w 69"/>
                <a:gd name="T19" fmla="*/ 3 h 49"/>
                <a:gd name="T20" fmla="*/ 68 w 69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9">
                  <a:moveTo>
                    <a:pt x="68" y="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6" y="32"/>
                    <a:pt x="32" y="33"/>
                    <a:pt x="3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6"/>
                    <a:pt x="3" y="49"/>
                    <a:pt x="6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6" y="49"/>
                    <a:pt x="69" y="46"/>
                    <a:pt x="69" y="4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2"/>
                    <a:pt x="69" y="1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4" name="组合 3183"/>
          <p:cNvGrpSpPr>
            <a:grpSpLocks noChangeAspect="1"/>
          </p:cNvGrpSpPr>
          <p:nvPr/>
        </p:nvGrpSpPr>
        <p:grpSpPr>
          <a:xfrm>
            <a:off x="7275460" y="5938495"/>
            <a:ext cx="467432" cy="432000"/>
            <a:chOff x="8223250" y="6796088"/>
            <a:chExt cx="544513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63" name="Freeform 1118"/>
            <p:cNvSpPr>
              <a:spLocks noEditPoints="1"/>
            </p:cNvSpPr>
            <p:nvPr/>
          </p:nvSpPr>
          <p:spPr bwMode="auto">
            <a:xfrm>
              <a:off x="8440738" y="6938963"/>
              <a:ext cx="327025" cy="360363"/>
            </a:xfrm>
            <a:custGeom>
              <a:avLst/>
              <a:gdLst>
                <a:gd name="T0" fmla="*/ 85 w 87"/>
                <a:gd name="T1" fmla="*/ 82 h 96"/>
                <a:gd name="T2" fmla="*/ 72 w 87"/>
                <a:gd name="T3" fmla="*/ 65 h 96"/>
                <a:gd name="T4" fmla="*/ 65 w 87"/>
                <a:gd name="T5" fmla="*/ 63 h 96"/>
                <a:gd name="T6" fmla="*/ 57 w 87"/>
                <a:gd name="T7" fmla="*/ 52 h 96"/>
                <a:gd name="T8" fmla="*/ 58 w 87"/>
                <a:gd name="T9" fmla="*/ 15 h 96"/>
                <a:gd name="T10" fmla="*/ 16 w 87"/>
                <a:gd name="T11" fmla="*/ 11 h 96"/>
                <a:gd name="T12" fmla="*/ 10 w 87"/>
                <a:gd name="T13" fmla="*/ 53 h 96"/>
                <a:gd name="T14" fmla="*/ 48 w 87"/>
                <a:gd name="T15" fmla="*/ 59 h 96"/>
                <a:gd name="T16" fmla="*/ 56 w 87"/>
                <a:gd name="T17" fmla="*/ 70 h 96"/>
                <a:gd name="T18" fmla="*/ 57 w 87"/>
                <a:gd name="T19" fmla="*/ 76 h 96"/>
                <a:gd name="T20" fmla="*/ 71 w 87"/>
                <a:gd name="T21" fmla="*/ 93 h 96"/>
                <a:gd name="T22" fmla="*/ 78 w 87"/>
                <a:gd name="T23" fmla="*/ 94 h 96"/>
                <a:gd name="T24" fmla="*/ 85 w 87"/>
                <a:gd name="T25" fmla="*/ 90 h 96"/>
                <a:gd name="T26" fmla="*/ 85 w 87"/>
                <a:gd name="T27" fmla="*/ 82 h 96"/>
                <a:gd name="T28" fmla="*/ 47 w 87"/>
                <a:gd name="T29" fmla="*/ 50 h 96"/>
                <a:gd name="T30" fmla="*/ 17 w 87"/>
                <a:gd name="T31" fmla="*/ 47 h 96"/>
                <a:gd name="T32" fmla="*/ 22 w 87"/>
                <a:gd name="T33" fmla="*/ 18 h 96"/>
                <a:gd name="T34" fmla="*/ 52 w 87"/>
                <a:gd name="T35" fmla="*/ 20 h 96"/>
                <a:gd name="T36" fmla="*/ 47 w 87"/>
                <a:gd name="T37" fmla="*/ 5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96">
                  <a:moveTo>
                    <a:pt x="85" y="82"/>
                  </a:moveTo>
                  <a:cubicBezTo>
                    <a:pt x="72" y="65"/>
                    <a:pt x="72" y="65"/>
                    <a:pt x="72" y="65"/>
                  </a:cubicBezTo>
                  <a:cubicBezTo>
                    <a:pt x="70" y="63"/>
                    <a:pt x="68" y="62"/>
                    <a:pt x="65" y="63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6" y="41"/>
                    <a:pt x="67" y="26"/>
                    <a:pt x="58" y="15"/>
                  </a:cubicBezTo>
                  <a:cubicBezTo>
                    <a:pt x="48" y="2"/>
                    <a:pt x="30" y="0"/>
                    <a:pt x="16" y="11"/>
                  </a:cubicBezTo>
                  <a:cubicBezTo>
                    <a:pt x="3" y="21"/>
                    <a:pt x="0" y="40"/>
                    <a:pt x="10" y="53"/>
                  </a:cubicBezTo>
                  <a:cubicBezTo>
                    <a:pt x="19" y="64"/>
                    <a:pt x="35" y="66"/>
                    <a:pt x="48" y="59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5" y="72"/>
                    <a:pt x="56" y="75"/>
                    <a:pt x="57" y="76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2" y="96"/>
                    <a:pt x="76" y="96"/>
                    <a:pt x="78" y="94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7" y="88"/>
                    <a:pt x="87" y="84"/>
                    <a:pt x="85" y="82"/>
                  </a:cubicBezTo>
                  <a:close/>
                  <a:moveTo>
                    <a:pt x="47" y="50"/>
                  </a:moveTo>
                  <a:cubicBezTo>
                    <a:pt x="38" y="57"/>
                    <a:pt x="24" y="56"/>
                    <a:pt x="17" y="47"/>
                  </a:cubicBezTo>
                  <a:cubicBezTo>
                    <a:pt x="10" y="38"/>
                    <a:pt x="12" y="25"/>
                    <a:pt x="22" y="18"/>
                  </a:cubicBezTo>
                  <a:cubicBezTo>
                    <a:pt x="31" y="10"/>
                    <a:pt x="45" y="11"/>
                    <a:pt x="52" y="20"/>
                  </a:cubicBezTo>
                  <a:cubicBezTo>
                    <a:pt x="59" y="29"/>
                    <a:pt x="57" y="42"/>
                    <a:pt x="4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67" name="Freeform 1119"/>
            <p:cNvSpPr/>
            <p:nvPr/>
          </p:nvSpPr>
          <p:spPr bwMode="auto">
            <a:xfrm>
              <a:off x="8223250" y="6796088"/>
              <a:ext cx="465138" cy="398463"/>
            </a:xfrm>
            <a:custGeom>
              <a:avLst/>
              <a:gdLst>
                <a:gd name="T0" fmla="*/ 63 w 124"/>
                <a:gd name="T1" fmla="*/ 95 h 106"/>
                <a:gd name="T2" fmla="*/ 56 w 124"/>
                <a:gd name="T3" fmla="*/ 68 h 106"/>
                <a:gd name="T4" fmla="*/ 70 w 124"/>
                <a:gd name="T5" fmla="*/ 43 h 106"/>
                <a:gd name="T6" fmla="*/ 94 w 124"/>
                <a:gd name="T7" fmla="*/ 35 h 106"/>
                <a:gd name="T8" fmla="*/ 122 w 124"/>
                <a:gd name="T9" fmla="*/ 48 h 106"/>
                <a:gd name="T10" fmla="*/ 124 w 124"/>
                <a:gd name="T11" fmla="*/ 52 h 106"/>
                <a:gd name="T12" fmla="*/ 124 w 124"/>
                <a:gd name="T13" fmla="*/ 22 h 106"/>
                <a:gd name="T14" fmla="*/ 85 w 124"/>
                <a:gd name="T15" fmla="*/ 22 h 106"/>
                <a:gd name="T16" fmla="*/ 85 w 124"/>
                <a:gd name="T17" fmla="*/ 14 h 106"/>
                <a:gd name="T18" fmla="*/ 71 w 124"/>
                <a:gd name="T19" fmla="*/ 0 h 106"/>
                <a:gd name="T20" fmla="*/ 14 w 124"/>
                <a:gd name="T21" fmla="*/ 0 h 106"/>
                <a:gd name="T22" fmla="*/ 0 w 124"/>
                <a:gd name="T23" fmla="*/ 14 h 106"/>
                <a:gd name="T24" fmla="*/ 0 w 124"/>
                <a:gd name="T25" fmla="*/ 22 h 106"/>
                <a:gd name="T26" fmla="*/ 0 w 124"/>
                <a:gd name="T27" fmla="*/ 23 h 106"/>
                <a:gd name="T28" fmla="*/ 0 w 124"/>
                <a:gd name="T29" fmla="*/ 106 h 106"/>
                <a:gd name="T30" fmla="*/ 77 w 124"/>
                <a:gd name="T31" fmla="*/ 106 h 106"/>
                <a:gd name="T32" fmla="*/ 63 w 124"/>
                <a:gd name="T33" fmla="*/ 9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106">
                  <a:moveTo>
                    <a:pt x="63" y="95"/>
                  </a:moveTo>
                  <a:cubicBezTo>
                    <a:pt x="57" y="87"/>
                    <a:pt x="54" y="78"/>
                    <a:pt x="56" y="68"/>
                  </a:cubicBezTo>
                  <a:cubicBezTo>
                    <a:pt x="57" y="58"/>
                    <a:pt x="62" y="49"/>
                    <a:pt x="70" y="43"/>
                  </a:cubicBezTo>
                  <a:cubicBezTo>
                    <a:pt x="77" y="38"/>
                    <a:pt x="85" y="35"/>
                    <a:pt x="94" y="35"/>
                  </a:cubicBezTo>
                  <a:cubicBezTo>
                    <a:pt x="105" y="35"/>
                    <a:pt x="115" y="40"/>
                    <a:pt x="122" y="48"/>
                  </a:cubicBezTo>
                  <a:cubicBezTo>
                    <a:pt x="123" y="50"/>
                    <a:pt x="124" y="51"/>
                    <a:pt x="124" y="5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79" y="0"/>
                    <a:pt x="7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1" y="103"/>
                    <a:pt x="66" y="100"/>
                    <a:pt x="63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5" name="组合 3184"/>
          <p:cNvGrpSpPr>
            <a:grpSpLocks noChangeAspect="1"/>
          </p:cNvGrpSpPr>
          <p:nvPr/>
        </p:nvGrpSpPr>
        <p:grpSpPr>
          <a:xfrm>
            <a:off x="8140329" y="4965067"/>
            <a:ext cx="455352" cy="432000"/>
            <a:chOff x="9458325" y="6799263"/>
            <a:chExt cx="495301" cy="4699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70" name="Freeform 1120"/>
            <p:cNvSpPr/>
            <p:nvPr/>
          </p:nvSpPr>
          <p:spPr bwMode="auto">
            <a:xfrm>
              <a:off x="9720263" y="6799263"/>
              <a:ext cx="203200" cy="101600"/>
            </a:xfrm>
            <a:custGeom>
              <a:avLst/>
              <a:gdLst>
                <a:gd name="T0" fmla="*/ 128 w 128"/>
                <a:gd name="T1" fmla="*/ 0 h 64"/>
                <a:gd name="T2" fmla="*/ 0 w 128"/>
                <a:gd name="T3" fmla="*/ 0 h 64"/>
                <a:gd name="T4" fmla="*/ 64 w 128"/>
                <a:gd name="T5" fmla="*/ 64 h 64"/>
                <a:gd name="T6" fmla="*/ 128 w 128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64">
                  <a:moveTo>
                    <a:pt x="128" y="0"/>
                  </a:moveTo>
                  <a:lnTo>
                    <a:pt x="0" y="0"/>
                  </a:lnTo>
                  <a:lnTo>
                    <a:pt x="64" y="64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73" name="Freeform 1121"/>
            <p:cNvSpPr/>
            <p:nvPr/>
          </p:nvSpPr>
          <p:spPr bwMode="auto">
            <a:xfrm>
              <a:off x="9694863" y="6815138"/>
              <a:ext cx="258763" cy="184150"/>
            </a:xfrm>
            <a:custGeom>
              <a:avLst/>
              <a:gdLst>
                <a:gd name="T0" fmla="*/ 68 w 69"/>
                <a:gd name="T1" fmla="*/ 0 h 49"/>
                <a:gd name="T2" fmla="*/ 39 w 69"/>
                <a:gd name="T3" fmla="*/ 29 h 49"/>
                <a:gd name="T4" fmla="*/ 30 w 69"/>
                <a:gd name="T5" fmla="*/ 29 h 49"/>
                <a:gd name="T6" fmla="*/ 0 w 69"/>
                <a:gd name="T7" fmla="*/ 0 h 49"/>
                <a:gd name="T8" fmla="*/ 0 w 69"/>
                <a:gd name="T9" fmla="*/ 2 h 49"/>
                <a:gd name="T10" fmla="*/ 0 w 69"/>
                <a:gd name="T11" fmla="*/ 43 h 49"/>
                <a:gd name="T12" fmla="*/ 6 w 69"/>
                <a:gd name="T13" fmla="*/ 49 h 49"/>
                <a:gd name="T14" fmla="*/ 63 w 69"/>
                <a:gd name="T15" fmla="*/ 49 h 49"/>
                <a:gd name="T16" fmla="*/ 69 w 69"/>
                <a:gd name="T17" fmla="*/ 43 h 49"/>
                <a:gd name="T18" fmla="*/ 69 w 69"/>
                <a:gd name="T19" fmla="*/ 2 h 49"/>
                <a:gd name="T20" fmla="*/ 68 w 69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9">
                  <a:moveTo>
                    <a:pt x="68" y="0"/>
                  </a:moveTo>
                  <a:cubicBezTo>
                    <a:pt x="39" y="29"/>
                    <a:pt x="39" y="29"/>
                    <a:pt x="39" y="29"/>
                  </a:cubicBezTo>
                  <a:cubicBezTo>
                    <a:pt x="36" y="32"/>
                    <a:pt x="32" y="32"/>
                    <a:pt x="30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6"/>
                    <a:pt x="2" y="49"/>
                    <a:pt x="6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6" y="49"/>
                    <a:pt x="69" y="46"/>
                    <a:pt x="69" y="43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9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76" name="Freeform 1122"/>
            <p:cNvSpPr/>
            <p:nvPr/>
          </p:nvSpPr>
          <p:spPr bwMode="auto">
            <a:xfrm>
              <a:off x="9458325" y="6799263"/>
              <a:ext cx="409575" cy="469900"/>
            </a:xfrm>
            <a:custGeom>
              <a:avLst/>
              <a:gdLst>
                <a:gd name="T0" fmla="*/ 95 w 109"/>
                <a:gd name="T1" fmla="*/ 76 h 125"/>
                <a:gd name="T2" fmla="*/ 14 w 109"/>
                <a:gd name="T3" fmla="*/ 76 h 125"/>
                <a:gd name="T4" fmla="*/ 14 w 109"/>
                <a:gd name="T5" fmla="*/ 14 h 125"/>
                <a:gd name="T6" fmla="*/ 58 w 109"/>
                <a:gd name="T7" fmla="*/ 14 h 125"/>
                <a:gd name="T8" fmla="*/ 58 w 109"/>
                <a:gd name="T9" fmla="*/ 2 h 125"/>
                <a:gd name="T10" fmla="*/ 58 w 109"/>
                <a:gd name="T11" fmla="*/ 0 h 125"/>
                <a:gd name="T12" fmla="*/ 0 w 109"/>
                <a:gd name="T13" fmla="*/ 0 h 125"/>
                <a:gd name="T14" fmla="*/ 0 w 109"/>
                <a:gd name="T15" fmla="*/ 90 h 125"/>
                <a:gd name="T16" fmla="*/ 35 w 109"/>
                <a:gd name="T17" fmla="*/ 90 h 125"/>
                <a:gd name="T18" fmla="*/ 35 w 109"/>
                <a:gd name="T19" fmla="*/ 109 h 125"/>
                <a:gd name="T20" fmla="*/ 13 w 109"/>
                <a:gd name="T21" fmla="*/ 109 h 125"/>
                <a:gd name="T22" fmla="*/ 13 w 109"/>
                <a:gd name="T23" fmla="*/ 125 h 125"/>
                <a:gd name="T24" fmla="*/ 98 w 109"/>
                <a:gd name="T25" fmla="*/ 125 h 125"/>
                <a:gd name="T26" fmla="*/ 98 w 109"/>
                <a:gd name="T27" fmla="*/ 109 h 125"/>
                <a:gd name="T28" fmla="*/ 76 w 109"/>
                <a:gd name="T29" fmla="*/ 109 h 125"/>
                <a:gd name="T30" fmla="*/ 76 w 109"/>
                <a:gd name="T31" fmla="*/ 90 h 125"/>
                <a:gd name="T32" fmla="*/ 109 w 109"/>
                <a:gd name="T33" fmla="*/ 90 h 125"/>
                <a:gd name="T34" fmla="*/ 109 w 109"/>
                <a:gd name="T35" fmla="*/ 57 h 125"/>
                <a:gd name="T36" fmla="*/ 95 w 109"/>
                <a:gd name="T37" fmla="*/ 57 h 125"/>
                <a:gd name="T38" fmla="*/ 95 w 109"/>
                <a:gd name="T39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9" h="125">
                  <a:moveTo>
                    <a:pt x="95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8" y="1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09" y="57"/>
                    <a:pt x="109" y="57"/>
                    <a:pt x="109" y="57"/>
                  </a:cubicBezTo>
                  <a:cubicBezTo>
                    <a:pt x="95" y="57"/>
                    <a:pt x="95" y="57"/>
                    <a:pt x="95" y="57"/>
                  </a:cubicBezTo>
                  <a:lnTo>
                    <a:pt x="9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7" name="组合 286"/>
          <p:cNvGrpSpPr>
            <a:grpSpLocks noChangeAspect="1"/>
          </p:cNvGrpSpPr>
          <p:nvPr/>
        </p:nvGrpSpPr>
        <p:grpSpPr>
          <a:xfrm>
            <a:off x="4461988" y="4965067"/>
            <a:ext cx="530280" cy="432000"/>
            <a:chOff x="5753101" y="5802313"/>
            <a:chExt cx="779463" cy="6350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8" name="Freeform 42"/>
            <p:cNvSpPr/>
            <p:nvPr/>
          </p:nvSpPr>
          <p:spPr bwMode="auto">
            <a:xfrm>
              <a:off x="5913438" y="6016625"/>
              <a:ext cx="139700" cy="34925"/>
            </a:xfrm>
            <a:custGeom>
              <a:avLst/>
              <a:gdLst>
                <a:gd name="T0" fmla="*/ 37 w 37"/>
                <a:gd name="T1" fmla="*/ 7 h 9"/>
                <a:gd name="T2" fmla="*/ 30 w 37"/>
                <a:gd name="T3" fmla="*/ 0 h 9"/>
                <a:gd name="T4" fmla="*/ 8 w 37"/>
                <a:gd name="T5" fmla="*/ 0 h 9"/>
                <a:gd name="T6" fmla="*/ 0 w 37"/>
                <a:gd name="T7" fmla="*/ 7 h 9"/>
                <a:gd name="T8" fmla="*/ 0 w 37"/>
                <a:gd name="T9" fmla="*/ 9 h 9"/>
                <a:gd name="T10" fmla="*/ 37 w 37"/>
                <a:gd name="T11" fmla="*/ 9 h 9"/>
                <a:gd name="T12" fmla="*/ 37 w 3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9">
                  <a:moveTo>
                    <a:pt x="37" y="7"/>
                  </a:moveTo>
                  <a:cubicBezTo>
                    <a:pt x="37" y="3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7" y="9"/>
                    <a:pt x="37" y="9"/>
                    <a:pt x="37" y="9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9" name="Freeform 43"/>
            <p:cNvSpPr>
              <a:spLocks noEditPoints="1"/>
            </p:cNvSpPr>
            <p:nvPr/>
          </p:nvSpPr>
          <p:spPr bwMode="auto">
            <a:xfrm>
              <a:off x="5854701" y="5975350"/>
              <a:ext cx="330200" cy="195263"/>
            </a:xfrm>
            <a:custGeom>
              <a:avLst/>
              <a:gdLst>
                <a:gd name="T0" fmla="*/ 70 w 88"/>
                <a:gd name="T1" fmla="*/ 52 h 52"/>
                <a:gd name="T2" fmla="*/ 88 w 88"/>
                <a:gd name="T3" fmla="*/ 34 h 52"/>
                <a:gd name="T4" fmla="*/ 88 w 88"/>
                <a:gd name="T5" fmla="*/ 23 h 52"/>
                <a:gd name="T6" fmla="*/ 78 w 88"/>
                <a:gd name="T7" fmla="*/ 18 h 52"/>
                <a:gd name="T8" fmla="*/ 62 w 88"/>
                <a:gd name="T9" fmla="*/ 18 h 52"/>
                <a:gd name="T10" fmla="*/ 62 w 88"/>
                <a:gd name="T11" fmla="*/ 16 h 52"/>
                <a:gd name="T12" fmla="*/ 46 w 88"/>
                <a:gd name="T13" fmla="*/ 0 h 52"/>
                <a:gd name="T14" fmla="*/ 24 w 88"/>
                <a:gd name="T15" fmla="*/ 0 h 52"/>
                <a:gd name="T16" fmla="*/ 8 w 88"/>
                <a:gd name="T17" fmla="*/ 16 h 52"/>
                <a:gd name="T18" fmla="*/ 8 w 88"/>
                <a:gd name="T19" fmla="*/ 18 h 52"/>
                <a:gd name="T20" fmla="*/ 2 w 88"/>
                <a:gd name="T21" fmla="*/ 18 h 52"/>
                <a:gd name="T22" fmla="*/ 2 w 88"/>
                <a:gd name="T23" fmla="*/ 42 h 52"/>
                <a:gd name="T24" fmla="*/ 6 w 88"/>
                <a:gd name="T25" fmla="*/ 52 h 52"/>
                <a:gd name="T26" fmla="*/ 31 w 88"/>
                <a:gd name="T27" fmla="*/ 52 h 52"/>
                <a:gd name="T28" fmla="*/ 31 w 88"/>
                <a:gd name="T29" fmla="*/ 49 h 52"/>
                <a:gd name="T30" fmla="*/ 33 w 88"/>
                <a:gd name="T31" fmla="*/ 47 h 52"/>
                <a:gd name="T32" fmla="*/ 36 w 88"/>
                <a:gd name="T33" fmla="*/ 47 h 52"/>
                <a:gd name="T34" fmla="*/ 38 w 88"/>
                <a:gd name="T35" fmla="*/ 49 h 52"/>
                <a:gd name="T36" fmla="*/ 38 w 88"/>
                <a:gd name="T37" fmla="*/ 52 h 52"/>
                <a:gd name="T38" fmla="*/ 70 w 88"/>
                <a:gd name="T39" fmla="*/ 52 h 52"/>
                <a:gd name="T40" fmla="*/ 16 w 88"/>
                <a:gd name="T41" fmla="*/ 18 h 52"/>
                <a:gd name="T42" fmla="*/ 16 w 88"/>
                <a:gd name="T43" fmla="*/ 16 h 52"/>
                <a:gd name="T44" fmla="*/ 24 w 88"/>
                <a:gd name="T45" fmla="*/ 9 h 52"/>
                <a:gd name="T46" fmla="*/ 46 w 88"/>
                <a:gd name="T47" fmla="*/ 9 h 52"/>
                <a:gd name="T48" fmla="*/ 53 w 88"/>
                <a:gd name="T49" fmla="*/ 16 h 52"/>
                <a:gd name="T50" fmla="*/ 53 w 88"/>
                <a:gd name="T51" fmla="*/ 18 h 52"/>
                <a:gd name="T52" fmla="*/ 16 w 88"/>
                <a:gd name="T5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52">
                  <a:moveTo>
                    <a:pt x="70" y="52"/>
                  </a:moveTo>
                  <a:cubicBezTo>
                    <a:pt x="79" y="52"/>
                    <a:pt x="88" y="44"/>
                    <a:pt x="88" y="34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5" y="20"/>
                    <a:pt x="82" y="18"/>
                    <a:pt x="78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8"/>
                    <a:pt x="55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5" y="0"/>
                    <a:pt x="8" y="8"/>
                    <a:pt x="8" y="1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6"/>
                    <a:pt x="0" y="34"/>
                    <a:pt x="2" y="42"/>
                  </a:cubicBezTo>
                  <a:cubicBezTo>
                    <a:pt x="3" y="46"/>
                    <a:pt x="4" y="49"/>
                    <a:pt x="6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2" y="47"/>
                    <a:pt x="33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8" y="48"/>
                    <a:pt x="38" y="49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70" y="52"/>
                  </a:lnTo>
                  <a:close/>
                  <a:moveTo>
                    <a:pt x="16" y="18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2"/>
                    <a:pt x="20" y="9"/>
                    <a:pt x="24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50" y="9"/>
                    <a:pt x="53" y="12"/>
                    <a:pt x="53" y="16"/>
                  </a:cubicBezTo>
                  <a:cubicBezTo>
                    <a:pt x="53" y="18"/>
                    <a:pt x="53" y="18"/>
                    <a:pt x="53" y="18"/>
                  </a:cubicBezTo>
                  <a:lnTo>
                    <a:pt x="1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0" name="Freeform 44"/>
            <p:cNvSpPr/>
            <p:nvPr/>
          </p:nvSpPr>
          <p:spPr bwMode="auto">
            <a:xfrm>
              <a:off x="5888038" y="6145213"/>
              <a:ext cx="303213" cy="127000"/>
            </a:xfrm>
            <a:custGeom>
              <a:avLst/>
              <a:gdLst>
                <a:gd name="T0" fmla="*/ 52 w 81"/>
                <a:gd name="T1" fmla="*/ 33 h 34"/>
                <a:gd name="T2" fmla="*/ 81 w 81"/>
                <a:gd name="T3" fmla="*/ 12 h 34"/>
                <a:gd name="T4" fmla="*/ 81 w 81"/>
                <a:gd name="T5" fmla="*/ 0 h 34"/>
                <a:gd name="T6" fmla="*/ 61 w 81"/>
                <a:gd name="T7" fmla="*/ 13 h 34"/>
                <a:gd name="T8" fmla="*/ 29 w 81"/>
                <a:gd name="T9" fmla="*/ 13 h 34"/>
                <a:gd name="T10" fmla="*/ 29 w 81"/>
                <a:gd name="T11" fmla="*/ 16 h 34"/>
                <a:gd name="T12" fmla="*/ 27 w 81"/>
                <a:gd name="T13" fmla="*/ 18 h 34"/>
                <a:gd name="T14" fmla="*/ 24 w 81"/>
                <a:gd name="T15" fmla="*/ 18 h 34"/>
                <a:gd name="T16" fmla="*/ 22 w 81"/>
                <a:gd name="T17" fmla="*/ 16 h 34"/>
                <a:gd name="T18" fmla="*/ 22 w 81"/>
                <a:gd name="T19" fmla="*/ 13 h 34"/>
                <a:gd name="T20" fmla="*/ 0 w 81"/>
                <a:gd name="T21" fmla="*/ 13 h 34"/>
                <a:gd name="T22" fmla="*/ 40 w 81"/>
                <a:gd name="T23" fmla="*/ 34 h 34"/>
                <a:gd name="T24" fmla="*/ 52 w 81"/>
                <a:gd name="T2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34">
                  <a:moveTo>
                    <a:pt x="52" y="33"/>
                  </a:moveTo>
                  <a:cubicBezTo>
                    <a:pt x="64" y="30"/>
                    <a:pt x="74" y="22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7" y="8"/>
                    <a:pt x="69" y="13"/>
                    <a:pt x="61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3" y="18"/>
                    <a:pt x="22" y="17"/>
                    <a:pt x="22" y="16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26"/>
                    <a:pt x="24" y="34"/>
                    <a:pt x="40" y="34"/>
                  </a:cubicBezTo>
                  <a:cubicBezTo>
                    <a:pt x="44" y="34"/>
                    <a:pt x="48" y="34"/>
                    <a:pt x="5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1" name="Freeform 45"/>
            <p:cNvSpPr>
              <a:spLocks noEditPoints="1"/>
            </p:cNvSpPr>
            <p:nvPr/>
          </p:nvSpPr>
          <p:spPr bwMode="auto">
            <a:xfrm>
              <a:off x="5753101" y="5802313"/>
              <a:ext cx="779463" cy="635000"/>
            </a:xfrm>
            <a:custGeom>
              <a:avLst/>
              <a:gdLst>
                <a:gd name="T0" fmla="*/ 199 w 208"/>
                <a:gd name="T1" fmla="*/ 140 h 169"/>
                <a:gd name="T2" fmla="*/ 159 w 208"/>
                <a:gd name="T3" fmla="*/ 114 h 169"/>
                <a:gd name="T4" fmla="*/ 147 w 208"/>
                <a:gd name="T5" fmla="*/ 112 h 169"/>
                <a:gd name="T6" fmla="*/ 144 w 208"/>
                <a:gd name="T7" fmla="*/ 114 h 169"/>
                <a:gd name="T8" fmla="*/ 137 w 208"/>
                <a:gd name="T9" fmla="*/ 110 h 169"/>
                <a:gd name="T10" fmla="*/ 144 w 208"/>
                <a:gd name="T11" fmla="*/ 60 h 169"/>
                <a:gd name="T12" fmla="*/ 60 w 208"/>
                <a:gd name="T13" fmla="*/ 9 h 169"/>
                <a:gd name="T14" fmla="*/ 9 w 208"/>
                <a:gd name="T15" fmla="*/ 93 h 169"/>
                <a:gd name="T16" fmla="*/ 93 w 208"/>
                <a:gd name="T17" fmla="*/ 144 h 169"/>
                <a:gd name="T18" fmla="*/ 129 w 208"/>
                <a:gd name="T19" fmla="*/ 121 h 169"/>
                <a:gd name="T20" fmla="*/ 136 w 208"/>
                <a:gd name="T21" fmla="*/ 126 h 169"/>
                <a:gd name="T22" fmla="*/ 142 w 208"/>
                <a:gd name="T23" fmla="*/ 140 h 169"/>
                <a:gd name="T24" fmla="*/ 183 w 208"/>
                <a:gd name="T25" fmla="*/ 166 h 169"/>
                <a:gd name="T26" fmla="*/ 195 w 208"/>
                <a:gd name="T27" fmla="*/ 168 h 169"/>
                <a:gd name="T28" fmla="*/ 204 w 208"/>
                <a:gd name="T29" fmla="*/ 161 h 169"/>
                <a:gd name="T30" fmla="*/ 199 w 208"/>
                <a:gd name="T31" fmla="*/ 140 h 169"/>
                <a:gd name="T32" fmla="*/ 90 w 208"/>
                <a:gd name="T33" fmla="*/ 131 h 169"/>
                <a:gd name="T34" fmla="*/ 21 w 208"/>
                <a:gd name="T35" fmla="*/ 90 h 169"/>
                <a:gd name="T36" fmla="*/ 63 w 208"/>
                <a:gd name="T37" fmla="*/ 22 h 169"/>
                <a:gd name="T38" fmla="*/ 131 w 208"/>
                <a:gd name="T39" fmla="*/ 63 h 169"/>
                <a:gd name="T40" fmla="*/ 90 w 208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8" h="169">
                  <a:moveTo>
                    <a:pt x="199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5" y="112"/>
                    <a:pt x="151" y="111"/>
                    <a:pt x="147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5" y="95"/>
                    <a:pt x="148" y="78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5" y="153"/>
                    <a:pt x="93" y="144"/>
                  </a:cubicBezTo>
                  <a:cubicBezTo>
                    <a:pt x="107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7"/>
                    <a:pt x="142" y="140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8" y="167"/>
                    <a:pt x="202" y="165"/>
                    <a:pt x="204" y="161"/>
                  </a:cubicBezTo>
                  <a:cubicBezTo>
                    <a:pt x="208" y="154"/>
                    <a:pt x="206" y="145"/>
                    <a:pt x="199" y="140"/>
                  </a:cubicBezTo>
                  <a:close/>
                  <a:moveTo>
                    <a:pt x="90" y="131"/>
                  </a:moveTo>
                  <a:cubicBezTo>
                    <a:pt x="59" y="139"/>
                    <a:pt x="29" y="120"/>
                    <a:pt x="21" y="90"/>
                  </a:cubicBezTo>
                  <a:cubicBezTo>
                    <a:pt x="14" y="60"/>
                    <a:pt x="33" y="29"/>
                    <a:pt x="63" y="22"/>
                  </a:cubicBezTo>
                  <a:cubicBezTo>
                    <a:pt x="93" y="14"/>
                    <a:pt x="124" y="33"/>
                    <a:pt x="131" y="63"/>
                  </a:cubicBezTo>
                  <a:cubicBezTo>
                    <a:pt x="138" y="94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8" name="组合 307"/>
          <p:cNvGrpSpPr>
            <a:grpSpLocks noChangeAspect="1"/>
          </p:cNvGrpSpPr>
          <p:nvPr/>
        </p:nvGrpSpPr>
        <p:grpSpPr>
          <a:xfrm>
            <a:off x="11095017" y="5951709"/>
            <a:ext cx="432000" cy="405572"/>
            <a:chOff x="5783263" y="7597775"/>
            <a:chExt cx="674688" cy="6334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9" name="Freeform 60"/>
            <p:cNvSpPr>
              <a:spLocks noEditPoints="1"/>
            </p:cNvSpPr>
            <p:nvPr/>
          </p:nvSpPr>
          <p:spPr bwMode="auto">
            <a:xfrm>
              <a:off x="5783263" y="7597775"/>
              <a:ext cx="498475" cy="573088"/>
            </a:xfrm>
            <a:custGeom>
              <a:avLst/>
              <a:gdLst>
                <a:gd name="T0" fmla="*/ 119 w 133"/>
                <a:gd name="T1" fmla="*/ 9 h 153"/>
                <a:gd name="T2" fmla="*/ 66 w 133"/>
                <a:gd name="T3" fmla="*/ 0 h 153"/>
                <a:gd name="T4" fmla="*/ 14 w 133"/>
                <a:gd name="T5" fmla="*/ 9 h 153"/>
                <a:gd name="T6" fmla="*/ 0 w 133"/>
                <a:gd name="T7" fmla="*/ 28 h 153"/>
                <a:gd name="T8" fmla="*/ 0 w 133"/>
                <a:gd name="T9" fmla="*/ 89 h 153"/>
                <a:gd name="T10" fmla="*/ 10 w 133"/>
                <a:gd name="T11" fmla="*/ 115 h 153"/>
                <a:gd name="T12" fmla="*/ 66 w 133"/>
                <a:gd name="T13" fmla="*/ 153 h 153"/>
                <a:gd name="T14" fmla="*/ 122 w 133"/>
                <a:gd name="T15" fmla="*/ 115 h 153"/>
                <a:gd name="T16" fmla="*/ 133 w 133"/>
                <a:gd name="T17" fmla="*/ 89 h 153"/>
                <a:gd name="T18" fmla="*/ 133 w 133"/>
                <a:gd name="T19" fmla="*/ 28 h 153"/>
                <a:gd name="T20" fmla="*/ 119 w 133"/>
                <a:gd name="T21" fmla="*/ 9 h 153"/>
                <a:gd name="T22" fmla="*/ 124 w 133"/>
                <a:gd name="T23" fmla="*/ 89 h 153"/>
                <a:gd name="T24" fmla="*/ 116 w 133"/>
                <a:gd name="T25" fmla="*/ 109 h 153"/>
                <a:gd name="T26" fmla="*/ 66 w 133"/>
                <a:gd name="T27" fmla="*/ 144 h 153"/>
                <a:gd name="T28" fmla="*/ 16 w 133"/>
                <a:gd name="T29" fmla="*/ 109 h 153"/>
                <a:gd name="T30" fmla="*/ 8 w 133"/>
                <a:gd name="T31" fmla="*/ 89 h 153"/>
                <a:gd name="T32" fmla="*/ 8 w 133"/>
                <a:gd name="T33" fmla="*/ 28 h 153"/>
                <a:gd name="T34" fmla="*/ 17 w 133"/>
                <a:gd name="T35" fmla="*/ 17 h 153"/>
                <a:gd name="T36" fmla="*/ 66 w 133"/>
                <a:gd name="T37" fmla="*/ 9 h 153"/>
                <a:gd name="T38" fmla="*/ 116 w 133"/>
                <a:gd name="T39" fmla="*/ 17 h 153"/>
                <a:gd name="T40" fmla="*/ 124 w 133"/>
                <a:gd name="T41" fmla="*/ 28 h 153"/>
                <a:gd name="T42" fmla="*/ 124 w 133"/>
                <a:gd name="T43" fmla="*/ 8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" h="153">
                  <a:moveTo>
                    <a:pt x="119" y="9"/>
                  </a:moveTo>
                  <a:cubicBezTo>
                    <a:pt x="102" y="3"/>
                    <a:pt x="84" y="0"/>
                    <a:pt x="66" y="0"/>
                  </a:cubicBezTo>
                  <a:cubicBezTo>
                    <a:pt x="48" y="0"/>
                    <a:pt x="31" y="3"/>
                    <a:pt x="14" y="9"/>
                  </a:cubicBezTo>
                  <a:cubicBezTo>
                    <a:pt x="6" y="11"/>
                    <a:pt x="0" y="20"/>
                    <a:pt x="0" y="2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4" y="108"/>
                    <a:pt x="10" y="115"/>
                  </a:cubicBezTo>
                  <a:cubicBezTo>
                    <a:pt x="35" y="140"/>
                    <a:pt x="50" y="153"/>
                    <a:pt x="66" y="153"/>
                  </a:cubicBezTo>
                  <a:cubicBezTo>
                    <a:pt x="82" y="153"/>
                    <a:pt x="98" y="140"/>
                    <a:pt x="122" y="115"/>
                  </a:cubicBezTo>
                  <a:cubicBezTo>
                    <a:pt x="129" y="108"/>
                    <a:pt x="133" y="96"/>
                    <a:pt x="133" y="89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0"/>
                    <a:pt x="126" y="11"/>
                    <a:pt x="119" y="9"/>
                  </a:cubicBezTo>
                  <a:close/>
                  <a:moveTo>
                    <a:pt x="124" y="89"/>
                  </a:moveTo>
                  <a:cubicBezTo>
                    <a:pt x="124" y="94"/>
                    <a:pt x="121" y="104"/>
                    <a:pt x="116" y="109"/>
                  </a:cubicBezTo>
                  <a:cubicBezTo>
                    <a:pt x="93" y="132"/>
                    <a:pt x="79" y="144"/>
                    <a:pt x="66" y="144"/>
                  </a:cubicBezTo>
                  <a:cubicBezTo>
                    <a:pt x="53" y="144"/>
                    <a:pt x="39" y="132"/>
                    <a:pt x="16" y="109"/>
                  </a:cubicBezTo>
                  <a:cubicBezTo>
                    <a:pt x="12" y="104"/>
                    <a:pt x="8" y="94"/>
                    <a:pt x="8" y="8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3"/>
                    <a:pt x="12" y="18"/>
                    <a:pt x="17" y="17"/>
                  </a:cubicBezTo>
                  <a:cubicBezTo>
                    <a:pt x="33" y="12"/>
                    <a:pt x="49" y="9"/>
                    <a:pt x="66" y="9"/>
                  </a:cubicBezTo>
                  <a:cubicBezTo>
                    <a:pt x="83" y="9"/>
                    <a:pt x="100" y="12"/>
                    <a:pt x="116" y="17"/>
                  </a:cubicBezTo>
                  <a:cubicBezTo>
                    <a:pt x="120" y="18"/>
                    <a:pt x="124" y="23"/>
                    <a:pt x="124" y="28"/>
                  </a:cubicBezTo>
                  <a:lnTo>
                    <a:pt x="124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" name="Freeform 61"/>
            <p:cNvSpPr>
              <a:spLocks noEditPoints="1"/>
            </p:cNvSpPr>
            <p:nvPr/>
          </p:nvSpPr>
          <p:spPr bwMode="auto">
            <a:xfrm>
              <a:off x="5846763" y="7686675"/>
              <a:ext cx="611188" cy="544513"/>
            </a:xfrm>
            <a:custGeom>
              <a:avLst/>
              <a:gdLst>
                <a:gd name="T0" fmla="*/ 158 w 163"/>
                <a:gd name="T1" fmla="*/ 0 h 145"/>
                <a:gd name="T2" fmla="*/ 106 w 163"/>
                <a:gd name="T3" fmla="*/ 0 h 145"/>
                <a:gd name="T4" fmla="*/ 107 w 163"/>
                <a:gd name="T5" fmla="*/ 4 h 145"/>
                <a:gd name="T6" fmla="*/ 107 w 163"/>
                <a:gd name="T7" fmla="*/ 11 h 145"/>
                <a:gd name="T8" fmla="*/ 112 w 163"/>
                <a:gd name="T9" fmla="*/ 18 h 145"/>
                <a:gd name="T10" fmla="*/ 107 w 163"/>
                <a:gd name="T11" fmla="*/ 25 h 145"/>
                <a:gd name="T12" fmla="*/ 107 w 163"/>
                <a:gd name="T13" fmla="*/ 36 h 145"/>
                <a:gd name="T14" fmla="*/ 153 w 163"/>
                <a:gd name="T15" fmla="*/ 36 h 145"/>
                <a:gd name="T16" fmla="*/ 153 w 163"/>
                <a:gd name="T17" fmla="*/ 135 h 145"/>
                <a:gd name="T18" fmla="*/ 10 w 163"/>
                <a:gd name="T19" fmla="*/ 135 h 145"/>
                <a:gd name="T20" fmla="*/ 10 w 163"/>
                <a:gd name="T21" fmla="*/ 96 h 145"/>
                <a:gd name="T22" fmla="*/ 0 w 163"/>
                <a:gd name="T23" fmla="*/ 86 h 145"/>
                <a:gd name="T24" fmla="*/ 0 w 163"/>
                <a:gd name="T25" fmla="*/ 140 h 145"/>
                <a:gd name="T26" fmla="*/ 5 w 163"/>
                <a:gd name="T27" fmla="*/ 145 h 145"/>
                <a:gd name="T28" fmla="*/ 158 w 163"/>
                <a:gd name="T29" fmla="*/ 145 h 145"/>
                <a:gd name="T30" fmla="*/ 163 w 163"/>
                <a:gd name="T31" fmla="*/ 140 h 145"/>
                <a:gd name="T32" fmla="*/ 163 w 163"/>
                <a:gd name="T33" fmla="*/ 5 h 145"/>
                <a:gd name="T34" fmla="*/ 158 w 163"/>
                <a:gd name="T35" fmla="*/ 0 h 145"/>
                <a:gd name="T36" fmla="*/ 126 w 163"/>
                <a:gd name="T37" fmla="*/ 25 h 145"/>
                <a:gd name="T38" fmla="*/ 119 w 163"/>
                <a:gd name="T39" fmla="*/ 18 h 145"/>
                <a:gd name="T40" fmla="*/ 126 w 163"/>
                <a:gd name="T41" fmla="*/ 11 h 145"/>
                <a:gd name="T42" fmla="*/ 133 w 163"/>
                <a:gd name="T43" fmla="*/ 18 h 145"/>
                <a:gd name="T44" fmla="*/ 126 w 163"/>
                <a:gd name="T45" fmla="*/ 25 h 145"/>
                <a:gd name="T46" fmla="*/ 146 w 163"/>
                <a:gd name="T47" fmla="*/ 25 h 145"/>
                <a:gd name="T48" fmla="*/ 139 w 163"/>
                <a:gd name="T49" fmla="*/ 18 h 145"/>
                <a:gd name="T50" fmla="*/ 146 w 163"/>
                <a:gd name="T51" fmla="*/ 11 h 145"/>
                <a:gd name="T52" fmla="*/ 153 w 163"/>
                <a:gd name="T53" fmla="*/ 18 h 145"/>
                <a:gd name="T54" fmla="*/ 146 w 163"/>
                <a:gd name="T55" fmla="*/ 2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3" h="145">
                  <a:moveTo>
                    <a:pt x="158" y="0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7" y="1"/>
                    <a:pt x="107" y="3"/>
                    <a:pt x="107" y="4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10" y="12"/>
                    <a:pt x="112" y="15"/>
                    <a:pt x="112" y="18"/>
                  </a:cubicBezTo>
                  <a:cubicBezTo>
                    <a:pt x="112" y="21"/>
                    <a:pt x="110" y="24"/>
                    <a:pt x="107" y="25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7" y="93"/>
                    <a:pt x="4" y="89"/>
                    <a:pt x="0" y="86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5"/>
                    <a:pt x="5" y="145"/>
                  </a:cubicBezTo>
                  <a:cubicBezTo>
                    <a:pt x="158" y="145"/>
                    <a:pt x="158" y="145"/>
                    <a:pt x="158" y="145"/>
                  </a:cubicBezTo>
                  <a:cubicBezTo>
                    <a:pt x="161" y="145"/>
                    <a:pt x="163" y="143"/>
                    <a:pt x="163" y="14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3" y="2"/>
                    <a:pt x="161" y="0"/>
                    <a:pt x="158" y="0"/>
                  </a:cubicBezTo>
                  <a:close/>
                  <a:moveTo>
                    <a:pt x="126" y="25"/>
                  </a:moveTo>
                  <a:cubicBezTo>
                    <a:pt x="122" y="25"/>
                    <a:pt x="119" y="22"/>
                    <a:pt x="119" y="18"/>
                  </a:cubicBezTo>
                  <a:cubicBezTo>
                    <a:pt x="119" y="14"/>
                    <a:pt x="122" y="11"/>
                    <a:pt x="126" y="11"/>
                  </a:cubicBezTo>
                  <a:cubicBezTo>
                    <a:pt x="130" y="11"/>
                    <a:pt x="133" y="14"/>
                    <a:pt x="133" y="18"/>
                  </a:cubicBezTo>
                  <a:cubicBezTo>
                    <a:pt x="133" y="22"/>
                    <a:pt x="130" y="25"/>
                    <a:pt x="126" y="25"/>
                  </a:cubicBezTo>
                  <a:close/>
                  <a:moveTo>
                    <a:pt x="146" y="25"/>
                  </a:moveTo>
                  <a:cubicBezTo>
                    <a:pt x="142" y="25"/>
                    <a:pt x="139" y="22"/>
                    <a:pt x="139" y="18"/>
                  </a:cubicBezTo>
                  <a:cubicBezTo>
                    <a:pt x="139" y="14"/>
                    <a:pt x="142" y="11"/>
                    <a:pt x="146" y="11"/>
                  </a:cubicBezTo>
                  <a:cubicBezTo>
                    <a:pt x="150" y="11"/>
                    <a:pt x="153" y="14"/>
                    <a:pt x="153" y="18"/>
                  </a:cubicBezTo>
                  <a:cubicBezTo>
                    <a:pt x="153" y="22"/>
                    <a:pt x="150" y="25"/>
                    <a:pt x="14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" name="Freeform 62"/>
            <p:cNvSpPr>
              <a:spLocks noEditPoints="1"/>
            </p:cNvSpPr>
            <p:nvPr/>
          </p:nvSpPr>
          <p:spPr bwMode="auto">
            <a:xfrm>
              <a:off x="5830888" y="7650163"/>
              <a:ext cx="398463" cy="473075"/>
            </a:xfrm>
            <a:custGeom>
              <a:avLst/>
              <a:gdLst>
                <a:gd name="T0" fmla="*/ 101 w 106"/>
                <a:gd name="T1" fmla="*/ 8 h 126"/>
                <a:gd name="T2" fmla="*/ 53 w 106"/>
                <a:gd name="T3" fmla="*/ 0 h 126"/>
                <a:gd name="T4" fmla="*/ 5 w 106"/>
                <a:gd name="T5" fmla="*/ 8 h 126"/>
                <a:gd name="T6" fmla="*/ 0 w 106"/>
                <a:gd name="T7" fmla="*/ 14 h 126"/>
                <a:gd name="T8" fmla="*/ 0 w 106"/>
                <a:gd name="T9" fmla="*/ 75 h 126"/>
                <a:gd name="T10" fmla="*/ 7 w 106"/>
                <a:gd name="T11" fmla="*/ 91 h 126"/>
                <a:gd name="T12" fmla="*/ 53 w 106"/>
                <a:gd name="T13" fmla="*/ 126 h 126"/>
                <a:gd name="T14" fmla="*/ 100 w 106"/>
                <a:gd name="T15" fmla="*/ 91 h 126"/>
                <a:gd name="T16" fmla="*/ 106 w 106"/>
                <a:gd name="T17" fmla="*/ 75 h 126"/>
                <a:gd name="T18" fmla="*/ 106 w 106"/>
                <a:gd name="T19" fmla="*/ 14 h 126"/>
                <a:gd name="T20" fmla="*/ 101 w 106"/>
                <a:gd name="T21" fmla="*/ 8 h 126"/>
                <a:gd name="T22" fmla="*/ 95 w 106"/>
                <a:gd name="T23" fmla="*/ 22 h 126"/>
                <a:gd name="T24" fmla="*/ 52 w 106"/>
                <a:gd name="T25" fmla="*/ 36 h 126"/>
                <a:gd name="T26" fmla="*/ 52 w 106"/>
                <a:gd name="T27" fmla="*/ 42 h 126"/>
                <a:gd name="T28" fmla="*/ 95 w 106"/>
                <a:gd name="T29" fmla="*/ 28 h 126"/>
                <a:gd name="T30" fmla="*/ 95 w 106"/>
                <a:gd name="T31" fmla="*/ 35 h 126"/>
                <a:gd name="T32" fmla="*/ 52 w 106"/>
                <a:gd name="T33" fmla="*/ 49 h 126"/>
                <a:gd name="T34" fmla="*/ 52 w 106"/>
                <a:gd name="T35" fmla="*/ 56 h 126"/>
                <a:gd name="T36" fmla="*/ 95 w 106"/>
                <a:gd name="T37" fmla="*/ 42 h 126"/>
                <a:gd name="T38" fmla="*/ 95 w 106"/>
                <a:gd name="T39" fmla="*/ 49 h 126"/>
                <a:gd name="T40" fmla="*/ 52 w 106"/>
                <a:gd name="T41" fmla="*/ 63 h 126"/>
                <a:gd name="T42" fmla="*/ 52 w 106"/>
                <a:gd name="T43" fmla="*/ 69 h 126"/>
                <a:gd name="T44" fmla="*/ 95 w 106"/>
                <a:gd name="T45" fmla="*/ 56 h 126"/>
                <a:gd name="T46" fmla="*/ 95 w 106"/>
                <a:gd name="T47" fmla="*/ 63 h 126"/>
                <a:gd name="T48" fmla="*/ 52 w 106"/>
                <a:gd name="T49" fmla="*/ 76 h 126"/>
                <a:gd name="T50" fmla="*/ 52 w 106"/>
                <a:gd name="T51" fmla="*/ 83 h 126"/>
                <a:gd name="T52" fmla="*/ 95 w 106"/>
                <a:gd name="T53" fmla="*/ 69 h 126"/>
                <a:gd name="T54" fmla="*/ 95 w 106"/>
                <a:gd name="T55" fmla="*/ 75 h 126"/>
                <a:gd name="T56" fmla="*/ 95 w 106"/>
                <a:gd name="T57" fmla="*/ 76 h 126"/>
                <a:gd name="T58" fmla="*/ 52 w 106"/>
                <a:gd name="T59" fmla="*/ 90 h 126"/>
                <a:gd name="T60" fmla="*/ 52 w 106"/>
                <a:gd name="T61" fmla="*/ 96 h 126"/>
                <a:gd name="T62" fmla="*/ 91 w 106"/>
                <a:gd name="T63" fmla="*/ 84 h 126"/>
                <a:gd name="T64" fmla="*/ 81 w 106"/>
                <a:gd name="T65" fmla="*/ 94 h 126"/>
                <a:gd name="T66" fmla="*/ 52 w 106"/>
                <a:gd name="T67" fmla="*/ 104 h 126"/>
                <a:gd name="T68" fmla="*/ 52 w 106"/>
                <a:gd name="T69" fmla="*/ 110 h 126"/>
                <a:gd name="T70" fmla="*/ 70 w 106"/>
                <a:gd name="T71" fmla="*/ 104 h 126"/>
                <a:gd name="T72" fmla="*/ 53 w 106"/>
                <a:gd name="T73" fmla="*/ 114 h 126"/>
                <a:gd name="T74" fmla="*/ 15 w 106"/>
                <a:gd name="T75" fmla="*/ 83 h 126"/>
                <a:gd name="T76" fmla="*/ 12 w 106"/>
                <a:gd name="T77" fmla="*/ 75 h 126"/>
                <a:gd name="T78" fmla="*/ 12 w 106"/>
                <a:gd name="T79" fmla="*/ 17 h 126"/>
                <a:gd name="T80" fmla="*/ 52 w 106"/>
                <a:gd name="T81" fmla="*/ 11 h 126"/>
                <a:gd name="T82" fmla="*/ 52 w 106"/>
                <a:gd name="T83" fmla="*/ 15 h 126"/>
                <a:gd name="T84" fmla="*/ 63 w 106"/>
                <a:gd name="T85" fmla="*/ 11 h 126"/>
                <a:gd name="T86" fmla="*/ 79 w 106"/>
                <a:gd name="T87" fmla="*/ 14 h 126"/>
                <a:gd name="T88" fmla="*/ 52 w 106"/>
                <a:gd name="T89" fmla="*/ 22 h 126"/>
                <a:gd name="T90" fmla="*/ 52 w 106"/>
                <a:gd name="T91" fmla="*/ 28 h 126"/>
                <a:gd name="T92" fmla="*/ 90 w 106"/>
                <a:gd name="T93" fmla="*/ 16 h 126"/>
                <a:gd name="T94" fmla="*/ 95 w 106"/>
                <a:gd name="T95" fmla="*/ 17 h 126"/>
                <a:gd name="T96" fmla="*/ 95 w 106"/>
                <a:gd name="T97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26">
                  <a:moveTo>
                    <a:pt x="101" y="8"/>
                  </a:moveTo>
                  <a:cubicBezTo>
                    <a:pt x="86" y="2"/>
                    <a:pt x="70" y="0"/>
                    <a:pt x="53" y="0"/>
                  </a:cubicBezTo>
                  <a:cubicBezTo>
                    <a:pt x="37" y="0"/>
                    <a:pt x="21" y="2"/>
                    <a:pt x="5" y="8"/>
                  </a:cubicBezTo>
                  <a:cubicBezTo>
                    <a:pt x="2" y="8"/>
                    <a:pt x="0" y="12"/>
                    <a:pt x="0" y="1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9"/>
                    <a:pt x="3" y="88"/>
                    <a:pt x="7" y="91"/>
                  </a:cubicBezTo>
                  <a:cubicBezTo>
                    <a:pt x="28" y="113"/>
                    <a:pt x="42" y="126"/>
                    <a:pt x="53" y="126"/>
                  </a:cubicBezTo>
                  <a:cubicBezTo>
                    <a:pt x="64" y="126"/>
                    <a:pt x="78" y="113"/>
                    <a:pt x="100" y="91"/>
                  </a:cubicBezTo>
                  <a:cubicBezTo>
                    <a:pt x="103" y="88"/>
                    <a:pt x="106" y="79"/>
                    <a:pt x="106" y="7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6" y="12"/>
                    <a:pt x="104" y="8"/>
                    <a:pt x="101" y="8"/>
                  </a:cubicBezTo>
                  <a:close/>
                  <a:moveTo>
                    <a:pt x="95" y="22"/>
                  </a:moveTo>
                  <a:cubicBezTo>
                    <a:pt x="52" y="36"/>
                    <a:pt x="52" y="36"/>
                    <a:pt x="52" y="3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6"/>
                    <a:pt x="95" y="76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88" y="87"/>
                    <a:pt x="85" y="91"/>
                    <a:pt x="81" y="9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63" y="110"/>
                    <a:pt x="57" y="114"/>
                    <a:pt x="53" y="114"/>
                  </a:cubicBezTo>
                  <a:cubicBezTo>
                    <a:pt x="45" y="114"/>
                    <a:pt x="25" y="93"/>
                    <a:pt x="15" y="83"/>
                  </a:cubicBezTo>
                  <a:cubicBezTo>
                    <a:pt x="14" y="82"/>
                    <a:pt x="12" y="77"/>
                    <a:pt x="12" y="75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25" y="13"/>
                    <a:pt x="38" y="11"/>
                    <a:pt x="52" y="11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8" y="12"/>
                    <a:pt x="73" y="13"/>
                    <a:pt x="79" y="14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2" y="17"/>
                    <a:pt x="93" y="17"/>
                    <a:pt x="95" y="17"/>
                  </a:cubicBezTo>
                  <a:lnTo>
                    <a:pt x="95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2" name="组合 311"/>
          <p:cNvGrpSpPr>
            <a:grpSpLocks noChangeAspect="1"/>
          </p:cNvGrpSpPr>
          <p:nvPr/>
        </p:nvGrpSpPr>
        <p:grpSpPr>
          <a:xfrm>
            <a:off x="6373013" y="5938495"/>
            <a:ext cx="376712" cy="432000"/>
            <a:chOff x="10582276" y="5873750"/>
            <a:chExt cx="638175" cy="7318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" name="Freeform 63"/>
            <p:cNvSpPr>
              <a:spLocks noEditPoints="1"/>
            </p:cNvSpPr>
            <p:nvPr/>
          </p:nvSpPr>
          <p:spPr bwMode="auto">
            <a:xfrm>
              <a:off x="10582276" y="5873750"/>
              <a:ext cx="638175" cy="571500"/>
            </a:xfrm>
            <a:custGeom>
              <a:avLst/>
              <a:gdLst>
                <a:gd name="T0" fmla="*/ 165 w 170"/>
                <a:gd name="T1" fmla="*/ 0 h 152"/>
                <a:gd name="T2" fmla="*/ 5 w 170"/>
                <a:gd name="T3" fmla="*/ 0 h 152"/>
                <a:gd name="T4" fmla="*/ 0 w 170"/>
                <a:gd name="T5" fmla="*/ 5 h 152"/>
                <a:gd name="T6" fmla="*/ 0 w 170"/>
                <a:gd name="T7" fmla="*/ 146 h 152"/>
                <a:gd name="T8" fmla="*/ 5 w 170"/>
                <a:gd name="T9" fmla="*/ 152 h 152"/>
                <a:gd name="T10" fmla="*/ 39 w 170"/>
                <a:gd name="T11" fmla="*/ 152 h 152"/>
                <a:gd name="T12" fmla="*/ 45 w 170"/>
                <a:gd name="T13" fmla="*/ 146 h 152"/>
                <a:gd name="T14" fmla="*/ 44 w 170"/>
                <a:gd name="T15" fmla="*/ 141 h 152"/>
                <a:gd name="T16" fmla="*/ 10 w 170"/>
                <a:gd name="T17" fmla="*/ 141 h 152"/>
                <a:gd name="T18" fmla="*/ 10 w 170"/>
                <a:gd name="T19" fmla="*/ 38 h 152"/>
                <a:gd name="T20" fmla="*/ 160 w 170"/>
                <a:gd name="T21" fmla="*/ 38 h 152"/>
                <a:gd name="T22" fmla="*/ 160 w 170"/>
                <a:gd name="T23" fmla="*/ 141 h 152"/>
                <a:gd name="T24" fmla="*/ 139 w 170"/>
                <a:gd name="T25" fmla="*/ 141 h 152"/>
                <a:gd name="T26" fmla="*/ 135 w 170"/>
                <a:gd name="T27" fmla="*/ 149 h 152"/>
                <a:gd name="T28" fmla="*/ 132 w 170"/>
                <a:gd name="T29" fmla="*/ 152 h 152"/>
                <a:gd name="T30" fmla="*/ 165 w 170"/>
                <a:gd name="T31" fmla="*/ 152 h 152"/>
                <a:gd name="T32" fmla="*/ 170 w 170"/>
                <a:gd name="T33" fmla="*/ 146 h 152"/>
                <a:gd name="T34" fmla="*/ 170 w 170"/>
                <a:gd name="T35" fmla="*/ 5 h 152"/>
                <a:gd name="T36" fmla="*/ 165 w 170"/>
                <a:gd name="T37" fmla="*/ 0 h 152"/>
                <a:gd name="T38" fmla="*/ 110 w 170"/>
                <a:gd name="T39" fmla="*/ 26 h 152"/>
                <a:gd name="T40" fmla="*/ 103 w 170"/>
                <a:gd name="T41" fmla="*/ 19 h 152"/>
                <a:gd name="T42" fmla="*/ 110 w 170"/>
                <a:gd name="T43" fmla="*/ 12 h 152"/>
                <a:gd name="T44" fmla="*/ 117 w 170"/>
                <a:gd name="T45" fmla="*/ 19 h 152"/>
                <a:gd name="T46" fmla="*/ 110 w 170"/>
                <a:gd name="T47" fmla="*/ 26 h 152"/>
                <a:gd name="T48" fmla="*/ 131 w 170"/>
                <a:gd name="T49" fmla="*/ 26 h 152"/>
                <a:gd name="T50" fmla="*/ 124 w 170"/>
                <a:gd name="T51" fmla="*/ 19 h 152"/>
                <a:gd name="T52" fmla="*/ 131 w 170"/>
                <a:gd name="T53" fmla="*/ 12 h 152"/>
                <a:gd name="T54" fmla="*/ 138 w 170"/>
                <a:gd name="T55" fmla="*/ 19 h 152"/>
                <a:gd name="T56" fmla="*/ 131 w 170"/>
                <a:gd name="T57" fmla="*/ 26 h 152"/>
                <a:gd name="T58" fmla="*/ 152 w 170"/>
                <a:gd name="T59" fmla="*/ 26 h 152"/>
                <a:gd name="T60" fmla="*/ 145 w 170"/>
                <a:gd name="T61" fmla="*/ 19 h 152"/>
                <a:gd name="T62" fmla="*/ 152 w 170"/>
                <a:gd name="T63" fmla="*/ 12 h 152"/>
                <a:gd name="T64" fmla="*/ 160 w 170"/>
                <a:gd name="T65" fmla="*/ 19 h 152"/>
                <a:gd name="T66" fmla="*/ 152 w 170"/>
                <a:gd name="T6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152">
                  <a:moveTo>
                    <a:pt x="16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39" y="152"/>
                    <a:pt x="39" y="152"/>
                    <a:pt x="39" y="152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5" y="144"/>
                    <a:pt x="44" y="142"/>
                    <a:pt x="44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141"/>
                    <a:pt x="160" y="141"/>
                    <a:pt x="160" y="141"/>
                  </a:cubicBezTo>
                  <a:cubicBezTo>
                    <a:pt x="139" y="141"/>
                    <a:pt x="139" y="141"/>
                    <a:pt x="139" y="141"/>
                  </a:cubicBezTo>
                  <a:cubicBezTo>
                    <a:pt x="139" y="144"/>
                    <a:pt x="137" y="147"/>
                    <a:pt x="135" y="149"/>
                  </a:cubicBezTo>
                  <a:cubicBezTo>
                    <a:pt x="132" y="152"/>
                    <a:pt x="132" y="152"/>
                    <a:pt x="132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8" y="152"/>
                    <a:pt x="170" y="149"/>
                    <a:pt x="170" y="146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0" y="2"/>
                    <a:pt x="168" y="0"/>
                    <a:pt x="165" y="0"/>
                  </a:cubicBezTo>
                  <a:close/>
                  <a:moveTo>
                    <a:pt x="110" y="26"/>
                  </a:move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ubicBezTo>
                    <a:pt x="114" y="12"/>
                    <a:pt x="117" y="15"/>
                    <a:pt x="117" y="19"/>
                  </a:cubicBezTo>
                  <a:cubicBezTo>
                    <a:pt x="117" y="23"/>
                    <a:pt x="114" y="26"/>
                    <a:pt x="110" y="26"/>
                  </a:cubicBezTo>
                  <a:close/>
                  <a:moveTo>
                    <a:pt x="131" y="26"/>
                  </a:moveTo>
                  <a:cubicBezTo>
                    <a:pt x="127" y="26"/>
                    <a:pt x="124" y="23"/>
                    <a:pt x="124" y="19"/>
                  </a:cubicBezTo>
                  <a:cubicBezTo>
                    <a:pt x="124" y="15"/>
                    <a:pt x="127" y="12"/>
                    <a:pt x="131" y="12"/>
                  </a:cubicBezTo>
                  <a:cubicBezTo>
                    <a:pt x="135" y="12"/>
                    <a:pt x="138" y="15"/>
                    <a:pt x="138" y="19"/>
                  </a:cubicBezTo>
                  <a:cubicBezTo>
                    <a:pt x="138" y="23"/>
                    <a:pt x="135" y="26"/>
                    <a:pt x="131" y="26"/>
                  </a:cubicBezTo>
                  <a:close/>
                  <a:moveTo>
                    <a:pt x="152" y="26"/>
                  </a:moveTo>
                  <a:cubicBezTo>
                    <a:pt x="148" y="26"/>
                    <a:pt x="145" y="23"/>
                    <a:pt x="145" y="19"/>
                  </a:cubicBezTo>
                  <a:cubicBezTo>
                    <a:pt x="145" y="15"/>
                    <a:pt x="148" y="12"/>
                    <a:pt x="152" y="12"/>
                  </a:cubicBezTo>
                  <a:cubicBezTo>
                    <a:pt x="156" y="12"/>
                    <a:pt x="160" y="15"/>
                    <a:pt x="160" y="19"/>
                  </a:cubicBezTo>
                  <a:cubicBezTo>
                    <a:pt x="160" y="23"/>
                    <a:pt x="156" y="26"/>
                    <a:pt x="15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4" name="Freeform 64"/>
            <p:cNvSpPr/>
            <p:nvPr/>
          </p:nvSpPr>
          <p:spPr bwMode="auto">
            <a:xfrm>
              <a:off x="10718801" y="6156325"/>
              <a:ext cx="360363" cy="449263"/>
            </a:xfrm>
            <a:custGeom>
              <a:avLst/>
              <a:gdLst>
                <a:gd name="T0" fmla="*/ 78 w 96"/>
                <a:gd name="T1" fmla="*/ 84 h 120"/>
                <a:gd name="T2" fmla="*/ 79 w 96"/>
                <a:gd name="T3" fmla="*/ 82 h 120"/>
                <a:gd name="T4" fmla="*/ 93 w 96"/>
                <a:gd name="T5" fmla="*/ 68 h 120"/>
                <a:gd name="T6" fmla="*/ 93 w 96"/>
                <a:gd name="T7" fmla="*/ 59 h 120"/>
                <a:gd name="T8" fmla="*/ 84 w 96"/>
                <a:gd name="T9" fmla="*/ 59 h 120"/>
                <a:gd name="T10" fmla="*/ 83 w 96"/>
                <a:gd name="T11" fmla="*/ 60 h 120"/>
                <a:gd name="T12" fmla="*/ 82 w 96"/>
                <a:gd name="T13" fmla="*/ 59 h 120"/>
                <a:gd name="T14" fmla="*/ 89 w 96"/>
                <a:gd name="T15" fmla="*/ 51 h 120"/>
                <a:gd name="T16" fmla="*/ 89 w 96"/>
                <a:gd name="T17" fmla="*/ 42 h 120"/>
                <a:gd name="T18" fmla="*/ 80 w 96"/>
                <a:gd name="T19" fmla="*/ 42 h 120"/>
                <a:gd name="T20" fmla="*/ 76 w 96"/>
                <a:gd name="T21" fmla="*/ 46 h 120"/>
                <a:gd name="T22" fmla="*/ 75 w 96"/>
                <a:gd name="T23" fmla="*/ 45 h 120"/>
                <a:gd name="T24" fmla="*/ 83 w 96"/>
                <a:gd name="T25" fmla="*/ 37 h 120"/>
                <a:gd name="T26" fmla="*/ 83 w 96"/>
                <a:gd name="T27" fmla="*/ 28 h 120"/>
                <a:gd name="T28" fmla="*/ 74 w 96"/>
                <a:gd name="T29" fmla="*/ 28 h 120"/>
                <a:gd name="T30" fmla="*/ 68 w 96"/>
                <a:gd name="T31" fmla="*/ 34 h 120"/>
                <a:gd name="T32" fmla="*/ 66 w 96"/>
                <a:gd name="T33" fmla="*/ 33 h 120"/>
                <a:gd name="T34" fmla="*/ 87 w 96"/>
                <a:gd name="T35" fmla="*/ 12 h 120"/>
                <a:gd name="T36" fmla="*/ 87 w 96"/>
                <a:gd name="T37" fmla="*/ 2 h 120"/>
                <a:gd name="T38" fmla="*/ 78 w 96"/>
                <a:gd name="T39" fmla="*/ 2 h 120"/>
                <a:gd name="T40" fmla="*/ 44 w 96"/>
                <a:gd name="T41" fmla="*/ 36 h 120"/>
                <a:gd name="T42" fmla="*/ 23 w 96"/>
                <a:gd name="T43" fmla="*/ 32 h 120"/>
                <a:gd name="T44" fmla="*/ 5 w 96"/>
                <a:gd name="T45" fmla="*/ 25 h 120"/>
                <a:gd name="T46" fmla="*/ 3 w 96"/>
                <a:gd name="T47" fmla="*/ 32 h 120"/>
                <a:gd name="T48" fmla="*/ 15 w 96"/>
                <a:gd name="T49" fmla="*/ 51 h 120"/>
                <a:gd name="T50" fmla="*/ 17 w 96"/>
                <a:gd name="T51" fmla="*/ 73 h 120"/>
                <a:gd name="T52" fmla="*/ 2 w 96"/>
                <a:gd name="T53" fmla="*/ 89 h 120"/>
                <a:gd name="T54" fmla="*/ 33 w 96"/>
                <a:gd name="T55" fmla="*/ 120 h 120"/>
                <a:gd name="T56" fmla="*/ 49 w 96"/>
                <a:gd name="T57" fmla="*/ 103 h 120"/>
                <a:gd name="T58" fmla="*/ 65 w 96"/>
                <a:gd name="T59" fmla="*/ 95 h 120"/>
                <a:gd name="T60" fmla="*/ 78 w 96"/>
                <a:gd name="T61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120">
                  <a:moveTo>
                    <a:pt x="78" y="84"/>
                  </a:moveTo>
                  <a:cubicBezTo>
                    <a:pt x="78" y="83"/>
                    <a:pt x="79" y="83"/>
                    <a:pt x="79" y="82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6" y="66"/>
                    <a:pt x="96" y="61"/>
                    <a:pt x="93" y="59"/>
                  </a:cubicBezTo>
                  <a:cubicBezTo>
                    <a:pt x="91" y="56"/>
                    <a:pt x="87" y="56"/>
                    <a:pt x="84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2" y="59"/>
                    <a:pt x="82" y="5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2" y="49"/>
                    <a:pt x="92" y="45"/>
                    <a:pt x="89" y="42"/>
                  </a:cubicBezTo>
                  <a:cubicBezTo>
                    <a:pt x="87" y="40"/>
                    <a:pt x="83" y="40"/>
                    <a:pt x="80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5"/>
                    <a:pt x="75" y="45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4"/>
                    <a:pt x="85" y="30"/>
                    <a:pt x="83" y="28"/>
                  </a:cubicBezTo>
                  <a:cubicBezTo>
                    <a:pt x="80" y="25"/>
                    <a:pt x="76" y="25"/>
                    <a:pt x="74" y="2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3"/>
                    <a:pt x="67" y="33"/>
                    <a:pt x="66" y="3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90" y="9"/>
                    <a:pt x="90" y="5"/>
                    <a:pt x="87" y="2"/>
                  </a:cubicBezTo>
                  <a:cubicBezTo>
                    <a:pt x="85" y="0"/>
                    <a:pt x="81" y="0"/>
                    <a:pt x="78" y="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1" y="48"/>
                    <a:pt x="27" y="37"/>
                    <a:pt x="23" y="32"/>
                  </a:cubicBezTo>
                  <a:cubicBezTo>
                    <a:pt x="16" y="23"/>
                    <a:pt x="8" y="22"/>
                    <a:pt x="5" y="25"/>
                  </a:cubicBezTo>
                  <a:cubicBezTo>
                    <a:pt x="5" y="25"/>
                    <a:pt x="0" y="30"/>
                    <a:pt x="3" y="32"/>
                  </a:cubicBezTo>
                  <a:cubicBezTo>
                    <a:pt x="4" y="34"/>
                    <a:pt x="14" y="42"/>
                    <a:pt x="15" y="51"/>
                  </a:cubicBezTo>
                  <a:cubicBezTo>
                    <a:pt x="15" y="58"/>
                    <a:pt x="17" y="69"/>
                    <a:pt x="17" y="7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55" y="102"/>
                    <a:pt x="61" y="99"/>
                    <a:pt x="65" y="95"/>
                  </a:cubicBezTo>
                  <a:cubicBezTo>
                    <a:pt x="69" y="91"/>
                    <a:pt x="74" y="88"/>
                    <a:pt x="7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5" name="Freeform 65"/>
            <p:cNvSpPr/>
            <p:nvPr/>
          </p:nvSpPr>
          <p:spPr bwMode="auto">
            <a:xfrm>
              <a:off x="10969626" y="6107113"/>
              <a:ext cx="131763" cy="131763"/>
            </a:xfrm>
            <a:custGeom>
              <a:avLst/>
              <a:gdLst>
                <a:gd name="T0" fmla="*/ 0 w 35"/>
                <a:gd name="T1" fmla="*/ 19 h 35"/>
                <a:gd name="T2" fmla="*/ 5 w 35"/>
                <a:gd name="T3" fmla="*/ 14 h 35"/>
                <a:gd name="T4" fmla="*/ 8 w 35"/>
                <a:gd name="T5" fmla="*/ 9 h 35"/>
                <a:gd name="T6" fmla="*/ 26 w 35"/>
                <a:gd name="T7" fmla="*/ 9 h 35"/>
                <a:gd name="T8" fmla="*/ 26 w 35"/>
                <a:gd name="T9" fmla="*/ 28 h 35"/>
                <a:gd name="T10" fmla="*/ 23 w 35"/>
                <a:gd name="T11" fmla="*/ 30 h 35"/>
                <a:gd name="T12" fmla="*/ 17 w 35"/>
                <a:gd name="T13" fmla="*/ 35 h 35"/>
                <a:gd name="T14" fmla="*/ 29 w 35"/>
                <a:gd name="T15" fmla="*/ 30 h 35"/>
                <a:gd name="T16" fmla="*/ 29 w 35"/>
                <a:gd name="T17" fmla="*/ 7 h 35"/>
                <a:gd name="T18" fmla="*/ 5 w 35"/>
                <a:gd name="T19" fmla="*/ 7 h 35"/>
                <a:gd name="T20" fmla="*/ 0 w 35"/>
                <a:gd name="T21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5">
                  <a:moveTo>
                    <a:pt x="0" y="19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2"/>
                    <a:pt x="6" y="11"/>
                    <a:pt x="8" y="9"/>
                  </a:cubicBezTo>
                  <a:cubicBezTo>
                    <a:pt x="13" y="4"/>
                    <a:pt x="21" y="4"/>
                    <a:pt x="26" y="9"/>
                  </a:cubicBezTo>
                  <a:cubicBezTo>
                    <a:pt x="31" y="14"/>
                    <a:pt x="31" y="23"/>
                    <a:pt x="26" y="28"/>
                  </a:cubicBezTo>
                  <a:cubicBezTo>
                    <a:pt x="25" y="29"/>
                    <a:pt x="24" y="29"/>
                    <a:pt x="23" y="30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2" y="35"/>
                    <a:pt x="26" y="34"/>
                    <a:pt x="29" y="30"/>
                  </a:cubicBezTo>
                  <a:cubicBezTo>
                    <a:pt x="35" y="24"/>
                    <a:pt x="35" y="13"/>
                    <a:pt x="29" y="7"/>
                  </a:cubicBezTo>
                  <a:cubicBezTo>
                    <a:pt x="22" y="0"/>
                    <a:pt x="12" y="0"/>
                    <a:pt x="5" y="7"/>
                  </a:cubicBezTo>
                  <a:cubicBezTo>
                    <a:pt x="2" y="10"/>
                    <a:pt x="0" y="14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0" name="组合 319"/>
          <p:cNvGrpSpPr>
            <a:grpSpLocks noChangeAspect="1"/>
          </p:cNvGrpSpPr>
          <p:nvPr/>
        </p:nvGrpSpPr>
        <p:grpSpPr>
          <a:xfrm>
            <a:off x="11139689" y="4069680"/>
            <a:ext cx="342657" cy="432000"/>
            <a:chOff x="4950239" y="4343931"/>
            <a:chExt cx="321929" cy="40586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1" name="Freeform 69"/>
            <p:cNvSpPr>
              <a:spLocks noEditPoints="1"/>
            </p:cNvSpPr>
            <p:nvPr/>
          </p:nvSpPr>
          <p:spPr bwMode="auto">
            <a:xfrm>
              <a:off x="4950239" y="4343931"/>
              <a:ext cx="321929" cy="405868"/>
            </a:xfrm>
            <a:custGeom>
              <a:avLst/>
              <a:gdLst>
                <a:gd name="T0" fmla="*/ 0 w 138"/>
                <a:gd name="T1" fmla="*/ 69 h 174"/>
                <a:gd name="T2" fmla="*/ 138 w 138"/>
                <a:gd name="T3" fmla="*/ 69 h 174"/>
                <a:gd name="T4" fmla="*/ 114 w 138"/>
                <a:gd name="T5" fmla="*/ 81 h 174"/>
                <a:gd name="T6" fmla="*/ 111 w 138"/>
                <a:gd name="T7" fmla="*/ 89 h 174"/>
                <a:gd name="T8" fmla="*/ 101 w 138"/>
                <a:gd name="T9" fmla="*/ 89 h 174"/>
                <a:gd name="T10" fmla="*/ 101 w 138"/>
                <a:gd name="T11" fmla="*/ 101 h 174"/>
                <a:gd name="T12" fmla="*/ 94 w 138"/>
                <a:gd name="T13" fmla="*/ 107 h 174"/>
                <a:gd name="T14" fmla="*/ 85 w 138"/>
                <a:gd name="T15" fmla="*/ 102 h 174"/>
                <a:gd name="T16" fmla="*/ 80 w 138"/>
                <a:gd name="T17" fmla="*/ 112 h 174"/>
                <a:gd name="T18" fmla="*/ 71 w 138"/>
                <a:gd name="T19" fmla="*/ 113 h 174"/>
                <a:gd name="T20" fmla="*/ 66 w 138"/>
                <a:gd name="T21" fmla="*/ 105 h 174"/>
                <a:gd name="T22" fmla="*/ 56 w 138"/>
                <a:gd name="T23" fmla="*/ 111 h 174"/>
                <a:gd name="T24" fmla="*/ 47 w 138"/>
                <a:gd name="T25" fmla="*/ 108 h 174"/>
                <a:gd name="T26" fmla="*/ 47 w 138"/>
                <a:gd name="T27" fmla="*/ 98 h 174"/>
                <a:gd name="T28" fmla="*/ 35 w 138"/>
                <a:gd name="T29" fmla="*/ 98 h 174"/>
                <a:gd name="T30" fmla="*/ 30 w 138"/>
                <a:gd name="T31" fmla="*/ 91 h 174"/>
                <a:gd name="T32" fmla="*/ 34 w 138"/>
                <a:gd name="T33" fmla="*/ 83 h 174"/>
                <a:gd name="T34" fmla="*/ 24 w 138"/>
                <a:gd name="T35" fmla="*/ 77 h 174"/>
                <a:gd name="T36" fmla="*/ 23 w 138"/>
                <a:gd name="T37" fmla="*/ 68 h 174"/>
                <a:gd name="T38" fmla="*/ 31 w 138"/>
                <a:gd name="T39" fmla="*/ 63 h 174"/>
                <a:gd name="T40" fmla="*/ 25 w 138"/>
                <a:gd name="T41" fmla="*/ 53 h 174"/>
                <a:gd name="T42" fmla="*/ 29 w 138"/>
                <a:gd name="T43" fmla="*/ 44 h 174"/>
                <a:gd name="T44" fmla="*/ 38 w 138"/>
                <a:gd name="T45" fmla="*/ 44 h 174"/>
                <a:gd name="T46" fmla="*/ 38 w 138"/>
                <a:gd name="T47" fmla="*/ 32 h 174"/>
                <a:gd name="T48" fmla="*/ 45 w 138"/>
                <a:gd name="T49" fmla="*/ 27 h 174"/>
                <a:gd name="T50" fmla="*/ 54 w 138"/>
                <a:gd name="T51" fmla="*/ 32 h 174"/>
                <a:gd name="T52" fmla="*/ 60 w 138"/>
                <a:gd name="T53" fmla="*/ 21 h 174"/>
                <a:gd name="T54" fmla="*/ 69 w 138"/>
                <a:gd name="T55" fmla="*/ 20 h 174"/>
                <a:gd name="T56" fmla="*/ 74 w 138"/>
                <a:gd name="T57" fmla="*/ 29 h 174"/>
                <a:gd name="T58" fmla="*/ 84 w 138"/>
                <a:gd name="T59" fmla="*/ 22 h 174"/>
                <a:gd name="T60" fmla="*/ 92 w 138"/>
                <a:gd name="T61" fmla="*/ 26 h 174"/>
                <a:gd name="T62" fmla="*/ 92 w 138"/>
                <a:gd name="T63" fmla="*/ 36 h 174"/>
                <a:gd name="T64" fmla="*/ 104 w 138"/>
                <a:gd name="T65" fmla="*/ 35 h 174"/>
                <a:gd name="T66" fmla="*/ 110 w 138"/>
                <a:gd name="T67" fmla="*/ 42 h 174"/>
                <a:gd name="T68" fmla="*/ 105 w 138"/>
                <a:gd name="T69" fmla="*/ 51 h 174"/>
                <a:gd name="T70" fmla="*/ 115 w 138"/>
                <a:gd name="T71" fmla="*/ 57 h 174"/>
                <a:gd name="T72" fmla="*/ 116 w 138"/>
                <a:gd name="T73" fmla="*/ 66 h 174"/>
                <a:gd name="T74" fmla="*/ 108 w 138"/>
                <a:gd name="T75" fmla="*/ 71 h 174"/>
                <a:gd name="T76" fmla="*/ 114 w 138"/>
                <a:gd name="T77" fmla="*/ 8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8" h="174"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107"/>
                    <a:pt x="69" y="174"/>
                    <a:pt x="69" y="174"/>
                  </a:cubicBezTo>
                  <a:cubicBezTo>
                    <a:pt x="69" y="174"/>
                    <a:pt x="138" y="107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  <a:close/>
                  <a:moveTo>
                    <a:pt x="114" y="81"/>
                  </a:moveTo>
                  <a:cubicBezTo>
                    <a:pt x="113" y="83"/>
                    <a:pt x="113" y="83"/>
                    <a:pt x="113" y="83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0" y="91"/>
                    <a:pt x="99" y="92"/>
                    <a:pt x="97" y="94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2" y="108"/>
                    <a:pt x="92" y="108"/>
                    <a:pt x="92" y="108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4" y="103"/>
                    <a:pt x="82" y="103"/>
                    <a:pt x="80" y="104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4" y="105"/>
                    <a:pt x="62" y="105"/>
                    <a:pt x="60" y="104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47" y="108"/>
                    <a:pt x="47" y="108"/>
                    <a:pt x="47" y="108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6" y="97"/>
                    <a:pt x="44" y="96"/>
                    <a:pt x="43" y="9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1"/>
                    <a:pt x="33" y="79"/>
                    <a:pt x="32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1"/>
                    <a:pt x="32" y="59"/>
                    <a:pt x="32" y="57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40" y="43"/>
                    <a:pt x="41" y="41"/>
                    <a:pt x="42" y="4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6" y="31"/>
                    <a:pt x="58" y="30"/>
                    <a:pt x="60" y="30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6" y="29"/>
                    <a:pt x="78" y="29"/>
                    <a:pt x="79" y="30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4" y="37"/>
                    <a:pt x="95" y="38"/>
                    <a:pt x="97" y="39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05" y="51"/>
                    <a:pt x="105" y="51"/>
                    <a:pt x="105" y="51"/>
                  </a:cubicBezTo>
                  <a:cubicBezTo>
                    <a:pt x="106" y="53"/>
                    <a:pt x="107" y="55"/>
                    <a:pt x="107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8" y="73"/>
                    <a:pt x="108" y="75"/>
                    <a:pt x="107" y="77"/>
                  </a:cubicBezTo>
                  <a:lnTo>
                    <a:pt x="114" y="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2" name="Freeform 70"/>
            <p:cNvSpPr>
              <a:spLocks noEditPoints="1"/>
            </p:cNvSpPr>
            <p:nvPr/>
          </p:nvSpPr>
          <p:spPr bwMode="auto">
            <a:xfrm>
              <a:off x="5039115" y="4425894"/>
              <a:ext cx="147140" cy="147140"/>
            </a:xfrm>
            <a:custGeom>
              <a:avLst/>
              <a:gdLst>
                <a:gd name="T0" fmla="*/ 32 w 63"/>
                <a:gd name="T1" fmla="*/ 0 h 63"/>
                <a:gd name="T2" fmla="*/ 0 w 63"/>
                <a:gd name="T3" fmla="*/ 32 h 63"/>
                <a:gd name="T4" fmla="*/ 32 w 63"/>
                <a:gd name="T5" fmla="*/ 63 h 63"/>
                <a:gd name="T6" fmla="*/ 63 w 63"/>
                <a:gd name="T7" fmla="*/ 32 h 63"/>
                <a:gd name="T8" fmla="*/ 32 w 63"/>
                <a:gd name="T9" fmla="*/ 0 h 63"/>
                <a:gd name="T10" fmla="*/ 32 w 63"/>
                <a:gd name="T11" fmla="*/ 46 h 63"/>
                <a:gd name="T12" fmla="*/ 18 w 63"/>
                <a:gd name="T13" fmla="*/ 32 h 63"/>
                <a:gd name="T14" fmla="*/ 32 w 63"/>
                <a:gd name="T15" fmla="*/ 18 h 63"/>
                <a:gd name="T16" fmla="*/ 46 w 63"/>
                <a:gd name="T17" fmla="*/ 32 h 63"/>
                <a:gd name="T18" fmla="*/ 32 w 63"/>
                <a:gd name="T1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14"/>
                    <a:pt x="49" y="0"/>
                    <a:pt x="32" y="0"/>
                  </a:cubicBezTo>
                  <a:close/>
                  <a:moveTo>
                    <a:pt x="32" y="46"/>
                  </a:moveTo>
                  <a:cubicBezTo>
                    <a:pt x="24" y="46"/>
                    <a:pt x="18" y="40"/>
                    <a:pt x="18" y="32"/>
                  </a:cubicBezTo>
                  <a:cubicBezTo>
                    <a:pt x="18" y="24"/>
                    <a:pt x="24" y="18"/>
                    <a:pt x="32" y="18"/>
                  </a:cubicBezTo>
                  <a:cubicBezTo>
                    <a:pt x="40" y="18"/>
                    <a:pt x="46" y="24"/>
                    <a:pt x="46" y="32"/>
                  </a:cubicBezTo>
                  <a:cubicBezTo>
                    <a:pt x="46" y="40"/>
                    <a:pt x="40" y="46"/>
                    <a:pt x="32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2" name="组合 3141"/>
          <p:cNvGrpSpPr>
            <a:grpSpLocks noChangeAspect="1"/>
          </p:cNvGrpSpPr>
          <p:nvPr/>
        </p:nvGrpSpPr>
        <p:grpSpPr>
          <a:xfrm>
            <a:off x="3523791" y="487505"/>
            <a:ext cx="493715" cy="432000"/>
            <a:chOff x="5770563" y="-328612"/>
            <a:chExt cx="571500" cy="500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57" name="Freeform 902"/>
            <p:cNvSpPr/>
            <p:nvPr/>
          </p:nvSpPr>
          <p:spPr bwMode="auto">
            <a:xfrm>
              <a:off x="5770563" y="-328612"/>
              <a:ext cx="571500" cy="44450"/>
            </a:xfrm>
            <a:custGeom>
              <a:avLst/>
              <a:gdLst>
                <a:gd name="T0" fmla="*/ 140 w 152"/>
                <a:gd name="T1" fmla="*/ 0 h 12"/>
                <a:gd name="T2" fmla="*/ 12 w 152"/>
                <a:gd name="T3" fmla="*/ 0 h 12"/>
                <a:gd name="T4" fmla="*/ 0 w 152"/>
                <a:gd name="T5" fmla="*/ 12 h 12"/>
                <a:gd name="T6" fmla="*/ 0 w 152"/>
                <a:gd name="T7" fmla="*/ 12 h 12"/>
                <a:gd name="T8" fmla="*/ 152 w 152"/>
                <a:gd name="T9" fmla="*/ 12 h 12"/>
                <a:gd name="T10" fmla="*/ 152 w 152"/>
                <a:gd name="T11" fmla="*/ 12 h 12"/>
                <a:gd name="T12" fmla="*/ 140 w 15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2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5"/>
                    <a:pt x="147" y="0"/>
                    <a:pt x="1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8" name="Freeform 903"/>
            <p:cNvSpPr>
              <a:spLocks noEditPoints="1"/>
            </p:cNvSpPr>
            <p:nvPr/>
          </p:nvSpPr>
          <p:spPr bwMode="auto">
            <a:xfrm>
              <a:off x="5797550" y="-268287"/>
              <a:ext cx="517525" cy="439738"/>
            </a:xfrm>
            <a:custGeom>
              <a:avLst/>
              <a:gdLst>
                <a:gd name="T0" fmla="*/ 0 w 138"/>
                <a:gd name="T1" fmla="*/ 92 h 117"/>
                <a:gd name="T2" fmla="*/ 64 w 138"/>
                <a:gd name="T3" fmla="*/ 92 h 117"/>
                <a:gd name="T4" fmla="*/ 64 w 138"/>
                <a:gd name="T5" fmla="*/ 99 h 117"/>
                <a:gd name="T6" fmla="*/ 59 w 138"/>
                <a:gd name="T7" fmla="*/ 107 h 117"/>
                <a:gd name="T8" fmla="*/ 69 w 138"/>
                <a:gd name="T9" fmla="*/ 117 h 117"/>
                <a:gd name="T10" fmla="*/ 79 w 138"/>
                <a:gd name="T11" fmla="*/ 107 h 117"/>
                <a:gd name="T12" fmla="*/ 74 w 138"/>
                <a:gd name="T13" fmla="*/ 99 h 117"/>
                <a:gd name="T14" fmla="*/ 74 w 138"/>
                <a:gd name="T15" fmla="*/ 92 h 117"/>
                <a:gd name="T16" fmla="*/ 138 w 138"/>
                <a:gd name="T17" fmla="*/ 92 h 117"/>
                <a:gd name="T18" fmla="*/ 138 w 138"/>
                <a:gd name="T19" fmla="*/ 0 h 117"/>
                <a:gd name="T20" fmla="*/ 0 w 138"/>
                <a:gd name="T21" fmla="*/ 0 h 117"/>
                <a:gd name="T22" fmla="*/ 0 w 138"/>
                <a:gd name="T23" fmla="*/ 92 h 117"/>
                <a:gd name="T24" fmla="*/ 74 w 138"/>
                <a:gd name="T25" fmla="*/ 107 h 117"/>
                <a:gd name="T26" fmla="*/ 69 w 138"/>
                <a:gd name="T27" fmla="*/ 112 h 117"/>
                <a:gd name="T28" fmla="*/ 64 w 138"/>
                <a:gd name="T29" fmla="*/ 107 h 117"/>
                <a:gd name="T30" fmla="*/ 69 w 138"/>
                <a:gd name="T31" fmla="*/ 103 h 117"/>
                <a:gd name="T32" fmla="*/ 74 w 138"/>
                <a:gd name="T33" fmla="*/ 107 h 117"/>
                <a:gd name="T34" fmla="*/ 10 w 138"/>
                <a:gd name="T35" fmla="*/ 10 h 117"/>
                <a:gd name="T36" fmla="*/ 128 w 138"/>
                <a:gd name="T37" fmla="*/ 10 h 117"/>
                <a:gd name="T38" fmla="*/ 128 w 138"/>
                <a:gd name="T39" fmla="*/ 82 h 117"/>
                <a:gd name="T40" fmla="*/ 10 w 138"/>
                <a:gd name="T41" fmla="*/ 82 h 117"/>
                <a:gd name="T42" fmla="*/ 10 w 138"/>
                <a:gd name="T43" fmla="*/ 1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17">
                  <a:moveTo>
                    <a:pt x="0" y="92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1" y="100"/>
                    <a:pt x="59" y="104"/>
                    <a:pt x="59" y="107"/>
                  </a:cubicBezTo>
                  <a:cubicBezTo>
                    <a:pt x="59" y="113"/>
                    <a:pt x="63" y="117"/>
                    <a:pt x="69" y="117"/>
                  </a:cubicBezTo>
                  <a:cubicBezTo>
                    <a:pt x="74" y="117"/>
                    <a:pt x="79" y="113"/>
                    <a:pt x="79" y="107"/>
                  </a:cubicBezTo>
                  <a:cubicBezTo>
                    <a:pt x="79" y="104"/>
                    <a:pt x="77" y="100"/>
                    <a:pt x="74" y="99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2"/>
                  </a:lnTo>
                  <a:close/>
                  <a:moveTo>
                    <a:pt x="74" y="107"/>
                  </a:moveTo>
                  <a:cubicBezTo>
                    <a:pt x="74" y="110"/>
                    <a:pt x="71" y="112"/>
                    <a:pt x="69" y="112"/>
                  </a:cubicBezTo>
                  <a:cubicBezTo>
                    <a:pt x="66" y="112"/>
                    <a:pt x="64" y="110"/>
                    <a:pt x="64" y="107"/>
                  </a:cubicBezTo>
                  <a:cubicBezTo>
                    <a:pt x="64" y="105"/>
                    <a:pt x="66" y="103"/>
                    <a:pt x="69" y="103"/>
                  </a:cubicBezTo>
                  <a:cubicBezTo>
                    <a:pt x="71" y="103"/>
                    <a:pt x="74" y="105"/>
                    <a:pt x="74" y="107"/>
                  </a:cubicBezTo>
                  <a:close/>
                  <a:moveTo>
                    <a:pt x="10" y="10"/>
                  </a:moveTo>
                  <a:cubicBezTo>
                    <a:pt x="128" y="10"/>
                    <a:pt x="128" y="10"/>
                    <a:pt x="128" y="10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0" y="82"/>
                    <a:pt x="10" y="82"/>
                    <a:pt x="10" y="8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9" name="Rectangle 904"/>
            <p:cNvSpPr>
              <a:spLocks noChangeArrowheads="1"/>
            </p:cNvSpPr>
            <p:nvPr/>
          </p:nvSpPr>
          <p:spPr bwMode="auto">
            <a:xfrm>
              <a:off x="6113463" y="-185737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0" name="Rectangle 905"/>
            <p:cNvSpPr>
              <a:spLocks noChangeArrowheads="1"/>
            </p:cNvSpPr>
            <p:nvPr/>
          </p:nvSpPr>
          <p:spPr bwMode="auto">
            <a:xfrm>
              <a:off x="6113463" y="-107950"/>
              <a:ext cx="1270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1" name="Rectangle 906"/>
            <p:cNvSpPr>
              <a:spLocks noChangeArrowheads="1"/>
            </p:cNvSpPr>
            <p:nvPr/>
          </p:nvSpPr>
          <p:spPr bwMode="auto">
            <a:xfrm>
              <a:off x="6113463" y="-23812"/>
              <a:ext cx="1270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2" name="Rectangle 907"/>
            <p:cNvSpPr>
              <a:spLocks noChangeArrowheads="1"/>
            </p:cNvSpPr>
            <p:nvPr/>
          </p:nvSpPr>
          <p:spPr bwMode="auto">
            <a:xfrm>
              <a:off x="6113463" y="-152400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3" name="Rectangle 908"/>
            <p:cNvSpPr>
              <a:spLocks noChangeArrowheads="1"/>
            </p:cNvSpPr>
            <p:nvPr/>
          </p:nvSpPr>
          <p:spPr bwMode="auto">
            <a:xfrm>
              <a:off x="6113463" y="-53975"/>
              <a:ext cx="1270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4" name="Freeform 909"/>
            <p:cNvSpPr/>
            <p:nvPr/>
          </p:nvSpPr>
          <p:spPr bwMode="auto">
            <a:xfrm>
              <a:off x="5868988" y="-193675"/>
              <a:ext cx="96838" cy="93663"/>
            </a:xfrm>
            <a:custGeom>
              <a:avLst/>
              <a:gdLst>
                <a:gd name="T0" fmla="*/ 15 w 26"/>
                <a:gd name="T1" fmla="*/ 0 h 25"/>
                <a:gd name="T2" fmla="*/ 0 w 26"/>
                <a:gd name="T3" fmla="*/ 22 h 25"/>
                <a:gd name="T4" fmla="*/ 26 w 26"/>
                <a:gd name="T5" fmla="*/ 25 h 25"/>
                <a:gd name="T6" fmla="*/ 15 w 26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15" y="0"/>
                  </a:moveTo>
                  <a:cubicBezTo>
                    <a:pt x="7" y="4"/>
                    <a:pt x="1" y="12"/>
                    <a:pt x="0" y="22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5" name="Freeform 910"/>
            <p:cNvSpPr/>
            <p:nvPr/>
          </p:nvSpPr>
          <p:spPr bwMode="auto">
            <a:xfrm>
              <a:off x="5932488" y="-207962"/>
              <a:ext cx="134938" cy="107950"/>
            </a:xfrm>
            <a:custGeom>
              <a:avLst/>
              <a:gdLst>
                <a:gd name="T0" fmla="*/ 36 w 36"/>
                <a:gd name="T1" fmla="*/ 12 h 29"/>
                <a:gd name="T2" fmla="*/ 16 w 36"/>
                <a:gd name="T3" fmla="*/ 0 h 29"/>
                <a:gd name="T4" fmla="*/ 0 w 36"/>
                <a:gd name="T5" fmla="*/ 2 h 29"/>
                <a:gd name="T6" fmla="*/ 12 w 36"/>
                <a:gd name="T7" fmla="*/ 29 h 29"/>
                <a:gd name="T8" fmla="*/ 36 w 36"/>
                <a:gd name="T9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9">
                  <a:moveTo>
                    <a:pt x="36" y="12"/>
                  </a:moveTo>
                  <a:cubicBezTo>
                    <a:pt x="31" y="6"/>
                    <a:pt x="24" y="1"/>
                    <a:pt x="16" y="0"/>
                  </a:cubicBezTo>
                  <a:cubicBezTo>
                    <a:pt x="11" y="0"/>
                    <a:pt x="5" y="0"/>
                    <a:pt x="0" y="2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6" name="Freeform 911"/>
            <p:cNvSpPr/>
            <p:nvPr/>
          </p:nvSpPr>
          <p:spPr bwMode="auto">
            <a:xfrm>
              <a:off x="5865813" y="-100012"/>
              <a:ext cx="119063" cy="117475"/>
            </a:xfrm>
            <a:custGeom>
              <a:avLst/>
              <a:gdLst>
                <a:gd name="T0" fmla="*/ 0 w 32"/>
                <a:gd name="T1" fmla="*/ 0 h 31"/>
                <a:gd name="T2" fmla="*/ 26 w 32"/>
                <a:gd name="T3" fmla="*/ 30 h 31"/>
                <a:gd name="T4" fmla="*/ 32 w 32"/>
                <a:gd name="T5" fmla="*/ 31 h 31"/>
                <a:gd name="T6" fmla="*/ 29 w 32"/>
                <a:gd name="T7" fmla="*/ 4 h 31"/>
                <a:gd name="T8" fmla="*/ 0 w 3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cubicBezTo>
                    <a:pt x="0" y="15"/>
                    <a:pt x="11" y="28"/>
                    <a:pt x="26" y="30"/>
                  </a:cubicBezTo>
                  <a:cubicBezTo>
                    <a:pt x="28" y="31"/>
                    <a:pt x="30" y="31"/>
                    <a:pt x="32" y="31"/>
                  </a:cubicBezTo>
                  <a:cubicBezTo>
                    <a:pt x="29" y="4"/>
                    <a:pt x="29" y="4"/>
                    <a:pt x="29" y="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7" name="Freeform 912"/>
            <p:cNvSpPr/>
            <p:nvPr/>
          </p:nvSpPr>
          <p:spPr bwMode="auto">
            <a:xfrm>
              <a:off x="5981700" y="-155575"/>
              <a:ext cx="107950" cy="168275"/>
            </a:xfrm>
            <a:custGeom>
              <a:avLst/>
              <a:gdLst>
                <a:gd name="T0" fmla="*/ 0 w 29"/>
                <a:gd name="T1" fmla="*/ 17 h 45"/>
                <a:gd name="T2" fmla="*/ 4 w 29"/>
                <a:gd name="T3" fmla="*/ 45 h 45"/>
                <a:gd name="T4" fmla="*/ 28 w 29"/>
                <a:gd name="T5" fmla="*/ 20 h 45"/>
                <a:gd name="T6" fmla="*/ 24 w 29"/>
                <a:gd name="T7" fmla="*/ 0 h 45"/>
                <a:gd name="T8" fmla="*/ 0 w 29"/>
                <a:gd name="T9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5">
                  <a:moveTo>
                    <a:pt x="0" y="17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17" y="43"/>
                    <a:pt x="27" y="33"/>
                    <a:pt x="28" y="20"/>
                  </a:cubicBezTo>
                  <a:cubicBezTo>
                    <a:pt x="29" y="13"/>
                    <a:pt x="28" y="6"/>
                    <a:pt x="24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4" name="组合 3143"/>
          <p:cNvGrpSpPr>
            <a:grpSpLocks noChangeAspect="1"/>
          </p:cNvGrpSpPr>
          <p:nvPr/>
        </p:nvGrpSpPr>
        <p:grpSpPr>
          <a:xfrm>
            <a:off x="5431562" y="487505"/>
            <a:ext cx="353134" cy="432000"/>
            <a:chOff x="8189913" y="-411162"/>
            <a:chExt cx="476250" cy="5826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68" name="Freeform 913"/>
            <p:cNvSpPr/>
            <p:nvPr/>
          </p:nvSpPr>
          <p:spPr bwMode="auto">
            <a:xfrm>
              <a:off x="8286750" y="-411162"/>
              <a:ext cx="112713" cy="82550"/>
            </a:xfrm>
            <a:custGeom>
              <a:avLst/>
              <a:gdLst>
                <a:gd name="T0" fmla="*/ 30 w 30"/>
                <a:gd name="T1" fmla="*/ 22 h 22"/>
                <a:gd name="T2" fmla="*/ 30 w 30"/>
                <a:gd name="T3" fmla="*/ 15 h 22"/>
                <a:gd name="T4" fmla="*/ 15 w 30"/>
                <a:gd name="T5" fmla="*/ 0 h 22"/>
                <a:gd name="T6" fmla="*/ 0 w 30"/>
                <a:gd name="T7" fmla="*/ 15 h 22"/>
                <a:gd name="T8" fmla="*/ 0 w 30"/>
                <a:gd name="T9" fmla="*/ 22 h 22"/>
                <a:gd name="T10" fmla="*/ 15 w 30"/>
                <a:gd name="T11" fmla="*/ 20 h 22"/>
                <a:gd name="T12" fmla="*/ 30 w 30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30" y="22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0"/>
                    <a:pt x="9" y="20"/>
                    <a:pt x="15" y="20"/>
                  </a:cubicBezTo>
                  <a:cubicBezTo>
                    <a:pt x="20" y="20"/>
                    <a:pt x="25" y="20"/>
                    <a:pt x="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9" name="Freeform 914"/>
            <p:cNvSpPr/>
            <p:nvPr/>
          </p:nvSpPr>
          <p:spPr bwMode="auto">
            <a:xfrm>
              <a:off x="8189913" y="-320675"/>
              <a:ext cx="396875" cy="142875"/>
            </a:xfrm>
            <a:custGeom>
              <a:avLst/>
              <a:gdLst>
                <a:gd name="T0" fmla="*/ 76 w 106"/>
                <a:gd name="T1" fmla="*/ 19 h 38"/>
                <a:gd name="T2" fmla="*/ 104 w 106"/>
                <a:gd name="T3" fmla="*/ 19 h 38"/>
                <a:gd name="T4" fmla="*/ 104 w 106"/>
                <a:gd name="T5" fmla="*/ 17 h 38"/>
                <a:gd name="T6" fmla="*/ 106 w 106"/>
                <a:gd name="T7" fmla="*/ 10 h 38"/>
                <a:gd name="T8" fmla="*/ 68 w 106"/>
                <a:gd name="T9" fmla="*/ 10 h 38"/>
                <a:gd name="T10" fmla="*/ 41 w 106"/>
                <a:gd name="T11" fmla="*/ 0 h 38"/>
                <a:gd name="T12" fmla="*/ 0 w 106"/>
                <a:gd name="T13" fmla="*/ 38 h 38"/>
                <a:gd name="T14" fmla="*/ 81 w 106"/>
                <a:gd name="T15" fmla="*/ 38 h 38"/>
                <a:gd name="T16" fmla="*/ 76 w 106"/>
                <a:gd name="T1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38">
                  <a:moveTo>
                    <a:pt x="76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4" y="17"/>
                    <a:pt x="104" y="17"/>
                  </a:cubicBezTo>
                  <a:cubicBezTo>
                    <a:pt x="104" y="14"/>
                    <a:pt x="105" y="12"/>
                    <a:pt x="106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1" y="4"/>
                    <a:pt x="51" y="0"/>
                    <a:pt x="41" y="0"/>
                  </a:cubicBezTo>
                  <a:cubicBezTo>
                    <a:pt x="18" y="0"/>
                    <a:pt x="0" y="17"/>
                    <a:pt x="0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1"/>
                    <a:pt x="79" y="25"/>
                    <a:pt x="7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0" name="Freeform 915"/>
            <p:cNvSpPr/>
            <p:nvPr/>
          </p:nvSpPr>
          <p:spPr bwMode="auto">
            <a:xfrm>
              <a:off x="8294688" y="-163512"/>
              <a:ext cx="88900" cy="41275"/>
            </a:xfrm>
            <a:custGeom>
              <a:avLst/>
              <a:gdLst>
                <a:gd name="T0" fmla="*/ 24 w 24"/>
                <a:gd name="T1" fmla="*/ 0 h 11"/>
                <a:gd name="T2" fmla="*/ 0 w 24"/>
                <a:gd name="T3" fmla="*/ 0 h 11"/>
                <a:gd name="T4" fmla="*/ 12 w 24"/>
                <a:gd name="T5" fmla="*/ 11 h 11"/>
                <a:gd name="T6" fmla="*/ 24 w 2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6" y="11"/>
                    <a:pt x="12" y="11"/>
                  </a:cubicBezTo>
                  <a:cubicBezTo>
                    <a:pt x="19" y="11"/>
                    <a:pt x="24" y="6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" name="Freeform 916"/>
            <p:cNvSpPr/>
            <p:nvPr/>
          </p:nvSpPr>
          <p:spPr bwMode="auto">
            <a:xfrm>
              <a:off x="8339138" y="117475"/>
              <a:ext cx="311150" cy="53975"/>
            </a:xfrm>
            <a:custGeom>
              <a:avLst/>
              <a:gdLst>
                <a:gd name="T0" fmla="*/ 72 w 83"/>
                <a:gd name="T1" fmla="*/ 0 h 14"/>
                <a:gd name="T2" fmla="*/ 11 w 83"/>
                <a:gd name="T3" fmla="*/ 0 h 14"/>
                <a:gd name="T4" fmla="*/ 0 w 83"/>
                <a:gd name="T5" fmla="*/ 14 h 14"/>
                <a:gd name="T6" fmla="*/ 0 w 83"/>
                <a:gd name="T7" fmla="*/ 14 h 14"/>
                <a:gd name="T8" fmla="*/ 83 w 83"/>
                <a:gd name="T9" fmla="*/ 14 h 14"/>
                <a:gd name="T10" fmla="*/ 83 w 83"/>
                <a:gd name="T11" fmla="*/ 14 h 14"/>
                <a:gd name="T12" fmla="*/ 72 w 8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4">
                  <a:moveTo>
                    <a:pt x="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6"/>
                    <a:pt x="78" y="0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2" name="Freeform 917"/>
            <p:cNvSpPr/>
            <p:nvPr/>
          </p:nvSpPr>
          <p:spPr bwMode="auto">
            <a:xfrm>
              <a:off x="8553450" y="12700"/>
              <a:ext cx="49213" cy="90488"/>
            </a:xfrm>
            <a:custGeom>
              <a:avLst/>
              <a:gdLst>
                <a:gd name="T0" fmla="*/ 0 w 13"/>
                <a:gd name="T1" fmla="*/ 0 h 24"/>
                <a:gd name="T2" fmla="*/ 0 w 13"/>
                <a:gd name="T3" fmla="*/ 24 h 24"/>
                <a:gd name="T4" fmla="*/ 13 w 13"/>
                <a:gd name="T5" fmla="*/ 24 h 24"/>
                <a:gd name="T6" fmla="*/ 13 w 13"/>
                <a:gd name="T7" fmla="*/ 0 h 24"/>
                <a:gd name="T8" fmla="*/ 6 w 13"/>
                <a:gd name="T9" fmla="*/ 1 h 24"/>
                <a:gd name="T10" fmla="*/ 0 w 13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1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3" name="Freeform 918"/>
            <p:cNvSpPr>
              <a:spLocks noEditPoints="1"/>
            </p:cNvSpPr>
            <p:nvPr/>
          </p:nvSpPr>
          <p:spPr bwMode="auto">
            <a:xfrm>
              <a:off x="8537575" y="-69850"/>
              <a:ext cx="79375" cy="79375"/>
            </a:xfrm>
            <a:custGeom>
              <a:avLst/>
              <a:gdLst>
                <a:gd name="T0" fmla="*/ 21 w 21"/>
                <a:gd name="T1" fmla="*/ 11 h 21"/>
                <a:gd name="T2" fmla="*/ 10 w 21"/>
                <a:gd name="T3" fmla="*/ 0 h 21"/>
                <a:gd name="T4" fmla="*/ 0 w 21"/>
                <a:gd name="T5" fmla="*/ 11 h 21"/>
                <a:gd name="T6" fmla="*/ 10 w 21"/>
                <a:gd name="T7" fmla="*/ 21 h 21"/>
                <a:gd name="T8" fmla="*/ 21 w 21"/>
                <a:gd name="T9" fmla="*/ 11 h 21"/>
                <a:gd name="T10" fmla="*/ 10 w 21"/>
                <a:gd name="T11" fmla="*/ 16 h 21"/>
                <a:gd name="T12" fmla="*/ 5 w 21"/>
                <a:gd name="T13" fmla="*/ 11 h 21"/>
                <a:gd name="T14" fmla="*/ 10 w 21"/>
                <a:gd name="T15" fmla="*/ 5 h 21"/>
                <a:gd name="T16" fmla="*/ 16 w 21"/>
                <a:gd name="T17" fmla="*/ 11 h 21"/>
                <a:gd name="T18" fmla="*/ 10 w 21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cubicBezTo>
                    <a:pt x="21" y="5"/>
                    <a:pt x="16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7"/>
                    <a:pt x="4" y="21"/>
                    <a:pt x="10" y="21"/>
                  </a:cubicBezTo>
                  <a:cubicBezTo>
                    <a:pt x="16" y="21"/>
                    <a:pt x="21" y="17"/>
                    <a:pt x="21" y="11"/>
                  </a:cubicBezTo>
                  <a:close/>
                  <a:moveTo>
                    <a:pt x="10" y="16"/>
                  </a:moveTo>
                  <a:cubicBezTo>
                    <a:pt x="7" y="16"/>
                    <a:pt x="5" y="14"/>
                    <a:pt x="5" y="11"/>
                  </a:cubicBezTo>
                  <a:cubicBezTo>
                    <a:pt x="5" y="8"/>
                    <a:pt x="7" y="5"/>
                    <a:pt x="10" y="5"/>
                  </a:cubicBezTo>
                  <a:cubicBezTo>
                    <a:pt x="13" y="5"/>
                    <a:pt x="16" y="8"/>
                    <a:pt x="16" y="11"/>
                  </a:cubicBezTo>
                  <a:cubicBezTo>
                    <a:pt x="16" y="14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4" name="Freeform 919"/>
            <p:cNvSpPr/>
            <p:nvPr/>
          </p:nvSpPr>
          <p:spPr bwMode="auto">
            <a:xfrm>
              <a:off x="8564563" y="-219075"/>
              <a:ext cx="79375" cy="153988"/>
            </a:xfrm>
            <a:custGeom>
              <a:avLst/>
              <a:gdLst>
                <a:gd name="T0" fmla="*/ 17 w 21"/>
                <a:gd name="T1" fmla="*/ 2 h 41"/>
                <a:gd name="T2" fmla="*/ 9 w 21"/>
                <a:gd name="T3" fmla="*/ 0 h 41"/>
                <a:gd name="T4" fmla="*/ 0 w 21"/>
                <a:gd name="T5" fmla="*/ 38 h 41"/>
                <a:gd name="T6" fmla="*/ 3 w 21"/>
                <a:gd name="T7" fmla="*/ 38 h 41"/>
                <a:gd name="T8" fmla="*/ 11 w 21"/>
                <a:gd name="T9" fmla="*/ 41 h 41"/>
                <a:gd name="T10" fmla="*/ 21 w 21"/>
                <a:gd name="T11" fmla="*/ 2 h 41"/>
                <a:gd name="T12" fmla="*/ 17 w 21"/>
                <a:gd name="T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1">
                  <a:moveTo>
                    <a:pt x="17" y="2"/>
                  </a:moveTo>
                  <a:cubicBezTo>
                    <a:pt x="14" y="2"/>
                    <a:pt x="12" y="1"/>
                    <a:pt x="9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8"/>
                    <a:pt x="2" y="38"/>
                    <a:pt x="3" y="38"/>
                  </a:cubicBezTo>
                  <a:cubicBezTo>
                    <a:pt x="6" y="38"/>
                    <a:pt x="9" y="39"/>
                    <a:pt x="11" y="4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18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5" name="Freeform 920"/>
            <p:cNvSpPr>
              <a:spLocks noEditPoints="1"/>
            </p:cNvSpPr>
            <p:nvPr/>
          </p:nvSpPr>
          <p:spPr bwMode="auto">
            <a:xfrm>
              <a:off x="8591550" y="-298450"/>
              <a:ext cx="74613" cy="79375"/>
            </a:xfrm>
            <a:custGeom>
              <a:avLst/>
              <a:gdLst>
                <a:gd name="T0" fmla="*/ 10 w 20"/>
                <a:gd name="T1" fmla="*/ 0 h 21"/>
                <a:gd name="T2" fmla="*/ 0 w 20"/>
                <a:gd name="T3" fmla="*/ 11 h 21"/>
                <a:gd name="T4" fmla="*/ 10 w 20"/>
                <a:gd name="T5" fmla="*/ 21 h 21"/>
                <a:gd name="T6" fmla="*/ 20 w 20"/>
                <a:gd name="T7" fmla="*/ 11 h 21"/>
                <a:gd name="T8" fmla="*/ 10 w 20"/>
                <a:gd name="T9" fmla="*/ 0 h 21"/>
                <a:gd name="T10" fmla="*/ 10 w 20"/>
                <a:gd name="T11" fmla="*/ 16 h 21"/>
                <a:gd name="T12" fmla="*/ 5 w 20"/>
                <a:gd name="T13" fmla="*/ 11 h 21"/>
                <a:gd name="T14" fmla="*/ 10 w 20"/>
                <a:gd name="T15" fmla="*/ 5 h 21"/>
                <a:gd name="T16" fmla="*/ 16 w 20"/>
                <a:gd name="T17" fmla="*/ 11 h 21"/>
                <a:gd name="T18" fmla="*/ 10 w 20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10" y="0"/>
                  </a:move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6" y="21"/>
                    <a:pt x="20" y="16"/>
                    <a:pt x="20" y="11"/>
                  </a:cubicBezTo>
                  <a:cubicBezTo>
                    <a:pt x="20" y="5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5" y="14"/>
                    <a:pt x="5" y="11"/>
                  </a:cubicBezTo>
                  <a:cubicBezTo>
                    <a:pt x="5" y="8"/>
                    <a:pt x="7" y="5"/>
                    <a:pt x="10" y="5"/>
                  </a:cubicBezTo>
                  <a:cubicBezTo>
                    <a:pt x="13" y="5"/>
                    <a:pt x="16" y="8"/>
                    <a:pt x="16" y="11"/>
                  </a:cubicBezTo>
                  <a:cubicBezTo>
                    <a:pt x="16" y="14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1" name="组合 3140"/>
          <p:cNvGrpSpPr>
            <a:grpSpLocks noChangeAspect="1"/>
          </p:cNvGrpSpPr>
          <p:nvPr/>
        </p:nvGrpSpPr>
        <p:grpSpPr>
          <a:xfrm>
            <a:off x="2399208" y="487505"/>
            <a:ext cx="474188" cy="432000"/>
            <a:chOff x="4633913" y="-325437"/>
            <a:chExt cx="446088" cy="406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76" name="Oval 921"/>
            <p:cNvSpPr>
              <a:spLocks noChangeArrowheads="1"/>
            </p:cNvSpPr>
            <p:nvPr/>
          </p:nvSpPr>
          <p:spPr bwMode="auto">
            <a:xfrm>
              <a:off x="4633913" y="-160337"/>
              <a:ext cx="119063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7" name="Oval 922"/>
            <p:cNvSpPr>
              <a:spLocks noChangeArrowheads="1"/>
            </p:cNvSpPr>
            <p:nvPr/>
          </p:nvSpPr>
          <p:spPr bwMode="auto">
            <a:xfrm>
              <a:off x="4791075" y="-234950"/>
              <a:ext cx="12065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8" name="Oval 923"/>
            <p:cNvSpPr>
              <a:spLocks noChangeArrowheads="1"/>
            </p:cNvSpPr>
            <p:nvPr/>
          </p:nvSpPr>
          <p:spPr bwMode="auto">
            <a:xfrm>
              <a:off x="4960938" y="-325437"/>
              <a:ext cx="1190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9" name="Freeform 924"/>
            <p:cNvSpPr/>
            <p:nvPr/>
          </p:nvSpPr>
          <p:spPr bwMode="auto">
            <a:xfrm>
              <a:off x="4633913" y="-122237"/>
              <a:ext cx="119063" cy="198438"/>
            </a:xfrm>
            <a:custGeom>
              <a:avLst/>
              <a:gdLst>
                <a:gd name="T0" fmla="*/ 0 w 32"/>
                <a:gd name="T1" fmla="*/ 0 h 53"/>
                <a:gd name="T2" fmla="*/ 0 w 32"/>
                <a:gd name="T3" fmla="*/ 48 h 53"/>
                <a:gd name="T4" fmla="*/ 0 w 32"/>
                <a:gd name="T5" fmla="*/ 48 h 53"/>
                <a:gd name="T6" fmla="*/ 16 w 32"/>
                <a:gd name="T7" fmla="*/ 53 h 53"/>
                <a:gd name="T8" fmla="*/ 32 w 32"/>
                <a:gd name="T9" fmla="*/ 48 h 53"/>
                <a:gd name="T10" fmla="*/ 32 w 32"/>
                <a:gd name="T11" fmla="*/ 48 h 53"/>
                <a:gd name="T12" fmla="*/ 32 w 32"/>
                <a:gd name="T13" fmla="*/ 0 h 53"/>
                <a:gd name="T14" fmla="*/ 16 w 32"/>
                <a:gd name="T15" fmla="*/ 4 h 53"/>
                <a:gd name="T16" fmla="*/ 0 w 3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53">
                  <a:moveTo>
                    <a:pt x="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51"/>
                    <a:pt x="8" y="53"/>
                    <a:pt x="16" y="53"/>
                  </a:cubicBezTo>
                  <a:cubicBezTo>
                    <a:pt x="24" y="53"/>
                    <a:pt x="30" y="51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3"/>
                    <a:pt x="22" y="4"/>
                    <a:pt x="16" y="4"/>
                  </a:cubicBezTo>
                  <a:cubicBezTo>
                    <a:pt x="10" y="4"/>
                    <a:pt x="3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0" name="Freeform 925"/>
            <p:cNvSpPr/>
            <p:nvPr/>
          </p:nvSpPr>
          <p:spPr bwMode="auto">
            <a:xfrm>
              <a:off x="4791075" y="-196850"/>
              <a:ext cx="120650" cy="277813"/>
            </a:xfrm>
            <a:custGeom>
              <a:avLst/>
              <a:gdLst>
                <a:gd name="T0" fmla="*/ 0 w 32"/>
                <a:gd name="T1" fmla="*/ 0 h 74"/>
                <a:gd name="T2" fmla="*/ 0 w 32"/>
                <a:gd name="T3" fmla="*/ 68 h 74"/>
                <a:gd name="T4" fmla="*/ 16 w 32"/>
                <a:gd name="T5" fmla="*/ 74 h 74"/>
                <a:gd name="T6" fmla="*/ 32 w 32"/>
                <a:gd name="T7" fmla="*/ 68 h 74"/>
                <a:gd name="T8" fmla="*/ 32 w 32"/>
                <a:gd name="T9" fmla="*/ 0 h 74"/>
                <a:gd name="T10" fmla="*/ 16 w 32"/>
                <a:gd name="T11" fmla="*/ 3 h 74"/>
                <a:gd name="T12" fmla="*/ 0 w 32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4">
                  <a:moveTo>
                    <a:pt x="0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7" y="74"/>
                    <a:pt x="16" y="74"/>
                  </a:cubicBezTo>
                  <a:cubicBezTo>
                    <a:pt x="25" y="74"/>
                    <a:pt x="32" y="71"/>
                    <a:pt x="32" y="6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2"/>
                    <a:pt x="22" y="3"/>
                    <a:pt x="16" y="3"/>
                  </a:cubicBezTo>
                  <a:cubicBezTo>
                    <a:pt x="10" y="3"/>
                    <a:pt x="4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1" name="Freeform 926"/>
            <p:cNvSpPr/>
            <p:nvPr/>
          </p:nvSpPr>
          <p:spPr bwMode="auto">
            <a:xfrm>
              <a:off x="4960938" y="-287337"/>
              <a:ext cx="119063" cy="368300"/>
            </a:xfrm>
            <a:custGeom>
              <a:avLst/>
              <a:gdLst>
                <a:gd name="T0" fmla="*/ 0 w 32"/>
                <a:gd name="T1" fmla="*/ 0 h 98"/>
                <a:gd name="T2" fmla="*/ 0 w 32"/>
                <a:gd name="T3" fmla="*/ 92 h 98"/>
                <a:gd name="T4" fmla="*/ 0 w 32"/>
                <a:gd name="T5" fmla="*/ 92 h 98"/>
                <a:gd name="T6" fmla="*/ 0 w 32"/>
                <a:gd name="T7" fmla="*/ 93 h 98"/>
                <a:gd name="T8" fmla="*/ 16 w 32"/>
                <a:gd name="T9" fmla="*/ 98 h 98"/>
                <a:gd name="T10" fmla="*/ 32 w 32"/>
                <a:gd name="T11" fmla="*/ 93 h 98"/>
                <a:gd name="T12" fmla="*/ 32 w 32"/>
                <a:gd name="T13" fmla="*/ 92 h 98"/>
                <a:gd name="T14" fmla="*/ 32 w 32"/>
                <a:gd name="T15" fmla="*/ 92 h 98"/>
                <a:gd name="T16" fmla="*/ 32 w 32"/>
                <a:gd name="T17" fmla="*/ 0 h 98"/>
                <a:gd name="T18" fmla="*/ 16 w 32"/>
                <a:gd name="T19" fmla="*/ 4 h 98"/>
                <a:gd name="T20" fmla="*/ 0 w 32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98">
                  <a:moveTo>
                    <a:pt x="0" y="0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7" y="98"/>
                    <a:pt x="16" y="98"/>
                  </a:cubicBezTo>
                  <a:cubicBezTo>
                    <a:pt x="25" y="98"/>
                    <a:pt x="32" y="96"/>
                    <a:pt x="32" y="93"/>
                  </a:cubicBezTo>
                  <a:cubicBezTo>
                    <a:pt x="32" y="93"/>
                    <a:pt x="32" y="93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3"/>
                    <a:pt x="22" y="4"/>
                    <a:pt x="16" y="4"/>
                  </a:cubicBezTo>
                  <a:cubicBezTo>
                    <a:pt x="10" y="4"/>
                    <a:pt x="4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3" name="组合 3142"/>
          <p:cNvGrpSpPr>
            <a:grpSpLocks noChangeAspect="1"/>
          </p:cNvGrpSpPr>
          <p:nvPr/>
        </p:nvGrpSpPr>
        <p:grpSpPr>
          <a:xfrm>
            <a:off x="4526515" y="487505"/>
            <a:ext cx="401226" cy="432000"/>
            <a:chOff x="7010400" y="-430212"/>
            <a:chExt cx="558801" cy="6016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88" name="Freeform 933"/>
            <p:cNvSpPr/>
            <p:nvPr/>
          </p:nvSpPr>
          <p:spPr bwMode="auto">
            <a:xfrm>
              <a:off x="7089775" y="-182562"/>
              <a:ext cx="41275" cy="87313"/>
            </a:xfrm>
            <a:custGeom>
              <a:avLst/>
              <a:gdLst>
                <a:gd name="T0" fmla="*/ 1 w 11"/>
                <a:gd name="T1" fmla="*/ 0 h 23"/>
                <a:gd name="T2" fmla="*/ 0 w 11"/>
                <a:gd name="T3" fmla="*/ 23 h 23"/>
                <a:gd name="T4" fmla="*/ 6 w 11"/>
                <a:gd name="T5" fmla="*/ 23 h 23"/>
                <a:gd name="T6" fmla="*/ 11 w 11"/>
                <a:gd name="T7" fmla="*/ 2 h 23"/>
                <a:gd name="T8" fmla="*/ 6 w 11"/>
                <a:gd name="T9" fmla="*/ 1 h 23"/>
                <a:gd name="T10" fmla="*/ 1 w 11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3">
                  <a:moveTo>
                    <a:pt x="1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9" name="Freeform 934"/>
            <p:cNvSpPr/>
            <p:nvPr/>
          </p:nvSpPr>
          <p:spPr bwMode="auto">
            <a:xfrm>
              <a:off x="7010400" y="-350837"/>
              <a:ext cx="214313" cy="168275"/>
            </a:xfrm>
            <a:custGeom>
              <a:avLst/>
              <a:gdLst>
                <a:gd name="T0" fmla="*/ 28 w 57"/>
                <a:gd name="T1" fmla="*/ 44 h 45"/>
                <a:gd name="T2" fmla="*/ 57 w 57"/>
                <a:gd name="T3" fmla="*/ 37 h 45"/>
                <a:gd name="T4" fmla="*/ 44 w 57"/>
                <a:gd name="T5" fmla="*/ 26 h 45"/>
                <a:gd name="T6" fmla="*/ 45 w 57"/>
                <a:gd name="T7" fmla="*/ 3 h 45"/>
                <a:gd name="T8" fmla="*/ 32 w 57"/>
                <a:gd name="T9" fmla="*/ 3 h 45"/>
                <a:gd name="T10" fmla="*/ 21 w 57"/>
                <a:gd name="T11" fmla="*/ 0 h 45"/>
                <a:gd name="T12" fmla="*/ 16 w 57"/>
                <a:gd name="T13" fmla="*/ 23 h 45"/>
                <a:gd name="T14" fmla="*/ 1 w 57"/>
                <a:gd name="T15" fmla="*/ 30 h 45"/>
                <a:gd name="T16" fmla="*/ 28 w 57"/>
                <a:gd name="T1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5">
                  <a:moveTo>
                    <a:pt x="28" y="44"/>
                  </a:moveTo>
                  <a:cubicBezTo>
                    <a:pt x="43" y="45"/>
                    <a:pt x="56" y="42"/>
                    <a:pt x="57" y="37"/>
                  </a:cubicBezTo>
                  <a:cubicBezTo>
                    <a:pt x="57" y="33"/>
                    <a:pt x="52" y="29"/>
                    <a:pt x="44" y="26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2" y="4"/>
                    <a:pt x="37" y="4"/>
                    <a:pt x="32" y="3"/>
                  </a:cubicBezTo>
                  <a:cubicBezTo>
                    <a:pt x="28" y="3"/>
                    <a:pt x="24" y="2"/>
                    <a:pt x="21" y="0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8" y="23"/>
                    <a:pt x="2" y="26"/>
                    <a:pt x="1" y="30"/>
                  </a:cubicBezTo>
                  <a:cubicBezTo>
                    <a:pt x="0" y="36"/>
                    <a:pt x="12" y="42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0" name="Freeform 935"/>
            <p:cNvSpPr/>
            <p:nvPr/>
          </p:nvSpPr>
          <p:spPr bwMode="auto">
            <a:xfrm>
              <a:off x="7021513" y="-231775"/>
              <a:ext cx="547688" cy="403225"/>
            </a:xfrm>
            <a:custGeom>
              <a:avLst/>
              <a:gdLst>
                <a:gd name="T0" fmla="*/ 86 w 146"/>
                <a:gd name="T1" fmla="*/ 0 h 107"/>
                <a:gd name="T2" fmla="*/ 56 w 146"/>
                <a:gd name="T3" fmla="*/ 9 h 107"/>
                <a:gd name="T4" fmla="*/ 34 w 146"/>
                <a:gd name="T5" fmla="*/ 16 h 107"/>
                <a:gd name="T6" fmla="*/ 34 w 146"/>
                <a:gd name="T7" fmla="*/ 16 h 107"/>
                <a:gd name="T8" fmla="*/ 33 w 146"/>
                <a:gd name="T9" fmla="*/ 16 h 107"/>
                <a:gd name="T10" fmla="*/ 30 w 146"/>
                <a:gd name="T11" fmla="*/ 28 h 107"/>
                <a:gd name="T12" fmla="*/ 75 w 146"/>
                <a:gd name="T13" fmla="*/ 15 h 107"/>
                <a:gd name="T14" fmla="*/ 117 w 146"/>
                <a:gd name="T15" fmla="*/ 75 h 107"/>
                <a:gd name="T16" fmla="*/ 34 w 146"/>
                <a:gd name="T17" fmla="*/ 93 h 107"/>
                <a:gd name="T18" fmla="*/ 16 w 146"/>
                <a:gd name="T19" fmla="*/ 39 h 107"/>
                <a:gd name="T20" fmla="*/ 14 w 146"/>
                <a:gd name="T21" fmla="*/ 39 h 107"/>
                <a:gd name="T22" fmla="*/ 14 w 146"/>
                <a:gd name="T23" fmla="*/ 33 h 107"/>
                <a:gd name="T24" fmla="*/ 14 w 146"/>
                <a:gd name="T25" fmla="*/ 33 h 107"/>
                <a:gd name="T26" fmla="*/ 14 w 146"/>
                <a:gd name="T27" fmla="*/ 33 h 107"/>
                <a:gd name="T28" fmla="*/ 15 w 146"/>
                <a:gd name="T29" fmla="*/ 21 h 107"/>
                <a:gd name="T30" fmla="*/ 0 w 146"/>
                <a:gd name="T31" fmla="*/ 25 h 107"/>
                <a:gd name="T32" fmla="*/ 26 w 146"/>
                <a:gd name="T33" fmla="*/ 107 h 107"/>
                <a:gd name="T34" fmla="*/ 146 w 146"/>
                <a:gd name="T35" fmla="*/ 80 h 107"/>
                <a:gd name="T36" fmla="*/ 86 w 146"/>
                <a:gd name="T3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" h="107">
                  <a:moveTo>
                    <a:pt x="86" y="0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3" y="13"/>
                    <a:pt x="45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9" y="41"/>
                    <a:pt x="100" y="62"/>
                    <a:pt x="117" y="75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6" y="80"/>
                    <a:pt x="81" y="46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1" name="Freeform 936"/>
            <p:cNvSpPr>
              <a:spLocks noEditPoints="1"/>
            </p:cNvSpPr>
            <p:nvPr/>
          </p:nvSpPr>
          <p:spPr bwMode="auto">
            <a:xfrm>
              <a:off x="7059613" y="-430212"/>
              <a:ext cx="157163" cy="85725"/>
            </a:xfrm>
            <a:custGeom>
              <a:avLst/>
              <a:gdLst>
                <a:gd name="T0" fmla="*/ 20 w 42"/>
                <a:gd name="T1" fmla="*/ 22 h 23"/>
                <a:gd name="T2" fmla="*/ 41 w 42"/>
                <a:gd name="T3" fmla="*/ 14 h 23"/>
                <a:gd name="T4" fmla="*/ 22 w 42"/>
                <a:gd name="T5" fmla="*/ 1 h 23"/>
                <a:gd name="T6" fmla="*/ 1 w 42"/>
                <a:gd name="T7" fmla="*/ 9 h 23"/>
                <a:gd name="T8" fmla="*/ 20 w 42"/>
                <a:gd name="T9" fmla="*/ 22 h 23"/>
                <a:gd name="T10" fmla="*/ 21 w 42"/>
                <a:gd name="T11" fmla="*/ 8 h 23"/>
                <a:gd name="T12" fmla="*/ 35 w 42"/>
                <a:gd name="T13" fmla="*/ 13 h 23"/>
                <a:gd name="T14" fmla="*/ 20 w 42"/>
                <a:gd name="T15" fmla="*/ 16 h 23"/>
                <a:gd name="T16" fmla="*/ 7 w 42"/>
                <a:gd name="T17" fmla="*/ 10 h 23"/>
                <a:gd name="T18" fmla="*/ 21 w 42"/>
                <a:gd name="T19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3">
                  <a:moveTo>
                    <a:pt x="20" y="22"/>
                  </a:moveTo>
                  <a:cubicBezTo>
                    <a:pt x="31" y="23"/>
                    <a:pt x="41" y="20"/>
                    <a:pt x="41" y="14"/>
                  </a:cubicBezTo>
                  <a:cubicBezTo>
                    <a:pt x="42" y="9"/>
                    <a:pt x="34" y="3"/>
                    <a:pt x="22" y="1"/>
                  </a:cubicBezTo>
                  <a:cubicBezTo>
                    <a:pt x="11" y="0"/>
                    <a:pt x="1" y="3"/>
                    <a:pt x="1" y="9"/>
                  </a:cubicBezTo>
                  <a:cubicBezTo>
                    <a:pt x="0" y="15"/>
                    <a:pt x="8" y="20"/>
                    <a:pt x="20" y="22"/>
                  </a:cubicBezTo>
                  <a:close/>
                  <a:moveTo>
                    <a:pt x="21" y="8"/>
                  </a:moveTo>
                  <a:cubicBezTo>
                    <a:pt x="29" y="9"/>
                    <a:pt x="34" y="12"/>
                    <a:pt x="35" y="13"/>
                  </a:cubicBezTo>
                  <a:cubicBezTo>
                    <a:pt x="33" y="15"/>
                    <a:pt x="28" y="16"/>
                    <a:pt x="20" y="16"/>
                  </a:cubicBezTo>
                  <a:cubicBezTo>
                    <a:pt x="13" y="15"/>
                    <a:pt x="8" y="11"/>
                    <a:pt x="7" y="10"/>
                  </a:cubicBezTo>
                  <a:cubicBezTo>
                    <a:pt x="8" y="9"/>
                    <a:pt x="14" y="7"/>
                    <a:pt x="2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2" name="Freeform 937"/>
            <p:cNvSpPr/>
            <p:nvPr/>
          </p:nvSpPr>
          <p:spPr bwMode="auto">
            <a:xfrm>
              <a:off x="7148513" y="-1587"/>
              <a:ext cx="241300" cy="85725"/>
            </a:xfrm>
            <a:custGeom>
              <a:avLst/>
              <a:gdLst>
                <a:gd name="T0" fmla="*/ 0 w 64"/>
                <a:gd name="T1" fmla="*/ 19 h 23"/>
                <a:gd name="T2" fmla="*/ 6 w 64"/>
                <a:gd name="T3" fmla="*/ 22 h 23"/>
                <a:gd name="T4" fmla="*/ 60 w 64"/>
                <a:gd name="T5" fmla="*/ 9 h 23"/>
                <a:gd name="T6" fmla="*/ 63 w 64"/>
                <a:gd name="T7" fmla="*/ 4 h 23"/>
                <a:gd name="T8" fmla="*/ 58 w 64"/>
                <a:gd name="T9" fmla="*/ 0 h 23"/>
                <a:gd name="T10" fmla="*/ 3 w 64"/>
                <a:gd name="T11" fmla="*/ 13 h 23"/>
                <a:gd name="T12" fmla="*/ 0 w 64"/>
                <a:gd name="T13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3">
                  <a:moveTo>
                    <a:pt x="0" y="19"/>
                  </a:moveTo>
                  <a:cubicBezTo>
                    <a:pt x="1" y="21"/>
                    <a:pt x="3" y="23"/>
                    <a:pt x="6" y="22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2" y="9"/>
                    <a:pt x="64" y="6"/>
                    <a:pt x="63" y="4"/>
                  </a:cubicBezTo>
                  <a:cubicBezTo>
                    <a:pt x="63" y="1"/>
                    <a:pt x="60" y="0"/>
                    <a:pt x="58" y="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4"/>
                    <a:pt x="0" y="16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3" name="Freeform 938"/>
            <p:cNvSpPr/>
            <p:nvPr/>
          </p:nvSpPr>
          <p:spPr bwMode="auto">
            <a:xfrm>
              <a:off x="7134225" y="-58737"/>
              <a:ext cx="198438" cy="76200"/>
            </a:xfrm>
            <a:custGeom>
              <a:avLst/>
              <a:gdLst>
                <a:gd name="T0" fmla="*/ 47 w 53"/>
                <a:gd name="T1" fmla="*/ 0 h 20"/>
                <a:gd name="T2" fmla="*/ 3 w 53"/>
                <a:gd name="T3" fmla="*/ 11 h 20"/>
                <a:gd name="T4" fmla="*/ 0 w 53"/>
                <a:gd name="T5" fmla="*/ 16 h 20"/>
                <a:gd name="T6" fmla="*/ 5 w 53"/>
                <a:gd name="T7" fmla="*/ 20 h 20"/>
                <a:gd name="T8" fmla="*/ 50 w 53"/>
                <a:gd name="T9" fmla="*/ 9 h 20"/>
                <a:gd name="T10" fmla="*/ 52 w 53"/>
                <a:gd name="T11" fmla="*/ 4 h 20"/>
                <a:gd name="T12" fmla="*/ 47 w 53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0">
                  <a:moveTo>
                    <a:pt x="47" y="0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2" y="9"/>
                    <a:pt x="53" y="6"/>
                    <a:pt x="52" y="4"/>
                  </a:cubicBezTo>
                  <a:cubicBezTo>
                    <a:pt x="52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4" name="Freeform 939"/>
            <p:cNvSpPr/>
            <p:nvPr/>
          </p:nvSpPr>
          <p:spPr bwMode="auto">
            <a:xfrm>
              <a:off x="7104063" y="-122237"/>
              <a:ext cx="198438" cy="74613"/>
            </a:xfrm>
            <a:custGeom>
              <a:avLst/>
              <a:gdLst>
                <a:gd name="T0" fmla="*/ 48 w 53"/>
                <a:gd name="T1" fmla="*/ 0 h 20"/>
                <a:gd name="T2" fmla="*/ 4 w 53"/>
                <a:gd name="T3" fmla="*/ 11 h 20"/>
                <a:gd name="T4" fmla="*/ 1 w 53"/>
                <a:gd name="T5" fmla="*/ 16 h 20"/>
                <a:gd name="T6" fmla="*/ 6 w 53"/>
                <a:gd name="T7" fmla="*/ 20 h 20"/>
                <a:gd name="T8" fmla="*/ 50 w 53"/>
                <a:gd name="T9" fmla="*/ 9 h 20"/>
                <a:gd name="T10" fmla="*/ 53 w 53"/>
                <a:gd name="T11" fmla="*/ 4 h 20"/>
                <a:gd name="T12" fmla="*/ 48 w 53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0">
                  <a:moveTo>
                    <a:pt x="48" y="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4"/>
                    <a:pt x="1" y="16"/>
                  </a:cubicBezTo>
                  <a:cubicBezTo>
                    <a:pt x="2" y="18"/>
                    <a:pt x="4" y="20"/>
                    <a:pt x="6" y="2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2" y="9"/>
                    <a:pt x="53" y="6"/>
                    <a:pt x="53" y="4"/>
                  </a:cubicBezTo>
                  <a:cubicBezTo>
                    <a:pt x="52" y="1"/>
                    <a:pt x="50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0" name="组合 3139"/>
          <p:cNvGrpSpPr>
            <a:grpSpLocks noChangeAspect="1"/>
          </p:cNvGrpSpPr>
          <p:nvPr/>
        </p:nvGrpSpPr>
        <p:grpSpPr>
          <a:xfrm>
            <a:off x="1485260" y="487505"/>
            <a:ext cx="443444" cy="432000"/>
            <a:chOff x="3413125" y="-361950"/>
            <a:chExt cx="492126" cy="4794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98" name="Freeform 943"/>
            <p:cNvSpPr/>
            <p:nvPr/>
          </p:nvSpPr>
          <p:spPr bwMode="auto">
            <a:xfrm>
              <a:off x="3413125" y="80963"/>
              <a:ext cx="406400" cy="36513"/>
            </a:xfrm>
            <a:custGeom>
              <a:avLst/>
              <a:gdLst>
                <a:gd name="T0" fmla="*/ 8 w 108"/>
                <a:gd name="T1" fmla="*/ 7 h 10"/>
                <a:gd name="T2" fmla="*/ 20 w 108"/>
                <a:gd name="T3" fmla="*/ 7 h 10"/>
                <a:gd name="T4" fmla="*/ 25 w 108"/>
                <a:gd name="T5" fmla="*/ 10 h 10"/>
                <a:gd name="T6" fmla="*/ 85 w 108"/>
                <a:gd name="T7" fmla="*/ 10 h 10"/>
                <a:gd name="T8" fmla="*/ 90 w 108"/>
                <a:gd name="T9" fmla="*/ 7 h 10"/>
                <a:gd name="T10" fmla="*/ 100 w 108"/>
                <a:gd name="T11" fmla="*/ 7 h 10"/>
                <a:gd name="T12" fmla="*/ 108 w 108"/>
                <a:gd name="T13" fmla="*/ 0 h 10"/>
                <a:gd name="T14" fmla="*/ 0 w 108"/>
                <a:gd name="T15" fmla="*/ 0 h 10"/>
                <a:gd name="T16" fmla="*/ 8 w 108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0">
                  <a:moveTo>
                    <a:pt x="8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9"/>
                    <a:pt x="23" y="10"/>
                    <a:pt x="25" y="10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7" y="10"/>
                    <a:pt x="89" y="9"/>
                    <a:pt x="9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5" y="7"/>
                    <a:pt x="108" y="3"/>
                    <a:pt x="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3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9" name="Freeform 944"/>
            <p:cNvSpPr>
              <a:spLocks noEditPoints="1"/>
            </p:cNvSpPr>
            <p:nvPr/>
          </p:nvSpPr>
          <p:spPr bwMode="auto">
            <a:xfrm>
              <a:off x="3443288" y="-238125"/>
              <a:ext cx="461963" cy="300038"/>
            </a:xfrm>
            <a:custGeom>
              <a:avLst/>
              <a:gdLst>
                <a:gd name="T0" fmla="*/ 97 w 123"/>
                <a:gd name="T1" fmla="*/ 4 h 80"/>
                <a:gd name="T2" fmla="*/ 92 w 123"/>
                <a:gd name="T3" fmla="*/ 4 h 80"/>
                <a:gd name="T4" fmla="*/ 92 w 123"/>
                <a:gd name="T5" fmla="*/ 0 h 80"/>
                <a:gd name="T6" fmla="*/ 0 w 123"/>
                <a:gd name="T7" fmla="*/ 0 h 80"/>
                <a:gd name="T8" fmla="*/ 0 w 123"/>
                <a:gd name="T9" fmla="*/ 48 h 80"/>
                <a:gd name="T10" fmla="*/ 33 w 123"/>
                <a:gd name="T11" fmla="*/ 80 h 80"/>
                <a:gd name="T12" fmla="*/ 60 w 123"/>
                <a:gd name="T13" fmla="*/ 80 h 80"/>
                <a:gd name="T14" fmla="*/ 91 w 123"/>
                <a:gd name="T15" fmla="*/ 55 h 80"/>
                <a:gd name="T16" fmla="*/ 97 w 123"/>
                <a:gd name="T17" fmla="*/ 56 h 80"/>
                <a:gd name="T18" fmla="*/ 123 w 123"/>
                <a:gd name="T19" fmla="*/ 30 h 80"/>
                <a:gd name="T20" fmla="*/ 97 w 123"/>
                <a:gd name="T21" fmla="*/ 4 h 80"/>
                <a:gd name="T22" fmla="*/ 97 w 123"/>
                <a:gd name="T23" fmla="*/ 47 h 80"/>
                <a:gd name="T24" fmla="*/ 92 w 123"/>
                <a:gd name="T25" fmla="*/ 46 h 80"/>
                <a:gd name="T26" fmla="*/ 92 w 123"/>
                <a:gd name="T27" fmla="*/ 13 h 80"/>
                <a:gd name="T28" fmla="*/ 97 w 123"/>
                <a:gd name="T29" fmla="*/ 13 h 80"/>
                <a:gd name="T30" fmla="*/ 114 w 123"/>
                <a:gd name="T31" fmla="*/ 30 h 80"/>
                <a:gd name="T32" fmla="*/ 97 w 123"/>
                <a:gd name="T33" fmla="*/ 4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0">
                  <a:moveTo>
                    <a:pt x="97" y="4"/>
                  </a:moveTo>
                  <a:cubicBezTo>
                    <a:pt x="95" y="4"/>
                    <a:pt x="93" y="4"/>
                    <a:pt x="92" y="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6"/>
                    <a:pt x="15" y="80"/>
                    <a:pt x="33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5" y="80"/>
                    <a:pt x="88" y="70"/>
                    <a:pt x="91" y="55"/>
                  </a:cubicBezTo>
                  <a:cubicBezTo>
                    <a:pt x="93" y="56"/>
                    <a:pt x="95" y="56"/>
                    <a:pt x="97" y="56"/>
                  </a:cubicBezTo>
                  <a:cubicBezTo>
                    <a:pt x="111" y="56"/>
                    <a:pt x="123" y="44"/>
                    <a:pt x="123" y="30"/>
                  </a:cubicBezTo>
                  <a:cubicBezTo>
                    <a:pt x="123" y="15"/>
                    <a:pt x="111" y="4"/>
                    <a:pt x="97" y="4"/>
                  </a:cubicBezTo>
                  <a:close/>
                  <a:moveTo>
                    <a:pt x="97" y="47"/>
                  </a:moveTo>
                  <a:cubicBezTo>
                    <a:pt x="95" y="47"/>
                    <a:pt x="93" y="47"/>
                    <a:pt x="92" y="46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3" y="13"/>
                    <a:pt x="95" y="13"/>
                    <a:pt x="97" y="13"/>
                  </a:cubicBezTo>
                  <a:cubicBezTo>
                    <a:pt x="106" y="13"/>
                    <a:pt x="114" y="20"/>
                    <a:pt x="114" y="30"/>
                  </a:cubicBezTo>
                  <a:cubicBezTo>
                    <a:pt x="114" y="39"/>
                    <a:pt x="106" y="47"/>
                    <a:pt x="9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0" name="Freeform 945"/>
            <p:cNvSpPr/>
            <p:nvPr/>
          </p:nvSpPr>
          <p:spPr bwMode="auto">
            <a:xfrm>
              <a:off x="3679825" y="-361950"/>
              <a:ext cx="52388" cy="104775"/>
            </a:xfrm>
            <a:custGeom>
              <a:avLst/>
              <a:gdLst>
                <a:gd name="T0" fmla="*/ 17 w 33"/>
                <a:gd name="T1" fmla="*/ 0 h 66"/>
                <a:gd name="T2" fmla="*/ 0 w 33"/>
                <a:gd name="T3" fmla="*/ 66 h 66"/>
                <a:gd name="T4" fmla="*/ 33 w 33"/>
                <a:gd name="T5" fmla="*/ 66 h 66"/>
                <a:gd name="T6" fmla="*/ 17 w 3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6">
                  <a:moveTo>
                    <a:pt x="17" y="0"/>
                  </a:moveTo>
                  <a:lnTo>
                    <a:pt x="0" y="66"/>
                  </a:lnTo>
                  <a:lnTo>
                    <a:pt x="33" y="6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1" name="Freeform 946"/>
            <p:cNvSpPr/>
            <p:nvPr/>
          </p:nvSpPr>
          <p:spPr bwMode="auto">
            <a:xfrm>
              <a:off x="3589338" y="-361950"/>
              <a:ext cx="57150" cy="104775"/>
            </a:xfrm>
            <a:custGeom>
              <a:avLst/>
              <a:gdLst>
                <a:gd name="T0" fmla="*/ 19 w 36"/>
                <a:gd name="T1" fmla="*/ 0 h 66"/>
                <a:gd name="T2" fmla="*/ 0 w 36"/>
                <a:gd name="T3" fmla="*/ 66 h 66"/>
                <a:gd name="T4" fmla="*/ 36 w 36"/>
                <a:gd name="T5" fmla="*/ 66 h 66"/>
                <a:gd name="T6" fmla="*/ 19 w 36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66">
                  <a:moveTo>
                    <a:pt x="19" y="0"/>
                  </a:moveTo>
                  <a:lnTo>
                    <a:pt x="0" y="66"/>
                  </a:lnTo>
                  <a:lnTo>
                    <a:pt x="36" y="66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2" name="Freeform 947"/>
            <p:cNvSpPr/>
            <p:nvPr/>
          </p:nvSpPr>
          <p:spPr bwMode="auto">
            <a:xfrm>
              <a:off x="3503613" y="-361950"/>
              <a:ext cx="55563" cy="107950"/>
            </a:xfrm>
            <a:custGeom>
              <a:avLst/>
              <a:gdLst>
                <a:gd name="T0" fmla="*/ 16 w 35"/>
                <a:gd name="T1" fmla="*/ 0 h 68"/>
                <a:gd name="T2" fmla="*/ 0 w 35"/>
                <a:gd name="T3" fmla="*/ 68 h 68"/>
                <a:gd name="T4" fmla="*/ 35 w 35"/>
                <a:gd name="T5" fmla="*/ 68 h 68"/>
                <a:gd name="T6" fmla="*/ 16 w 35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68">
                  <a:moveTo>
                    <a:pt x="16" y="0"/>
                  </a:moveTo>
                  <a:lnTo>
                    <a:pt x="0" y="68"/>
                  </a:lnTo>
                  <a:lnTo>
                    <a:pt x="35" y="68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45" name="组合 3144"/>
          <p:cNvGrpSpPr>
            <a:grpSpLocks noChangeAspect="1"/>
          </p:cNvGrpSpPr>
          <p:nvPr/>
        </p:nvGrpSpPr>
        <p:grpSpPr>
          <a:xfrm>
            <a:off x="6345369" y="487505"/>
            <a:ext cx="432000" cy="432000"/>
            <a:chOff x="9413875" y="-320675"/>
            <a:chExt cx="476250" cy="4762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49" name="Freeform 994"/>
            <p:cNvSpPr>
              <a:spLocks noEditPoints="1"/>
            </p:cNvSpPr>
            <p:nvPr/>
          </p:nvSpPr>
          <p:spPr bwMode="auto">
            <a:xfrm>
              <a:off x="9413875" y="-320675"/>
              <a:ext cx="476250" cy="476250"/>
            </a:xfrm>
            <a:custGeom>
              <a:avLst/>
              <a:gdLst>
                <a:gd name="T0" fmla="*/ 63 w 127"/>
                <a:gd name="T1" fmla="*/ 127 h 127"/>
                <a:gd name="T2" fmla="*/ 127 w 127"/>
                <a:gd name="T3" fmla="*/ 63 h 127"/>
                <a:gd name="T4" fmla="*/ 63 w 127"/>
                <a:gd name="T5" fmla="*/ 0 h 127"/>
                <a:gd name="T6" fmla="*/ 0 w 127"/>
                <a:gd name="T7" fmla="*/ 63 h 127"/>
                <a:gd name="T8" fmla="*/ 63 w 127"/>
                <a:gd name="T9" fmla="*/ 127 h 127"/>
                <a:gd name="T10" fmla="*/ 63 w 127"/>
                <a:gd name="T11" fmla="*/ 12 h 127"/>
                <a:gd name="T12" fmla="*/ 114 w 127"/>
                <a:gd name="T13" fmla="*/ 63 h 127"/>
                <a:gd name="T14" fmla="*/ 63 w 127"/>
                <a:gd name="T15" fmla="*/ 114 h 127"/>
                <a:gd name="T16" fmla="*/ 12 w 127"/>
                <a:gd name="T17" fmla="*/ 63 h 127"/>
                <a:gd name="T18" fmla="*/ 63 w 127"/>
                <a:gd name="T19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7">
                  <a:moveTo>
                    <a:pt x="63" y="127"/>
                  </a:moveTo>
                  <a:cubicBezTo>
                    <a:pt x="98" y="127"/>
                    <a:pt x="127" y="98"/>
                    <a:pt x="127" y="63"/>
                  </a:cubicBezTo>
                  <a:cubicBezTo>
                    <a:pt x="127" y="28"/>
                    <a:pt x="98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98"/>
                    <a:pt x="28" y="127"/>
                    <a:pt x="63" y="127"/>
                  </a:cubicBezTo>
                  <a:close/>
                  <a:moveTo>
                    <a:pt x="63" y="12"/>
                  </a:moveTo>
                  <a:cubicBezTo>
                    <a:pt x="91" y="12"/>
                    <a:pt x="114" y="35"/>
                    <a:pt x="114" y="63"/>
                  </a:cubicBezTo>
                  <a:cubicBezTo>
                    <a:pt x="114" y="91"/>
                    <a:pt x="91" y="114"/>
                    <a:pt x="63" y="114"/>
                  </a:cubicBezTo>
                  <a:cubicBezTo>
                    <a:pt x="35" y="114"/>
                    <a:pt x="12" y="91"/>
                    <a:pt x="12" y="63"/>
                  </a:cubicBezTo>
                  <a:cubicBezTo>
                    <a:pt x="12" y="35"/>
                    <a:pt x="35" y="12"/>
                    <a:pt x="6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0" name="Freeform 995"/>
            <p:cNvSpPr>
              <a:spLocks noEditPoints="1"/>
            </p:cNvSpPr>
            <p:nvPr/>
          </p:nvSpPr>
          <p:spPr bwMode="auto">
            <a:xfrm>
              <a:off x="9502775" y="-231775"/>
              <a:ext cx="293688" cy="293688"/>
            </a:xfrm>
            <a:custGeom>
              <a:avLst/>
              <a:gdLst>
                <a:gd name="T0" fmla="*/ 39 w 78"/>
                <a:gd name="T1" fmla="*/ 78 h 78"/>
                <a:gd name="T2" fmla="*/ 78 w 78"/>
                <a:gd name="T3" fmla="*/ 39 h 78"/>
                <a:gd name="T4" fmla="*/ 39 w 78"/>
                <a:gd name="T5" fmla="*/ 0 h 78"/>
                <a:gd name="T6" fmla="*/ 0 w 78"/>
                <a:gd name="T7" fmla="*/ 39 h 78"/>
                <a:gd name="T8" fmla="*/ 39 w 78"/>
                <a:gd name="T9" fmla="*/ 78 h 78"/>
                <a:gd name="T10" fmla="*/ 39 w 78"/>
                <a:gd name="T11" fmla="*/ 13 h 78"/>
                <a:gd name="T12" fmla="*/ 66 w 78"/>
                <a:gd name="T13" fmla="*/ 39 h 78"/>
                <a:gd name="T14" fmla="*/ 39 w 78"/>
                <a:gd name="T15" fmla="*/ 66 h 78"/>
                <a:gd name="T16" fmla="*/ 12 w 78"/>
                <a:gd name="T17" fmla="*/ 39 h 78"/>
                <a:gd name="T18" fmla="*/ 39 w 78"/>
                <a:gd name="T19" fmla="*/ 1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78"/>
                  </a:moveTo>
                  <a:cubicBezTo>
                    <a:pt x="61" y="78"/>
                    <a:pt x="78" y="61"/>
                    <a:pt x="78" y="39"/>
                  </a:cubicBezTo>
                  <a:cubicBezTo>
                    <a:pt x="78" y="18"/>
                    <a:pt x="61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8"/>
                    <a:pt x="39" y="78"/>
                  </a:cubicBezTo>
                  <a:close/>
                  <a:moveTo>
                    <a:pt x="39" y="13"/>
                  </a:moveTo>
                  <a:cubicBezTo>
                    <a:pt x="54" y="13"/>
                    <a:pt x="66" y="25"/>
                    <a:pt x="66" y="39"/>
                  </a:cubicBezTo>
                  <a:cubicBezTo>
                    <a:pt x="66" y="54"/>
                    <a:pt x="54" y="66"/>
                    <a:pt x="39" y="66"/>
                  </a:cubicBezTo>
                  <a:cubicBezTo>
                    <a:pt x="24" y="66"/>
                    <a:pt x="12" y="54"/>
                    <a:pt x="12" y="39"/>
                  </a:cubicBezTo>
                  <a:cubicBezTo>
                    <a:pt x="12" y="25"/>
                    <a:pt x="24" y="13"/>
                    <a:pt x="3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1" name="Oval 996"/>
            <p:cNvSpPr>
              <a:spLocks noChangeArrowheads="1"/>
            </p:cNvSpPr>
            <p:nvPr/>
          </p:nvSpPr>
          <p:spPr bwMode="auto">
            <a:xfrm>
              <a:off x="9596438" y="-136525"/>
              <a:ext cx="106363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39" name="组合 3138"/>
          <p:cNvGrpSpPr>
            <a:grpSpLocks noChangeAspect="1"/>
          </p:cNvGrpSpPr>
          <p:nvPr/>
        </p:nvGrpSpPr>
        <p:grpSpPr>
          <a:xfrm>
            <a:off x="717412" y="487505"/>
            <a:ext cx="264588" cy="432000"/>
            <a:chOff x="2241550" y="-482600"/>
            <a:chExt cx="436563" cy="712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56" name="Freeform 1001"/>
            <p:cNvSpPr>
              <a:spLocks noEditPoints="1"/>
            </p:cNvSpPr>
            <p:nvPr/>
          </p:nvSpPr>
          <p:spPr bwMode="auto">
            <a:xfrm>
              <a:off x="2305050" y="-482600"/>
              <a:ext cx="293688" cy="390525"/>
            </a:xfrm>
            <a:custGeom>
              <a:avLst/>
              <a:gdLst>
                <a:gd name="T0" fmla="*/ 5 w 78"/>
                <a:gd name="T1" fmla="*/ 65 h 104"/>
                <a:gd name="T2" fmla="*/ 12 w 78"/>
                <a:gd name="T3" fmla="*/ 74 h 104"/>
                <a:gd name="T4" fmla="*/ 40 w 78"/>
                <a:gd name="T5" fmla="*/ 104 h 104"/>
                <a:gd name="T6" fmla="*/ 68 w 78"/>
                <a:gd name="T7" fmla="*/ 74 h 104"/>
                <a:gd name="T8" fmla="*/ 69 w 78"/>
                <a:gd name="T9" fmla="*/ 74 h 104"/>
                <a:gd name="T10" fmla="*/ 76 w 78"/>
                <a:gd name="T11" fmla="*/ 65 h 104"/>
                <a:gd name="T12" fmla="*/ 70 w 78"/>
                <a:gd name="T13" fmla="*/ 56 h 104"/>
                <a:gd name="T14" fmla="*/ 62 w 78"/>
                <a:gd name="T15" fmla="*/ 23 h 104"/>
                <a:gd name="T16" fmla="*/ 20 w 78"/>
                <a:gd name="T17" fmla="*/ 18 h 104"/>
                <a:gd name="T18" fmla="*/ 9 w 78"/>
                <a:gd name="T19" fmla="*/ 57 h 104"/>
                <a:gd name="T20" fmla="*/ 9 w 78"/>
                <a:gd name="T21" fmla="*/ 57 h 104"/>
                <a:gd name="T22" fmla="*/ 5 w 78"/>
                <a:gd name="T23" fmla="*/ 65 h 104"/>
                <a:gd name="T24" fmla="*/ 13 w 78"/>
                <a:gd name="T25" fmla="*/ 58 h 104"/>
                <a:gd name="T26" fmla="*/ 13 w 78"/>
                <a:gd name="T27" fmla="*/ 58 h 104"/>
                <a:gd name="T28" fmla="*/ 13 w 78"/>
                <a:gd name="T29" fmla="*/ 58 h 104"/>
                <a:gd name="T30" fmla="*/ 13 w 78"/>
                <a:gd name="T31" fmla="*/ 56 h 104"/>
                <a:gd name="T32" fmla="*/ 15 w 78"/>
                <a:gd name="T33" fmla="*/ 44 h 104"/>
                <a:gd name="T34" fmla="*/ 18 w 78"/>
                <a:gd name="T35" fmla="*/ 40 h 104"/>
                <a:gd name="T36" fmla="*/ 50 w 78"/>
                <a:gd name="T37" fmla="*/ 32 h 104"/>
                <a:gd name="T38" fmla="*/ 66 w 78"/>
                <a:gd name="T39" fmla="*/ 58 h 104"/>
                <a:gd name="T40" fmla="*/ 66 w 78"/>
                <a:gd name="T41" fmla="*/ 58 h 104"/>
                <a:gd name="T42" fmla="*/ 68 w 78"/>
                <a:gd name="T43" fmla="*/ 58 h 104"/>
                <a:gd name="T44" fmla="*/ 69 w 78"/>
                <a:gd name="T45" fmla="*/ 58 h 104"/>
                <a:gd name="T46" fmla="*/ 72 w 78"/>
                <a:gd name="T47" fmla="*/ 60 h 104"/>
                <a:gd name="T48" fmla="*/ 74 w 78"/>
                <a:gd name="T49" fmla="*/ 65 h 104"/>
                <a:gd name="T50" fmla="*/ 72 w 78"/>
                <a:gd name="T51" fmla="*/ 70 h 104"/>
                <a:gd name="T52" fmla="*/ 69 w 78"/>
                <a:gd name="T53" fmla="*/ 72 h 104"/>
                <a:gd name="T54" fmla="*/ 69 w 78"/>
                <a:gd name="T55" fmla="*/ 72 h 104"/>
                <a:gd name="T56" fmla="*/ 67 w 78"/>
                <a:gd name="T57" fmla="*/ 72 h 104"/>
                <a:gd name="T58" fmla="*/ 66 w 78"/>
                <a:gd name="T59" fmla="*/ 74 h 104"/>
                <a:gd name="T60" fmla="*/ 57 w 78"/>
                <a:gd name="T61" fmla="*/ 94 h 104"/>
                <a:gd name="T62" fmla="*/ 49 w 78"/>
                <a:gd name="T63" fmla="*/ 100 h 104"/>
                <a:gd name="T64" fmla="*/ 40 w 78"/>
                <a:gd name="T65" fmla="*/ 102 h 104"/>
                <a:gd name="T66" fmla="*/ 31 w 78"/>
                <a:gd name="T67" fmla="*/ 100 h 104"/>
                <a:gd name="T68" fmla="*/ 23 w 78"/>
                <a:gd name="T69" fmla="*/ 94 h 104"/>
                <a:gd name="T70" fmla="*/ 14 w 78"/>
                <a:gd name="T71" fmla="*/ 74 h 104"/>
                <a:gd name="T72" fmla="*/ 14 w 78"/>
                <a:gd name="T73" fmla="*/ 72 h 104"/>
                <a:gd name="T74" fmla="*/ 12 w 78"/>
                <a:gd name="T75" fmla="*/ 72 h 104"/>
                <a:gd name="T76" fmla="*/ 7 w 78"/>
                <a:gd name="T77" fmla="*/ 65 h 104"/>
                <a:gd name="T78" fmla="*/ 9 w 78"/>
                <a:gd name="T79" fmla="*/ 60 h 104"/>
                <a:gd name="T80" fmla="*/ 13 w 78"/>
                <a:gd name="T81" fmla="*/ 5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04">
                  <a:moveTo>
                    <a:pt x="5" y="65"/>
                  </a:moveTo>
                  <a:cubicBezTo>
                    <a:pt x="5" y="70"/>
                    <a:pt x="8" y="74"/>
                    <a:pt x="12" y="74"/>
                  </a:cubicBezTo>
                  <a:cubicBezTo>
                    <a:pt x="15" y="91"/>
                    <a:pt x="26" y="104"/>
                    <a:pt x="40" y="104"/>
                  </a:cubicBezTo>
                  <a:cubicBezTo>
                    <a:pt x="54" y="104"/>
                    <a:pt x="66" y="91"/>
                    <a:pt x="68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3" y="74"/>
                    <a:pt x="76" y="70"/>
                    <a:pt x="76" y="65"/>
                  </a:cubicBezTo>
                  <a:cubicBezTo>
                    <a:pt x="76" y="61"/>
                    <a:pt x="74" y="57"/>
                    <a:pt x="70" y="56"/>
                  </a:cubicBezTo>
                  <a:cubicBezTo>
                    <a:pt x="70" y="56"/>
                    <a:pt x="78" y="30"/>
                    <a:pt x="62" y="23"/>
                  </a:cubicBezTo>
                  <a:cubicBezTo>
                    <a:pt x="60" y="0"/>
                    <a:pt x="20" y="18"/>
                    <a:pt x="20" y="18"/>
                  </a:cubicBezTo>
                  <a:cubicBezTo>
                    <a:pt x="0" y="28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8"/>
                    <a:pt x="5" y="62"/>
                    <a:pt x="5" y="65"/>
                  </a:cubicBezTo>
                  <a:close/>
                  <a:moveTo>
                    <a:pt x="13" y="58"/>
                  </a:move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7" y="42"/>
                    <a:pt x="18" y="40"/>
                    <a:pt x="18" y="40"/>
                  </a:cubicBezTo>
                  <a:cubicBezTo>
                    <a:pt x="36" y="41"/>
                    <a:pt x="50" y="32"/>
                    <a:pt x="50" y="32"/>
                  </a:cubicBezTo>
                  <a:cubicBezTo>
                    <a:pt x="62" y="23"/>
                    <a:pt x="66" y="58"/>
                    <a:pt x="66" y="58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8" y="58"/>
                    <a:pt x="69" y="58"/>
                    <a:pt x="69" y="58"/>
                  </a:cubicBezTo>
                  <a:cubicBezTo>
                    <a:pt x="70" y="58"/>
                    <a:pt x="71" y="59"/>
                    <a:pt x="72" y="60"/>
                  </a:cubicBezTo>
                  <a:cubicBezTo>
                    <a:pt x="74" y="61"/>
                    <a:pt x="74" y="63"/>
                    <a:pt x="74" y="65"/>
                  </a:cubicBezTo>
                  <a:cubicBezTo>
                    <a:pt x="74" y="67"/>
                    <a:pt x="74" y="69"/>
                    <a:pt x="72" y="70"/>
                  </a:cubicBezTo>
                  <a:cubicBezTo>
                    <a:pt x="71" y="72"/>
                    <a:pt x="70" y="72"/>
                    <a:pt x="69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5" y="82"/>
                    <a:pt x="62" y="89"/>
                    <a:pt x="57" y="94"/>
                  </a:cubicBezTo>
                  <a:cubicBezTo>
                    <a:pt x="55" y="97"/>
                    <a:pt x="52" y="98"/>
                    <a:pt x="49" y="100"/>
                  </a:cubicBezTo>
                  <a:cubicBezTo>
                    <a:pt x="46" y="101"/>
                    <a:pt x="43" y="102"/>
                    <a:pt x="40" y="102"/>
                  </a:cubicBezTo>
                  <a:cubicBezTo>
                    <a:pt x="37" y="102"/>
                    <a:pt x="34" y="101"/>
                    <a:pt x="31" y="100"/>
                  </a:cubicBezTo>
                  <a:cubicBezTo>
                    <a:pt x="28" y="98"/>
                    <a:pt x="26" y="97"/>
                    <a:pt x="23" y="94"/>
                  </a:cubicBezTo>
                  <a:cubicBezTo>
                    <a:pt x="19" y="89"/>
                    <a:pt x="15" y="82"/>
                    <a:pt x="14" y="74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0" y="72"/>
                    <a:pt x="7" y="69"/>
                    <a:pt x="7" y="65"/>
                  </a:cubicBezTo>
                  <a:cubicBezTo>
                    <a:pt x="7" y="63"/>
                    <a:pt x="8" y="61"/>
                    <a:pt x="9" y="60"/>
                  </a:cubicBezTo>
                  <a:cubicBezTo>
                    <a:pt x="10" y="59"/>
                    <a:pt x="11" y="58"/>
                    <a:pt x="1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7" name="Freeform 1002"/>
            <p:cNvSpPr>
              <a:spLocks noEditPoints="1"/>
            </p:cNvSpPr>
            <p:nvPr/>
          </p:nvSpPr>
          <p:spPr bwMode="auto">
            <a:xfrm>
              <a:off x="2370138" y="-290512"/>
              <a:ext cx="171450" cy="63500"/>
            </a:xfrm>
            <a:custGeom>
              <a:avLst/>
              <a:gdLst>
                <a:gd name="T0" fmla="*/ 4 w 46"/>
                <a:gd name="T1" fmla="*/ 17 h 17"/>
                <a:gd name="T2" fmla="*/ 16 w 46"/>
                <a:gd name="T3" fmla="*/ 17 h 17"/>
                <a:gd name="T4" fmla="*/ 20 w 46"/>
                <a:gd name="T5" fmla="*/ 12 h 17"/>
                <a:gd name="T6" fmla="*/ 20 w 46"/>
                <a:gd name="T7" fmla="*/ 9 h 17"/>
                <a:gd name="T8" fmla="*/ 25 w 46"/>
                <a:gd name="T9" fmla="*/ 9 h 17"/>
                <a:gd name="T10" fmla="*/ 25 w 46"/>
                <a:gd name="T11" fmla="*/ 12 h 17"/>
                <a:gd name="T12" fmla="*/ 29 w 46"/>
                <a:gd name="T13" fmla="*/ 17 h 17"/>
                <a:gd name="T14" fmla="*/ 42 w 46"/>
                <a:gd name="T15" fmla="*/ 17 h 17"/>
                <a:gd name="T16" fmla="*/ 46 w 46"/>
                <a:gd name="T17" fmla="*/ 12 h 17"/>
                <a:gd name="T18" fmla="*/ 46 w 46"/>
                <a:gd name="T19" fmla="*/ 5 h 17"/>
                <a:gd name="T20" fmla="*/ 42 w 46"/>
                <a:gd name="T21" fmla="*/ 0 h 17"/>
                <a:gd name="T22" fmla="*/ 29 w 46"/>
                <a:gd name="T23" fmla="*/ 0 h 17"/>
                <a:gd name="T24" fmla="*/ 25 w 46"/>
                <a:gd name="T25" fmla="*/ 5 h 17"/>
                <a:gd name="T26" fmla="*/ 25 w 46"/>
                <a:gd name="T27" fmla="*/ 7 h 17"/>
                <a:gd name="T28" fmla="*/ 20 w 46"/>
                <a:gd name="T29" fmla="*/ 7 h 17"/>
                <a:gd name="T30" fmla="*/ 20 w 46"/>
                <a:gd name="T31" fmla="*/ 5 h 17"/>
                <a:gd name="T32" fmla="*/ 16 w 46"/>
                <a:gd name="T33" fmla="*/ 0 h 17"/>
                <a:gd name="T34" fmla="*/ 4 w 46"/>
                <a:gd name="T35" fmla="*/ 0 h 17"/>
                <a:gd name="T36" fmla="*/ 0 w 46"/>
                <a:gd name="T37" fmla="*/ 5 h 17"/>
                <a:gd name="T38" fmla="*/ 0 w 46"/>
                <a:gd name="T39" fmla="*/ 12 h 17"/>
                <a:gd name="T40" fmla="*/ 4 w 46"/>
                <a:gd name="T41" fmla="*/ 17 h 17"/>
                <a:gd name="T42" fmla="*/ 26 w 46"/>
                <a:gd name="T43" fmla="*/ 5 h 17"/>
                <a:gd name="T44" fmla="*/ 29 w 46"/>
                <a:gd name="T45" fmla="*/ 1 h 17"/>
                <a:gd name="T46" fmla="*/ 42 w 46"/>
                <a:gd name="T47" fmla="*/ 1 h 17"/>
                <a:gd name="T48" fmla="*/ 45 w 46"/>
                <a:gd name="T49" fmla="*/ 5 h 17"/>
                <a:gd name="T50" fmla="*/ 45 w 46"/>
                <a:gd name="T51" fmla="*/ 12 h 17"/>
                <a:gd name="T52" fmla="*/ 42 w 46"/>
                <a:gd name="T53" fmla="*/ 16 h 17"/>
                <a:gd name="T54" fmla="*/ 29 w 46"/>
                <a:gd name="T55" fmla="*/ 16 h 17"/>
                <a:gd name="T56" fmla="*/ 26 w 46"/>
                <a:gd name="T57" fmla="*/ 12 h 17"/>
                <a:gd name="T58" fmla="*/ 26 w 46"/>
                <a:gd name="T59" fmla="*/ 5 h 17"/>
                <a:gd name="T60" fmla="*/ 1 w 46"/>
                <a:gd name="T61" fmla="*/ 5 h 17"/>
                <a:gd name="T62" fmla="*/ 4 w 46"/>
                <a:gd name="T63" fmla="*/ 1 h 17"/>
                <a:gd name="T64" fmla="*/ 16 w 46"/>
                <a:gd name="T65" fmla="*/ 1 h 17"/>
                <a:gd name="T66" fmla="*/ 19 w 46"/>
                <a:gd name="T67" fmla="*/ 5 h 17"/>
                <a:gd name="T68" fmla="*/ 19 w 46"/>
                <a:gd name="T69" fmla="*/ 7 h 17"/>
                <a:gd name="T70" fmla="*/ 19 w 46"/>
                <a:gd name="T71" fmla="*/ 9 h 17"/>
                <a:gd name="T72" fmla="*/ 19 w 46"/>
                <a:gd name="T73" fmla="*/ 12 h 17"/>
                <a:gd name="T74" fmla="*/ 16 w 46"/>
                <a:gd name="T75" fmla="*/ 16 h 17"/>
                <a:gd name="T76" fmla="*/ 4 w 46"/>
                <a:gd name="T77" fmla="*/ 16 h 17"/>
                <a:gd name="T78" fmla="*/ 1 w 46"/>
                <a:gd name="T79" fmla="*/ 12 h 17"/>
                <a:gd name="T80" fmla="*/ 1 w 46"/>
                <a:gd name="T8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17">
                  <a:moveTo>
                    <a:pt x="4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9" y="17"/>
                    <a:pt x="20" y="15"/>
                    <a:pt x="20" y="12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5"/>
                    <a:pt x="27" y="17"/>
                    <a:pt x="29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4" y="17"/>
                    <a:pt x="46" y="15"/>
                    <a:pt x="46" y="12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2"/>
                    <a:pt x="44" y="0"/>
                    <a:pt x="4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2"/>
                    <a:pt x="25" y="5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5"/>
                    <a:pt x="2" y="17"/>
                    <a:pt x="4" y="17"/>
                  </a:cubicBezTo>
                  <a:close/>
                  <a:moveTo>
                    <a:pt x="26" y="5"/>
                  </a:moveTo>
                  <a:cubicBezTo>
                    <a:pt x="26" y="3"/>
                    <a:pt x="27" y="1"/>
                    <a:pt x="29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1"/>
                    <a:pt x="45" y="3"/>
                    <a:pt x="45" y="5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4"/>
                    <a:pt x="43" y="16"/>
                    <a:pt x="42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7" y="16"/>
                    <a:pt x="26" y="14"/>
                    <a:pt x="26" y="12"/>
                  </a:cubicBezTo>
                  <a:lnTo>
                    <a:pt x="26" y="5"/>
                  </a:lnTo>
                  <a:close/>
                  <a:moveTo>
                    <a:pt x="1" y="5"/>
                  </a:moveTo>
                  <a:cubicBezTo>
                    <a:pt x="1" y="3"/>
                    <a:pt x="2" y="1"/>
                    <a:pt x="4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1"/>
                    <a:pt x="19" y="3"/>
                    <a:pt x="19" y="5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8" y="16"/>
                    <a:pt x="1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1" y="14"/>
                    <a:pt x="1" y="12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8" name="Freeform 1003"/>
            <p:cNvSpPr/>
            <p:nvPr/>
          </p:nvSpPr>
          <p:spPr bwMode="auto">
            <a:xfrm>
              <a:off x="2241550" y="-92075"/>
              <a:ext cx="436563" cy="322263"/>
            </a:xfrm>
            <a:custGeom>
              <a:avLst/>
              <a:gdLst>
                <a:gd name="T0" fmla="*/ 116 w 116"/>
                <a:gd name="T1" fmla="*/ 27 h 86"/>
                <a:gd name="T2" fmla="*/ 115 w 116"/>
                <a:gd name="T3" fmla="*/ 27 h 86"/>
                <a:gd name="T4" fmla="*/ 89 w 116"/>
                <a:gd name="T5" fmla="*/ 0 h 86"/>
                <a:gd name="T6" fmla="*/ 64 w 116"/>
                <a:gd name="T7" fmla="*/ 41 h 86"/>
                <a:gd name="T8" fmla="*/ 61 w 116"/>
                <a:gd name="T9" fmla="*/ 23 h 86"/>
                <a:gd name="T10" fmla="*/ 65 w 116"/>
                <a:gd name="T11" fmla="*/ 17 h 86"/>
                <a:gd name="T12" fmla="*/ 58 w 116"/>
                <a:gd name="T13" fmla="*/ 9 h 86"/>
                <a:gd name="T14" fmla="*/ 50 w 116"/>
                <a:gd name="T15" fmla="*/ 17 h 86"/>
                <a:gd name="T16" fmla="*/ 54 w 116"/>
                <a:gd name="T17" fmla="*/ 23 h 86"/>
                <a:gd name="T18" fmla="*/ 51 w 116"/>
                <a:gd name="T19" fmla="*/ 41 h 86"/>
                <a:gd name="T20" fmla="*/ 26 w 116"/>
                <a:gd name="T21" fmla="*/ 0 h 86"/>
                <a:gd name="T22" fmla="*/ 0 w 116"/>
                <a:gd name="T23" fmla="*/ 27 h 86"/>
                <a:gd name="T24" fmla="*/ 0 w 116"/>
                <a:gd name="T25" fmla="*/ 27 h 86"/>
                <a:gd name="T26" fmla="*/ 0 w 116"/>
                <a:gd name="T27" fmla="*/ 63 h 86"/>
                <a:gd name="T28" fmla="*/ 0 w 116"/>
                <a:gd name="T29" fmla="*/ 63 h 86"/>
                <a:gd name="T30" fmla="*/ 0 w 116"/>
                <a:gd name="T31" fmla="*/ 64 h 86"/>
                <a:gd name="T32" fmla="*/ 58 w 116"/>
                <a:gd name="T33" fmla="*/ 86 h 86"/>
                <a:gd name="T34" fmla="*/ 116 w 116"/>
                <a:gd name="T35" fmla="*/ 64 h 86"/>
                <a:gd name="T36" fmla="*/ 116 w 116"/>
                <a:gd name="T37" fmla="*/ 63 h 86"/>
                <a:gd name="T38" fmla="*/ 116 w 116"/>
                <a:gd name="T39" fmla="*/ 63 h 86"/>
                <a:gd name="T40" fmla="*/ 116 w 116"/>
                <a:gd name="T41" fmla="*/ 2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86">
                  <a:moveTo>
                    <a:pt x="116" y="27"/>
                  </a:moveTo>
                  <a:cubicBezTo>
                    <a:pt x="115" y="27"/>
                    <a:pt x="115" y="27"/>
                    <a:pt x="115" y="27"/>
                  </a:cubicBezTo>
                  <a:cubicBezTo>
                    <a:pt x="113" y="16"/>
                    <a:pt x="103" y="6"/>
                    <a:pt x="89" y="0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3" y="21"/>
                    <a:pt x="65" y="19"/>
                    <a:pt x="65" y="17"/>
                  </a:cubicBezTo>
                  <a:cubicBezTo>
                    <a:pt x="65" y="13"/>
                    <a:pt x="62" y="9"/>
                    <a:pt x="58" y="9"/>
                  </a:cubicBezTo>
                  <a:cubicBezTo>
                    <a:pt x="54" y="9"/>
                    <a:pt x="50" y="13"/>
                    <a:pt x="50" y="17"/>
                  </a:cubicBezTo>
                  <a:cubicBezTo>
                    <a:pt x="50" y="19"/>
                    <a:pt x="52" y="21"/>
                    <a:pt x="54" y="2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6"/>
                    <a:pt x="2" y="1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76"/>
                    <a:pt x="26" y="86"/>
                    <a:pt x="58" y="86"/>
                  </a:cubicBezTo>
                  <a:cubicBezTo>
                    <a:pt x="90" y="86"/>
                    <a:pt x="116" y="76"/>
                    <a:pt x="116" y="64"/>
                  </a:cubicBezTo>
                  <a:cubicBezTo>
                    <a:pt x="116" y="64"/>
                    <a:pt x="116" y="63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lnTo>
                    <a:pt x="11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2" name="组合 291"/>
          <p:cNvGrpSpPr>
            <a:grpSpLocks noChangeAspect="1"/>
          </p:cNvGrpSpPr>
          <p:nvPr/>
        </p:nvGrpSpPr>
        <p:grpSpPr>
          <a:xfrm>
            <a:off x="11059770" y="487505"/>
            <a:ext cx="502494" cy="432000"/>
            <a:chOff x="7242175" y="412750"/>
            <a:chExt cx="882651" cy="7588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" name="Oval 46"/>
            <p:cNvSpPr>
              <a:spLocks noChangeArrowheads="1"/>
            </p:cNvSpPr>
            <p:nvPr/>
          </p:nvSpPr>
          <p:spPr bwMode="auto">
            <a:xfrm>
              <a:off x="7761288" y="608013"/>
              <a:ext cx="5873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4" name="Oval 47"/>
            <p:cNvSpPr>
              <a:spLocks noChangeArrowheads="1"/>
            </p:cNvSpPr>
            <p:nvPr/>
          </p:nvSpPr>
          <p:spPr bwMode="auto">
            <a:xfrm>
              <a:off x="7524750" y="608013"/>
              <a:ext cx="55563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" name="Freeform 48"/>
            <p:cNvSpPr>
              <a:spLocks noEditPoints="1"/>
            </p:cNvSpPr>
            <p:nvPr/>
          </p:nvSpPr>
          <p:spPr bwMode="auto">
            <a:xfrm>
              <a:off x="7742238" y="687388"/>
              <a:ext cx="157163" cy="304800"/>
            </a:xfrm>
            <a:custGeom>
              <a:avLst/>
              <a:gdLst>
                <a:gd name="T0" fmla="*/ 4 w 42"/>
                <a:gd name="T1" fmla="*/ 48 h 81"/>
                <a:gd name="T2" fmla="*/ 6 w 42"/>
                <a:gd name="T3" fmla="*/ 47 h 81"/>
                <a:gd name="T4" fmla="*/ 3 w 42"/>
                <a:gd name="T5" fmla="*/ 4 h 81"/>
                <a:gd name="T6" fmla="*/ 2 w 42"/>
                <a:gd name="T7" fmla="*/ 1 h 81"/>
                <a:gd name="T8" fmla="*/ 2 w 42"/>
                <a:gd name="T9" fmla="*/ 1 h 81"/>
                <a:gd name="T10" fmla="*/ 3 w 42"/>
                <a:gd name="T11" fmla="*/ 1 h 81"/>
                <a:gd name="T12" fmla="*/ 7 w 42"/>
                <a:gd name="T13" fmla="*/ 1 h 81"/>
                <a:gd name="T14" fmla="*/ 7 w 42"/>
                <a:gd name="T15" fmla="*/ 1 h 81"/>
                <a:gd name="T16" fmla="*/ 3 w 42"/>
                <a:gd name="T17" fmla="*/ 4 h 81"/>
                <a:gd name="T18" fmla="*/ 7 w 42"/>
                <a:gd name="T19" fmla="*/ 6 h 81"/>
                <a:gd name="T20" fmla="*/ 5 w 42"/>
                <a:gd name="T21" fmla="*/ 9 h 81"/>
                <a:gd name="T22" fmla="*/ 11 w 42"/>
                <a:gd name="T23" fmla="*/ 20 h 81"/>
                <a:gd name="T24" fmla="*/ 11 w 42"/>
                <a:gd name="T25" fmla="*/ 4 h 81"/>
                <a:gd name="T26" fmla="*/ 11 w 42"/>
                <a:gd name="T27" fmla="*/ 4 h 81"/>
                <a:gd name="T28" fmla="*/ 12 w 42"/>
                <a:gd name="T29" fmla="*/ 0 h 81"/>
                <a:gd name="T30" fmla="*/ 15 w 42"/>
                <a:gd name="T31" fmla="*/ 0 h 81"/>
                <a:gd name="T32" fmla="*/ 16 w 42"/>
                <a:gd name="T33" fmla="*/ 4 h 81"/>
                <a:gd name="T34" fmla="*/ 15 w 42"/>
                <a:gd name="T35" fmla="*/ 4 h 81"/>
                <a:gd name="T36" fmla="*/ 16 w 42"/>
                <a:gd name="T37" fmla="*/ 20 h 81"/>
                <a:gd name="T38" fmla="*/ 21 w 42"/>
                <a:gd name="T39" fmla="*/ 9 h 81"/>
                <a:gd name="T40" fmla="*/ 19 w 42"/>
                <a:gd name="T41" fmla="*/ 6 h 81"/>
                <a:gd name="T42" fmla="*/ 23 w 42"/>
                <a:gd name="T43" fmla="*/ 4 h 81"/>
                <a:gd name="T44" fmla="*/ 20 w 42"/>
                <a:gd name="T45" fmla="*/ 1 h 81"/>
                <a:gd name="T46" fmla="*/ 20 w 42"/>
                <a:gd name="T47" fmla="*/ 1 h 81"/>
                <a:gd name="T48" fmla="*/ 24 w 42"/>
                <a:gd name="T49" fmla="*/ 1 h 81"/>
                <a:gd name="T50" fmla="*/ 24 w 42"/>
                <a:gd name="T51" fmla="*/ 1 h 81"/>
                <a:gd name="T52" fmla="*/ 28 w 42"/>
                <a:gd name="T53" fmla="*/ 3 h 81"/>
                <a:gd name="T54" fmla="*/ 41 w 42"/>
                <a:gd name="T55" fmla="*/ 17 h 81"/>
                <a:gd name="T56" fmla="*/ 41 w 42"/>
                <a:gd name="T57" fmla="*/ 17 h 81"/>
                <a:gd name="T58" fmla="*/ 41 w 42"/>
                <a:gd name="T59" fmla="*/ 17 h 81"/>
                <a:gd name="T60" fmla="*/ 41 w 42"/>
                <a:gd name="T61" fmla="*/ 23 h 81"/>
                <a:gd name="T62" fmla="*/ 41 w 42"/>
                <a:gd name="T63" fmla="*/ 23 h 81"/>
                <a:gd name="T64" fmla="*/ 41 w 42"/>
                <a:gd name="T65" fmla="*/ 23 h 81"/>
                <a:gd name="T66" fmla="*/ 41 w 42"/>
                <a:gd name="T67" fmla="*/ 23 h 81"/>
                <a:gd name="T68" fmla="*/ 41 w 42"/>
                <a:gd name="T69" fmla="*/ 23 h 81"/>
                <a:gd name="T70" fmla="*/ 41 w 42"/>
                <a:gd name="T71" fmla="*/ 24 h 81"/>
                <a:gd name="T72" fmla="*/ 40 w 42"/>
                <a:gd name="T73" fmla="*/ 25 h 81"/>
                <a:gd name="T74" fmla="*/ 39 w 42"/>
                <a:gd name="T75" fmla="*/ 27 h 81"/>
                <a:gd name="T76" fmla="*/ 37 w 42"/>
                <a:gd name="T77" fmla="*/ 31 h 81"/>
                <a:gd name="T78" fmla="*/ 33 w 42"/>
                <a:gd name="T79" fmla="*/ 40 h 81"/>
                <a:gd name="T80" fmla="*/ 27 w 42"/>
                <a:gd name="T81" fmla="*/ 37 h 81"/>
                <a:gd name="T82" fmla="*/ 27 w 42"/>
                <a:gd name="T83" fmla="*/ 43 h 81"/>
                <a:gd name="T84" fmla="*/ 27 w 42"/>
                <a:gd name="T85" fmla="*/ 43 h 81"/>
                <a:gd name="T86" fmla="*/ 26 w 42"/>
                <a:gd name="T87" fmla="*/ 43 h 81"/>
                <a:gd name="T88" fmla="*/ 25 w 42"/>
                <a:gd name="T89" fmla="*/ 81 h 81"/>
                <a:gd name="T90" fmla="*/ 14 w 42"/>
                <a:gd name="T91" fmla="*/ 81 h 81"/>
                <a:gd name="T92" fmla="*/ 14 w 42"/>
                <a:gd name="T93" fmla="*/ 43 h 81"/>
                <a:gd name="T94" fmla="*/ 13 w 42"/>
                <a:gd name="T95" fmla="*/ 43 h 81"/>
                <a:gd name="T96" fmla="*/ 12 w 42"/>
                <a:gd name="T97" fmla="*/ 81 h 81"/>
                <a:gd name="T98" fmla="*/ 1 w 42"/>
                <a:gd name="T99" fmla="*/ 81 h 81"/>
                <a:gd name="T100" fmla="*/ 1 w 42"/>
                <a:gd name="T101" fmla="*/ 48 h 81"/>
                <a:gd name="T102" fmla="*/ 4 w 42"/>
                <a:gd name="T103" fmla="*/ 48 h 81"/>
                <a:gd name="T104" fmla="*/ 27 w 42"/>
                <a:gd name="T105" fmla="*/ 29 h 81"/>
                <a:gd name="T106" fmla="*/ 28 w 42"/>
                <a:gd name="T107" fmla="*/ 26 h 81"/>
                <a:gd name="T108" fmla="*/ 30 w 42"/>
                <a:gd name="T109" fmla="*/ 22 h 81"/>
                <a:gd name="T110" fmla="*/ 31 w 42"/>
                <a:gd name="T111" fmla="*/ 21 h 81"/>
                <a:gd name="T112" fmla="*/ 26 w 42"/>
                <a:gd name="T113" fmla="*/ 15 h 81"/>
                <a:gd name="T114" fmla="*/ 27 w 42"/>
                <a:gd name="T115" fmla="*/ 2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81">
                  <a:moveTo>
                    <a:pt x="4" y="48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7" y="2"/>
                    <a:pt x="28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29"/>
                    <a:pt x="41" y="20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39"/>
                    <a:pt x="29" y="38"/>
                    <a:pt x="27" y="37"/>
                  </a:cubicBezTo>
                  <a:cubicBezTo>
                    <a:pt x="27" y="39"/>
                    <a:pt x="27" y="41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70"/>
                    <a:pt x="14" y="50"/>
                    <a:pt x="14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71"/>
                    <a:pt x="1" y="57"/>
                    <a:pt x="1" y="48"/>
                  </a:cubicBezTo>
                  <a:cubicBezTo>
                    <a:pt x="2" y="48"/>
                    <a:pt x="3" y="48"/>
                    <a:pt x="4" y="48"/>
                  </a:cubicBezTo>
                  <a:close/>
                  <a:moveTo>
                    <a:pt x="27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20"/>
                    <a:pt x="26" y="24"/>
                    <a:pt x="2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" name="Freeform 49"/>
            <p:cNvSpPr/>
            <p:nvPr/>
          </p:nvSpPr>
          <p:spPr bwMode="auto">
            <a:xfrm>
              <a:off x="7467600" y="687388"/>
              <a:ext cx="134938" cy="304800"/>
            </a:xfrm>
            <a:custGeom>
              <a:avLst/>
              <a:gdLst>
                <a:gd name="T0" fmla="*/ 0 w 36"/>
                <a:gd name="T1" fmla="*/ 24 h 81"/>
                <a:gd name="T2" fmla="*/ 0 w 36"/>
                <a:gd name="T3" fmla="*/ 24 h 81"/>
                <a:gd name="T4" fmla="*/ 0 w 36"/>
                <a:gd name="T5" fmla="*/ 24 h 81"/>
                <a:gd name="T6" fmla="*/ 1 w 36"/>
                <a:gd name="T7" fmla="*/ 24 h 81"/>
                <a:gd name="T8" fmla="*/ 1 w 36"/>
                <a:gd name="T9" fmla="*/ 23 h 81"/>
                <a:gd name="T10" fmla="*/ 8 w 36"/>
                <a:gd name="T11" fmla="*/ 4 h 81"/>
                <a:gd name="T12" fmla="*/ 12 w 36"/>
                <a:gd name="T13" fmla="*/ 1 h 81"/>
                <a:gd name="T14" fmla="*/ 12 w 36"/>
                <a:gd name="T15" fmla="*/ 1 h 81"/>
                <a:gd name="T16" fmla="*/ 16 w 36"/>
                <a:gd name="T17" fmla="*/ 1 h 81"/>
                <a:gd name="T18" fmla="*/ 16 w 36"/>
                <a:gd name="T19" fmla="*/ 1 h 81"/>
                <a:gd name="T20" fmla="*/ 12 w 36"/>
                <a:gd name="T21" fmla="*/ 4 h 81"/>
                <a:gd name="T22" fmla="*/ 17 w 36"/>
                <a:gd name="T23" fmla="*/ 6 h 81"/>
                <a:gd name="T24" fmla="*/ 15 w 36"/>
                <a:gd name="T25" fmla="*/ 9 h 81"/>
                <a:gd name="T26" fmla="*/ 20 w 36"/>
                <a:gd name="T27" fmla="*/ 20 h 81"/>
                <a:gd name="T28" fmla="*/ 21 w 36"/>
                <a:gd name="T29" fmla="*/ 4 h 81"/>
                <a:gd name="T30" fmla="*/ 20 w 36"/>
                <a:gd name="T31" fmla="*/ 4 h 81"/>
                <a:gd name="T32" fmla="*/ 21 w 36"/>
                <a:gd name="T33" fmla="*/ 0 h 81"/>
                <a:gd name="T34" fmla="*/ 24 w 36"/>
                <a:gd name="T35" fmla="*/ 0 h 81"/>
                <a:gd name="T36" fmla="*/ 25 w 36"/>
                <a:gd name="T37" fmla="*/ 4 h 81"/>
                <a:gd name="T38" fmla="*/ 24 w 36"/>
                <a:gd name="T39" fmla="*/ 4 h 81"/>
                <a:gd name="T40" fmla="*/ 25 w 36"/>
                <a:gd name="T41" fmla="*/ 20 h 81"/>
                <a:gd name="T42" fmla="*/ 30 w 36"/>
                <a:gd name="T43" fmla="*/ 9 h 81"/>
                <a:gd name="T44" fmla="*/ 28 w 36"/>
                <a:gd name="T45" fmla="*/ 6 h 81"/>
                <a:gd name="T46" fmla="*/ 32 w 36"/>
                <a:gd name="T47" fmla="*/ 4 h 81"/>
                <a:gd name="T48" fmla="*/ 29 w 36"/>
                <a:gd name="T49" fmla="*/ 1 h 81"/>
                <a:gd name="T50" fmla="*/ 29 w 36"/>
                <a:gd name="T51" fmla="*/ 1 h 81"/>
                <a:gd name="T52" fmla="*/ 33 w 36"/>
                <a:gd name="T53" fmla="*/ 1 h 81"/>
                <a:gd name="T54" fmla="*/ 33 w 36"/>
                <a:gd name="T55" fmla="*/ 1 h 81"/>
                <a:gd name="T56" fmla="*/ 36 w 36"/>
                <a:gd name="T57" fmla="*/ 2 h 81"/>
                <a:gd name="T58" fmla="*/ 36 w 36"/>
                <a:gd name="T59" fmla="*/ 4 h 81"/>
                <a:gd name="T60" fmla="*/ 32 w 36"/>
                <a:gd name="T61" fmla="*/ 47 h 81"/>
                <a:gd name="T62" fmla="*/ 35 w 36"/>
                <a:gd name="T63" fmla="*/ 48 h 81"/>
                <a:gd name="T64" fmla="*/ 34 w 36"/>
                <a:gd name="T65" fmla="*/ 81 h 81"/>
                <a:gd name="T66" fmla="*/ 23 w 36"/>
                <a:gd name="T67" fmla="*/ 81 h 81"/>
                <a:gd name="T68" fmla="*/ 23 w 36"/>
                <a:gd name="T69" fmla="*/ 43 h 81"/>
                <a:gd name="T70" fmla="*/ 22 w 36"/>
                <a:gd name="T71" fmla="*/ 43 h 81"/>
                <a:gd name="T72" fmla="*/ 21 w 36"/>
                <a:gd name="T73" fmla="*/ 81 h 81"/>
                <a:gd name="T74" fmla="*/ 10 w 36"/>
                <a:gd name="T75" fmla="*/ 81 h 81"/>
                <a:gd name="T76" fmla="*/ 10 w 36"/>
                <a:gd name="T77" fmla="*/ 44 h 81"/>
                <a:gd name="T78" fmla="*/ 8 w 36"/>
                <a:gd name="T79" fmla="*/ 45 h 81"/>
                <a:gd name="T80" fmla="*/ 4 w 36"/>
                <a:gd name="T81" fmla="*/ 36 h 81"/>
                <a:gd name="T82" fmla="*/ 2 w 36"/>
                <a:gd name="T83" fmla="*/ 31 h 81"/>
                <a:gd name="T84" fmla="*/ 1 w 36"/>
                <a:gd name="T85" fmla="*/ 29 h 81"/>
                <a:gd name="T86" fmla="*/ 1 w 36"/>
                <a:gd name="T87" fmla="*/ 28 h 81"/>
                <a:gd name="T88" fmla="*/ 1 w 36"/>
                <a:gd name="T89" fmla="*/ 28 h 81"/>
                <a:gd name="T90" fmla="*/ 1 w 36"/>
                <a:gd name="T91" fmla="*/ 27 h 81"/>
                <a:gd name="T92" fmla="*/ 1 w 36"/>
                <a:gd name="T93" fmla="*/ 27 h 81"/>
                <a:gd name="T94" fmla="*/ 0 w 36"/>
                <a:gd name="T95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" h="81"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10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5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2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5" y="2"/>
                    <a:pt x="36" y="2"/>
                  </a:cubicBezTo>
                  <a:cubicBezTo>
                    <a:pt x="36" y="3"/>
                    <a:pt x="36" y="4"/>
                    <a:pt x="36" y="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70"/>
                    <a:pt x="23" y="50"/>
                    <a:pt x="23" y="43"/>
                  </a:cubicBezTo>
                  <a:cubicBezTo>
                    <a:pt x="23" y="43"/>
                    <a:pt x="22" y="43"/>
                    <a:pt x="22" y="43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70"/>
                    <a:pt x="10" y="52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6"/>
                    <a:pt x="1" y="31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" name="Oval 50"/>
            <p:cNvSpPr>
              <a:spLocks noChangeArrowheads="1"/>
            </p:cNvSpPr>
            <p:nvPr/>
          </p:nvSpPr>
          <p:spPr bwMode="auto">
            <a:xfrm>
              <a:off x="7643813" y="596900"/>
              <a:ext cx="650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" name="Freeform 51"/>
            <p:cNvSpPr/>
            <p:nvPr/>
          </p:nvSpPr>
          <p:spPr bwMode="auto">
            <a:xfrm>
              <a:off x="7599363" y="684213"/>
              <a:ext cx="153988" cy="325438"/>
            </a:xfrm>
            <a:custGeom>
              <a:avLst/>
              <a:gdLst>
                <a:gd name="T0" fmla="*/ 9 w 41"/>
                <a:gd name="T1" fmla="*/ 1 h 87"/>
                <a:gd name="T2" fmla="*/ 9 w 41"/>
                <a:gd name="T3" fmla="*/ 1 h 87"/>
                <a:gd name="T4" fmla="*/ 14 w 41"/>
                <a:gd name="T5" fmla="*/ 0 h 87"/>
                <a:gd name="T6" fmla="*/ 14 w 41"/>
                <a:gd name="T7" fmla="*/ 0 h 87"/>
                <a:gd name="T8" fmla="*/ 10 w 41"/>
                <a:gd name="T9" fmla="*/ 4 h 87"/>
                <a:gd name="T10" fmla="*/ 14 w 41"/>
                <a:gd name="T11" fmla="*/ 6 h 87"/>
                <a:gd name="T12" fmla="*/ 12 w 41"/>
                <a:gd name="T13" fmla="*/ 9 h 87"/>
                <a:gd name="T14" fmla="*/ 18 w 41"/>
                <a:gd name="T15" fmla="*/ 22 h 87"/>
                <a:gd name="T16" fmla="*/ 19 w 41"/>
                <a:gd name="T17" fmla="*/ 4 h 87"/>
                <a:gd name="T18" fmla="*/ 18 w 41"/>
                <a:gd name="T19" fmla="*/ 3 h 87"/>
                <a:gd name="T20" fmla="*/ 19 w 41"/>
                <a:gd name="T21" fmla="*/ 0 h 87"/>
                <a:gd name="T22" fmla="*/ 23 w 41"/>
                <a:gd name="T23" fmla="*/ 0 h 87"/>
                <a:gd name="T24" fmla="*/ 24 w 41"/>
                <a:gd name="T25" fmla="*/ 3 h 87"/>
                <a:gd name="T26" fmla="*/ 23 w 41"/>
                <a:gd name="T27" fmla="*/ 4 h 87"/>
                <a:gd name="T28" fmla="*/ 24 w 41"/>
                <a:gd name="T29" fmla="*/ 22 h 87"/>
                <a:gd name="T30" fmla="*/ 29 w 41"/>
                <a:gd name="T31" fmla="*/ 9 h 87"/>
                <a:gd name="T32" fmla="*/ 27 w 41"/>
                <a:gd name="T33" fmla="*/ 6 h 87"/>
                <a:gd name="T34" fmla="*/ 32 w 41"/>
                <a:gd name="T35" fmla="*/ 4 h 87"/>
                <a:gd name="T36" fmla="*/ 28 w 41"/>
                <a:gd name="T37" fmla="*/ 0 h 87"/>
                <a:gd name="T38" fmla="*/ 28 w 41"/>
                <a:gd name="T39" fmla="*/ 0 h 87"/>
                <a:gd name="T40" fmla="*/ 32 w 41"/>
                <a:gd name="T41" fmla="*/ 1 h 87"/>
                <a:gd name="T42" fmla="*/ 33 w 41"/>
                <a:gd name="T43" fmla="*/ 1 h 87"/>
                <a:gd name="T44" fmla="*/ 37 w 41"/>
                <a:gd name="T45" fmla="*/ 5 h 87"/>
                <a:gd name="T46" fmla="*/ 41 w 41"/>
                <a:gd name="T47" fmla="*/ 46 h 87"/>
                <a:gd name="T48" fmla="*/ 36 w 41"/>
                <a:gd name="T49" fmla="*/ 46 h 87"/>
                <a:gd name="T50" fmla="*/ 36 w 41"/>
                <a:gd name="T51" fmla="*/ 46 h 87"/>
                <a:gd name="T52" fmla="*/ 35 w 41"/>
                <a:gd name="T53" fmla="*/ 46 h 87"/>
                <a:gd name="T54" fmla="*/ 34 w 41"/>
                <a:gd name="T55" fmla="*/ 46 h 87"/>
                <a:gd name="T56" fmla="*/ 33 w 41"/>
                <a:gd name="T57" fmla="*/ 87 h 87"/>
                <a:gd name="T58" fmla="*/ 21 w 41"/>
                <a:gd name="T59" fmla="*/ 87 h 87"/>
                <a:gd name="T60" fmla="*/ 21 w 41"/>
                <a:gd name="T61" fmla="*/ 46 h 87"/>
                <a:gd name="T62" fmla="*/ 20 w 41"/>
                <a:gd name="T63" fmla="*/ 46 h 87"/>
                <a:gd name="T64" fmla="*/ 19 w 41"/>
                <a:gd name="T65" fmla="*/ 87 h 87"/>
                <a:gd name="T66" fmla="*/ 7 w 41"/>
                <a:gd name="T67" fmla="*/ 87 h 87"/>
                <a:gd name="T68" fmla="*/ 7 w 41"/>
                <a:gd name="T69" fmla="*/ 46 h 87"/>
                <a:gd name="T70" fmla="*/ 6 w 41"/>
                <a:gd name="T71" fmla="*/ 46 h 87"/>
                <a:gd name="T72" fmla="*/ 6 w 41"/>
                <a:gd name="T73" fmla="*/ 46 h 87"/>
                <a:gd name="T74" fmla="*/ 6 w 41"/>
                <a:gd name="T75" fmla="*/ 46 h 87"/>
                <a:gd name="T76" fmla="*/ 0 w 41"/>
                <a:gd name="T77" fmla="*/ 46 h 87"/>
                <a:gd name="T78" fmla="*/ 4 w 41"/>
                <a:gd name="T79" fmla="*/ 5 h 87"/>
                <a:gd name="T80" fmla="*/ 9 w 41"/>
                <a:gd name="T8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87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2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7" y="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6"/>
                    <a:pt x="37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75"/>
                    <a:pt x="21" y="54"/>
                    <a:pt x="21" y="46"/>
                  </a:cubicBezTo>
                  <a:cubicBezTo>
                    <a:pt x="21" y="46"/>
                    <a:pt x="21" y="46"/>
                    <a:pt x="20" y="4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75"/>
                    <a:pt x="7" y="54"/>
                    <a:pt x="7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6"/>
                    <a:pt x="2" y="46"/>
                    <a:pt x="0" y="4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7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9" name="Freeform 52"/>
            <p:cNvSpPr/>
            <p:nvPr/>
          </p:nvSpPr>
          <p:spPr bwMode="auto">
            <a:xfrm>
              <a:off x="7302500" y="792163"/>
              <a:ext cx="739775" cy="379413"/>
            </a:xfrm>
            <a:custGeom>
              <a:avLst/>
              <a:gdLst>
                <a:gd name="T0" fmla="*/ 101 w 197"/>
                <a:gd name="T1" fmla="*/ 101 h 101"/>
                <a:gd name="T2" fmla="*/ 0 w 197"/>
                <a:gd name="T3" fmla="*/ 0 h 101"/>
                <a:gd name="T4" fmla="*/ 25 w 197"/>
                <a:gd name="T5" fmla="*/ 0 h 101"/>
                <a:gd name="T6" fmla="*/ 101 w 197"/>
                <a:gd name="T7" fmla="*/ 76 h 101"/>
                <a:gd name="T8" fmla="*/ 173 w 197"/>
                <a:gd name="T9" fmla="*/ 24 h 101"/>
                <a:gd name="T10" fmla="*/ 197 w 197"/>
                <a:gd name="T11" fmla="*/ 32 h 101"/>
                <a:gd name="T12" fmla="*/ 101 w 197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01">
                  <a:moveTo>
                    <a:pt x="101" y="101"/>
                  </a:moveTo>
                  <a:cubicBezTo>
                    <a:pt x="45" y="101"/>
                    <a:pt x="0" y="56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42"/>
                    <a:pt x="59" y="76"/>
                    <a:pt x="101" y="76"/>
                  </a:cubicBezTo>
                  <a:cubicBezTo>
                    <a:pt x="134" y="76"/>
                    <a:pt x="163" y="55"/>
                    <a:pt x="173" y="24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3" y="73"/>
                    <a:pt x="145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" name="Freeform 53"/>
            <p:cNvSpPr/>
            <p:nvPr/>
          </p:nvSpPr>
          <p:spPr bwMode="auto">
            <a:xfrm>
              <a:off x="7242175" y="706438"/>
              <a:ext cx="214313" cy="104775"/>
            </a:xfrm>
            <a:custGeom>
              <a:avLst/>
              <a:gdLst>
                <a:gd name="T0" fmla="*/ 135 w 135"/>
                <a:gd name="T1" fmla="*/ 66 h 66"/>
                <a:gd name="T2" fmla="*/ 67 w 135"/>
                <a:gd name="T3" fmla="*/ 0 h 66"/>
                <a:gd name="T4" fmla="*/ 0 w 135"/>
                <a:gd name="T5" fmla="*/ 66 h 66"/>
                <a:gd name="T6" fmla="*/ 135 w 135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66">
                  <a:moveTo>
                    <a:pt x="135" y="66"/>
                  </a:moveTo>
                  <a:lnTo>
                    <a:pt x="67" y="0"/>
                  </a:lnTo>
                  <a:lnTo>
                    <a:pt x="0" y="66"/>
                  </a:lnTo>
                  <a:lnTo>
                    <a:pt x="13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" name="Freeform 54"/>
            <p:cNvSpPr/>
            <p:nvPr/>
          </p:nvSpPr>
          <p:spPr bwMode="auto">
            <a:xfrm>
              <a:off x="7321550" y="412750"/>
              <a:ext cx="739775" cy="379413"/>
            </a:xfrm>
            <a:custGeom>
              <a:avLst/>
              <a:gdLst>
                <a:gd name="T0" fmla="*/ 197 w 197"/>
                <a:gd name="T1" fmla="*/ 101 h 101"/>
                <a:gd name="T2" fmla="*/ 172 w 197"/>
                <a:gd name="T3" fmla="*/ 101 h 101"/>
                <a:gd name="T4" fmla="*/ 96 w 197"/>
                <a:gd name="T5" fmla="*/ 25 h 101"/>
                <a:gd name="T6" fmla="*/ 24 w 197"/>
                <a:gd name="T7" fmla="*/ 77 h 101"/>
                <a:gd name="T8" fmla="*/ 0 w 197"/>
                <a:gd name="T9" fmla="*/ 69 h 101"/>
                <a:gd name="T10" fmla="*/ 96 w 197"/>
                <a:gd name="T11" fmla="*/ 0 h 101"/>
                <a:gd name="T12" fmla="*/ 197 w 197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01">
                  <a:moveTo>
                    <a:pt x="197" y="101"/>
                  </a:moveTo>
                  <a:cubicBezTo>
                    <a:pt x="172" y="101"/>
                    <a:pt x="172" y="101"/>
                    <a:pt x="172" y="101"/>
                  </a:cubicBezTo>
                  <a:cubicBezTo>
                    <a:pt x="172" y="59"/>
                    <a:pt x="138" y="25"/>
                    <a:pt x="96" y="25"/>
                  </a:cubicBezTo>
                  <a:cubicBezTo>
                    <a:pt x="63" y="25"/>
                    <a:pt x="34" y="46"/>
                    <a:pt x="24" y="7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4" y="28"/>
                    <a:pt x="53" y="0"/>
                    <a:pt x="96" y="0"/>
                  </a:cubicBezTo>
                  <a:cubicBezTo>
                    <a:pt x="152" y="0"/>
                    <a:pt x="197" y="45"/>
                    <a:pt x="197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" name="Freeform 55"/>
            <p:cNvSpPr/>
            <p:nvPr/>
          </p:nvSpPr>
          <p:spPr bwMode="auto">
            <a:xfrm>
              <a:off x="7907338" y="773113"/>
              <a:ext cx="217488" cy="106363"/>
            </a:xfrm>
            <a:custGeom>
              <a:avLst/>
              <a:gdLst>
                <a:gd name="T0" fmla="*/ 0 w 137"/>
                <a:gd name="T1" fmla="*/ 0 h 67"/>
                <a:gd name="T2" fmla="*/ 68 w 137"/>
                <a:gd name="T3" fmla="*/ 67 h 67"/>
                <a:gd name="T4" fmla="*/ 137 w 137"/>
                <a:gd name="T5" fmla="*/ 0 h 67"/>
                <a:gd name="T6" fmla="*/ 0 w 13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67">
                  <a:moveTo>
                    <a:pt x="0" y="0"/>
                  </a:moveTo>
                  <a:lnTo>
                    <a:pt x="68" y="67"/>
                  </a:lnTo>
                  <a:lnTo>
                    <a:pt x="13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3" name="组合 302"/>
          <p:cNvGrpSpPr>
            <a:grpSpLocks noChangeAspect="1"/>
          </p:cNvGrpSpPr>
          <p:nvPr/>
        </p:nvGrpSpPr>
        <p:grpSpPr>
          <a:xfrm>
            <a:off x="7399089" y="487505"/>
            <a:ext cx="220174" cy="432000"/>
            <a:chOff x="5984876" y="469900"/>
            <a:chExt cx="334963" cy="6572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4" name="Freeform 56"/>
            <p:cNvSpPr>
              <a:spLocks noEditPoints="1"/>
            </p:cNvSpPr>
            <p:nvPr/>
          </p:nvSpPr>
          <p:spPr bwMode="auto">
            <a:xfrm>
              <a:off x="6146801" y="596900"/>
              <a:ext cx="127000" cy="128588"/>
            </a:xfrm>
            <a:custGeom>
              <a:avLst/>
              <a:gdLst>
                <a:gd name="T0" fmla="*/ 33 w 34"/>
                <a:gd name="T1" fmla="*/ 11 h 34"/>
                <a:gd name="T2" fmla="*/ 31 w 34"/>
                <a:gd name="T3" fmla="*/ 10 h 34"/>
                <a:gd name="T4" fmla="*/ 27 w 34"/>
                <a:gd name="T5" fmla="*/ 10 h 34"/>
                <a:gd name="T6" fmla="*/ 27 w 34"/>
                <a:gd name="T7" fmla="*/ 11 h 34"/>
                <a:gd name="T8" fmla="*/ 24 w 34"/>
                <a:gd name="T9" fmla="*/ 7 h 34"/>
                <a:gd name="T10" fmla="*/ 25 w 34"/>
                <a:gd name="T11" fmla="*/ 3 h 34"/>
                <a:gd name="T12" fmla="*/ 24 w 34"/>
                <a:gd name="T13" fmla="*/ 2 h 34"/>
                <a:gd name="T14" fmla="*/ 19 w 34"/>
                <a:gd name="T15" fmla="*/ 0 h 34"/>
                <a:gd name="T16" fmla="*/ 18 w 34"/>
                <a:gd name="T17" fmla="*/ 1 h 34"/>
                <a:gd name="T18" fmla="*/ 16 w 34"/>
                <a:gd name="T19" fmla="*/ 5 h 34"/>
                <a:gd name="T20" fmla="*/ 16 w 34"/>
                <a:gd name="T21" fmla="*/ 5 h 34"/>
                <a:gd name="T22" fmla="*/ 12 w 34"/>
                <a:gd name="T23" fmla="*/ 6 h 34"/>
                <a:gd name="T24" fmla="*/ 9 w 34"/>
                <a:gd name="T25" fmla="*/ 3 h 34"/>
                <a:gd name="T26" fmla="*/ 7 w 34"/>
                <a:gd name="T27" fmla="*/ 3 h 34"/>
                <a:gd name="T28" fmla="*/ 3 w 34"/>
                <a:gd name="T29" fmla="*/ 6 h 34"/>
                <a:gd name="T30" fmla="*/ 3 w 34"/>
                <a:gd name="T31" fmla="*/ 8 h 34"/>
                <a:gd name="T32" fmla="*/ 6 w 34"/>
                <a:gd name="T33" fmla="*/ 11 h 34"/>
                <a:gd name="T34" fmla="*/ 6 w 34"/>
                <a:gd name="T35" fmla="*/ 11 h 34"/>
                <a:gd name="T36" fmla="*/ 5 w 34"/>
                <a:gd name="T37" fmla="*/ 13 h 34"/>
                <a:gd name="T38" fmla="*/ 5 w 34"/>
                <a:gd name="T39" fmla="*/ 16 h 34"/>
                <a:gd name="T40" fmla="*/ 1 w 34"/>
                <a:gd name="T41" fmla="*/ 17 h 34"/>
                <a:gd name="T42" fmla="*/ 0 w 34"/>
                <a:gd name="T43" fmla="*/ 18 h 34"/>
                <a:gd name="T44" fmla="*/ 1 w 34"/>
                <a:gd name="T45" fmla="*/ 23 h 34"/>
                <a:gd name="T46" fmla="*/ 2 w 34"/>
                <a:gd name="T47" fmla="*/ 24 h 34"/>
                <a:gd name="T48" fmla="*/ 6 w 34"/>
                <a:gd name="T49" fmla="*/ 23 h 34"/>
                <a:gd name="T50" fmla="*/ 6 w 34"/>
                <a:gd name="T51" fmla="*/ 23 h 34"/>
                <a:gd name="T52" fmla="*/ 10 w 34"/>
                <a:gd name="T53" fmla="*/ 27 h 34"/>
                <a:gd name="T54" fmla="*/ 8 w 34"/>
                <a:gd name="T55" fmla="*/ 31 h 34"/>
                <a:gd name="T56" fmla="*/ 9 w 34"/>
                <a:gd name="T57" fmla="*/ 32 h 34"/>
                <a:gd name="T58" fmla="*/ 14 w 34"/>
                <a:gd name="T59" fmla="*/ 34 h 34"/>
                <a:gd name="T60" fmla="*/ 16 w 34"/>
                <a:gd name="T61" fmla="*/ 33 h 34"/>
                <a:gd name="T62" fmla="*/ 17 w 34"/>
                <a:gd name="T63" fmla="*/ 29 h 34"/>
                <a:gd name="T64" fmla="*/ 17 w 34"/>
                <a:gd name="T65" fmla="*/ 29 h 34"/>
                <a:gd name="T66" fmla="*/ 22 w 34"/>
                <a:gd name="T67" fmla="*/ 28 h 34"/>
                <a:gd name="T68" fmla="*/ 24 w 34"/>
                <a:gd name="T69" fmla="*/ 31 h 34"/>
                <a:gd name="T70" fmla="*/ 26 w 34"/>
                <a:gd name="T71" fmla="*/ 31 h 34"/>
                <a:gd name="T72" fmla="*/ 30 w 34"/>
                <a:gd name="T73" fmla="*/ 28 h 34"/>
                <a:gd name="T74" fmla="*/ 30 w 34"/>
                <a:gd name="T75" fmla="*/ 26 h 34"/>
                <a:gd name="T76" fmla="*/ 28 w 34"/>
                <a:gd name="T77" fmla="*/ 23 h 34"/>
                <a:gd name="T78" fmla="*/ 27 w 34"/>
                <a:gd name="T79" fmla="*/ 23 h 34"/>
                <a:gd name="T80" fmla="*/ 28 w 34"/>
                <a:gd name="T81" fmla="*/ 21 h 34"/>
                <a:gd name="T82" fmla="*/ 29 w 34"/>
                <a:gd name="T83" fmla="*/ 18 h 34"/>
                <a:gd name="T84" fmla="*/ 33 w 34"/>
                <a:gd name="T85" fmla="*/ 17 h 34"/>
                <a:gd name="T86" fmla="*/ 34 w 34"/>
                <a:gd name="T87" fmla="*/ 16 h 34"/>
                <a:gd name="T88" fmla="*/ 33 w 34"/>
                <a:gd name="T89" fmla="*/ 11 h 34"/>
                <a:gd name="T90" fmla="*/ 22 w 34"/>
                <a:gd name="T91" fmla="*/ 19 h 34"/>
                <a:gd name="T92" fmla="*/ 15 w 34"/>
                <a:gd name="T93" fmla="*/ 22 h 34"/>
                <a:gd name="T94" fmla="*/ 11 w 34"/>
                <a:gd name="T95" fmla="*/ 15 h 34"/>
                <a:gd name="T96" fmla="*/ 19 w 34"/>
                <a:gd name="T97" fmla="*/ 11 h 34"/>
                <a:gd name="T98" fmla="*/ 22 w 34"/>
                <a:gd name="T99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" h="34">
                  <a:moveTo>
                    <a:pt x="33" y="11"/>
                  </a:moveTo>
                  <a:cubicBezTo>
                    <a:pt x="33" y="10"/>
                    <a:pt x="32" y="9"/>
                    <a:pt x="31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9"/>
                    <a:pt x="25" y="8"/>
                    <a:pt x="24" y="7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2"/>
                    <a:pt x="24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3" y="5"/>
                    <a:pt x="12" y="6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5" y="12"/>
                    <a:pt x="5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2" y="24"/>
                    <a:pt x="2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5"/>
                    <a:pt x="8" y="26"/>
                    <a:pt x="10" y="27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6" y="34"/>
                    <a:pt x="16" y="3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9" y="29"/>
                    <a:pt x="20" y="29"/>
                    <a:pt x="22" y="28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32"/>
                    <a:pt x="26" y="3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2"/>
                    <a:pt x="28" y="22"/>
                    <a:pt x="28" y="21"/>
                  </a:cubicBezTo>
                  <a:cubicBezTo>
                    <a:pt x="29" y="20"/>
                    <a:pt x="29" y="19"/>
                    <a:pt x="29" y="18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7"/>
                    <a:pt x="34" y="16"/>
                  </a:cubicBezTo>
                  <a:lnTo>
                    <a:pt x="33" y="11"/>
                  </a:lnTo>
                  <a:close/>
                  <a:moveTo>
                    <a:pt x="22" y="19"/>
                  </a:moveTo>
                  <a:cubicBezTo>
                    <a:pt x="21" y="22"/>
                    <a:pt x="18" y="23"/>
                    <a:pt x="15" y="22"/>
                  </a:cubicBezTo>
                  <a:cubicBezTo>
                    <a:pt x="12" y="21"/>
                    <a:pt x="10" y="18"/>
                    <a:pt x="11" y="15"/>
                  </a:cubicBezTo>
                  <a:cubicBezTo>
                    <a:pt x="12" y="12"/>
                    <a:pt x="16" y="10"/>
                    <a:pt x="19" y="11"/>
                  </a:cubicBezTo>
                  <a:cubicBezTo>
                    <a:pt x="22" y="12"/>
                    <a:pt x="23" y="16"/>
                    <a:pt x="2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" name="Freeform 57"/>
            <p:cNvSpPr>
              <a:spLocks noEditPoints="1"/>
            </p:cNvSpPr>
            <p:nvPr/>
          </p:nvSpPr>
          <p:spPr bwMode="auto">
            <a:xfrm>
              <a:off x="5984876" y="469900"/>
              <a:ext cx="334963" cy="657225"/>
            </a:xfrm>
            <a:custGeom>
              <a:avLst/>
              <a:gdLst>
                <a:gd name="T0" fmla="*/ 76 w 89"/>
                <a:gd name="T1" fmla="*/ 0 h 175"/>
                <a:gd name="T2" fmla="*/ 14 w 89"/>
                <a:gd name="T3" fmla="*/ 0 h 175"/>
                <a:gd name="T4" fmla="*/ 0 w 89"/>
                <a:gd name="T5" fmla="*/ 13 h 175"/>
                <a:gd name="T6" fmla="*/ 0 w 89"/>
                <a:gd name="T7" fmla="*/ 161 h 175"/>
                <a:gd name="T8" fmla="*/ 14 w 89"/>
                <a:gd name="T9" fmla="*/ 175 h 175"/>
                <a:gd name="T10" fmla="*/ 76 w 89"/>
                <a:gd name="T11" fmla="*/ 175 h 175"/>
                <a:gd name="T12" fmla="*/ 89 w 89"/>
                <a:gd name="T13" fmla="*/ 161 h 175"/>
                <a:gd name="T14" fmla="*/ 89 w 89"/>
                <a:gd name="T15" fmla="*/ 13 h 175"/>
                <a:gd name="T16" fmla="*/ 76 w 89"/>
                <a:gd name="T17" fmla="*/ 0 h 175"/>
                <a:gd name="T18" fmla="*/ 33 w 89"/>
                <a:gd name="T19" fmla="*/ 10 h 175"/>
                <a:gd name="T20" fmla="*/ 56 w 89"/>
                <a:gd name="T21" fmla="*/ 10 h 175"/>
                <a:gd name="T22" fmla="*/ 57 w 89"/>
                <a:gd name="T23" fmla="*/ 11 h 175"/>
                <a:gd name="T24" fmla="*/ 56 w 89"/>
                <a:gd name="T25" fmla="*/ 13 h 175"/>
                <a:gd name="T26" fmla="*/ 33 w 89"/>
                <a:gd name="T27" fmla="*/ 13 h 175"/>
                <a:gd name="T28" fmla="*/ 32 w 89"/>
                <a:gd name="T29" fmla="*/ 11 h 175"/>
                <a:gd name="T30" fmla="*/ 33 w 89"/>
                <a:gd name="T31" fmla="*/ 10 h 175"/>
                <a:gd name="T32" fmla="*/ 45 w 89"/>
                <a:gd name="T33" fmla="*/ 165 h 175"/>
                <a:gd name="T34" fmla="*/ 37 w 89"/>
                <a:gd name="T35" fmla="*/ 157 h 175"/>
                <a:gd name="T36" fmla="*/ 45 w 89"/>
                <a:gd name="T37" fmla="*/ 149 h 175"/>
                <a:gd name="T38" fmla="*/ 52 w 89"/>
                <a:gd name="T39" fmla="*/ 157 h 175"/>
                <a:gd name="T40" fmla="*/ 45 w 89"/>
                <a:gd name="T41" fmla="*/ 165 h 175"/>
                <a:gd name="T42" fmla="*/ 83 w 89"/>
                <a:gd name="T43" fmla="*/ 140 h 175"/>
                <a:gd name="T44" fmla="*/ 6 w 89"/>
                <a:gd name="T45" fmla="*/ 140 h 175"/>
                <a:gd name="T46" fmla="*/ 6 w 89"/>
                <a:gd name="T47" fmla="*/ 26 h 175"/>
                <a:gd name="T48" fmla="*/ 83 w 89"/>
                <a:gd name="T49" fmla="*/ 26 h 175"/>
                <a:gd name="T50" fmla="*/ 83 w 89"/>
                <a:gd name="T51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175">
                  <a:moveTo>
                    <a:pt x="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9"/>
                    <a:pt x="6" y="175"/>
                    <a:pt x="14" y="175"/>
                  </a:cubicBezTo>
                  <a:cubicBezTo>
                    <a:pt x="76" y="175"/>
                    <a:pt x="76" y="175"/>
                    <a:pt x="76" y="175"/>
                  </a:cubicBezTo>
                  <a:cubicBezTo>
                    <a:pt x="83" y="175"/>
                    <a:pt x="89" y="169"/>
                    <a:pt x="89" y="161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6"/>
                    <a:pt x="83" y="0"/>
                    <a:pt x="76" y="0"/>
                  </a:cubicBezTo>
                  <a:close/>
                  <a:moveTo>
                    <a:pt x="33" y="10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1"/>
                  </a:cubicBezTo>
                  <a:cubicBezTo>
                    <a:pt x="57" y="12"/>
                    <a:pt x="57" y="13"/>
                    <a:pt x="56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3" y="10"/>
                  </a:cubicBezTo>
                  <a:close/>
                  <a:moveTo>
                    <a:pt x="45" y="165"/>
                  </a:moveTo>
                  <a:cubicBezTo>
                    <a:pt x="40" y="165"/>
                    <a:pt x="37" y="161"/>
                    <a:pt x="37" y="157"/>
                  </a:cubicBezTo>
                  <a:cubicBezTo>
                    <a:pt x="37" y="152"/>
                    <a:pt x="40" y="149"/>
                    <a:pt x="45" y="149"/>
                  </a:cubicBezTo>
                  <a:cubicBezTo>
                    <a:pt x="49" y="149"/>
                    <a:pt x="52" y="152"/>
                    <a:pt x="52" y="157"/>
                  </a:cubicBezTo>
                  <a:cubicBezTo>
                    <a:pt x="52" y="161"/>
                    <a:pt x="49" y="165"/>
                    <a:pt x="45" y="165"/>
                  </a:cubicBezTo>
                  <a:close/>
                  <a:moveTo>
                    <a:pt x="83" y="140"/>
                  </a:moveTo>
                  <a:cubicBezTo>
                    <a:pt x="6" y="140"/>
                    <a:pt x="6" y="140"/>
                    <a:pt x="6" y="140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3" y="26"/>
                    <a:pt x="83" y="26"/>
                    <a:pt x="83" y="26"/>
                  </a:cubicBezTo>
                  <a:lnTo>
                    <a:pt x="8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" name="Freeform 58"/>
            <p:cNvSpPr>
              <a:spLocks noEditPoints="1"/>
            </p:cNvSpPr>
            <p:nvPr/>
          </p:nvSpPr>
          <p:spPr bwMode="auto">
            <a:xfrm>
              <a:off x="6015038" y="714375"/>
              <a:ext cx="269875" cy="269875"/>
            </a:xfrm>
            <a:custGeom>
              <a:avLst/>
              <a:gdLst>
                <a:gd name="T0" fmla="*/ 72 w 72"/>
                <a:gd name="T1" fmla="*/ 40 h 72"/>
                <a:gd name="T2" fmla="*/ 72 w 72"/>
                <a:gd name="T3" fmla="*/ 33 h 72"/>
                <a:gd name="T4" fmla="*/ 64 w 72"/>
                <a:gd name="T5" fmla="*/ 28 h 72"/>
                <a:gd name="T6" fmla="*/ 69 w 72"/>
                <a:gd name="T7" fmla="*/ 22 h 72"/>
                <a:gd name="T8" fmla="*/ 66 w 72"/>
                <a:gd name="T9" fmla="*/ 16 h 72"/>
                <a:gd name="T10" fmla="*/ 56 w 72"/>
                <a:gd name="T11" fmla="*/ 14 h 72"/>
                <a:gd name="T12" fmla="*/ 57 w 72"/>
                <a:gd name="T13" fmla="*/ 7 h 72"/>
                <a:gd name="T14" fmla="*/ 51 w 72"/>
                <a:gd name="T15" fmla="*/ 4 h 72"/>
                <a:gd name="T16" fmla="*/ 43 w 72"/>
                <a:gd name="T17" fmla="*/ 7 h 72"/>
                <a:gd name="T18" fmla="*/ 40 w 72"/>
                <a:gd name="T19" fmla="*/ 0 h 72"/>
                <a:gd name="T20" fmla="*/ 33 w 72"/>
                <a:gd name="T21" fmla="*/ 0 h 72"/>
                <a:gd name="T22" fmla="*/ 27 w 72"/>
                <a:gd name="T23" fmla="*/ 7 h 72"/>
                <a:gd name="T24" fmla="*/ 22 w 72"/>
                <a:gd name="T25" fmla="*/ 3 h 72"/>
                <a:gd name="T26" fmla="*/ 16 w 72"/>
                <a:gd name="T27" fmla="*/ 7 h 72"/>
                <a:gd name="T28" fmla="*/ 15 w 72"/>
                <a:gd name="T29" fmla="*/ 16 h 72"/>
                <a:gd name="T30" fmla="*/ 7 w 72"/>
                <a:gd name="T31" fmla="*/ 15 h 72"/>
                <a:gd name="T32" fmla="*/ 4 w 72"/>
                <a:gd name="T33" fmla="*/ 21 h 72"/>
                <a:gd name="T34" fmla="*/ 7 w 72"/>
                <a:gd name="T35" fmla="*/ 29 h 72"/>
                <a:gd name="T36" fmla="*/ 0 w 72"/>
                <a:gd name="T37" fmla="*/ 32 h 72"/>
                <a:gd name="T38" fmla="*/ 0 w 72"/>
                <a:gd name="T39" fmla="*/ 39 h 72"/>
                <a:gd name="T40" fmla="*/ 8 w 72"/>
                <a:gd name="T41" fmla="*/ 44 h 72"/>
                <a:gd name="T42" fmla="*/ 3 w 72"/>
                <a:gd name="T43" fmla="*/ 51 h 72"/>
                <a:gd name="T44" fmla="*/ 7 w 72"/>
                <a:gd name="T45" fmla="*/ 57 h 72"/>
                <a:gd name="T46" fmla="*/ 16 w 72"/>
                <a:gd name="T47" fmla="*/ 58 h 72"/>
                <a:gd name="T48" fmla="*/ 15 w 72"/>
                <a:gd name="T49" fmla="*/ 65 h 72"/>
                <a:gd name="T50" fmla="*/ 21 w 72"/>
                <a:gd name="T51" fmla="*/ 68 h 72"/>
                <a:gd name="T52" fmla="*/ 29 w 72"/>
                <a:gd name="T53" fmla="*/ 65 h 72"/>
                <a:gd name="T54" fmla="*/ 32 w 72"/>
                <a:gd name="T55" fmla="*/ 72 h 72"/>
                <a:gd name="T56" fmla="*/ 39 w 72"/>
                <a:gd name="T57" fmla="*/ 72 h 72"/>
                <a:gd name="T58" fmla="*/ 45 w 72"/>
                <a:gd name="T59" fmla="*/ 65 h 72"/>
                <a:gd name="T60" fmla="*/ 51 w 72"/>
                <a:gd name="T61" fmla="*/ 69 h 72"/>
                <a:gd name="T62" fmla="*/ 57 w 72"/>
                <a:gd name="T63" fmla="*/ 65 h 72"/>
                <a:gd name="T64" fmla="*/ 58 w 72"/>
                <a:gd name="T65" fmla="*/ 56 h 72"/>
                <a:gd name="T66" fmla="*/ 65 w 72"/>
                <a:gd name="T67" fmla="*/ 57 h 72"/>
                <a:gd name="T68" fmla="*/ 68 w 72"/>
                <a:gd name="T69" fmla="*/ 51 h 72"/>
                <a:gd name="T70" fmla="*/ 65 w 72"/>
                <a:gd name="T71" fmla="*/ 43 h 72"/>
                <a:gd name="T72" fmla="*/ 36 w 72"/>
                <a:gd name="T73" fmla="*/ 57 h 72"/>
                <a:gd name="T74" fmla="*/ 36 w 72"/>
                <a:gd name="T75" fmla="*/ 15 h 72"/>
                <a:gd name="T76" fmla="*/ 36 w 72"/>
                <a:gd name="T77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72" y="42"/>
                  </a:moveTo>
                  <a:cubicBezTo>
                    <a:pt x="72" y="40"/>
                    <a:pt x="72" y="40"/>
                    <a:pt x="72" y="4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1"/>
                    <a:pt x="65" y="29"/>
                    <a:pt x="64" y="28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7"/>
                    <a:pt x="58" y="16"/>
                    <a:pt x="56" y="14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6" y="8"/>
                    <a:pt x="44" y="7"/>
                    <a:pt x="43" y="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7"/>
                    <a:pt x="29" y="7"/>
                    <a:pt x="27" y="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6" y="15"/>
                    <a:pt x="15" y="16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6"/>
                    <a:pt x="8" y="28"/>
                    <a:pt x="7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2"/>
                    <a:pt x="7" y="43"/>
                    <a:pt x="8" y="44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4" y="55"/>
                    <a:pt x="15" y="57"/>
                    <a:pt x="16" y="58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6" y="64"/>
                    <a:pt x="28" y="65"/>
                    <a:pt x="29" y="65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2" y="65"/>
                    <a:pt x="43" y="65"/>
                    <a:pt x="45" y="65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5" y="59"/>
                    <a:pt x="57" y="58"/>
                    <a:pt x="58" y="56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4" y="46"/>
                    <a:pt x="64" y="44"/>
                    <a:pt x="65" y="43"/>
                  </a:cubicBezTo>
                  <a:lnTo>
                    <a:pt x="72" y="42"/>
                  </a:lnTo>
                  <a:close/>
                  <a:moveTo>
                    <a:pt x="36" y="57"/>
                  </a:moveTo>
                  <a:cubicBezTo>
                    <a:pt x="25" y="57"/>
                    <a:pt x="15" y="48"/>
                    <a:pt x="15" y="36"/>
                  </a:cubicBezTo>
                  <a:cubicBezTo>
                    <a:pt x="15" y="25"/>
                    <a:pt x="25" y="15"/>
                    <a:pt x="36" y="15"/>
                  </a:cubicBezTo>
                  <a:cubicBezTo>
                    <a:pt x="47" y="15"/>
                    <a:pt x="57" y="25"/>
                    <a:pt x="57" y="36"/>
                  </a:cubicBezTo>
                  <a:cubicBezTo>
                    <a:pt x="57" y="48"/>
                    <a:pt x="47" y="57"/>
                    <a:pt x="3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7" name="Oval 59"/>
            <p:cNvSpPr>
              <a:spLocks noChangeArrowheads="1"/>
            </p:cNvSpPr>
            <p:nvPr/>
          </p:nvSpPr>
          <p:spPr bwMode="auto">
            <a:xfrm>
              <a:off x="6105526" y="803275"/>
              <a:ext cx="93663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" name="组合 315"/>
          <p:cNvGrpSpPr>
            <a:grpSpLocks noChangeAspect="1"/>
          </p:cNvGrpSpPr>
          <p:nvPr/>
        </p:nvGrpSpPr>
        <p:grpSpPr>
          <a:xfrm>
            <a:off x="8183256" y="487505"/>
            <a:ext cx="369498" cy="432000"/>
            <a:chOff x="2953490" y="977502"/>
            <a:chExt cx="396980" cy="46413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7" name="Freeform 66"/>
            <p:cNvSpPr>
              <a:spLocks noEditPoints="1"/>
            </p:cNvSpPr>
            <p:nvPr/>
          </p:nvSpPr>
          <p:spPr bwMode="auto">
            <a:xfrm>
              <a:off x="2953490" y="977502"/>
              <a:ext cx="396980" cy="464131"/>
            </a:xfrm>
            <a:custGeom>
              <a:avLst/>
              <a:gdLst>
                <a:gd name="T0" fmla="*/ 21 w 170"/>
                <a:gd name="T1" fmla="*/ 65 h 199"/>
                <a:gd name="T2" fmla="*/ 7 w 170"/>
                <a:gd name="T3" fmla="*/ 103 h 199"/>
                <a:gd name="T4" fmla="*/ 15 w 170"/>
                <a:gd name="T5" fmla="*/ 122 h 199"/>
                <a:gd name="T6" fmla="*/ 10 w 170"/>
                <a:gd name="T7" fmla="*/ 131 h 199"/>
                <a:gd name="T8" fmla="*/ 16 w 170"/>
                <a:gd name="T9" fmla="*/ 163 h 199"/>
                <a:gd name="T10" fmla="*/ 83 w 170"/>
                <a:gd name="T11" fmla="*/ 199 h 199"/>
                <a:gd name="T12" fmla="*/ 122 w 170"/>
                <a:gd name="T13" fmla="*/ 14 h 199"/>
                <a:gd name="T14" fmla="*/ 90 w 170"/>
                <a:gd name="T15" fmla="*/ 90 h 199"/>
                <a:gd name="T16" fmla="*/ 83 w 170"/>
                <a:gd name="T17" fmla="*/ 99 h 199"/>
                <a:gd name="T18" fmla="*/ 73 w 170"/>
                <a:gd name="T19" fmla="*/ 93 h 199"/>
                <a:gd name="T20" fmla="*/ 62 w 170"/>
                <a:gd name="T21" fmla="*/ 97 h 199"/>
                <a:gd name="T22" fmla="*/ 57 w 170"/>
                <a:gd name="T23" fmla="*/ 87 h 199"/>
                <a:gd name="T24" fmla="*/ 46 w 170"/>
                <a:gd name="T25" fmla="*/ 85 h 199"/>
                <a:gd name="T26" fmla="*/ 46 w 170"/>
                <a:gd name="T27" fmla="*/ 73 h 199"/>
                <a:gd name="T28" fmla="*/ 37 w 170"/>
                <a:gd name="T29" fmla="*/ 66 h 199"/>
                <a:gd name="T30" fmla="*/ 43 w 170"/>
                <a:gd name="T31" fmla="*/ 56 h 199"/>
                <a:gd name="T32" fmla="*/ 39 w 170"/>
                <a:gd name="T33" fmla="*/ 45 h 199"/>
                <a:gd name="T34" fmla="*/ 50 w 170"/>
                <a:gd name="T35" fmla="*/ 40 h 199"/>
                <a:gd name="T36" fmla="*/ 51 w 170"/>
                <a:gd name="T37" fmla="*/ 28 h 199"/>
                <a:gd name="T38" fmla="*/ 63 w 170"/>
                <a:gd name="T39" fmla="*/ 29 h 199"/>
                <a:gd name="T40" fmla="*/ 70 w 170"/>
                <a:gd name="T41" fmla="*/ 20 h 199"/>
                <a:gd name="T42" fmla="*/ 80 w 170"/>
                <a:gd name="T43" fmla="*/ 27 h 199"/>
                <a:gd name="T44" fmla="*/ 91 w 170"/>
                <a:gd name="T45" fmla="*/ 22 h 199"/>
                <a:gd name="T46" fmla="*/ 96 w 170"/>
                <a:gd name="T47" fmla="*/ 33 h 199"/>
                <a:gd name="T48" fmla="*/ 108 w 170"/>
                <a:gd name="T49" fmla="*/ 34 h 199"/>
                <a:gd name="T50" fmla="*/ 107 w 170"/>
                <a:gd name="T51" fmla="*/ 46 h 199"/>
                <a:gd name="T52" fmla="*/ 116 w 170"/>
                <a:gd name="T53" fmla="*/ 53 h 199"/>
                <a:gd name="T54" fmla="*/ 110 w 170"/>
                <a:gd name="T55" fmla="*/ 63 h 199"/>
                <a:gd name="T56" fmla="*/ 114 w 170"/>
                <a:gd name="T57" fmla="*/ 74 h 199"/>
                <a:gd name="T58" fmla="*/ 104 w 170"/>
                <a:gd name="T59" fmla="*/ 79 h 199"/>
                <a:gd name="T60" fmla="*/ 102 w 170"/>
                <a:gd name="T61" fmla="*/ 91 h 199"/>
                <a:gd name="T62" fmla="*/ 137 w 170"/>
                <a:gd name="T63" fmla="*/ 105 h 199"/>
                <a:gd name="T64" fmla="*/ 138 w 170"/>
                <a:gd name="T65" fmla="*/ 114 h 199"/>
                <a:gd name="T66" fmla="*/ 131 w 170"/>
                <a:gd name="T67" fmla="*/ 120 h 199"/>
                <a:gd name="T68" fmla="*/ 122 w 170"/>
                <a:gd name="T69" fmla="*/ 117 h 199"/>
                <a:gd name="T70" fmla="*/ 119 w 170"/>
                <a:gd name="T71" fmla="*/ 123 h 199"/>
                <a:gd name="T72" fmla="*/ 114 w 170"/>
                <a:gd name="T73" fmla="*/ 114 h 199"/>
                <a:gd name="T74" fmla="*/ 105 w 170"/>
                <a:gd name="T75" fmla="*/ 110 h 199"/>
                <a:gd name="T76" fmla="*/ 104 w 170"/>
                <a:gd name="T77" fmla="*/ 101 h 199"/>
                <a:gd name="T78" fmla="*/ 110 w 170"/>
                <a:gd name="T79" fmla="*/ 95 h 199"/>
                <a:gd name="T80" fmla="*/ 112 w 170"/>
                <a:gd name="T81" fmla="*/ 85 h 199"/>
                <a:gd name="T82" fmla="*/ 121 w 170"/>
                <a:gd name="T83" fmla="*/ 88 h 199"/>
                <a:gd name="T84" fmla="*/ 125 w 170"/>
                <a:gd name="T85" fmla="*/ 83 h 199"/>
                <a:gd name="T86" fmla="*/ 134 w 170"/>
                <a:gd name="T87" fmla="*/ 87 h 199"/>
                <a:gd name="T88" fmla="*/ 136 w 170"/>
                <a:gd name="T89" fmla="*/ 95 h 199"/>
                <a:gd name="T90" fmla="*/ 143 w 170"/>
                <a:gd name="T91" fmla="*/ 10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0" h="199">
                  <a:moveTo>
                    <a:pt x="122" y="14"/>
                  </a:moveTo>
                  <a:cubicBezTo>
                    <a:pt x="95" y="1"/>
                    <a:pt x="71" y="0"/>
                    <a:pt x="47" y="17"/>
                  </a:cubicBezTo>
                  <a:cubicBezTo>
                    <a:pt x="28" y="30"/>
                    <a:pt x="21" y="61"/>
                    <a:pt x="21" y="65"/>
                  </a:cubicBezTo>
                  <a:cubicBezTo>
                    <a:pt x="21" y="69"/>
                    <a:pt x="26" y="74"/>
                    <a:pt x="13" y="83"/>
                  </a:cubicBezTo>
                  <a:cubicBezTo>
                    <a:pt x="1" y="91"/>
                    <a:pt x="0" y="89"/>
                    <a:pt x="1" y="94"/>
                  </a:cubicBezTo>
                  <a:cubicBezTo>
                    <a:pt x="1" y="98"/>
                    <a:pt x="6" y="101"/>
                    <a:pt x="7" y="103"/>
                  </a:cubicBezTo>
                  <a:cubicBezTo>
                    <a:pt x="9" y="105"/>
                    <a:pt x="11" y="107"/>
                    <a:pt x="8" y="110"/>
                  </a:cubicBezTo>
                  <a:cubicBezTo>
                    <a:pt x="7" y="112"/>
                    <a:pt x="3" y="112"/>
                    <a:pt x="5" y="117"/>
                  </a:cubicBezTo>
                  <a:cubicBezTo>
                    <a:pt x="7" y="121"/>
                    <a:pt x="13" y="121"/>
                    <a:pt x="15" y="122"/>
                  </a:cubicBezTo>
                  <a:cubicBezTo>
                    <a:pt x="16" y="122"/>
                    <a:pt x="10" y="121"/>
                    <a:pt x="7" y="122"/>
                  </a:cubicBezTo>
                  <a:cubicBezTo>
                    <a:pt x="5" y="123"/>
                    <a:pt x="3" y="126"/>
                    <a:pt x="4" y="128"/>
                  </a:cubicBezTo>
                  <a:cubicBezTo>
                    <a:pt x="6" y="130"/>
                    <a:pt x="9" y="131"/>
                    <a:pt x="10" y="131"/>
                  </a:cubicBezTo>
                  <a:cubicBezTo>
                    <a:pt x="11" y="132"/>
                    <a:pt x="10" y="136"/>
                    <a:pt x="10" y="137"/>
                  </a:cubicBezTo>
                  <a:cubicBezTo>
                    <a:pt x="11" y="141"/>
                    <a:pt x="8" y="144"/>
                    <a:pt x="6" y="148"/>
                  </a:cubicBezTo>
                  <a:cubicBezTo>
                    <a:pt x="5" y="152"/>
                    <a:pt x="7" y="161"/>
                    <a:pt x="16" y="163"/>
                  </a:cubicBezTo>
                  <a:cubicBezTo>
                    <a:pt x="25" y="165"/>
                    <a:pt x="29" y="164"/>
                    <a:pt x="36" y="165"/>
                  </a:cubicBezTo>
                  <a:cubicBezTo>
                    <a:pt x="47" y="166"/>
                    <a:pt x="56" y="184"/>
                    <a:pt x="57" y="198"/>
                  </a:cubicBezTo>
                  <a:cubicBezTo>
                    <a:pt x="62" y="199"/>
                    <a:pt x="77" y="199"/>
                    <a:pt x="83" y="199"/>
                  </a:cubicBezTo>
                  <a:cubicBezTo>
                    <a:pt x="100" y="199"/>
                    <a:pt x="116" y="195"/>
                    <a:pt x="131" y="187"/>
                  </a:cubicBezTo>
                  <a:cubicBezTo>
                    <a:pt x="123" y="145"/>
                    <a:pt x="146" y="141"/>
                    <a:pt x="158" y="101"/>
                  </a:cubicBezTo>
                  <a:cubicBezTo>
                    <a:pt x="163" y="84"/>
                    <a:pt x="170" y="36"/>
                    <a:pt x="122" y="14"/>
                  </a:cubicBezTo>
                  <a:close/>
                  <a:moveTo>
                    <a:pt x="98" y="94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9" y="91"/>
                    <a:pt x="87" y="91"/>
                    <a:pt x="86" y="92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2" y="93"/>
                    <a:pt x="70" y="92"/>
                    <a:pt x="68" y="92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6" y="86"/>
                    <a:pt x="54" y="85"/>
                    <a:pt x="53" y="8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2"/>
                    <a:pt x="45" y="70"/>
                    <a:pt x="44" y="6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5"/>
                    <a:pt x="44" y="53"/>
                    <a:pt x="44" y="51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39"/>
                    <a:pt x="52" y="37"/>
                    <a:pt x="53" y="36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5" y="29"/>
                    <a:pt x="66" y="28"/>
                    <a:pt x="68" y="28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2" y="27"/>
                    <a:pt x="83" y="27"/>
                    <a:pt x="85" y="27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8" y="34"/>
                    <a:pt x="99" y="35"/>
                    <a:pt x="100" y="36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8" y="47"/>
                    <a:pt x="109" y="49"/>
                    <a:pt x="109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65"/>
                    <a:pt x="110" y="66"/>
                    <a:pt x="109" y="68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1" y="81"/>
                    <a:pt x="111" y="81"/>
                    <a:pt x="111" y="81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3" y="81"/>
                    <a:pt x="102" y="82"/>
                    <a:pt x="100" y="83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2" y="91"/>
                    <a:pt x="102" y="91"/>
                    <a:pt x="102" y="91"/>
                  </a:cubicBezTo>
                  <a:lnTo>
                    <a:pt x="98" y="94"/>
                  </a:lnTo>
                  <a:close/>
                  <a:moveTo>
                    <a:pt x="142" y="104"/>
                  </a:moveTo>
                  <a:cubicBezTo>
                    <a:pt x="137" y="105"/>
                    <a:pt x="137" y="105"/>
                    <a:pt x="137" y="105"/>
                  </a:cubicBezTo>
                  <a:cubicBezTo>
                    <a:pt x="137" y="107"/>
                    <a:pt x="136" y="108"/>
                    <a:pt x="135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9" y="115"/>
                    <a:pt x="139" y="116"/>
                    <a:pt x="138" y="116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2" y="121"/>
                    <a:pt x="131" y="120"/>
                    <a:pt x="131" y="120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6" y="117"/>
                    <a:pt x="125" y="117"/>
                  </a:cubicBezTo>
                  <a:cubicBezTo>
                    <a:pt x="124" y="117"/>
                    <a:pt x="123" y="117"/>
                    <a:pt x="122" y="117"/>
                  </a:cubicBezTo>
                  <a:cubicBezTo>
                    <a:pt x="122" y="117"/>
                    <a:pt x="122" y="117"/>
                    <a:pt x="122" y="117"/>
                  </a:cubicBezTo>
                  <a:cubicBezTo>
                    <a:pt x="120" y="122"/>
                    <a:pt x="120" y="122"/>
                    <a:pt x="120" y="122"/>
                  </a:cubicBezTo>
                  <a:cubicBezTo>
                    <a:pt x="120" y="123"/>
                    <a:pt x="119" y="123"/>
                    <a:pt x="119" y="123"/>
                  </a:cubicBezTo>
                  <a:cubicBezTo>
                    <a:pt x="113" y="120"/>
                    <a:pt x="113" y="120"/>
                    <a:pt x="113" y="120"/>
                  </a:cubicBezTo>
                  <a:cubicBezTo>
                    <a:pt x="112" y="120"/>
                    <a:pt x="111" y="119"/>
                    <a:pt x="112" y="118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12" y="113"/>
                    <a:pt x="111" y="111"/>
                    <a:pt x="110" y="109"/>
                  </a:cubicBezTo>
                  <a:cubicBezTo>
                    <a:pt x="110" y="109"/>
                    <a:pt x="110" y="109"/>
                    <a:pt x="110" y="109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4" y="110"/>
                    <a:pt x="103" y="110"/>
                    <a:pt x="103" y="109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102"/>
                    <a:pt x="103" y="101"/>
                    <a:pt x="104" y="101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9" y="98"/>
                    <a:pt x="109" y="96"/>
                    <a:pt x="110" y="95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107" y="90"/>
                    <a:pt x="107" y="89"/>
                    <a:pt x="107" y="89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3" y="84"/>
                    <a:pt x="114" y="84"/>
                    <a:pt x="115" y="85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18" y="88"/>
                    <a:pt x="120" y="88"/>
                    <a:pt x="121" y="88"/>
                  </a:cubicBezTo>
                  <a:cubicBezTo>
                    <a:pt x="122" y="88"/>
                    <a:pt x="122" y="88"/>
                    <a:pt x="123" y="88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5" y="82"/>
                    <a:pt x="126" y="82"/>
                    <a:pt x="127" y="82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5"/>
                    <a:pt x="134" y="86"/>
                    <a:pt x="134" y="87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33" y="92"/>
                    <a:pt x="135" y="94"/>
                    <a:pt x="136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2" y="95"/>
                    <a:pt x="142" y="95"/>
                    <a:pt x="142" y="96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4"/>
                    <a:pt x="142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8" name="Freeform 67"/>
            <p:cNvSpPr/>
            <p:nvPr/>
          </p:nvSpPr>
          <p:spPr bwMode="auto">
            <a:xfrm>
              <a:off x="3222093" y="1198705"/>
              <a:ext cx="35550" cy="35550"/>
            </a:xfrm>
            <a:custGeom>
              <a:avLst/>
              <a:gdLst>
                <a:gd name="T0" fmla="*/ 1 w 15"/>
                <a:gd name="T1" fmla="*/ 8 h 15"/>
                <a:gd name="T2" fmla="*/ 7 w 15"/>
                <a:gd name="T3" fmla="*/ 0 h 15"/>
                <a:gd name="T4" fmla="*/ 15 w 15"/>
                <a:gd name="T5" fmla="*/ 6 h 15"/>
                <a:gd name="T6" fmla="*/ 9 w 15"/>
                <a:gd name="T7" fmla="*/ 14 h 15"/>
                <a:gd name="T8" fmla="*/ 1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" y="8"/>
                  </a:moveTo>
                  <a:cubicBezTo>
                    <a:pt x="0" y="4"/>
                    <a:pt x="3" y="1"/>
                    <a:pt x="7" y="0"/>
                  </a:cubicBezTo>
                  <a:cubicBezTo>
                    <a:pt x="11" y="0"/>
                    <a:pt x="14" y="3"/>
                    <a:pt x="15" y="6"/>
                  </a:cubicBezTo>
                  <a:cubicBezTo>
                    <a:pt x="15" y="10"/>
                    <a:pt x="12" y="14"/>
                    <a:pt x="9" y="14"/>
                  </a:cubicBezTo>
                  <a:cubicBezTo>
                    <a:pt x="5" y="15"/>
                    <a:pt x="1" y="12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9" name="Freeform 68"/>
            <p:cNvSpPr>
              <a:spLocks noEditPoints="1"/>
            </p:cNvSpPr>
            <p:nvPr/>
          </p:nvSpPr>
          <p:spPr bwMode="auto">
            <a:xfrm>
              <a:off x="3068041" y="1051566"/>
              <a:ext cx="128377" cy="128377"/>
            </a:xfrm>
            <a:custGeom>
              <a:avLst/>
              <a:gdLst>
                <a:gd name="T0" fmla="*/ 28 w 55"/>
                <a:gd name="T1" fmla="*/ 0 h 55"/>
                <a:gd name="T2" fmla="*/ 0 w 55"/>
                <a:gd name="T3" fmla="*/ 28 h 55"/>
                <a:gd name="T4" fmla="*/ 28 w 55"/>
                <a:gd name="T5" fmla="*/ 55 h 55"/>
                <a:gd name="T6" fmla="*/ 55 w 55"/>
                <a:gd name="T7" fmla="*/ 28 h 55"/>
                <a:gd name="T8" fmla="*/ 28 w 55"/>
                <a:gd name="T9" fmla="*/ 0 h 55"/>
                <a:gd name="T10" fmla="*/ 28 w 55"/>
                <a:gd name="T11" fmla="*/ 40 h 55"/>
                <a:gd name="T12" fmla="*/ 15 w 55"/>
                <a:gd name="T13" fmla="*/ 28 h 55"/>
                <a:gd name="T14" fmla="*/ 28 w 55"/>
                <a:gd name="T15" fmla="*/ 15 h 55"/>
                <a:gd name="T16" fmla="*/ 40 w 55"/>
                <a:gd name="T17" fmla="*/ 28 h 55"/>
                <a:gd name="T18" fmla="*/ 28 w 55"/>
                <a:gd name="T19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lose/>
                  <a:moveTo>
                    <a:pt x="28" y="40"/>
                  </a:moveTo>
                  <a:cubicBezTo>
                    <a:pt x="21" y="40"/>
                    <a:pt x="15" y="34"/>
                    <a:pt x="15" y="28"/>
                  </a:cubicBezTo>
                  <a:cubicBezTo>
                    <a:pt x="15" y="21"/>
                    <a:pt x="21" y="15"/>
                    <a:pt x="28" y="15"/>
                  </a:cubicBezTo>
                  <a:cubicBezTo>
                    <a:pt x="34" y="15"/>
                    <a:pt x="40" y="21"/>
                    <a:pt x="40" y="28"/>
                  </a:cubicBezTo>
                  <a:cubicBezTo>
                    <a:pt x="40" y="34"/>
                    <a:pt x="34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3" name="组合 322"/>
          <p:cNvGrpSpPr>
            <a:grpSpLocks noChangeAspect="1"/>
          </p:cNvGrpSpPr>
          <p:nvPr/>
        </p:nvGrpSpPr>
        <p:grpSpPr>
          <a:xfrm>
            <a:off x="9186440" y="487505"/>
            <a:ext cx="432000" cy="432000"/>
            <a:chOff x="2611438" y="420688"/>
            <a:chExt cx="739775" cy="7397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4" name="Freeform 71"/>
            <p:cNvSpPr>
              <a:spLocks noEditPoints="1"/>
            </p:cNvSpPr>
            <p:nvPr/>
          </p:nvSpPr>
          <p:spPr bwMode="auto">
            <a:xfrm>
              <a:off x="2611438" y="420688"/>
              <a:ext cx="739775" cy="739775"/>
            </a:xfrm>
            <a:custGeom>
              <a:avLst/>
              <a:gdLst>
                <a:gd name="T0" fmla="*/ 99 w 197"/>
                <a:gd name="T1" fmla="*/ 0 h 197"/>
                <a:gd name="T2" fmla="*/ 0 w 197"/>
                <a:gd name="T3" fmla="*/ 99 h 197"/>
                <a:gd name="T4" fmla="*/ 99 w 197"/>
                <a:gd name="T5" fmla="*/ 197 h 197"/>
                <a:gd name="T6" fmla="*/ 197 w 197"/>
                <a:gd name="T7" fmla="*/ 99 h 197"/>
                <a:gd name="T8" fmla="*/ 99 w 197"/>
                <a:gd name="T9" fmla="*/ 0 h 197"/>
                <a:gd name="T10" fmla="*/ 99 w 197"/>
                <a:gd name="T11" fmla="*/ 189 h 197"/>
                <a:gd name="T12" fmla="*/ 9 w 197"/>
                <a:gd name="T13" fmla="*/ 99 h 197"/>
                <a:gd name="T14" fmla="*/ 99 w 197"/>
                <a:gd name="T15" fmla="*/ 9 h 197"/>
                <a:gd name="T16" fmla="*/ 189 w 197"/>
                <a:gd name="T17" fmla="*/ 99 h 197"/>
                <a:gd name="T18" fmla="*/ 99 w 197"/>
                <a:gd name="T19" fmla="*/ 18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97">
                  <a:moveTo>
                    <a:pt x="99" y="0"/>
                  </a:moveTo>
                  <a:cubicBezTo>
                    <a:pt x="45" y="0"/>
                    <a:pt x="0" y="44"/>
                    <a:pt x="0" y="99"/>
                  </a:cubicBezTo>
                  <a:cubicBezTo>
                    <a:pt x="0" y="153"/>
                    <a:pt x="45" y="197"/>
                    <a:pt x="99" y="197"/>
                  </a:cubicBezTo>
                  <a:cubicBezTo>
                    <a:pt x="153" y="197"/>
                    <a:pt x="197" y="153"/>
                    <a:pt x="197" y="99"/>
                  </a:cubicBezTo>
                  <a:cubicBezTo>
                    <a:pt x="197" y="44"/>
                    <a:pt x="153" y="0"/>
                    <a:pt x="99" y="0"/>
                  </a:cubicBezTo>
                  <a:close/>
                  <a:moveTo>
                    <a:pt x="99" y="189"/>
                  </a:moveTo>
                  <a:cubicBezTo>
                    <a:pt x="49" y="189"/>
                    <a:pt x="9" y="148"/>
                    <a:pt x="9" y="99"/>
                  </a:cubicBezTo>
                  <a:cubicBezTo>
                    <a:pt x="9" y="49"/>
                    <a:pt x="49" y="9"/>
                    <a:pt x="99" y="9"/>
                  </a:cubicBezTo>
                  <a:cubicBezTo>
                    <a:pt x="149" y="9"/>
                    <a:pt x="189" y="49"/>
                    <a:pt x="189" y="99"/>
                  </a:cubicBezTo>
                  <a:cubicBezTo>
                    <a:pt x="189" y="148"/>
                    <a:pt x="149" y="189"/>
                    <a:pt x="99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5" name="Freeform 72"/>
            <p:cNvSpPr/>
            <p:nvPr/>
          </p:nvSpPr>
          <p:spPr bwMode="auto">
            <a:xfrm>
              <a:off x="2862263" y="481013"/>
              <a:ext cx="423863" cy="292100"/>
            </a:xfrm>
            <a:custGeom>
              <a:avLst/>
              <a:gdLst>
                <a:gd name="T0" fmla="*/ 19 w 113"/>
                <a:gd name="T1" fmla="*/ 51 h 78"/>
                <a:gd name="T2" fmla="*/ 32 w 113"/>
                <a:gd name="T3" fmla="*/ 48 h 78"/>
                <a:gd name="T4" fmla="*/ 66 w 113"/>
                <a:gd name="T5" fmla="*/ 78 h 78"/>
                <a:gd name="T6" fmla="*/ 113 w 113"/>
                <a:gd name="T7" fmla="*/ 73 h 78"/>
                <a:gd name="T8" fmla="*/ 32 w 113"/>
                <a:gd name="T9" fmla="*/ 0 h 78"/>
                <a:gd name="T10" fmla="*/ 0 w 113"/>
                <a:gd name="T11" fmla="*/ 7 h 78"/>
                <a:gd name="T12" fmla="*/ 19 w 113"/>
                <a:gd name="T13" fmla="*/ 5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78">
                  <a:moveTo>
                    <a:pt x="19" y="51"/>
                  </a:moveTo>
                  <a:cubicBezTo>
                    <a:pt x="23" y="49"/>
                    <a:pt x="27" y="48"/>
                    <a:pt x="32" y="48"/>
                  </a:cubicBezTo>
                  <a:cubicBezTo>
                    <a:pt x="50" y="48"/>
                    <a:pt x="64" y="61"/>
                    <a:pt x="66" y="78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09" y="32"/>
                    <a:pt x="74" y="0"/>
                    <a:pt x="32" y="0"/>
                  </a:cubicBezTo>
                  <a:cubicBezTo>
                    <a:pt x="21" y="0"/>
                    <a:pt x="10" y="3"/>
                    <a:pt x="0" y="7"/>
                  </a:cubicBezTo>
                  <a:lnTo>
                    <a:pt x="19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6" name="Freeform 73"/>
            <p:cNvSpPr/>
            <p:nvPr/>
          </p:nvSpPr>
          <p:spPr bwMode="auto">
            <a:xfrm>
              <a:off x="3098801" y="808038"/>
              <a:ext cx="187325" cy="104775"/>
            </a:xfrm>
            <a:custGeom>
              <a:avLst/>
              <a:gdLst>
                <a:gd name="T0" fmla="*/ 0 w 50"/>
                <a:gd name="T1" fmla="*/ 10 h 28"/>
                <a:gd name="T2" fmla="*/ 44 w 50"/>
                <a:gd name="T3" fmla="*/ 28 h 28"/>
                <a:gd name="T4" fmla="*/ 50 w 50"/>
                <a:gd name="T5" fmla="*/ 6 h 28"/>
                <a:gd name="T6" fmla="*/ 3 w 50"/>
                <a:gd name="T7" fmla="*/ 0 h 28"/>
                <a:gd name="T8" fmla="*/ 0 w 50"/>
                <a:gd name="T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8">
                  <a:moveTo>
                    <a:pt x="0" y="10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7" y="21"/>
                    <a:pt x="50" y="14"/>
                    <a:pt x="50" y="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2" y="7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" name="Freeform 74"/>
            <p:cNvSpPr/>
            <p:nvPr/>
          </p:nvSpPr>
          <p:spPr bwMode="auto">
            <a:xfrm>
              <a:off x="2708276" y="593725"/>
              <a:ext cx="176213" cy="138113"/>
            </a:xfrm>
            <a:custGeom>
              <a:avLst/>
              <a:gdLst>
                <a:gd name="T0" fmla="*/ 47 w 47"/>
                <a:gd name="T1" fmla="*/ 31 h 37"/>
                <a:gd name="T2" fmla="*/ 10 w 47"/>
                <a:gd name="T3" fmla="*/ 0 h 37"/>
                <a:gd name="T4" fmla="*/ 0 w 47"/>
                <a:gd name="T5" fmla="*/ 16 h 37"/>
                <a:gd name="T6" fmla="*/ 42 w 47"/>
                <a:gd name="T7" fmla="*/ 37 h 37"/>
                <a:gd name="T8" fmla="*/ 47 w 47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7">
                  <a:moveTo>
                    <a:pt x="47" y="3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6" y="5"/>
                    <a:pt x="2" y="10"/>
                    <a:pt x="0" y="1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5"/>
                    <a:pt x="45" y="32"/>
                    <a:pt x="4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8" name="Freeform 75"/>
            <p:cNvSpPr/>
            <p:nvPr/>
          </p:nvSpPr>
          <p:spPr bwMode="auto">
            <a:xfrm>
              <a:off x="3038476" y="860425"/>
              <a:ext cx="211138" cy="206375"/>
            </a:xfrm>
            <a:custGeom>
              <a:avLst/>
              <a:gdLst>
                <a:gd name="T0" fmla="*/ 14 w 56"/>
                <a:gd name="T1" fmla="*/ 0 h 55"/>
                <a:gd name="T2" fmla="*/ 0 w 56"/>
                <a:gd name="T3" fmla="*/ 13 h 55"/>
                <a:gd name="T4" fmla="*/ 21 w 56"/>
                <a:gd name="T5" fmla="*/ 55 h 55"/>
                <a:gd name="T6" fmla="*/ 56 w 56"/>
                <a:gd name="T7" fmla="*/ 24 h 55"/>
                <a:gd name="T8" fmla="*/ 14 w 5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5">
                  <a:moveTo>
                    <a:pt x="14" y="0"/>
                  </a:moveTo>
                  <a:cubicBezTo>
                    <a:pt x="11" y="5"/>
                    <a:pt x="6" y="10"/>
                    <a:pt x="0" y="13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36" y="48"/>
                    <a:pt x="47" y="37"/>
                    <a:pt x="56" y="24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9" name="Freeform 76"/>
            <p:cNvSpPr/>
            <p:nvPr/>
          </p:nvSpPr>
          <p:spPr bwMode="auto">
            <a:xfrm>
              <a:off x="2674938" y="792163"/>
              <a:ext cx="303213" cy="307975"/>
            </a:xfrm>
            <a:custGeom>
              <a:avLst/>
              <a:gdLst>
                <a:gd name="T0" fmla="*/ 81 w 81"/>
                <a:gd name="T1" fmla="*/ 34 h 82"/>
                <a:gd name="T2" fmla="*/ 48 w 81"/>
                <a:gd name="T3" fmla="*/ 0 h 82"/>
                <a:gd name="T4" fmla="*/ 0 w 81"/>
                <a:gd name="T5" fmla="*/ 1 h 82"/>
                <a:gd name="T6" fmla="*/ 81 w 81"/>
                <a:gd name="T7" fmla="*/ 82 h 82"/>
                <a:gd name="T8" fmla="*/ 81 w 81"/>
                <a:gd name="T9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81" y="34"/>
                  </a:moveTo>
                  <a:cubicBezTo>
                    <a:pt x="63" y="34"/>
                    <a:pt x="48" y="19"/>
                    <a:pt x="48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45"/>
                    <a:pt x="36" y="81"/>
                    <a:pt x="81" y="82"/>
                  </a:cubicBezTo>
                  <a:lnTo>
                    <a:pt x="8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0" name="Freeform 77"/>
            <p:cNvSpPr/>
            <p:nvPr/>
          </p:nvSpPr>
          <p:spPr bwMode="auto">
            <a:xfrm>
              <a:off x="2682876" y="687388"/>
              <a:ext cx="179388" cy="74613"/>
            </a:xfrm>
            <a:custGeom>
              <a:avLst/>
              <a:gdLst>
                <a:gd name="T0" fmla="*/ 46 w 48"/>
                <a:gd name="T1" fmla="*/ 20 h 20"/>
                <a:gd name="T2" fmla="*/ 48 w 48"/>
                <a:gd name="T3" fmla="*/ 16 h 20"/>
                <a:gd name="T4" fmla="*/ 3 w 48"/>
                <a:gd name="T5" fmla="*/ 0 h 20"/>
                <a:gd name="T6" fmla="*/ 0 w 48"/>
                <a:gd name="T7" fmla="*/ 9 h 20"/>
                <a:gd name="T8" fmla="*/ 46 w 4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">
                  <a:moveTo>
                    <a:pt x="46" y="20"/>
                  </a:moveTo>
                  <a:cubicBezTo>
                    <a:pt x="47" y="18"/>
                    <a:pt x="47" y="17"/>
                    <a:pt x="48" y="1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3"/>
                    <a:pt x="1" y="6"/>
                    <a:pt x="0" y="9"/>
                  </a:cubicBezTo>
                  <a:lnTo>
                    <a:pt x="4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1" name="Freeform 78"/>
            <p:cNvSpPr>
              <a:spLocks noEditPoints="1"/>
            </p:cNvSpPr>
            <p:nvPr/>
          </p:nvSpPr>
          <p:spPr bwMode="auto">
            <a:xfrm>
              <a:off x="2878138" y="687388"/>
              <a:ext cx="209550" cy="206375"/>
            </a:xfrm>
            <a:custGeom>
              <a:avLst/>
              <a:gdLst>
                <a:gd name="T0" fmla="*/ 28 w 56"/>
                <a:gd name="T1" fmla="*/ 0 h 55"/>
                <a:gd name="T2" fmla="*/ 0 w 56"/>
                <a:gd name="T3" fmla="*/ 28 h 55"/>
                <a:gd name="T4" fmla="*/ 28 w 56"/>
                <a:gd name="T5" fmla="*/ 55 h 55"/>
                <a:gd name="T6" fmla="*/ 56 w 56"/>
                <a:gd name="T7" fmla="*/ 28 h 55"/>
                <a:gd name="T8" fmla="*/ 28 w 56"/>
                <a:gd name="T9" fmla="*/ 0 h 55"/>
                <a:gd name="T10" fmla="*/ 28 w 56"/>
                <a:gd name="T11" fmla="*/ 49 h 55"/>
                <a:gd name="T12" fmla="*/ 7 w 56"/>
                <a:gd name="T13" fmla="*/ 28 h 55"/>
                <a:gd name="T14" fmla="*/ 28 w 56"/>
                <a:gd name="T15" fmla="*/ 6 h 55"/>
                <a:gd name="T16" fmla="*/ 49 w 56"/>
                <a:gd name="T17" fmla="*/ 28 h 55"/>
                <a:gd name="T18" fmla="*/ 28 w 56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5">
                  <a:moveTo>
                    <a:pt x="28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6" y="43"/>
                    <a:pt x="56" y="28"/>
                  </a:cubicBezTo>
                  <a:cubicBezTo>
                    <a:pt x="56" y="12"/>
                    <a:pt x="43" y="0"/>
                    <a:pt x="28" y="0"/>
                  </a:cubicBezTo>
                  <a:close/>
                  <a:moveTo>
                    <a:pt x="28" y="49"/>
                  </a:moveTo>
                  <a:cubicBezTo>
                    <a:pt x="16" y="49"/>
                    <a:pt x="7" y="39"/>
                    <a:pt x="7" y="28"/>
                  </a:cubicBezTo>
                  <a:cubicBezTo>
                    <a:pt x="7" y="16"/>
                    <a:pt x="16" y="6"/>
                    <a:pt x="28" y="6"/>
                  </a:cubicBezTo>
                  <a:cubicBezTo>
                    <a:pt x="40" y="6"/>
                    <a:pt x="49" y="16"/>
                    <a:pt x="49" y="28"/>
                  </a:cubicBezTo>
                  <a:cubicBezTo>
                    <a:pt x="49" y="39"/>
                    <a:pt x="40" y="49"/>
                    <a:pt x="2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2" name="组合 331"/>
          <p:cNvGrpSpPr>
            <a:grpSpLocks noChangeAspect="1"/>
          </p:cNvGrpSpPr>
          <p:nvPr/>
        </p:nvGrpSpPr>
        <p:grpSpPr>
          <a:xfrm>
            <a:off x="10150975" y="520586"/>
            <a:ext cx="432000" cy="365839"/>
            <a:chOff x="4210051" y="522288"/>
            <a:chExt cx="704850" cy="5969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3" name="Rectangle 79"/>
            <p:cNvSpPr>
              <a:spLocks noChangeArrowheads="1"/>
            </p:cNvSpPr>
            <p:nvPr/>
          </p:nvSpPr>
          <p:spPr bwMode="auto">
            <a:xfrm>
              <a:off x="4468813" y="1050925"/>
              <a:ext cx="1873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4" name="Freeform 80"/>
            <p:cNvSpPr>
              <a:spLocks noEditPoints="1"/>
            </p:cNvSpPr>
            <p:nvPr/>
          </p:nvSpPr>
          <p:spPr bwMode="auto">
            <a:xfrm>
              <a:off x="4210051" y="522288"/>
              <a:ext cx="704850" cy="517525"/>
            </a:xfrm>
            <a:custGeom>
              <a:avLst/>
              <a:gdLst>
                <a:gd name="T0" fmla="*/ 184 w 188"/>
                <a:gd name="T1" fmla="*/ 0 h 138"/>
                <a:gd name="T2" fmla="*/ 4 w 188"/>
                <a:gd name="T3" fmla="*/ 0 h 138"/>
                <a:gd name="T4" fmla="*/ 0 w 188"/>
                <a:gd name="T5" fmla="*/ 4 h 138"/>
                <a:gd name="T6" fmla="*/ 0 w 188"/>
                <a:gd name="T7" fmla="*/ 134 h 138"/>
                <a:gd name="T8" fmla="*/ 4 w 188"/>
                <a:gd name="T9" fmla="*/ 138 h 138"/>
                <a:gd name="T10" fmla="*/ 184 w 188"/>
                <a:gd name="T11" fmla="*/ 138 h 138"/>
                <a:gd name="T12" fmla="*/ 188 w 188"/>
                <a:gd name="T13" fmla="*/ 134 h 138"/>
                <a:gd name="T14" fmla="*/ 188 w 188"/>
                <a:gd name="T15" fmla="*/ 4 h 138"/>
                <a:gd name="T16" fmla="*/ 184 w 188"/>
                <a:gd name="T17" fmla="*/ 0 h 138"/>
                <a:gd name="T18" fmla="*/ 177 w 188"/>
                <a:gd name="T19" fmla="*/ 108 h 138"/>
                <a:gd name="T20" fmla="*/ 11 w 188"/>
                <a:gd name="T21" fmla="*/ 108 h 138"/>
                <a:gd name="T22" fmla="*/ 11 w 188"/>
                <a:gd name="T23" fmla="*/ 11 h 138"/>
                <a:gd name="T24" fmla="*/ 177 w 188"/>
                <a:gd name="T25" fmla="*/ 11 h 138"/>
                <a:gd name="T26" fmla="*/ 177 w 188"/>
                <a:gd name="T27" fmla="*/ 10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138">
                  <a:moveTo>
                    <a:pt x="1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6"/>
                    <a:pt x="2" y="138"/>
                    <a:pt x="4" y="138"/>
                  </a:cubicBezTo>
                  <a:cubicBezTo>
                    <a:pt x="184" y="138"/>
                    <a:pt x="184" y="138"/>
                    <a:pt x="184" y="138"/>
                  </a:cubicBezTo>
                  <a:cubicBezTo>
                    <a:pt x="186" y="138"/>
                    <a:pt x="188" y="136"/>
                    <a:pt x="188" y="134"/>
                  </a:cubicBezTo>
                  <a:cubicBezTo>
                    <a:pt x="188" y="4"/>
                    <a:pt x="188" y="4"/>
                    <a:pt x="188" y="4"/>
                  </a:cubicBezTo>
                  <a:cubicBezTo>
                    <a:pt x="188" y="2"/>
                    <a:pt x="186" y="0"/>
                    <a:pt x="184" y="0"/>
                  </a:cubicBezTo>
                  <a:close/>
                  <a:moveTo>
                    <a:pt x="177" y="108"/>
                  </a:moveTo>
                  <a:cubicBezTo>
                    <a:pt x="11" y="108"/>
                    <a:pt x="11" y="108"/>
                    <a:pt x="11" y="108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77" y="11"/>
                    <a:pt x="177" y="11"/>
                    <a:pt x="177" y="11"/>
                  </a:cubicBezTo>
                  <a:lnTo>
                    <a:pt x="177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5" name="Freeform 81"/>
            <p:cNvSpPr/>
            <p:nvPr/>
          </p:nvSpPr>
          <p:spPr bwMode="auto">
            <a:xfrm>
              <a:off x="4413251" y="1100138"/>
              <a:ext cx="300038" cy="19050"/>
            </a:xfrm>
            <a:custGeom>
              <a:avLst/>
              <a:gdLst>
                <a:gd name="T0" fmla="*/ 77 w 80"/>
                <a:gd name="T1" fmla="*/ 0 h 5"/>
                <a:gd name="T2" fmla="*/ 3 w 80"/>
                <a:gd name="T3" fmla="*/ 0 h 5"/>
                <a:gd name="T4" fmla="*/ 0 w 80"/>
                <a:gd name="T5" fmla="*/ 3 h 5"/>
                <a:gd name="T6" fmla="*/ 0 w 80"/>
                <a:gd name="T7" fmla="*/ 5 h 5"/>
                <a:gd name="T8" fmla="*/ 80 w 80"/>
                <a:gd name="T9" fmla="*/ 5 h 5"/>
                <a:gd name="T10" fmla="*/ 80 w 80"/>
                <a:gd name="T11" fmla="*/ 3 h 5"/>
                <a:gd name="T12" fmla="*/ 77 w 80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">
                  <a:moveTo>
                    <a:pt x="7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1"/>
                    <a:pt x="79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6" name="Freeform 82"/>
            <p:cNvSpPr/>
            <p:nvPr/>
          </p:nvSpPr>
          <p:spPr bwMode="auto">
            <a:xfrm>
              <a:off x="4330701" y="766763"/>
              <a:ext cx="71438" cy="63500"/>
            </a:xfrm>
            <a:custGeom>
              <a:avLst/>
              <a:gdLst>
                <a:gd name="T0" fmla="*/ 17 w 19"/>
                <a:gd name="T1" fmla="*/ 0 h 17"/>
                <a:gd name="T2" fmla="*/ 16 w 19"/>
                <a:gd name="T3" fmla="*/ 0 h 17"/>
                <a:gd name="T4" fmla="*/ 1 w 19"/>
                <a:gd name="T5" fmla="*/ 15 h 17"/>
                <a:gd name="T6" fmla="*/ 1 w 19"/>
                <a:gd name="T7" fmla="*/ 17 h 17"/>
                <a:gd name="T8" fmla="*/ 2 w 19"/>
                <a:gd name="T9" fmla="*/ 17 h 17"/>
                <a:gd name="T10" fmla="*/ 3 w 19"/>
                <a:gd name="T11" fmla="*/ 17 h 17"/>
                <a:gd name="T12" fmla="*/ 18 w 19"/>
                <a:gd name="T13" fmla="*/ 2 h 17"/>
                <a:gd name="T14" fmla="*/ 18 w 19"/>
                <a:gd name="T15" fmla="*/ 0 h 17"/>
                <a:gd name="T16" fmla="*/ 17 w 19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7">
                  <a:moveTo>
                    <a:pt x="1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7"/>
                    <a:pt x="1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7" name="Freeform 83"/>
            <p:cNvSpPr>
              <a:spLocks noEditPoints="1"/>
            </p:cNvSpPr>
            <p:nvPr/>
          </p:nvSpPr>
          <p:spPr bwMode="auto">
            <a:xfrm>
              <a:off x="4300538" y="649288"/>
              <a:ext cx="307975" cy="214313"/>
            </a:xfrm>
            <a:custGeom>
              <a:avLst/>
              <a:gdLst>
                <a:gd name="T0" fmla="*/ 79 w 82"/>
                <a:gd name="T1" fmla="*/ 3 h 57"/>
                <a:gd name="T2" fmla="*/ 73 w 82"/>
                <a:gd name="T3" fmla="*/ 0 h 57"/>
                <a:gd name="T4" fmla="*/ 9 w 82"/>
                <a:gd name="T5" fmla="*/ 0 h 57"/>
                <a:gd name="T6" fmla="*/ 3 w 82"/>
                <a:gd name="T7" fmla="*/ 3 h 57"/>
                <a:gd name="T8" fmla="*/ 0 w 82"/>
                <a:gd name="T9" fmla="*/ 11 h 57"/>
                <a:gd name="T10" fmla="*/ 0 w 82"/>
                <a:gd name="T11" fmla="*/ 47 h 57"/>
                <a:gd name="T12" fmla="*/ 9 w 82"/>
                <a:gd name="T13" fmla="*/ 57 h 57"/>
                <a:gd name="T14" fmla="*/ 73 w 82"/>
                <a:gd name="T15" fmla="*/ 57 h 57"/>
                <a:gd name="T16" fmla="*/ 82 w 82"/>
                <a:gd name="T17" fmla="*/ 47 h 57"/>
                <a:gd name="T18" fmla="*/ 82 w 82"/>
                <a:gd name="T19" fmla="*/ 11 h 57"/>
                <a:gd name="T20" fmla="*/ 79 w 82"/>
                <a:gd name="T21" fmla="*/ 3 h 57"/>
                <a:gd name="T22" fmla="*/ 41 w 82"/>
                <a:gd name="T23" fmla="*/ 32 h 57"/>
                <a:gd name="T24" fmla="*/ 10 w 82"/>
                <a:gd name="T25" fmla="*/ 6 h 57"/>
                <a:gd name="T26" fmla="*/ 71 w 82"/>
                <a:gd name="T27" fmla="*/ 6 h 57"/>
                <a:gd name="T28" fmla="*/ 41 w 82"/>
                <a:gd name="T29" fmla="*/ 32 h 57"/>
                <a:gd name="T30" fmla="*/ 76 w 82"/>
                <a:gd name="T31" fmla="*/ 47 h 57"/>
                <a:gd name="T32" fmla="*/ 73 w 82"/>
                <a:gd name="T33" fmla="*/ 51 h 57"/>
                <a:gd name="T34" fmla="*/ 9 w 82"/>
                <a:gd name="T35" fmla="*/ 51 h 57"/>
                <a:gd name="T36" fmla="*/ 6 w 82"/>
                <a:gd name="T37" fmla="*/ 47 h 57"/>
                <a:gd name="T38" fmla="*/ 6 w 82"/>
                <a:gd name="T39" fmla="*/ 11 h 57"/>
                <a:gd name="T40" fmla="*/ 38 w 82"/>
                <a:gd name="T41" fmla="*/ 38 h 57"/>
                <a:gd name="T42" fmla="*/ 41 w 82"/>
                <a:gd name="T43" fmla="*/ 39 h 57"/>
                <a:gd name="T44" fmla="*/ 43 w 82"/>
                <a:gd name="T45" fmla="*/ 38 h 57"/>
                <a:gd name="T46" fmla="*/ 76 w 82"/>
                <a:gd name="T47" fmla="*/ 11 h 57"/>
                <a:gd name="T48" fmla="*/ 76 w 82"/>
                <a:gd name="T49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57">
                  <a:moveTo>
                    <a:pt x="79" y="3"/>
                  </a:moveTo>
                  <a:cubicBezTo>
                    <a:pt x="77" y="1"/>
                    <a:pt x="75" y="0"/>
                    <a:pt x="7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4"/>
                    <a:pt x="0" y="7"/>
                    <a:pt x="0" y="1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8" y="57"/>
                    <a:pt x="82" y="53"/>
                    <a:pt x="82" y="47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7"/>
                    <a:pt x="80" y="4"/>
                    <a:pt x="79" y="3"/>
                  </a:cubicBezTo>
                  <a:close/>
                  <a:moveTo>
                    <a:pt x="41" y="3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71" y="6"/>
                    <a:pt x="71" y="6"/>
                    <a:pt x="71" y="6"/>
                  </a:cubicBezTo>
                  <a:lnTo>
                    <a:pt x="41" y="32"/>
                  </a:lnTo>
                  <a:close/>
                  <a:moveTo>
                    <a:pt x="76" y="47"/>
                  </a:moveTo>
                  <a:cubicBezTo>
                    <a:pt x="76" y="49"/>
                    <a:pt x="74" y="51"/>
                    <a:pt x="73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7" y="51"/>
                    <a:pt x="6" y="49"/>
                    <a:pt x="6" y="4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9"/>
                    <a:pt x="40" y="39"/>
                    <a:pt x="41" y="39"/>
                  </a:cubicBezTo>
                  <a:cubicBezTo>
                    <a:pt x="42" y="39"/>
                    <a:pt x="43" y="39"/>
                    <a:pt x="43" y="38"/>
                  </a:cubicBezTo>
                  <a:cubicBezTo>
                    <a:pt x="76" y="11"/>
                    <a:pt x="76" y="11"/>
                    <a:pt x="76" y="11"/>
                  </a:cubicBezTo>
                  <a:lnTo>
                    <a:pt x="76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8" name="Freeform 84"/>
            <p:cNvSpPr/>
            <p:nvPr/>
          </p:nvSpPr>
          <p:spPr bwMode="auto">
            <a:xfrm>
              <a:off x="4506913" y="766763"/>
              <a:ext cx="66675" cy="63500"/>
            </a:xfrm>
            <a:custGeom>
              <a:avLst/>
              <a:gdLst>
                <a:gd name="T0" fmla="*/ 16 w 18"/>
                <a:gd name="T1" fmla="*/ 17 h 17"/>
                <a:gd name="T2" fmla="*/ 17 w 18"/>
                <a:gd name="T3" fmla="*/ 17 h 17"/>
                <a:gd name="T4" fmla="*/ 18 w 18"/>
                <a:gd name="T5" fmla="*/ 17 h 17"/>
                <a:gd name="T6" fmla="*/ 18 w 18"/>
                <a:gd name="T7" fmla="*/ 15 h 17"/>
                <a:gd name="T8" fmla="*/ 3 w 18"/>
                <a:gd name="T9" fmla="*/ 0 h 17"/>
                <a:gd name="T10" fmla="*/ 2 w 18"/>
                <a:gd name="T11" fmla="*/ 0 h 17"/>
                <a:gd name="T12" fmla="*/ 1 w 18"/>
                <a:gd name="T13" fmla="*/ 0 h 17"/>
                <a:gd name="T14" fmla="*/ 1 w 18"/>
                <a:gd name="T15" fmla="*/ 2 h 17"/>
                <a:gd name="T16" fmla="*/ 16 w 18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7">
                  <a:moveTo>
                    <a:pt x="16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lnTo>
                    <a:pt x="1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4622801" y="657225"/>
              <a:ext cx="195263" cy="195263"/>
            </a:xfrm>
            <a:custGeom>
              <a:avLst/>
              <a:gdLst>
                <a:gd name="T0" fmla="*/ 123 w 123"/>
                <a:gd name="T1" fmla="*/ 92 h 123"/>
                <a:gd name="T2" fmla="*/ 92 w 123"/>
                <a:gd name="T3" fmla="*/ 123 h 123"/>
                <a:gd name="T4" fmla="*/ 54 w 123"/>
                <a:gd name="T5" fmla="*/ 85 h 123"/>
                <a:gd name="T6" fmla="*/ 33 w 123"/>
                <a:gd name="T7" fmla="*/ 123 h 123"/>
                <a:gd name="T8" fmla="*/ 0 w 123"/>
                <a:gd name="T9" fmla="*/ 0 h 123"/>
                <a:gd name="T10" fmla="*/ 123 w 123"/>
                <a:gd name="T11" fmla="*/ 33 h 123"/>
                <a:gd name="T12" fmla="*/ 85 w 123"/>
                <a:gd name="T13" fmla="*/ 54 h 123"/>
                <a:gd name="T14" fmla="*/ 123 w 123"/>
                <a:gd name="T15" fmla="*/ 9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3">
                  <a:moveTo>
                    <a:pt x="123" y="92"/>
                  </a:moveTo>
                  <a:lnTo>
                    <a:pt x="92" y="123"/>
                  </a:lnTo>
                  <a:lnTo>
                    <a:pt x="54" y="85"/>
                  </a:lnTo>
                  <a:lnTo>
                    <a:pt x="33" y="123"/>
                  </a:lnTo>
                  <a:lnTo>
                    <a:pt x="0" y="0"/>
                  </a:lnTo>
                  <a:lnTo>
                    <a:pt x="123" y="33"/>
                  </a:lnTo>
                  <a:lnTo>
                    <a:pt x="85" y="54"/>
                  </a:lnTo>
                  <a:lnTo>
                    <a:pt x="123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40" name="组合 339"/>
          <p:cNvGrpSpPr>
            <a:grpSpLocks noChangeAspect="1"/>
          </p:cNvGrpSpPr>
          <p:nvPr/>
        </p:nvGrpSpPr>
        <p:grpSpPr>
          <a:xfrm>
            <a:off x="2398489" y="4069680"/>
            <a:ext cx="475626" cy="432000"/>
            <a:chOff x="8961438" y="466725"/>
            <a:chExt cx="709613" cy="6445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1" name="Rectangle 86"/>
            <p:cNvSpPr>
              <a:spLocks noChangeArrowheads="1"/>
            </p:cNvSpPr>
            <p:nvPr/>
          </p:nvSpPr>
          <p:spPr bwMode="auto">
            <a:xfrm>
              <a:off x="9220201" y="1047750"/>
              <a:ext cx="1873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2" name="Freeform 87"/>
            <p:cNvSpPr/>
            <p:nvPr/>
          </p:nvSpPr>
          <p:spPr bwMode="auto">
            <a:xfrm>
              <a:off x="9164638" y="1092200"/>
              <a:ext cx="303213" cy="19050"/>
            </a:xfrm>
            <a:custGeom>
              <a:avLst/>
              <a:gdLst>
                <a:gd name="T0" fmla="*/ 77 w 81"/>
                <a:gd name="T1" fmla="*/ 0 h 5"/>
                <a:gd name="T2" fmla="*/ 3 w 81"/>
                <a:gd name="T3" fmla="*/ 0 h 5"/>
                <a:gd name="T4" fmla="*/ 0 w 81"/>
                <a:gd name="T5" fmla="*/ 4 h 5"/>
                <a:gd name="T6" fmla="*/ 0 w 81"/>
                <a:gd name="T7" fmla="*/ 5 h 5"/>
                <a:gd name="T8" fmla="*/ 81 w 81"/>
                <a:gd name="T9" fmla="*/ 5 h 5"/>
                <a:gd name="T10" fmla="*/ 81 w 81"/>
                <a:gd name="T11" fmla="*/ 4 h 5"/>
                <a:gd name="T12" fmla="*/ 77 w 81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5">
                  <a:moveTo>
                    <a:pt x="7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3" name="Freeform 88"/>
            <p:cNvSpPr/>
            <p:nvPr/>
          </p:nvSpPr>
          <p:spPr bwMode="auto">
            <a:xfrm>
              <a:off x="8961438" y="519113"/>
              <a:ext cx="709613" cy="517525"/>
            </a:xfrm>
            <a:custGeom>
              <a:avLst/>
              <a:gdLst>
                <a:gd name="T0" fmla="*/ 184 w 189"/>
                <a:gd name="T1" fmla="*/ 0 h 138"/>
                <a:gd name="T2" fmla="*/ 167 w 189"/>
                <a:gd name="T3" fmla="*/ 0 h 138"/>
                <a:gd name="T4" fmla="*/ 161 w 189"/>
                <a:gd name="T5" fmla="*/ 7 h 138"/>
                <a:gd name="T6" fmla="*/ 157 w 189"/>
                <a:gd name="T7" fmla="*/ 12 h 138"/>
                <a:gd name="T8" fmla="*/ 177 w 189"/>
                <a:gd name="T9" fmla="*/ 12 h 138"/>
                <a:gd name="T10" fmla="*/ 177 w 189"/>
                <a:gd name="T11" fmla="*/ 108 h 138"/>
                <a:gd name="T12" fmla="*/ 11 w 189"/>
                <a:gd name="T13" fmla="*/ 108 h 138"/>
                <a:gd name="T14" fmla="*/ 11 w 189"/>
                <a:gd name="T15" fmla="*/ 12 h 138"/>
                <a:gd name="T16" fmla="*/ 113 w 189"/>
                <a:gd name="T17" fmla="*/ 12 h 138"/>
                <a:gd name="T18" fmla="*/ 130 w 189"/>
                <a:gd name="T19" fmla="*/ 0 h 138"/>
                <a:gd name="T20" fmla="*/ 4 w 189"/>
                <a:gd name="T21" fmla="*/ 0 h 138"/>
                <a:gd name="T22" fmla="*/ 0 w 189"/>
                <a:gd name="T23" fmla="*/ 5 h 138"/>
                <a:gd name="T24" fmla="*/ 0 w 189"/>
                <a:gd name="T25" fmla="*/ 133 h 138"/>
                <a:gd name="T26" fmla="*/ 4 w 189"/>
                <a:gd name="T27" fmla="*/ 138 h 138"/>
                <a:gd name="T28" fmla="*/ 184 w 189"/>
                <a:gd name="T29" fmla="*/ 138 h 138"/>
                <a:gd name="T30" fmla="*/ 189 w 189"/>
                <a:gd name="T31" fmla="*/ 133 h 138"/>
                <a:gd name="T32" fmla="*/ 189 w 189"/>
                <a:gd name="T33" fmla="*/ 5 h 138"/>
                <a:gd name="T34" fmla="*/ 184 w 189"/>
                <a:gd name="T3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38">
                  <a:moveTo>
                    <a:pt x="184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65" y="2"/>
                    <a:pt x="163" y="5"/>
                    <a:pt x="161" y="7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6"/>
                    <a:pt x="2" y="138"/>
                    <a:pt x="4" y="138"/>
                  </a:cubicBezTo>
                  <a:cubicBezTo>
                    <a:pt x="184" y="138"/>
                    <a:pt x="184" y="138"/>
                    <a:pt x="184" y="138"/>
                  </a:cubicBezTo>
                  <a:cubicBezTo>
                    <a:pt x="187" y="138"/>
                    <a:pt x="189" y="136"/>
                    <a:pt x="189" y="133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2"/>
                    <a:pt x="187" y="0"/>
                    <a:pt x="18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4" name="Freeform 89"/>
            <p:cNvSpPr/>
            <p:nvPr/>
          </p:nvSpPr>
          <p:spPr bwMode="auto">
            <a:xfrm>
              <a:off x="9104313" y="755650"/>
              <a:ext cx="161925" cy="130175"/>
            </a:xfrm>
            <a:custGeom>
              <a:avLst/>
              <a:gdLst>
                <a:gd name="T0" fmla="*/ 14 w 43"/>
                <a:gd name="T1" fmla="*/ 9 h 35"/>
                <a:gd name="T2" fmla="*/ 0 w 43"/>
                <a:gd name="T3" fmla="*/ 32 h 35"/>
                <a:gd name="T4" fmla="*/ 5 w 43"/>
                <a:gd name="T5" fmla="*/ 33 h 35"/>
                <a:gd name="T6" fmla="*/ 15 w 43"/>
                <a:gd name="T7" fmla="*/ 25 h 35"/>
                <a:gd name="T8" fmla="*/ 12 w 43"/>
                <a:gd name="T9" fmla="*/ 34 h 35"/>
                <a:gd name="T10" fmla="*/ 30 w 43"/>
                <a:gd name="T11" fmla="*/ 29 h 35"/>
                <a:gd name="T12" fmla="*/ 43 w 43"/>
                <a:gd name="T13" fmla="*/ 13 h 35"/>
                <a:gd name="T14" fmla="*/ 31 w 43"/>
                <a:gd name="T15" fmla="*/ 0 h 35"/>
                <a:gd name="T16" fmla="*/ 14 w 43"/>
                <a:gd name="T17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5">
                  <a:moveTo>
                    <a:pt x="14" y="9"/>
                  </a:moveTo>
                  <a:cubicBezTo>
                    <a:pt x="7" y="20"/>
                    <a:pt x="13" y="31"/>
                    <a:pt x="0" y="32"/>
                  </a:cubicBezTo>
                  <a:cubicBezTo>
                    <a:pt x="0" y="32"/>
                    <a:pt x="2" y="33"/>
                    <a:pt x="5" y="33"/>
                  </a:cubicBezTo>
                  <a:cubicBezTo>
                    <a:pt x="10" y="34"/>
                    <a:pt x="13" y="32"/>
                    <a:pt x="15" y="25"/>
                  </a:cubicBezTo>
                  <a:cubicBezTo>
                    <a:pt x="15" y="25"/>
                    <a:pt x="15" y="30"/>
                    <a:pt x="12" y="34"/>
                  </a:cubicBezTo>
                  <a:cubicBezTo>
                    <a:pt x="17" y="35"/>
                    <a:pt x="26" y="33"/>
                    <a:pt x="30" y="29"/>
                  </a:cubicBezTo>
                  <a:cubicBezTo>
                    <a:pt x="40" y="22"/>
                    <a:pt x="43" y="13"/>
                    <a:pt x="43" y="1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18" y="2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5" name="Freeform 90"/>
            <p:cNvSpPr/>
            <p:nvPr/>
          </p:nvSpPr>
          <p:spPr bwMode="auto">
            <a:xfrm>
              <a:off x="9247188" y="466725"/>
              <a:ext cx="338138" cy="314325"/>
            </a:xfrm>
            <a:custGeom>
              <a:avLst/>
              <a:gdLst>
                <a:gd name="T0" fmla="*/ 74 w 90"/>
                <a:gd name="T1" fmla="*/ 10 h 84"/>
                <a:gd name="T2" fmla="*/ 23 w 90"/>
                <a:gd name="T3" fmla="*/ 45 h 84"/>
                <a:gd name="T4" fmla="*/ 2 w 90"/>
                <a:gd name="T5" fmla="*/ 69 h 84"/>
                <a:gd name="T6" fmla="*/ 13 w 90"/>
                <a:gd name="T7" fmla="*/ 81 h 84"/>
                <a:gd name="T8" fmla="*/ 38 w 90"/>
                <a:gd name="T9" fmla="*/ 63 h 84"/>
                <a:gd name="T10" fmla="*/ 79 w 90"/>
                <a:gd name="T11" fmla="*/ 16 h 84"/>
                <a:gd name="T12" fmla="*/ 74 w 90"/>
                <a:gd name="T13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4">
                  <a:moveTo>
                    <a:pt x="74" y="10"/>
                  </a:moveTo>
                  <a:cubicBezTo>
                    <a:pt x="60" y="20"/>
                    <a:pt x="37" y="36"/>
                    <a:pt x="23" y="45"/>
                  </a:cubicBezTo>
                  <a:cubicBezTo>
                    <a:pt x="9" y="55"/>
                    <a:pt x="0" y="66"/>
                    <a:pt x="2" y="69"/>
                  </a:cubicBezTo>
                  <a:cubicBezTo>
                    <a:pt x="5" y="72"/>
                    <a:pt x="10" y="77"/>
                    <a:pt x="13" y="81"/>
                  </a:cubicBezTo>
                  <a:cubicBezTo>
                    <a:pt x="16" y="84"/>
                    <a:pt x="27" y="76"/>
                    <a:pt x="38" y="63"/>
                  </a:cubicBezTo>
                  <a:cubicBezTo>
                    <a:pt x="50" y="50"/>
                    <a:pt x="68" y="29"/>
                    <a:pt x="79" y="16"/>
                  </a:cubicBezTo>
                  <a:cubicBezTo>
                    <a:pt x="90" y="3"/>
                    <a:pt x="88" y="0"/>
                    <a:pt x="7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6" name="Freeform 91"/>
            <p:cNvSpPr/>
            <p:nvPr/>
          </p:nvSpPr>
          <p:spPr bwMode="auto">
            <a:xfrm>
              <a:off x="9224963" y="725488"/>
              <a:ext cx="71438" cy="74613"/>
            </a:xfrm>
            <a:custGeom>
              <a:avLst/>
              <a:gdLst>
                <a:gd name="T0" fmla="*/ 6 w 19"/>
                <a:gd name="T1" fmla="*/ 1 h 20"/>
                <a:gd name="T2" fmla="*/ 2 w 19"/>
                <a:gd name="T3" fmla="*/ 1 h 20"/>
                <a:gd name="T4" fmla="*/ 1 w 19"/>
                <a:gd name="T5" fmla="*/ 3 h 20"/>
                <a:gd name="T6" fmla="*/ 1 w 19"/>
                <a:gd name="T7" fmla="*/ 4 h 20"/>
                <a:gd name="T8" fmla="*/ 0 w 19"/>
                <a:gd name="T9" fmla="*/ 7 h 20"/>
                <a:gd name="T10" fmla="*/ 11 w 19"/>
                <a:gd name="T11" fmla="*/ 19 h 20"/>
                <a:gd name="T12" fmla="*/ 14 w 19"/>
                <a:gd name="T13" fmla="*/ 19 h 20"/>
                <a:gd name="T14" fmla="*/ 15 w 19"/>
                <a:gd name="T15" fmla="*/ 18 h 20"/>
                <a:gd name="T16" fmla="*/ 17 w 19"/>
                <a:gd name="T17" fmla="*/ 17 h 20"/>
                <a:gd name="T18" fmla="*/ 18 w 19"/>
                <a:gd name="T19" fmla="*/ 14 h 20"/>
                <a:gd name="T20" fmla="*/ 6 w 19"/>
                <a:gd name="T2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0">
                  <a:moveTo>
                    <a:pt x="6" y="1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20"/>
                    <a:pt x="13" y="20"/>
                    <a:pt x="14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8"/>
                    <a:pt x="17" y="17"/>
                  </a:cubicBezTo>
                  <a:cubicBezTo>
                    <a:pt x="19" y="16"/>
                    <a:pt x="19" y="15"/>
                    <a:pt x="18" y="14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47" name="组合 346"/>
          <p:cNvGrpSpPr>
            <a:grpSpLocks noChangeAspect="1"/>
          </p:cNvGrpSpPr>
          <p:nvPr/>
        </p:nvGrpSpPr>
        <p:grpSpPr>
          <a:xfrm>
            <a:off x="3554648" y="4151513"/>
            <a:ext cx="432000" cy="268334"/>
            <a:chOff x="10537826" y="566738"/>
            <a:chExt cx="720725" cy="447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8" name="Freeform 92"/>
            <p:cNvSpPr>
              <a:spLocks noEditPoints="1"/>
            </p:cNvSpPr>
            <p:nvPr/>
          </p:nvSpPr>
          <p:spPr bwMode="auto">
            <a:xfrm>
              <a:off x="10594976" y="566738"/>
              <a:ext cx="608013" cy="384175"/>
            </a:xfrm>
            <a:custGeom>
              <a:avLst/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9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3" y="3"/>
                    <a:pt x="84" y="4"/>
                    <a:pt x="84" y="5"/>
                  </a:cubicBezTo>
                  <a:cubicBezTo>
                    <a:pt x="84" y="7"/>
                    <a:pt x="83" y="8"/>
                    <a:pt x="81" y="8"/>
                  </a:cubicBezTo>
                  <a:cubicBezTo>
                    <a:pt x="80" y="8"/>
                    <a:pt x="79" y="7"/>
                    <a:pt x="79" y="5"/>
                  </a:cubicBezTo>
                  <a:cubicBezTo>
                    <a:pt x="79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9" name="Freeform 93"/>
            <p:cNvSpPr/>
            <p:nvPr/>
          </p:nvSpPr>
          <p:spPr bwMode="auto">
            <a:xfrm>
              <a:off x="10537826" y="965200"/>
              <a:ext cx="720725" cy="49213"/>
            </a:xfrm>
            <a:custGeom>
              <a:avLst/>
              <a:gdLst>
                <a:gd name="T0" fmla="*/ 192 w 192"/>
                <a:gd name="T1" fmla="*/ 0 h 13"/>
                <a:gd name="T2" fmla="*/ 126 w 192"/>
                <a:gd name="T3" fmla="*/ 0 h 13"/>
                <a:gd name="T4" fmla="*/ 123 w 192"/>
                <a:gd name="T5" fmla="*/ 3 h 13"/>
                <a:gd name="T6" fmla="*/ 69 w 192"/>
                <a:gd name="T7" fmla="*/ 3 h 13"/>
                <a:gd name="T8" fmla="*/ 67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9 w 192"/>
                <a:gd name="T17" fmla="*/ 13 h 13"/>
                <a:gd name="T18" fmla="*/ 184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2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2"/>
                    <a:pt x="125" y="3"/>
                    <a:pt x="123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7" y="2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3"/>
                    <a:pt x="9" y="13"/>
                  </a:cubicBezTo>
                  <a:cubicBezTo>
                    <a:pt x="184" y="13"/>
                    <a:pt x="184" y="13"/>
                    <a:pt x="184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0" name="Freeform 94"/>
            <p:cNvSpPr>
              <a:spLocks noEditPoints="1"/>
            </p:cNvSpPr>
            <p:nvPr/>
          </p:nvSpPr>
          <p:spPr bwMode="auto">
            <a:xfrm>
              <a:off x="10653713" y="627063"/>
              <a:ext cx="488950" cy="263525"/>
            </a:xfrm>
            <a:custGeom>
              <a:avLst/>
              <a:gdLst>
                <a:gd name="T0" fmla="*/ 0 w 130"/>
                <a:gd name="T1" fmla="*/ 70 h 70"/>
                <a:gd name="T2" fmla="*/ 130 w 130"/>
                <a:gd name="T3" fmla="*/ 0 h 70"/>
                <a:gd name="T4" fmla="*/ 40 w 130"/>
                <a:gd name="T5" fmla="*/ 47 h 70"/>
                <a:gd name="T6" fmla="*/ 35 w 130"/>
                <a:gd name="T7" fmla="*/ 36 h 70"/>
                <a:gd name="T8" fmla="*/ 32 w 130"/>
                <a:gd name="T9" fmla="*/ 31 h 70"/>
                <a:gd name="T10" fmla="*/ 28 w 130"/>
                <a:gd name="T11" fmla="*/ 34 h 70"/>
                <a:gd name="T12" fmla="*/ 23 w 130"/>
                <a:gd name="T13" fmla="*/ 47 h 70"/>
                <a:gd name="T14" fmla="*/ 28 w 130"/>
                <a:gd name="T15" fmla="*/ 19 h 70"/>
                <a:gd name="T16" fmla="*/ 28 w 130"/>
                <a:gd name="T17" fmla="*/ 29 h 70"/>
                <a:gd name="T18" fmla="*/ 34 w 130"/>
                <a:gd name="T19" fmla="*/ 26 h 70"/>
                <a:gd name="T20" fmla="*/ 39 w 130"/>
                <a:gd name="T21" fmla="*/ 28 h 70"/>
                <a:gd name="T22" fmla="*/ 40 w 130"/>
                <a:gd name="T23" fmla="*/ 34 h 70"/>
                <a:gd name="T24" fmla="*/ 56 w 130"/>
                <a:gd name="T25" fmla="*/ 47 h 70"/>
                <a:gd name="T26" fmla="*/ 49 w 130"/>
                <a:gd name="T27" fmla="*/ 46 h 70"/>
                <a:gd name="T28" fmla="*/ 48 w 130"/>
                <a:gd name="T29" fmla="*/ 31 h 70"/>
                <a:gd name="T30" fmla="*/ 45 w 130"/>
                <a:gd name="T31" fmla="*/ 27 h 70"/>
                <a:gd name="T32" fmla="*/ 48 w 130"/>
                <a:gd name="T33" fmla="*/ 23 h 70"/>
                <a:gd name="T34" fmla="*/ 53 w 130"/>
                <a:gd name="T35" fmla="*/ 27 h 70"/>
                <a:gd name="T36" fmla="*/ 58 w 130"/>
                <a:gd name="T37" fmla="*/ 31 h 70"/>
                <a:gd name="T38" fmla="*/ 53 w 130"/>
                <a:gd name="T39" fmla="*/ 39 h 70"/>
                <a:gd name="T40" fmla="*/ 55 w 130"/>
                <a:gd name="T41" fmla="*/ 43 h 70"/>
                <a:gd name="T42" fmla="*/ 58 w 130"/>
                <a:gd name="T43" fmla="*/ 42 h 70"/>
                <a:gd name="T44" fmla="*/ 56 w 130"/>
                <a:gd name="T45" fmla="*/ 47 h 70"/>
                <a:gd name="T46" fmla="*/ 87 w 130"/>
                <a:gd name="T47" fmla="*/ 47 h 70"/>
                <a:gd name="T48" fmla="*/ 87 w 130"/>
                <a:gd name="T49" fmla="*/ 32 h 70"/>
                <a:gd name="T50" fmla="*/ 82 w 130"/>
                <a:gd name="T51" fmla="*/ 32 h 70"/>
                <a:gd name="T52" fmla="*/ 81 w 130"/>
                <a:gd name="T53" fmla="*/ 47 h 70"/>
                <a:gd name="T54" fmla="*/ 76 w 130"/>
                <a:gd name="T55" fmla="*/ 36 h 70"/>
                <a:gd name="T56" fmla="*/ 73 w 130"/>
                <a:gd name="T57" fmla="*/ 31 h 70"/>
                <a:gd name="T58" fmla="*/ 70 w 130"/>
                <a:gd name="T59" fmla="*/ 34 h 70"/>
                <a:gd name="T60" fmla="*/ 64 w 130"/>
                <a:gd name="T61" fmla="*/ 47 h 70"/>
                <a:gd name="T62" fmla="*/ 68 w 130"/>
                <a:gd name="T63" fmla="*/ 27 h 70"/>
                <a:gd name="T64" fmla="*/ 69 w 130"/>
                <a:gd name="T65" fmla="*/ 30 h 70"/>
                <a:gd name="T66" fmla="*/ 75 w 130"/>
                <a:gd name="T67" fmla="*/ 26 h 70"/>
                <a:gd name="T68" fmla="*/ 80 w 130"/>
                <a:gd name="T69" fmla="*/ 30 h 70"/>
                <a:gd name="T70" fmla="*/ 86 w 130"/>
                <a:gd name="T71" fmla="*/ 26 h 70"/>
                <a:gd name="T72" fmla="*/ 91 w 130"/>
                <a:gd name="T73" fmla="*/ 28 h 70"/>
                <a:gd name="T74" fmla="*/ 92 w 130"/>
                <a:gd name="T75" fmla="*/ 35 h 70"/>
                <a:gd name="T76" fmla="*/ 107 w 130"/>
                <a:gd name="T77" fmla="*/ 47 h 70"/>
                <a:gd name="T78" fmla="*/ 101 w 130"/>
                <a:gd name="T79" fmla="*/ 46 h 70"/>
                <a:gd name="T80" fmla="*/ 100 w 130"/>
                <a:gd name="T81" fmla="*/ 19 h 70"/>
                <a:gd name="T82" fmla="*/ 105 w 130"/>
                <a:gd name="T83" fmla="*/ 40 h 70"/>
                <a:gd name="T84" fmla="*/ 107 w 130"/>
                <a:gd name="T85" fmla="*/ 43 h 70"/>
                <a:gd name="T86" fmla="*/ 109 w 130"/>
                <a:gd name="T87" fmla="*/ 42 h 70"/>
                <a:gd name="T88" fmla="*/ 107 w 130"/>
                <a:gd name="T89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40" y="47"/>
                  </a:moveTo>
                  <a:cubicBezTo>
                    <a:pt x="35" y="47"/>
                    <a:pt x="35" y="47"/>
                    <a:pt x="35" y="4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4"/>
                    <a:pt x="35" y="33"/>
                    <a:pt x="34" y="32"/>
                  </a:cubicBezTo>
                  <a:cubicBezTo>
                    <a:pt x="34" y="31"/>
                    <a:pt x="33" y="31"/>
                    <a:pt x="32" y="31"/>
                  </a:cubicBezTo>
                  <a:cubicBezTo>
                    <a:pt x="31" y="31"/>
                    <a:pt x="30" y="31"/>
                    <a:pt x="29" y="32"/>
                  </a:cubicBezTo>
                  <a:cubicBezTo>
                    <a:pt x="29" y="32"/>
                    <a:pt x="28" y="33"/>
                    <a:pt x="28" y="34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1" y="27"/>
                    <a:pt x="33" y="26"/>
                    <a:pt x="34" y="26"/>
                  </a:cubicBezTo>
                  <a:cubicBezTo>
                    <a:pt x="35" y="26"/>
                    <a:pt x="36" y="26"/>
                    <a:pt x="37" y="27"/>
                  </a:cubicBezTo>
                  <a:cubicBezTo>
                    <a:pt x="37" y="27"/>
                    <a:pt x="38" y="27"/>
                    <a:pt x="39" y="28"/>
                  </a:cubicBezTo>
                  <a:cubicBezTo>
                    <a:pt x="39" y="29"/>
                    <a:pt x="39" y="29"/>
                    <a:pt x="40" y="31"/>
                  </a:cubicBezTo>
                  <a:cubicBezTo>
                    <a:pt x="40" y="32"/>
                    <a:pt x="40" y="33"/>
                    <a:pt x="40" y="34"/>
                  </a:cubicBezTo>
                  <a:lnTo>
                    <a:pt x="40" y="47"/>
                  </a:lnTo>
                  <a:close/>
                  <a:moveTo>
                    <a:pt x="56" y="47"/>
                  </a:moveTo>
                  <a:cubicBezTo>
                    <a:pt x="55" y="47"/>
                    <a:pt x="54" y="47"/>
                    <a:pt x="54" y="47"/>
                  </a:cubicBezTo>
                  <a:cubicBezTo>
                    <a:pt x="52" y="47"/>
                    <a:pt x="50" y="47"/>
                    <a:pt x="49" y="46"/>
                  </a:cubicBezTo>
                  <a:cubicBezTo>
                    <a:pt x="49" y="45"/>
                    <a:pt x="48" y="44"/>
                    <a:pt x="48" y="4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0"/>
                    <a:pt x="53" y="41"/>
                    <a:pt x="54" y="42"/>
                  </a:cubicBezTo>
                  <a:cubicBezTo>
                    <a:pt x="54" y="43"/>
                    <a:pt x="55" y="43"/>
                    <a:pt x="55" y="43"/>
                  </a:cubicBezTo>
                  <a:cubicBezTo>
                    <a:pt x="56" y="43"/>
                    <a:pt x="56" y="43"/>
                    <a:pt x="57" y="43"/>
                  </a:cubicBezTo>
                  <a:cubicBezTo>
                    <a:pt x="57" y="43"/>
                    <a:pt x="58" y="42"/>
                    <a:pt x="58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7"/>
                    <a:pt x="57" y="47"/>
                    <a:pt x="56" y="47"/>
                  </a:cubicBezTo>
                  <a:close/>
                  <a:moveTo>
                    <a:pt x="92" y="47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7" y="34"/>
                    <a:pt x="87" y="33"/>
                    <a:pt x="87" y="32"/>
                  </a:cubicBezTo>
                  <a:cubicBezTo>
                    <a:pt x="86" y="31"/>
                    <a:pt x="86" y="31"/>
                    <a:pt x="84" y="31"/>
                  </a:cubicBezTo>
                  <a:cubicBezTo>
                    <a:pt x="83" y="31"/>
                    <a:pt x="83" y="31"/>
                    <a:pt x="82" y="32"/>
                  </a:cubicBezTo>
                  <a:cubicBezTo>
                    <a:pt x="82" y="32"/>
                    <a:pt x="81" y="33"/>
                    <a:pt x="81" y="34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4"/>
                    <a:pt x="76" y="33"/>
                    <a:pt x="75" y="32"/>
                  </a:cubicBezTo>
                  <a:cubicBezTo>
                    <a:pt x="75" y="31"/>
                    <a:pt x="74" y="31"/>
                    <a:pt x="73" y="31"/>
                  </a:cubicBezTo>
                  <a:cubicBezTo>
                    <a:pt x="72" y="31"/>
                    <a:pt x="71" y="31"/>
                    <a:pt x="71" y="32"/>
                  </a:cubicBezTo>
                  <a:cubicBezTo>
                    <a:pt x="70" y="32"/>
                    <a:pt x="70" y="33"/>
                    <a:pt x="70" y="34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1" y="28"/>
                    <a:pt x="72" y="27"/>
                  </a:cubicBezTo>
                  <a:cubicBezTo>
                    <a:pt x="73" y="27"/>
                    <a:pt x="74" y="26"/>
                    <a:pt x="75" y="26"/>
                  </a:cubicBezTo>
                  <a:cubicBezTo>
                    <a:pt x="77" y="26"/>
                    <a:pt x="78" y="27"/>
                    <a:pt x="78" y="27"/>
                  </a:cubicBezTo>
                  <a:cubicBezTo>
                    <a:pt x="79" y="28"/>
                    <a:pt x="80" y="28"/>
                    <a:pt x="80" y="30"/>
                  </a:cubicBezTo>
                  <a:cubicBezTo>
                    <a:pt x="81" y="29"/>
                    <a:pt x="82" y="28"/>
                    <a:pt x="83" y="27"/>
                  </a:cubicBezTo>
                  <a:cubicBezTo>
                    <a:pt x="84" y="27"/>
                    <a:pt x="85" y="26"/>
                    <a:pt x="86" y="26"/>
                  </a:cubicBezTo>
                  <a:cubicBezTo>
                    <a:pt x="87" y="26"/>
                    <a:pt x="88" y="26"/>
                    <a:pt x="89" y="27"/>
                  </a:cubicBezTo>
                  <a:cubicBezTo>
                    <a:pt x="90" y="27"/>
                    <a:pt x="90" y="27"/>
                    <a:pt x="91" y="28"/>
                  </a:cubicBezTo>
                  <a:cubicBezTo>
                    <a:pt x="91" y="29"/>
                    <a:pt x="92" y="30"/>
                    <a:pt x="92" y="31"/>
                  </a:cubicBezTo>
                  <a:cubicBezTo>
                    <a:pt x="92" y="32"/>
                    <a:pt x="92" y="33"/>
                    <a:pt x="92" y="35"/>
                  </a:cubicBezTo>
                  <a:lnTo>
                    <a:pt x="92" y="47"/>
                  </a:lnTo>
                  <a:close/>
                  <a:moveTo>
                    <a:pt x="107" y="47"/>
                  </a:moveTo>
                  <a:cubicBezTo>
                    <a:pt x="106" y="47"/>
                    <a:pt x="105" y="47"/>
                    <a:pt x="104" y="47"/>
                  </a:cubicBezTo>
                  <a:cubicBezTo>
                    <a:pt x="103" y="47"/>
                    <a:pt x="102" y="47"/>
                    <a:pt x="101" y="46"/>
                  </a:cubicBezTo>
                  <a:cubicBezTo>
                    <a:pt x="100" y="46"/>
                    <a:pt x="100" y="45"/>
                    <a:pt x="100" y="43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5" y="42"/>
                    <a:pt x="105" y="42"/>
                  </a:cubicBezTo>
                  <a:cubicBezTo>
                    <a:pt x="106" y="43"/>
                    <a:pt x="106" y="43"/>
                    <a:pt x="107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3"/>
                    <a:pt x="108" y="43"/>
                    <a:pt x="109" y="42"/>
                  </a:cubicBezTo>
                  <a:cubicBezTo>
                    <a:pt x="109" y="46"/>
                    <a:pt x="109" y="46"/>
                    <a:pt x="109" y="46"/>
                  </a:cubicBezTo>
                  <a:cubicBezTo>
                    <a:pt x="109" y="47"/>
                    <a:pt x="108" y="47"/>
                    <a:pt x="10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51" name="组合 350"/>
          <p:cNvGrpSpPr>
            <a:grpSpLocks noChangeAspect="1"/>
          </p:cNvGrpSpPr>
          <p:nvPr/>
        </p:nvGrpSpPr>
        <p:grpSpPr>
          <a:xfrm>
            <a:off x="1506683" y="2302145"/>
            <a:ext cx="400599" cy="432000"/>
            <a:chOff x="1038226" y="2244725"/>
            <a:chExt cx="668338" cy="7207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2" name="Oval 95"/>
            <p:cNvSpPr>
              <a:spLocks noChangeArrowheads="1"/>
            </p:cNvSpPr>
            <p:nvPr/>
          </p:nvSpPr>
          <p:spPr bwMode="auto">
            <a:xfrm>
              <a:off x="1466851" y="2301875"/>
              <a:ext cx="104775" cy="127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3" name="Freeform 96"/>
            <p:cNvSpPr>
              <a:spLocks noEditPoints="1"/>
            </p:cNvSpPr>
            <p:nvPr/>
          </p:nvSpPr>
          <p:spPr bwMode="auto">
            <a:xfrm>
              <a:off x="1387476" y="2390775"/>
              <a:ext cx="319088" cy="574675"/>
            </a:xfrm>
            <a:custGeom>
              <a:avLst/>
              <a:gdLst>
                <a:gd name="T0" fmla="*/ 84 w 85"/>
                <a:gd name="T1" fmla="*/ 42 h 153"/>
                <a:gd name="T2" fmla="*/ 84 w 85"/>
                <a:gd name="T3" fmla="*/ 42 h 153"/>
                <a:gd name="T4" fmla="*/ 83 w 85"/>
                <a:gd name="T5" fmla="*/ 42 h 153"/>
                <a:gd name="T6" fmla="*/ 60 w 85"/>
                <a:gd name="T7" fmla="*/ 17 h 153"/>
                <a:gd name="T8" fmla="*/ 54 w 85"/>
                <a:gd name="T9" fmla="*/ 14 h 153"/>
                <a:gd name="T10" fmla="*/ 48 w 85"/>
                <a:gd name="T11" fmla="*/ 13 h 153"/>
                <a:gd name="T12" fmla="*/ 53 w 85"/>
                <a:gd name="T13" fmla="*/ 18 h 153"/>
                <a:gd name="T14" fmla="*/ 46 w 85"/>
                <a:gd name="T15" fmla="*/ 21 h 153"/>
                <a:gd name="T16" fmla="*/ 49 w 85"/>
                <a:gd name="T17" fmla="*/ 27 h 153"/>
                <a:gd name="T18" fmla="*/ 40 w 85"/>
                <a:gd name="T19" fmla="*/ 47 h 153"/>
                <a:gd name="T20" fmla="*/ 38 w 85"/>
                <a:gd name="T21" fmla="*/ 19 h 153"/>
                <a:gd name="T22" fmla="*/ 39 w 85"/>
                <a:gd name="T23" fmla="*/ 17 h 153"/>
                <a:gd name="T24" fmla="*/ 38 w 85"/>
                <a:gd name="T25" fmla="*/ 11 h 153"/>
                <a:gd name="T26" fmla="*/ 32 w 85"/>
                <a:gd name="T27" fmla="*/ 11 h 153"/>
                <a:gd name="T28" fmla="*/ 30 w 85"/>
                <a:gd name="T29" fmla="*/ 17 h 153"/>
                <a:gd name="T30" fmla="*/ 32 w 85"/>
                <a:gd name="T31" fmla="*/ 19 h 153"/>
                <a:gd name="T32" fmla="*/ 30 w 85"/>
                <a:gd name="T33" fmla="*/ 47 h 153"/>
                <a:gd name="T34" fmla="*/ 21 w 85"/>
                <a:gd name="T35" fmla="*/ 27 h 153"/>
                <a:gd name="T36" fmla="*/ 24 w 85"/>
                <a:gd name="T37" fmla="*/ 21 h 153"/>
                <a:gd name="T38" fmla="*/ 17 w 85"/>
                <a:gd name="T39" fmla="*/ 18 h 153"/>
                <a:gd name="T40" fmla="*/ 23 w 85"/>
                <a:gd name="T41" fmla="*/ 12 h 153"/>
                <a:gd name="T42" fmla="*/ 23 w 85"/>
                <a:gd name="T43" fmla="*/ 12 h 153"/>
                <a:gd name="T44" fmla="*/ 6 w 85"/>
                <a:gd name="T45" fmla="*/ 5 h 153"/>
                <a:gd name="T46" fmla="*/ 0 w 85"/>
                <a:gd name="T47" fmla="*/ 0 h 153"/>
                <a:gd name="T48" fmla="*/ 0 w 85"/>
                <a:gd name="T49" fmla="*/ 21 h 153"/>
                <a:gd name="T50" fmla="*/ 13 w 85"/>
                <a:gd name="T51" fmla="*/ 26 h 153"/>
                <a:gd name="T52" fmla="*/ 11 w 85"/>
                <a:gd name="T53" fmla="*/ 87 h 153"/>
                <a:gd name="T54" fmla="*/ 12 w 85"/>
                <a:gd name="T55" fmla="*/ 87 h 153"/>
                <a:gd name="T56" fmla="*/ 13 w 85"/>
                <a:gd name="T57" fmla="*/ 87 h 153"/>
                <a:gd name="T58" fmla="*/ 15 w 85"/>
                <a:gd name="T59" fmla="*/ 153 h 153"/>
                <a:gd name="T60" fmla="*/ 34 w 85"/>
                <a:gd name="T61" fmla="*/ 153 h 153"/>
                <a:gd name="T62" fmla="*/ 34 w 85"/>
                <a:gd name="T63" fmla="*/ 87 h 153"/>
                <a:gd name="T64" fmla="*/ 36 w 85"/>
                <a:gd name="T65" fmla="*/ 87 h 153"/>
                <a:gd name="T66" fmla="*/ 38 w 85"/>
                <a:gd name="T67" fmla="*/ 153 h 153"/>
                <a:gd name="T68" fmla="*/ 57 w 85"/>
                <a:gd name="T69" fmla="*/ 153 h 153"/>
                <a:gd name="T70" fmla="*/ 57 w 85"/>
                <a:gd name="T71" fmla="*/ 87 h 153"/>
                <a:gd name="T72" fmla="*/ 59 w 85"/>
                <a:gd name="T73" fmla="*/ 87 h 153"/>
                <a:gd name="T74" fmla="*/ 59 w 85"/>
                <a:gd name="T75" fmla="*/ 87 h 153"/>
                <a:gd name="T76" fmla="*/ 59 w 85"/>
                <a:gd name="T77" fmla="*/ 77 h 153"/>
                <a:gd name="T78" fmla="*/ 69 w 85"/>
                <a:gd name="T79" fmla="*/ 82 h 153"/>
                <a:gd name="T80" fmla="*/ 77 w 85"/>
                <a:gd name="T81" fmla="*/ 67 h 153"/>
                <a:gd name="T82" fmla="*/ 81 w 85"/>
                <a:gd name="T83" fmla="*/ 60 h 153"/>
                <a:gd name="T84" fmla="*/ 83 w 85"/>
                <a:gd name="T85" fmla="*/ 56 h 153"/>
                <a:gd name="T86" fmla="*/ 84 w 85"/>
                <a:gd name="T87" fmla="*/ 54 h 153"/>
                <a:gd name="T88" fmla="*/ 84 w 85"/>
                <a:gd name="T89" fmla="*/ 53 h 153"/>
                <a:gd name="T90" fmla="*/ 85 w 85"/>
                <a:gd name="T91" fmla="*/ 52 h 153"/>
                <a:gd name="T92" fmla="*/ 84 w 85"/>
                <a:gd name="T93" fmla="*/ 42 h 153"/>
                <a:gd name="T94" fmla="*/ 65 w 85"/>
                <a:gd name="T95" fmla="*/ 51 h 153"/>
                <a:gd name="T96" fmla="*/ 61 w 85"/>
                <a:gd name="T97" fmla="*/ 58 h 153"/>
                <a:gd name="T98" fmla="*/ 59 w 85"/>
                <a:gd name="T99" fmla="*/ 62 h 153"/>
                <a:gd name="T100" fmla="*/ 58 w 85"/>
                <a:gd name="T101" fmla="*/ 39 h 153"/>
                <a:gd name="T102" fmla="*/ 66 w 85"/>
                <a:gd name="T103" fmla="*/ 49 h 153"/>
                <a:gd name="T104" fmla="*/ 65 w 85"/>
                <a:gd name="T105" fmla="*/ 5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53">
                  <a:moveTo>
                    <a:pt x="84" y="42"/>
                  </a:move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5"/>
                    <a:pt x="56" y="14"/>
                    <a:pt x="54" y="14"/>
                  </a:cubicBezTo>
                  <a:cubicBezTo>
                    <a:pt x="54" y="14"/>
                    <a:pt x="50" y="14"/>
                    <a:pt x="48" y="13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6" y="9"/>
                    <a:pt x="9" y="6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3"/>
                    <a:pt x="9" y="24"/>
                    <a:pt x="13" y="26"/>
                  </a:cubicBezTo>
                  <a:cubicBezTo>
                    <a:pt x="12" y="46"/>
                    <a:pt x="12" y="66"/>
                    <a:pt x="11" y="87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7"/>
                    <a:pt x="13" y="87"/>
                    <a:pt x="13" y="8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5" y="134"/>
                    <a:pt x="34" y="100"/>
                    <a:pt x="34" y="87"/>
                  </a:cubicBezTo>
                  <a:cubicBezTo>
                    <a:pt x="35" y="87"/>
                    <a:pt x="36" y="87"/>
                    <a:pt x="36" y="8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34"/>
                    <a:pt x="57" y="100"/>
                    <a:pt x="57" y="87"/>
                  </a:cubicBezTo>
                  <a:cubicBezTo>
                    <a:pt x="58" y="87"/>
                    <a:pt x="58" y="87"/>
                    <a:pt x="59" y="8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9" y="83"/>
                    <a:pt x="59" y="80"/>
                    <a:pt x="59" y="77"/>
                  </a:cubicBezTo>
                  <a:cubicBezTo>
                    <a:pt x="62" y="79"/>
                    <a:pt x="66" y="81"/>
                    <a:pt x="69" y="82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5" y="52"/>
                    <a:pt x="85" y="52"/>
                    <a:pt x="85" y="52"/>
                  </a:cubicBezTo>
                  <a:lnTo>
                    <a:pt x="84" y="42"/>
                  </a:lnTo>
                  <a:close/>
                  <a:moveTo>
                    <a:pt x="65" y="51"/>
                  </a:moveTo>
                  <a:cubicBezTo>
                    <a:pt x="61" y="58"/>
                    <a:pt x="61" y="58"/>
                    <a:pt x="61" y="58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8" y="54"/>
                    <a:pt x="58" y="47"/>
                    <a:pt x="58" y="39"/>
                  </a:cubicBezTo>
                  <a:cubicBezTo>
                    <a:pt x="66" y="49"/>
                    <a:pt x="66" y="49"/>
                    <a:pt x="66" y="49"/>
                  </a:cubicBezTo>
                  <a:lnTo>
                    <a:pt x="65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4" name="Freeform 97"/>
            <p:cNvSpPr/>
            <p:nvPr/>
          </p:nvSpPr>
          <p:spPr bwMode="auto">
            <a:xfrm>
              <a:off x="1101726" y="2401888"/>
              <a:ext cx="233363" cy="26988"/>
            </a:xfrm>
            <a:custGeom>
              <a:avLst/>
              <a:gdLst>
                <a:gd name="T0" fmla="*/ 58 w 62"/>
                <a:gd name="T1" fmla="*/ 7 h 7"/>
                <a:gd name="T2" fmla="*/ 3 w 62"/>
                <a:gd name="T3" fmla="*/ 7 h 7"/>
                <a:gd name="T4" fmla="*/ 0 w 62"/>
                <a:gd name="T5" fmla="*/ 4 h 7"/>
                <a:gd name="T6" fmla="*/ 3 w 62"/>
                <a:gd name="T7" fmla="*/ 0 h 7"/>
                <a:gd name="T8" fmla="*/ 58 w 62"/>
                <a:gd name="T9" fmla="*/ 0 h 7"/>
                <a:gd name="T10" fmla="*/ 62 w 62"/>
                <a:gd name="T11" fmla="*/ 4 h 7"/>
                <a:gd name="T12" fmla="*/ 58 w 6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">
                  <a:moveTo>
                    <a:pt x="58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4"/>
                  </a:cubicBezTo>
                  <a:cubicBezTo>
                    <a:pt x="62" y="6"/>
                    <a:pt x="60" y="7"/>
                    <a:pt x="5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5" name="Freeform 98"/>
            <p:cNvSpPr/>
            <p:nvPr/>
          </p:nvSpPr>
          <p:spPr bwMode="auto">
            <a:xfrm>
              <a:off x="1101726" y="2462213"/>
              <a:ext cx="233363" cy="26988"/>
            </a:xfrm>
            <a:custGeom>
              <a:avLst/>
              <a:gdLst>
                <a:gd name="T0" fmla="*/ 58 w 62"/>
                <a:gd name="T1" fmla="*/ 7 h 7"/>
                <a:gd name="T2" fmla="*/ 3 w 62"/>
                <a:gd name="T3" fmla="*/ 7 h 7"/>
                <a:gd name="T4" fmla="*/ 0 w 62"/>
                <a:gd name="T5" fmla="*/ 3 h 7"/>
                <a:gd name="T6" fmla="*/ 3 w 62"/>
                <a:gd name="T7" fmla="*/ 0 h 7"/>
                <a:gd name="T8" fmla="*/ 58 w 62"/>
                <a:gd name="T9" fmla="*/ 0 h 7"/>
                <a:gd name="T10" fmla="*/ 62 w 62"/>
                <a:gd name="T11" fmla="*/ 3 h 7"/>
                <a:gd name="T12" fmla="*/ 58 w 6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">
                  <a:moveTo>
                    <a:pt x="58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3"/>
                  </a:cubicBezTo>
                  <a:cubicBezTo>
                    <a:pt x="62" y="6"/>
                    <a:pt x="60" y="7"/>
                    <a:pt x="5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6" name="Freeform 99"/>
            <p:cNvSpPr/>
            <p:nvPr/>
          </p:nvSpPr>
          <p:spPr bwMode="auto">
            <a:xfrm>
              <a:off x="1101726" y="2522538"/>
              <a:ext cx="233363" cy="26988"/>
            </a:xfrm>
            <a:custGeom>
              <a:avLst/>
              <a:gdLst>
                <a:gd name="T0" fmla="*/ 58 w 62"/>
                <a:gd name="T1" fmla="*/ 7 h 7"/>
                <a:gd name="T2" fmla="*/ 3 w 62"/>
                <a:gd name="T3" fmla="*/ 7 h 7"/>
                <a:gd name="T4" fmla="*/ 0 w 62"/>
                <a:gd name="T5" fmla="*/ 3 h 7"/>
                <a:gd name="T6" fmla="*/ 3 w 62"/>
                <a:gd name="T7" fmla="*/ 0 h 7"/>
                <a:gd name="T8" fmla="*/ 58 w 62"/>
                <a:gd name="T9" fmla="*/ 0 h 7"/>
                <a:gd name="T10" fmla="*/ 62 w 62"/>
                <a:gd name="T11" fmla="*/ 3 h 7"/>
                <a:gd name="T12" fmla="*/ 58 w 6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">
                  <a:moveTo>
                    <a:pt x="58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3"/>
                  </a:cubicBezTo>
                  <a:cubicBezTo>
                    <a:pt x="62" y="5"/>
                    <a:pt x="60" y="7"/>
                    <a:pt x="5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7" name="Freeform 100"/>
            <p:cNvSpPr/>
            <p:nvPr/>
          </p:nvSpPr>
          <p:spPr bwMode="auto">
            <a:xfrm>
              <a:off x="1101726" y="2579688"/>
              <a:ext cx="233363" cy="30163"/>
            </a:xfrm>
            <a:custGeom>
              <a:avLst/>
              <a:gdLst>
                <a:gd name="T0" fmla="*/ 58 w 62"/>
                <a:gd name="T1" fmla="*/ 8 h 8"/>
                <a:gd name="T2" fmla="*/ 3 w 62"/>
                <a:gd name="T3" fmla="*/ 8 h 8"/>
                <a:gd name="T4" fmla="*/ 0 w 62"/>
                <a:gd name="T5" fmla="*/ 4 h 8"/>
                <a:gd name="T6" fmla="*/ 3 w 62"/>
                <a:gd name="T7" fmla="*/ 0 h 8"/>
                <a:gd name="T8" fmla="*/ 58 w 62"/>
                <a:gd name="T9" fmla="*/ 0 h 8"/>
                <a:gd name="T10" fmla="*/ 62 w 62"/>
                <a:gd name="T11" fmla="*/ 4 h 8"/>
                <a:gd name="T12" fmla="*/ 58 w 6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8">
                  <a:moveTo>
                    <a:pt x="58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2"/>
                    <a:pt x="62" y="4"/>
                  </a:cubicBezTo>
                  <a:cubicBezTo>
                    <a:pt x="62" y="6"/>
                    <a:pt x="60" y="8"/>
                    <a:pt x="5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8" name="Freeform 101"/>
            <p:cNvSpPr>
              <a:spLocks noEditPoints="1"/>
            </p:cNvSpPr>
            <p:nvPr/>
          </p:nvSpPr>
          <p:spPr bwMode="auto">
            <a:xfrm>
              <a:off x="1038226" y="2244725"/>
              <a:ext cx="368300" cy="461963"/>
            </a:xfrm>
            <a:custGeom>
              <a:avLst/>
              <a:gdLst>
                <a:gd name="T0" fmla="*/ 93 w 98"/>
                <a:gd name="T1" fmla="*/ 0 h 123"/>
                <a:gd name="T2" fmla="*/ 28 w 98"/>
                <a:gd name="T3" fmla="*/ 0 h 123"/>
                <a:gd name="T4" fmla="*/ 24 w 98"/>
                <a:gd name="T5" fmla="*/ 2 h 123"/>
                <a:gd name="T6" fmla="*/ 2 w 98"/>
                <a:gd name="T7" fmla="*/ 23 h 123"/>
                <a:gd name="T8" fmla="*/ 0 w 98"/>
                <a:gd name="T9" fmla="*/ 27 h 123"/>
                <a:gd name="T10" fmla="*/ 0 w 98"/>
                <a:gd name="T11" fmla="*/ 118 h 123"/>
                <a:gd name="T12" fmla="*/ 5 w 98"/>
                <a:gd name="T13" fmla="*/ 123 h 123"/>
                <a:gd name="T14" fmla="*/ 93 w 98"/>
                <a:gd name="T15" fmla="*/ 123 h 123"/>
                <a:gd name="T16" fmla="*/ 98 w 98"/>
                <a:gd name="T17" fmla="*/ 118 h 123"/>
                <a:gd name="T18" fmla="*/ 98 w 98"/>
                <a:gd name="T19" fmla="*/ 5 h 123"/>
                <a:gd name="T20" fmla="*/ 93 w 98"/>
                <a:gd name="T21" fmla="*/ 0 h 123"/>
                <a:gd name="T22" fmla="*/ 25 w 98"/>
                <a:gd name="T23" fmla="*/ 15 h 123"/>
                <a:gd name="T24" fmla="*/ 25 w 98"/>
                <a:gd name="T25" fmla="*/ 23 h 123"/>
                <a:gd name="T26" fmla="*/ 16 w 98"/>
                <a:gd name="T27" fmla="*/ 23 h 123"/>
                <a:gd name="T28" fmla="*/ 25 w 98"/>
                <a:gd name="T29" fmla="*/ 15 h 123"/>
                <a:gd name="T30" fmla="*/ 88 w 98"/>
                <a:gd name="T31" fmla="*/ 113 h 123"/>
                <a:gd name="T32" fmla="*/ 10 w 98"/>
                <a:gd name="T33" fmla="*/ 113 h 123"/>
                <a:gd name="T34" fmla="*/ 10 w 98"/>
                <a:gd name="T35" fmla="*/ 31 h 123"/>
                <a:gd name="T36" fmla="*/ 29 w 98"/>
                <a:gd name="T37" fmla="*/ 31 h 123"/>
                <a:gd name="T38" fmla="*/ 33 w 98"/>
                <a:gd name="T39" fmla="*/ 27 h 123"/>
                <a:gd name="T40" fmla="*/ 33 w 98"/>
                <a:gd name="T41" fmla="*/ 10 h 123"/>
                <a:gd name="T42" fmla="*/ 88 w 98"/>
                <a:gd name="T43" fmla="*/ 10 h 123"/>
                <a:gd name="T44" fmla="*/ 88 w 98"/>
                <a:gd name="T45" fmla="*/ 1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23">
                  <a:moveTo>
                    <a:pt x="93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1"/>
                    <a:pt x="24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7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6" y="123"/>
                    <a:pt x="98" y="121"/>
                    <a:pt x="98" y="118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6" y="0"/>
                    <a:pt x="93" y="0"/>
                  </a:cubicBezTo>
                  <a:close/>
                  <a:moveTo>
                    <a:pt x="25" y="15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16" y="23"/>
                    <a:pt x="16" y="23"/>
                    <a:pt x="16" y="23"/>
                  </a:cubicBezTo>
                  <a:lnTo>
                    <a:pt x="25" y="15"/>
                  </a:lnTo>
                  <a:close/>
                  <a:moveTo>
                    <a:pt x="88" y="113"/>
                  </a:moveTo>
                  <a:cubicBezTo>
                    <a:pt x="10" y="113"/>
                    <a:pt x="10" y="113"/>
                    <a:pt x="10" y="113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1"/>
                    <a:pt x="33" y="29"/>
                    <a:pt x="33" y="27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88" y="10"/>
                    <a:pt x="88" y="10"/>
                    <a:pt x="88" y="10"/>
                  </a:cubicBezTo>
                  <a:lnTo>
                    <a:pt x="88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59" name="组合 358"/>
          <p:cNvGrpSpPr>
            <a:grpSpLocks noChangeAspect="1"/>
          </p:cNvGrpSpPr>
          <p:nvPr/>
        </p:nvGrpSpPr>
        <p:grpSpPr>
          <a:xfrm>
            <a:off x="10149351" y="2302145"/>
            <a:ext cx="435249" cy="432000"/>
            <a:chOff x="2599531" y="2215355"/>
            <a:chExt cx="638176" cy="6334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0" name="Freeform 102"/>
            <p:cNvSpPr/>
            <p:nvPr/>
          </p:nvSpPr>
          <p:spPr bwMode="auto">
            <a:xfrm>
              <a:off x="3023394" y="2372517"/>
              <a:ext cx="188913" cy="146050"/>
            </a:xfrm>
            <a:custGeom>
              <a:avLst/>
              <a:gdLst>
                <a:gd name="T0" fmla="*/ 0 w 50"/>
                <a:gd name="T1" fmla="*/ 39 h 39"/>
                <a:gd name="T2" fmla="*/ 17 w 50"/>
                <a:gd name="T3" fmla="*/ 39 h 39"/>
                <a:gd name="T4" fmla="*/ 50 w 50"/>
                <a:gd name="T5" fmla="*/ 10 h 39"/>
                <a:gd name="T6" fmla="*/ 45 w 50"/>
                <a:gd name="T7" fmla="*/ 0 h 39"/>
                <a:gd name="T8" fmla="*/ 1 w 50"/>
                <a:gd name="T9" fmla="*/ 38 h 39"/>
                <a:gd name="T10" fmla="*/ 0 w 5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0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7"/>
                    <a:pt x="47" y="3"/>
                    <a:pt x="45" y="0"/>
                  </a:cubicBezTo>
                  <a:cubicBezTo>
                    <a:pt x="1" y="38"/>
                    <a:pt x="1" y="38"/>
                    <a:pt x="1" y="38"/>
                  </a:cubicBez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1" name="Freeform 103"/>
            <p:cNvSpPr/>
            <p:nvPr/>
          </p:nvSpPr>
          <p:spPr bwMode="auto">
            <a:xfrm>
              <a:off x="2934494" y="2215355"/>
              <a:ext cx="52388" cy="52388"/>
            </a:xfrm>
            <a:custGeom>
              <a:avLst/>
              <a:gdLst>
                <a:gd name="T0" fmla="*/ 0 w 14"/>
                <a:gd name="T1" fmla="*/ 0 h 14"/>
                <a:gd name="T2" fmla="*/ 0 w 14"/>
                <a:gd name="T3" fmla="*/ 14 h 14"/>
                <a:gd name="T4" fmla="*/ 14 w 14"/>
                <a:gd name="T5" fmla="*/ 2 h 14"/>
                <a:gd name="T6" fmla="*/ 0 w 1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9" y="1"/>
                    <a:pt x="5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2" name="Freeform 104"/>
            <p:cNvSpPr/>
            <p:nvPr/>
          </p:nvSpPr>
          <p:spPr bwMode="auto">
            <a:xfrm>
              <a:off x="3136106" y="2443955"/>
              <a:ext cx="98425" cy="74613"/>
            </a:xfrm>
            <a:custGeom>
              <a:avLst/>
              <a:gdLst>
                <a:gd name="T0" fmla="*/ 16 w 26"/>
                <a:gd name="T1" fmla="*/ 20 h 20"/>
                <a:gd name="T2" fmla="*/ 26 w 26"/>
                <a:gd name="T3" fmla="*/ 11 h 20"/>
                <a:gd name="T4" fmla="*/ 23 w 26"/>
                <a:gd name="T5" fmla="*/ 0 h 20"/>
                <a:gd name="T6" fmla="*/ 0 w 26"/>
                <a:gd name="T7" fmla="*/ 20 h 20"/>
                <a:gd name="T8" fmla="*/ 16 w 26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">
                  <a:moveTo>
                    <a:pt x="16" y="20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4" y="3"/>
                    <a:pt x="23" y="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3" name="Freeform 105"/>
            <p:cNvSpPr/>
            <p:nvPr/>
          </p:nvSpPr>
          <p:spPr bwMode="auto">
            <a:xfrm>
              <a:off x="2934494" y="2267742"/>
              <a:ext cx="190500" cy="192088"/>
            </a:xfrm>
            <a:custGeom>
              <a:avLst/>
              <a:gdLst>
                <a:gd name="T0" fmla="*/ 42 w 51"/>
                <a:gd name="T1" fmla="*/ 0 h 51"/>
                <a:gd name="T2" fmla="*/ 0 w 51"/>
                <a:gd name="T3" fmla="*/ 37 h 51"/>
                <a:gd name="T4" fmla="*/ 0 w 51"/>
                <a:gd name="T5" fmla="*/ 51 h 51"/>
                <a:gd name="T6" fmla="*/ 51 w 51"/>
                <a:gd name="T7" fmla="*/ 7 h 51"/>
                <a:gd name="T8" fmla="*/ 42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2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8" y="4"/>
                    <a:pt x="46" y="2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4" name="Freeform 106"/>
            <p:cNvSpPr/>
            <p:nvPr/>
          </p:nvSpPr>
          <p:spPr bwMode="auto">
            <a:xfrm>
              <a:off x="2934494" y="2234405"/>
              <a:ext cx="130175" cy="127000"/>
            </a:xfrm>
            <a:custGeom>
              <a:avLst/>
              <a:gdLst>
                <a:gd name="T0" fmla="*/ 24 w 35"/>
                <a:gd name="T1" fmla="*/ 0 h 34"/>
                <a:gd name="T2" fmla="*/ 0 w 35"/>
                <a:gd name="T3" fmla="*/ 20 h 34"/>
                <a:gd name="T4" fmla="*/ 0 w 35"/>
                <a:gd name="T5" fmla="*/ 34 h 34"/>
                <a:gd name="T6" fmla="*/ 35 w 35"/>
                <a:gd name="T7" fmla="*/ 5 h 34"/>
                <a:gd name="T8" fmla="*/ 24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24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1" y="3"/>
                    <a:pt x="27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5" name="Freeform 107"/>
            <p:cNvSpPr/>
            <p:nvPr/>
          </p:nvSpPr>
          <p:spPr bwMode="auto">
            <a:xfrm>
              <a:off x="2934494" y="2316955"/>
              <a:ext cx="239713" cy="201613"/>
            </a:xfrm>
            <a:custGeom>
              <a:avLst/>
              <a:gdLst>
                <a:gd name="T0" fmla="*/ 64 w 64"/>
                <a:gd name="T1" fmla="*/ 8 h 54"/>
                <a:gd name="T2" fmla="*/ 57 w 64"/>
                <a:gd name="T3" fmla="*/ 0 h 54"/>
                <a:gd name="T4" fmla="*/ 0 w 64"/>
                <a:gd name="T5" fmla="*/ 49 h 54"/>
                <a:gd name="T6" fmla="*/ 0 w 64"/>
                <a:gd name="T7" fmla="*/ 54 h 54"/>
                <a:gd name="T8" fmla="*/ 11 w 64"/>
                <a:gd name="T9" fmla="*/ 54 h 54"/>
                <a:gd name="T10" fmla="*/ 64 w 64"/>
                <a:gd name="T11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4">
                  <a:moveTo>
                    <a:pt x="64" y="8"/>
                  </a:moveTo>
                  <a:cubicBezTo>
                    <a:pt x="62" y="5"/>
                    <a:pt x="60" y="2"/>
                    <a:pt x="57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1" y="54"/>
                    <a:pt x="11" y="54"/>
                    <a:pt x="11" y="54"/>
                  </a:cubicBezTo>
                  <a:lnTo>
                    <a:pt x="6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6" name="Freeform 108"/>
            <p:cNvSpPr/>
            <p:nvPr/>
          </p:nvSpPr>
          <p:spPr bwMode="auto">
            <a:xfrm>
              <a:off x="2599531" y="2215355"/>
              <a:ext cx="304800" cy="514350"/>
            </a:xfrm>
            <a:custGeom>
              <a:avLst/>
              <a:gdLst>
                <a:gd name="T0" fmla="*/ 81 w 81"/>
                <a:gd name="T1" fmla="*/ 83 h 137"/>
                <a:gd name="T2" fmla="*/ 81 w 81"/>
                <a:gd name="T3" fmla="*/ 0 h 137"/>
                <a:gd name="T4" fmla="*/ 0 w 81"/>
                <a:gd name="T5" fmla="*/ 85 h 137"/>
                <a:gd name="T6" fmla="*/ 18 w 81"/>
                <a:gd name="T7" fmla="*/ 137 h 137"/>
                <a:gd name="T8" fmla="*/ 81 w 81"/>
                <a:gd name="T9" fmla="*/ 8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37">
                  <a:moveTo>
                    <a:pt x="81" y="83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36" y="2"/>
                    <a:pt x="0" y="39"/>
                    <a:pt x="0" y="85"/>
                  </a:cubicBezTo>
                  <a:cubicBezTo>
                    <a:pt x="0" y="104"/>
                    <a:pt x="7" y="122"/>
                    <a:pt x="18" y="137"/>
                  </a:cubicBezTo>
                  <a:lnTo>
                    <a:pt x="81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7" name="Freeform 109"/>
            <p:cNvSpPr/>
            <p:nvPr/>
          </p:nvSpPr>
          <p:spPr bwMode="auto">
            <a:xfrm>
              <a:off x="2690019" y="2548730"/>
              <a:ext cx="547688" cy="300038"/>
            </a:xfrm>
            <a:custGeom>
              <a:avLst/>
              <a:gdLst>
                <a:gd name="T0" fmla="*/ 63 w 146"/>
                <a:gd name="T1" fmla="*/ 0 h 80"/>
                <a:gd name="T2" fmla="*/ 0 w 146"/>
                <a:gd name="T3" fmla="*/ 54 h 80"/>
                <a:gd name="T4" fmla="*/ 61 w 146"/>
                <a:gd name="T5" fmla="*/ 80 h 80"/>
                <a:gd name="T6" fmla="*/ 146 w 146"/>
                <a:gd name="T7" fmla="*/ 0 h 80"/>
                <a:gd name="T8" fmla="*/ 63 w 14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0">
                  <a:moveTo>
                    <a:pt x="63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15" y="70"/>
                    <a:pt x="37" y="80"/>
                    <a:pt x="61" y="80"/>
                  </a:cubicBezTo>
                  <a:cubicBezTo>
                    <a:pt x="107" y="80"/>
                    <a:pt x="143" y="45"/>
                    <a:pt x="146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8" name="组合 367"/>
          <p:cNvGrpSpPr>
            <a:grpSpLocks noChangeAspect="1"/>
          </p:cNvGrpSpPr>
          <p:nvPr/>
        </p:nvGrpSpPr>
        <p:grpSpPr>
          <a:xfrm>
            <a:off x="11095017" y="2325670"/>
            <a:ext cx="432000" cy="384950"/>
            <a:chOff x="4237038" y="2286000"/>
            <a:chExt cx="641350" cy="5715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9" name="Freeform 110"/>
            <p:cNvSpPr>
              <a:spLocks noEditPoints="1"/>
            </p:cNvSpPr>
            <p:nvPr/>
          </p:nvSpPr>
          <p:spPr bwMode="auto">
            <a:xfrm>
              <a:off x="4237038" y="2286000"/>
              <a:ext cx="641350" cy="571500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7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7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7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7"/>
                    <a:pt x="132" y="27"/>
                  </a:cubicBezTo>
                  <a:cubicBezTo>
                    <a:pt x="128" y="27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7"/>
                    <a:pt x="111" y="27"/>
                  </a:cubicBezTo>
                  <a:cubicBezTo>
                    <a:pt x="107" y="27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7"/>
                  </a:moveTo>
                  <a:cubicBezTo>
                    <a:pt x="149" y="27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7"/>
                    <a:pt x="15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0" name="Freeform 111"/>
            <p:cNvSpPr/>
            <p:nvPr/>
          </p:nvSpPr>
          <p:spPr bwMode="auto">
            <a:xfrm>
              <a:off x="4405313" y="2462213"/>
              <a:ext cx="311150" cy="184150"/>
            </a:xfrm>
            <a:custGeom>
              <a:avLst/>
              <a:gdLst>
                <a:gd name="T0" fmla="*/ 130 w 196"/>
                <a:gd name="T1" fmla="*/ 97 h 116"/>
                <a:gd name="T2" fmla="*/ 156 w 196"/>
                <a:gd name="T3" fmla="*/ 116 h 116"/>
                <a:gd name="T4" fmla="*/ 196 w 196"/>
                <a:gd name="T5" fmla="*/ 59 h 116"/>
                <a:gd name="T6" fmla="*/ 156 w 196"/>
                <a:gd name="T7" fmla="*/ 0 h 116"/>
                <a:gd name="T8" fmla="*/ 130 w 196"/>
                <a:gd name="T9" fmla="*/ 19 h 116"/>
                <a:gd name="T10" fmla="*/ 146 w 196"/>
                <a:gd name="T11" fmla="*/ 43 h 116"/>
                <a:gd name="T12" fmla="*/ 0 w 196"/>
                <a:gd name="T13" fmla="*/ 43 h 116"/>
                <a:gd name="T14" fmla="*/ 0 w 196"/>
                <a:gd name="T15" fmla="*/ 74 h 116"/>
                <a:gd name="T16" fmla="*/ 146 w 196"/>
                <a:gd name="T17" fmla="*/ 74 h 116"/>
                <a:gd name="T18" fmla="*/ 130 w 196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16">
                  <a:moveTo>
                    <a:pt x="130" y="97"/>
                  </a:moveTo>
                  <a:lnTo>
                    <a:pt x="156" y="116"/>
                  </a:lnTo>
                  <a:lnTo>
                    <a:pt x="196" y="59"/>
                  </a:lnTo>
                  <a:lnTo>
                    <a:pt x="156" y="0"/>
                  </a:lnTo>
                  <a:lnTo>
                    <a:pt x="130" y="19"/>
                  </a:lnTo>
                  <a:lnTo>
                    <a:pt x="146" y="43"/>
                  </a:lnTo>
                  <a:lnTo>
                    <a:pt x="0" y="43"/>
                  </a:lnTo>
                  <a:lnTo>
                    <a:pt x="0" y="74"/>
                  </a:lnTo>
                  <a:lnTo>
                    <a:pt x="146" y="74"/>
                  </a:lnTo>
                  <a:lnTo>
                    <a:pt x="13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1" name="Freeform 112"/>
            <p:cNvSpPr/>
            <p:nvPr/>
          </p:nvSpPr>
          <p:spPr bwMode="auto">
            <a:xfrm>
              <a:off x="4375151" y="2601913"/>
              <a:ext cx="311150" cy="184150"/>
            </a:xfrm>
            <a:custGeom>
              <a:avLst/>
              <a:gdLst>
                <a:gd name="T0" fmla="*/ 66 w 196"/>
                <a:gd name="T1" fmla="*/ 19 h 116"/>
                <a:gd name="T2" fmla="*/ 43 w 196"/>
                <a:gd name="T3" fmla="*/ 0 h 116"/>
                <a:gd name="T4" fmla="*/ 0 w 196"/>
                <a:gd name="T5" fmla="*/ 57 h 116"/>
                <a:gd name="T6" fmla="*/ 43 w 196"/>
                <a:gd name="T7" fmla="*/ 116 h 116"/>
                <a:gd name="T8" fmla="*/ 66 w 196"/>
                <a:gd name="T9" fmla="*/ 97 h 116"/>
                <a:gd name="T10" fmla="*/ 50 w 196"/>
                <a:gd name="T11" fmla="*/ 73 h 116"/>
                <a:gd name="T12" fmla="*/ 196 w 196"/>
                <a:gd name="T13" fmla="*/ 73 h 116"/>
                <a:gd name="T14" fmla="*/ 196 w 196"/>
                <a:gd name="T15" fmla="*/ 40 h 116"/>
                <a:gd name="T16" fmla="*/ 50 w 196"/>
                <a:gd name="T17" fmla="*/ 40 h 116"/>
                <a:gd name="T18" fmla="*/ 66 w 196"/>
                <a:gd name="T19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16">
                  <a:moveTo>
                    <a:pt x="66" y="19"/>
                  </a:moveTo>
                  <a:lnTo>
                    <a:pt x="43" y="0"/>
                  </a:lnTo>
                  <a:lnTo>
                    <a:pt x="0" y="57"/>
                  </a:lnTo>
                  <a:lnTo>
                    <a:pt x="43" y="116"/>
                  </a:lnTo>
                  <a:lnTo>
                    <a:pt x="66" y="97"/>
                  </a:lnTo>
                  <a:lnTo>
                    <a:pt x="50" y="73"/>
                  </a:lnTo>
                  <a:lnTo>
                    <a:pt x="196" y="73"/>
                  </a:lnTo>
                  <a:lnTo>
                    <a:pt x="196" y="40"/>
                  </a:lnTo>
                  <a:lnTo>
                    <a:pt x="50" y="40"/>
                  </a:lnTo>
                  <a:lnTo>
                    <a:pt x="6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72" name="组合 371"/>
          <p:cNvGrpSpPr>
            <a:grpSpLocks noChangeAspect="1"/>
          </p:cNvGrpSpPr>
          <p:nvPr/>
        </p:nvGrpSpPr>
        <p:grpSpPr>
          <a:xfrm>
            <a:off x="4511128" y="4093740"/>
            <a:ext cx="432000" cy="383881"/>
            <a:chOff x="5824538" y="2290763"/>
            <a:chExt cx="641350" cy="569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3" name="Freeform 113"/>
            <p:cNvSpPr>
              <a:spLocks noEditPoints="1"/>
            </p:cNvSpPr>
            <p:nvPr/>
          </p:nvSpPr>
          <p:spPr bwMode="auto">
            <a:xfrm>
              <a:off x="5824538" y="2290763"/>
              <a:ext cx="641350" cy="569913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4" name="Rectangle 114"/>
            <p:cNvSpPr>
              <a:spLocks noChangeArrowheads="1"/>
            </p:cNvSpPr>
            <p:nvPr/>
          </p:nvSpPr>
          <p:spPr bwMode="auto">
            <a:xfrm>
              <a:off x="5924551" y="2497138"/>
              <a:ext cx="442913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5" name="Rectangle 115"/>
            <p:cNvSpPr>
              <a:spLocks noChangeArrowheads="1"/>
            </p:cNvSpPr>
            <p:nvPr/>
          </p:nvSpPr>
          <p:spPr bwMode="auto">
            <a:xfrm>
              <a:off x="5924551" y="2620963"/>
              <a:ext cx="12382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6" name="Rectangle 116"/>
            <p:cNvSpPr>
              <a:spLocks noChangeArrowheads="1"/>
            </p:cNvSpPr>
            <p:nvPr/>
          </p:nvSpPr>
          <p:spPr bwMode="auto">
            <a:xfrm>
              <a:off x="5924551" y="2662238"/>
              <a:ext cx="123825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7" name="Rectangle 117"/>
            <p:cNvSpPr>
              <a:spLocks noChangeArrowheads="1"/>
            </p:cNvSpPr>
            <p:nvPr/>
          </p:nvSpPr>
          <p:spPr bwMode="auto">
            <a:xfrm>
              <a:off x="5924551" y="2706688"/>
              <a:ext cx="12382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8" name="Rectangle 118"/>
            <p:cNvSpPr>
              <a:spLocks noChangeArrowheads="1"/>
            </p:cNvSpPr>
            <p:nvPr/>
          </p:nvSpPr>
          <p:spPr bwMode="auto">
            <a:xfrm>
              <a:off x="5924551" y="2747963"/>
              <a:ext cx="1238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9" name="Rectangle 119"/>
            <p:cNvSpPr>
              <a:spLocks noChangeArrowheads="1"/>
            </p:cNvSpPr>
            <p:nvPr/>
          </p:nvSpPr>
          <p:spPr bwMode="auto">
            <a:xfrm>
              <a:off x="6083301" y="2620963"/>
              <a:ext cx="1270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0" name="Rectangle 120"/>
            <p:cNvSpPr>
              <a:spLocks noChangeArrowheads="1"/>
            </p:cNvSpPr>
            <p:nvPr/>
          </p:nvSpPr>
          <p:spPr bwMode="auto">
            <a:xfrm>
              <a:off x="6083301" y="2662238"/>
              <a:ext cx="1270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1" name="Rectangle 121"/>
            <p:cNvSpPr>
              <a:spLocks noChangeArrowheads="1"/>
            </p:cNvSpPr>
            <p:nvPr/>
          </p:nvSpPr>
          <p:spPr bwMode="auto">
            <a:xfrm>
              <a:off x="6083301" y="2706688"/>
              <a:ext cx="1270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2" name="Rectangle 122"/>
            <p:cNvSpPr>
              <a:spLocks noChangeArrowheads="1"/>
            </p:cNvSpPr>
            <p:nvPr/>
          </p:nvSpPr>
          <p:spPr bwMode="auto">
            <a:xfrm>
              <a:off x="6083301" y="2747963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3" name="Rectangle 123"/>
            <p:cNvSpPr>
              <a:spLocks noChangeArrowheads="1"/>
            </p:cNvSpPr>
            <p:nvPr/>
          </p:nvSpPr>
          <p:spPr bwMode="auto">
            <a:xfrm>
              <a:off x="6240463" y="2620963"/>
              <a:ext cx="1270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4" name="Rectangle 124"/>
            <p:cNvSpPr>
              <a:spLocks noChangeArrowheads="1"/>
            </p:cNvSpPr>
            <p:nvPr/>
          </p:nvSpPr>
          <p:spPr bwMode="auto">
            <a:xfrm>
              <a:off x="6240463" y="2632075"/>
              <a:ext cx="127000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5" name="Rectangle 125"/>
            <p:cNvSpPr>
              <a:spLocks noChangeArrowheads="1"/>
            </p:cNvSpPr>
            <p:nvPr/>
          </p:nvSpPr>
          <p:spPr bwMode="auto">
            <a:xfrm>
              <a:off x="6240463" y="2747963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6" name="组合 385"/>
          <p:cNvGrpSpPr>
            <a:grpSpLocks noChangeAspect="1"/>
          </p:cNvGrpSpPr>
          <p:nvPr/>
        </p:nvGrpSpPr>
        <p:grpSpPr>
          <a:xfrm>
            <a:off x="5392129" y="4068573"/>
            <a:ext cx="432000" cy="434215"/>
            <a:chOff x="7407276" y="2271713"/>
            <a:chExt cx="619125" cy="622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7" name="Freeform 126"/>
            <p:cNvSpPr>
              <a:spLocks noEditPoints="1"/>
            </p:cNvSpPr>
            <p:nvPr/>
          </p:nvSpPr>
          <p:spPr bwMode="auto">
            <a:xfrm>
              <a:off x="7407276" y="2271713"/>
              <a:ext cx="619125" cy="622300"/>
            </a:xfrm>
            <a:custGeom>
              <a:avLst/>
              <a:gdLst>
                <a:gd name="T0" fmla="*/ 88 w 165"/>
                <a:gd name="T1" fmla="*/ 8 h 166"/>
                <a:gd name="T2" fmla="*/ 88 w 165"/>
                <a:gd name="T3" fmla="*/ 5 h 166"/>
                <a:gd name="T4" fmla="*/ 83 w 165"/>
                <a:gd name="T5" fmla="*/ 0 h 166"/>
                <a:gd name="T6" fmla="*/ 78 w 165"/>
                <a:gd name="T7" fmla="*/ 5 h 166"/>
                <a:gd name="T8" fmla="*/ 78 w 165"/>
                <a:gd name="T9" fmla="*/ 8 h 166"/>
                <a:gd name="T10" fmla="*/ 0 w 165"/>
                <a:gd name="T11" fmla="*/ 8 h 166"/>
                <a:gd name="T12" fmla="*/ 0 w 165"/>
                <a:gd name="T13" fmla="*/ 36 h 166"/>
                <a:gd name="T14" fmla="*/ 4 w 165"/>
                <a:gd name="T15" fmla="*/ 36 h 166"/>
                <a:gd name="T16" fmla="*/ 4 w 165"/>
                <a:gd name="T17" fmla="*/ 122 h 166"/>
                <a:gd name="T18" fmla="*/ 8 w 165"/>
                <a:gd name="T19" fmla="*/ 126 h 166"/>
                <a:gd name="T20" fmla="*/ 49 w 165"/>
                <a:gd name="T21" fmla="*/ 126 h 166"/>
                <a:gd name="T22" fmla="*/ 31 w 165"/>
                <a:gd name="T23" fmla="*/ 157 h 166"/>
                <a:gd name="T24" fmla="*/ 32 w 165"/>
                <a:gd name="T25" fmla="*/ 164 h 166"/>
                <a:gd name="T26" fmla="*/ 35 w 165"/>
                <a:gd name="T27" fmla="*/ 165 h 166"/>
                <a:gd name="T28" fmla="*/ 39 w 165"/>
                <a:gd name="T29" fmla="*/ 162 h 166"/>
                <a:gd name="T30" fmla="*/ 49 w 165"/>
                <a:gd name="T31" fmla="*/ 146 h 166"/>
                <a:gd name="T32" fmla="*/ 78 w 165"/>
                <a:gd name="T33" fmla="*/ 146 h 166"/>
                <a:gd name="T34" fmla="*/ 78 w 165"/>
                <a:gd name="T35" fmla="*/ 160 h 166"/>
                <a:gd name="T36" fmla="*/ 83 w 165"/>
                <a:gd name="T37" fmla="*/ 165 h 166"/>
                <a:gd name="T38" fmla="*/ 88 w 165"/>
                <a:gd name="T39" fmla="*/ 160 h 166"/>
                <a:gd name="T40" fmla="*/ 88 w 165"/>
                <a:gd name="T41" fmla="*/ 146 h 166"/>
                <a:gd name="T42" fmla="*/ 117 w 165"/>
                <a:gd name="T43" fmla="*/ 146 h 166"/>
                <a:gd name="T44" fmla="*/ 126 w 165"/>
                <a:gd name="T45" fmla="*/ 162 h 166"/>
                <a:gd name="T46" fmla="*/ 133 w 165"/>
                <a:gd name="T47" fmla="*/ 164 h 166"/>
                <a:gd name="T48" fmla="*/ 135 w 165"/>
                <a:gd name="T49" fmla="*/ 157 h 166"/>
                <a:gd name="T50" fmla="*/ 116 w 165"/>
                <a:gd name="T51" fmla="*/ 126 h 166"/>
                <a:gd name="T52" fmla="*/ 158 w 165"/>
                <a:gd name="T53" fmla="*/ 126 h 166"/>
                <a:gd name="T54" fmla="*/ 162 w 165"/>
                <a:gd name="T55" fmla="*/ 122 h 166"/>
                <a:gd name="T56" fmla="*/ 162 w 165"/>
                <a:gd name="T57" fmla="*/ 36 h 166"/>
                <a:gd name="T58" fmla="*/ 165 w 165"/>
                <a:gd name="T59" fmla="*/ 36 h 166"/>
                <a:gd name="T60" fmla="*/ 165 w 165"/>
                <a:gd name="T61" fmla="*/ 8 h 166"/>
                <a:gd name="T62" fmla="*/ 88 w 165"/>
                <a:gd name="T63" fmla="*/ 8 h 166"/>
                <a:gd name="T64" fmla="*/ 78 w 165"/>
                <a:gd name="T65" fmla="*/ 139 h 166"/>
                <a:gd name="T66" fmla="*/ 53 w 165"/>
                <a:gd name="T67" fmla="*/ 139 h 166"/>
                <a:gd name="T68" fmla="*/ 61 w 165"/>
                <a:gd name="T69" fmla="*/ 126 h 166"/>
                <a:gd name="T70" fmla="*/ 78 w 165"/>
                <a:gd name="T71" fmla="*/ 126 h 166"/>
                <a:gd name="T72" fmla="*/ 78 w 165"/>
                <a:gd name="T73" fmla="*/ 139 h 166"/>
                <a:gd name="T74" fmla="*/ 88 w 165"/>
                <a:gd name="T75" fmla="*/ 139 h 166"/>
                <a:gd name="T76" fmla="*/ 88 w 165"/>
                <a:gd name="T77" fmla="*/ 126 h 166"/>
                <a:gd name="T78" fmla="*/ 105 w 165"/>
                <a:gd name="T79" fmla="*/ 126 h 166"/>
                <a:gd name="T80" fmla="*/ 113 w 165"/>
                <a:gd name="T81" fmla="*/ 139 h 166"/>
                <a:gd name="T82" fmla="*/ 88 w 165"/>
                <a:gd name="T83" fmla="*/ 139 h 166"/>
                <a:gd name="T84" fmla="*/ 152 w 165"/>
                <a:gd name="T85" fmla="*/ 116 h 166"/>
                <a:gd name="T86" fmla="*/ 13 w 165"/>
                <a:gd name="T87" fmla="*/ 116 h 166"/>
                <a:gd name="T88" fmla="*/ 13 w 165"/>
                <a:gd name="T89" fmla="*/ 36 h 166"/>
                <a:gd name="T90" fmla="*/ 152 w 165"/>
                <a:gd name="T91" fmla="*/ 36 h 166"/>
                <a:gd name="T92" fmla="*/ 152 w 165"/>
                <a:gd name="T93" fmla="*/ 11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66">
                  <a:moveTo>
                    <a:pt x="88" y="8"/>
                  </a:moveTo>
                  <a:cubicBezTo>
                    <a:pt x="88" y="5"/>
                    <a:pt x="88" y="5"/>
                    <a:pt x="88" y="5"/>
                  </a:cubicBezTo>
                  <a:cubicBezTo>
                    <a:pt x="88" y="2"/>
                    <a:pt x="85" y="0"/>
                    <a:pt x="83" y="0"/>
                  </a:cubicBezTo>
                  <a:cubicBezTo>
                    <a:pt x="80" y="0"/>
                    <a:pt x="78" y="2"/>
                    <a:pt x="78" y="5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4"/>
                    <a:pt x="5" y="126"/>
                    <a:pt x="8" y="126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29" y="160"/>
                    <a:pt x="30" y="163"/>
                    <a:pt x="32" y="164"/>
                  </a:cubicBezTo>
                  <a:cubicBezTo>
                    <a:pt x="33" y="165"/>
                    <a:pt x="34" y="165"/>
                    <a:pt x="35" y="165"/>
                  </a:cubicBezTo>
                  <a:cubicBezTo>
                    <a:pt x="37" y="165"/>
                    <a:pt x="38" y="164"/>
                    <a:pt x="39" y="162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3"/>
                    <a:pt x="80" y="165"/>
                    <a:pt x="83" y="165"/>
                  </a:cubicBezTo>
                  <a:cubicBezTo>
                    <a:pt x="85" y="165"/>
                    <a:pt x="88" y="163"/>
                    <a:pt x="88" y="160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26" y="162"/>
                    <a:pt x="126" y="162"/>
                    <a:pt x="126" y="162"/>
                  </a:cubicBezTo>
                  <a:cubicBezTo>
                    <a:pt x="127" y="165"/>
                    <a:pt x="130" y="166"/>
                    <a:pt x="133" y="164"/>
                  </a:cubicBezTo>
                  <a:cubicBezTo>
                    <a:pt x="135" y="163"/>
                    <a:pt x="136" y="160"/>
                    <a:pt x="135" y="157"/>
                  </a:cubicBezTo>
                  <a:cubicBezTo>
                    <a:pt x="116" y="126"/>
                    <a:pt x="116" y="126"/>
                    <a:pt x="116" y="126"/>
                  </a:cubicBezTo>
                  <a:cubicBezTo>
                    <a:pt x="158" y="126"/>
                    <a:pt x="158" y="126"/>
                    <a:pt x="158" y="126"/>
                  </a:cubicBezTo>
                  <a:cubicBezTo>
                    <a:pt x="160" y="126"/>
                    <a:pt x="162" y="124"/>
                    <a:pt x="162" y="122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5" y="8"/>
                    <a:pt x="165" y="8"/>
                    <a:pt x="165" y="8"/>
                  </a:cubicBezTo>
                  <a:lnTo>
                    <a:pt x="88" y="8"/>
                  </a:lnTo>
                  <a:close/>
                  <a:moveTo>
                    <a:pt x="78" y="139"/>
                  </a:moveTo>
                  <a:cubicBezTo>
                    <a:pt x="53" y="139"/>
                    <a:pt x="53" y="139"/>
                    <a:pt x="53" y="139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78" y="126"/>
                    <a:pt x="78" y="126"/>
                    <a:pt x="78" y="126"/>
                  </a:cubicBezTo>
                  <a:lnTo>
                    <a:pt x="78" y="139"/>
                  </a:lnTo>
                  <a:close/>
                  <a:moveTo>
                    <a:pt x="88" y="139"/>
                  </a:moveTo>
                  <a:cubicBezTo>
                    <a:pt x="88" y="126"/>
                    <a:pt x="88" y="126"/>
                    <a:pt x="88" y="126"/>
                  </a:cubicBezTo>
                  <a:cubicBezTo>
                    <a:pt x="105" y="126"/>
                    <a:pt x="105" y="126"/>
                    <a:pt x="105" y="126"/>
                  </a:cubicBezTo>
                  <a:cubicBezTo>
                    <a:pt x="113" y="139"/>
                    <a:pt x="113" y="139"/>
                    <a:pt x="113" y="139"/>
                  </a:cubicBezTo>
                  <a:lnTo>
                    <a:pt x="88" y="139"/>
                  </a:lnTo>
                  <a:close/>
                  <a:moveTo>
                    <a:pt x="152" y="116"/>
                  </a:moveTo>
                  <a:cubicBezTo>
                    <a:pt x="13" y="116"/>
                    <a:pt x="13" y="116"/>
                    <a:pt x="13" y="11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2" y="36"/>
                    <a:pt x="152" y="36"/>
                    <a:pt x="152" y="36"/>
                  </a:cubicBezTo>
                  <a:lnTo>
                    <a:pt x="15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8" name="Freeform 127"/>
            <p:cNvSpPr>
              <a:spLocks noEditPoints="1"/>
            </p:cNvSpPr>
            <p:nvPr/>
          </p:nvSpPr>
          <p:spPr bwMode="auto">
            <a:xfrm>
              <a:off x="7483476" y="2428875"/>
              <a:ext cx="471488" cy="255588"/>
            </a:xfrm>
            <a:custGeom>
              <a:avLst/>
              <a:gdLst>
                <a:gd name="T0" fmla="*/ 113 w 126"/>
                <a:gd name="T1" fmla="*/ 0 h 68"/>
                <a:gd name="T2" fmla="*/ 100 w 126"/>
                <a:gd name="T3" fmla="*/ 13 h 68"/>
                <a:gd name="T4" fmla="*/ 101 w 126"/>
                <a:gd name="T5" fmla="*/ 18 h 68"/>
                <a:gd name="T6" fmla="*/ 86 w 126"/>
                <a:gd name="T7" fmla="*/ 33 h 68"/>
                <a:gd name="T8" fmla="*/ 81 w 126"/>
                <a:gd name="T9" fmla="*/ 31 h 68"/>
                <a:gd name="T10" fmla="*/ 72 w 126"/>
                <a:gd name="T11" fmla="*/ 35 h 68"/>
                <a:gd name="T12" fmla="*/ 60 w 126"/>
                <a:gd name="T13" fmla="*/ 28 h 68"/>
                <a:gd name="T14" fmla="*/ 60 w 126"/>
                <a:gd name="T15" fmla="*/ 27 h 68"/>
                <a:gd name="T16" fmla="*/ 47 w 126"/>
                <a:gd name="T17" fmla="*/ 14 h 68"/>
                <a:gd name="T18" fmla="*/ 34 w 126"/>
                <a:gd name="T19" fmla="*/ 27 h 68"/>
                <a:gd name="T20" fmla="*/ 34 w 126"/>
                <a:gd name="T21" fmla="*/ 31 h 68"/>
                <a:gd name="T22" fmla="*/ 20 w 126"/>
                <a:gd name="T23" fmla="*/ 44 h 68"/>
                <a:gd name="T24" fmla="*/ 13 w 126"/>
                <a:gd name="T25" fmla="*/ 42 h 68"/>
                <a:gd name="T26" fmla="*/ 0 w 126"/>
                <a:gd name="T27" fmla="*/ 55 h 68"/>
                <a:gd name="T28" fmla="*/ 13 w 126"/>
                <a:gd name="T29" fmla="*/ 68 h 68"/>
                <a:gd name="T30" fmla="*/ 26 w 126"/>
                <a:gd name="T31" fmla="*/ 55 h 68"/>
                <a:gd name="T32" fmla="*/ 26 w 126"/>
                <a:gd name="T33" fmla="*/ 51 h 68"/>
                <a:gd name="T34" fmla="*/ 40 w 126"/>
                <a:gd name="T35" fmla="*/ 38 h 68"/>
                <a:gd name="T36" fmla="*/ 47 w 126"/>
                <a:gd name="T37" fmla="*/ 40 h 68"/>
                <a:gd name="T38" fmla="*/ 56 w 126"/>
                <a:gd name="T39" fmla="*/ 36 h 68"/>
                <a:gd name="T40" fmla="*/ 68 w 126"/>
                <a:gd name="T41" fmla="*/ 43 h 68"/>
                <a:gd name="T42" fmla="*/ 67 w 126"/>
                <a:gd name="T43" fmla="*/ 45 h 68"/>
                <a:gd name="T44" fmla="*/ 81 w 126"/>
                <a:gd name="T45" fmla="*/ 58 h 68"/>
                <a:gd name="T46" fmla="*/ 94 w 126"/>
                <a:gd name="T47" fmla="*/ 45 h 68"/>
                <a:gd name="T48" fmla="*/ 92 w 126"/>
                <a:gd name="T49" fmla="*/ 39 h 68"/>
                <a:gd name="T50" fmla="*/ 107 w 126"/>
                <a:gd name="T51" fmla="*/ 25 h 68"/>
                <a:gd name="T52" fmla="*/ 113 w 126"/>
                <a:gd name="T53" fmla="*/ 26 h 68"/>
                <a:gd name="T54" fmla="*/ 126 w 126"/>
                <a:gd name="T55" fmla="*/ 13 h 68"/>
                <a:gd name="T56" fmla="*/ 113 w 126"/>
                <a:gd name="T57" fmla="*/ 0 h 68"/>
                <a:gd name="T58" fmla="*/ 13 w 126"/>
                <a:gd name="T59" fmla="*/ 59 h 68"/>
                <a:gd name="T60" fmla="*/ 9 w 126"/>
                <a:gd name="T61" fmla="*/ 55 h 68"/>
                <a:gd name="T62" fmla="*/ 13 w 126"/>
                <a:gd name="T63" fmla="*/ 51 h 68"/>
                <a:gd name="T64" fmla="*/ 18 w 126"/>
                <a:gd name="T65" fmla="*/ 55 h 68"/>
                <a:gd name="T66" fmla="*/ 13 w 126"/>
                <a:gd name="T67" fmla="*/ 59 h 68"/>
                <a:gd name="T68" fmla="*/ 47 w 126"/>
                <a:gd name="T69" fmla="*/ 31 h 68"/>
                <a:gd name="T70" fmla="*/ 42 w 126"/>
                <a:gd name="T71" fmla="*/ 27 h 68"/>
                <a:gd name="T72" fmla="*/ 47 w 126"/>
                <a:gd name="T73" fmla="*/ 23 h 68"/>
                <a:gd name="T74" fmla="*/ 51 w 126"/>
                <a:gd name="T75" fmla="*/ 27 h 68"/>
                <a:gd name="T76" fmla="*/ 47 w 126"/>
                <a:gd name="T77" fmla="*/ 31 h 68"/>
                <a:gd name="T78" fmla="*/ 81 w 126"/>
                <a:gd name="T79" fmla="*/ 49 h 68"/>
                <a:gd name="T80" fmla="*/ 76 w 126"/>
                <a:gd name="T81" fmla="*/ 45 h 68"/>
                <a:gd name="T82" fmla="*/ 81 w 126"/>
                <a:gd name="T83" fmla="*/ 40 h 68"/>
                <a:gd name="T84" fmla="*/ 85 w 126"/>
                <a:gd name="T85" fmla="*/ 45 h 68"/>
                <a:gd name="T86" fmla="*/ 81 w 126"/>
                <a:gd name="T87" fmla="*/ 49 h 68"/>
                <a:gd name="T88" fmla="*/ 113 w 126"/>
                <a:gd name="T89" fmla="*/ 17 h 68"/>
                <a:gd name="T90" fmla="*/ 109 w 126"/>
                <a:gd name="T91" fmla="*/ 13 h 68"/>
                <a:gd name="T92" fmla="*/ 113 w 126"/>
                <a:gd name="T93" fmla="*/ 9 h 68"/>
                <a:gd name="T94" fmla="*/ 117 w 126"/>
                <a:gd name="T95" fmla="*/ 13 h 68"/>
                <a:gd name="T96" fmla="*/ 113 w 126"/>
                <a:gd name="T97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68">
                  <a:moveTo>
                    <a:pt x="113" y="0"/>
                  </a:moveTo>
                  <a:cubicBezTo>
                    <a:pt x="106" y="0"/>
                    <a:pt x="100" y="6"/>
                    <a:pt x="100" y="13"/>
                  </a:cubicBezTo>
                  <a:cubicBezTo>
                    <a:pt x="100" y="15"/>
                    <a:pt x="100" y="17"/>
                    <a:pt x="101" y="18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4" y="32"/>
                    <a:pt x="83" y="31"/>
                    <a:pt x="81" y="31"/>
                  </a:cubicBezTo>
                  <a:cubicBezTo>
                    <a:pt x="77" y="31"/>
                    <a:pt x="74" y="33"/>
                    <a:pt x="72" y="35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0" y="28"/>
                    <a:pt x="60" y="27"/>
                  </a:cubicBezTo>
                  <a:cubicBezTo>
                    <a:pt x="60" y="20"/>
                    <a:pt x="54" y="14"/>
                    <a:pt x="47" y="14"/>
                  </a:cubicBezTo>
                  <a:cubicBezTo>
                    <a:pt x="39" y="14"/>
                    <a:pt x="34" y="20"/>
                    <a:pt x="34" y="27"/>
                  </a:cubicBezTo>
                  <a:cubicBezTo>
                    <a:pt x="34" y="29"/>
                    <a:pt x="34" y="30"/>
                    <a:pt x="34" y="31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8" y="43"/>
                    <a:pt x="16" y="42"/>
                    <a:pt x="13" y="42"/>
                  </a:cubicBezTo>
                  <a:cubicBezTo>
                    <a:pt x="6" y="42"/>
                    <a:pt x="0" y="48"/>
                    <a:pt x="0" y="55"/>
                  </a:cubicBezTo>
                  <a:cubicBezTo>
                    <a:pt x="0" y="62"/>
                    <a:pt x="6" y="68"/>
                    <a:pt x="13" y="68"/>
                  </a:cubicBezTo>
                  <a:cubicBezTo>
                    <a:pt x="21" y="68"/>
                    <a:pt x="26" y="62"/>
                    <a:pt x="26" y="55"/>
                  </a:cubicBezTo>
                  <a:cubicBezTo>
                    <a:pt x="26" y="54"/>
                    <a:pt x="26" y="52"/>
                    <a:pt x="26" y="51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2" y="39"/>
                    <a:pt x="44" y="40"/>
                    <a:pt x="47" y="40"/>
                  </a:cubicBezTo>
                  <a:cubicBezTo>
                    <a:pt x="50" y="40"/>
                    <a:pt x="53" y="39"/>
                    <a:pt x="56" y="36"/>
                  </a:cubicBezTo>
                  <a:cubicBezTo>
                    <a:pt x="68" y="43"/>
                    <a:pt x="68" y="43"/>
                    <a:pt x="68" y="43"/>
                  </a:cubicBezTo>
                  <a:cubicBezTo>
                    <a:pt x="68" y="43"/>
                    <a:pt x="67" y="44"/>
                    <a:pt x="67" y="45"/>
                  </a:cubicBezTo>
                  <a:cubicBezTo>
                    <a:pt x="67" y="52"/>
                    <a:pt x="73" y="58"/>
                    <a:pt x="81" y="58"/>
                  </a:cubicBezTo>
                  <a:cubicBezTo>
                    <a:pt x="88" y="58"/>
                    <a:pt x="94" y="52"/>
                    <a:pt x="94" y="45"/>
                  </a:cubicBezTo>
                  <a:cubicBezTo>
                    <a:pt x="94" y="43"/>
                    <a:pt x="93" y="41"/>
                    <a:pt x="92" y="39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9" y="25"/>
                    <a:pt x="111" y="26"/>
                    <a:pt x="113" y="26"/>
                  </a:cubicBezTo>
                  <a:cubicBezTo>
                    <a:pt x="120" y="26"/>
                    <a:pt x="126" y="20"/>
                    <a:pt x="126" y="13"/>
                  </a:cubicBezTo>
                  <a:cubicBezTo>
                    <a:pt x="126" y="6"/>
                    <a:pt x="120" y="0"/>
                    <a:pt x="113" y="0"/>
                  </a:cubicBezTo>
                  <a:close/>
                  <a:moveTo>
                    <a:pt x="13" y="59"/>
                  </a:moveTo>
                  <a:cubicBezTo>
                    <a:pt x="11" y="59"/>
                    <a:pt x="9" y="58"/>
                    <a:pt x="9" y="55"/>
                  </a:cubicBezTo>
                  <a:cubicBezTo>
                    <a:pt x="9" y="53"/>
                    <a:pt x="11" y="51"/>
                    <a:pt x="13" y="51"/>
                  </a:cubicBezTo>
                  <a:cubicBezTo>
                    <a:pt x="16" y="51"/>
                    <a:pt x="18" y="53"/>
                    <a:pt x="18" y="55"/>
                  </a:cubicBezTo>
                  <a:cubicBezTo>
                    <a:pt x="18" y="58"/>
                    <a:pt x="16" y="59"/>
                    <a:pt x="13" y="59"/>
                  </a:cubicBezTo>
                  <a:close/>
                  <a:moveTo>
                    <a:pt x="47" y="31"/>
                  </a:moveTo>
                  <a:cubicBezTo>
                    <a:pt x="44" y="31"/>
                    <a:pt x="42" y="29"/>
                    <a:pt x="42" y="27"/>
                  </a:cubicBezTo>
                  <a:cubicBezTo>
                    <a:pt x="42" y="25"/>
                    <a:pt x="44" y="23"/>
                    <a:pt x="47" y="23"/>
                  </a:cubicBezTo>
                  <a:cubicBezTo>
                    <a:pt x="49" y="23"/>
                    <a:pt x="51" y="25"/>
                    <a:pt x="51" y="27"/>
                  </a:cubicBezTo>
                  <a:cubicBezTo>
                    <a:pt x="51" y="29"/>
                    <a:pt x="49" y="31"/>
                    <a:pt x="47" y="31"/>
                  </a:cubicBezTo>
                  <a:close/>
                  <a:moveTo>
                    <a:pt x="81" y="49"/>
                  </a:moveTo>
                  <a:cubicBezTo>
                    <a:pt x="78" y="49"/>
                    <a:pt x="76" y="47"/>
                    <a:pt x="76" y="45"/>
                  </a:cubicBezTo>
                  <a:cubicBezTo>
                    <a:pt x="76" y="42"/>
                    <a:pt x="78" y="40"/>
                    <a:pt x="81" y="40"/>
                  </a:cubicBezTo>
                  <a:cubicBezTo>
                    <a:pt x="83" y="40"/>
                    <a:pt x="85" y="42"/>
                    <a:pt x="85" y="45"/>
                  </a:cubicBezTo>
                  <a:cubicBezTo>
                    <a:pt x="85" y="47"/>
                    <a:pt x="83" y="49"/>
                    <a:pt x="81" y="49"/>
                  </a:cubicBezTo>
                  <a:close/>
                  <a:moveTo>
                    <a:pt x="113" y="17"/>
                  </a:moveTo>
                  <a:cubicBezTo>
                    <a:pt x="111" y="17"/>
                    <a:pt x="109" y="15"/>
                    <a:pt x="109" y="13"/>
                  </a:cubicBezTo>
                  <a:cubicBezTo>
                    <a:pt x="109" y="10"/>
                    <a:pt x="111" y="9"/>
                    <a:pt x="113" y="9"/>
                  </a:cubicBezTo>
                  <a:cubicBezTo>
                    <a:pt x="115" y="9"/>
                    <a:pt x="117" y="10"/>
                    <a:pt x="117" y="13"/>
                  </a:cubicBezTo>
                  <a:cubicBezTo>
                    <a:pt x="117" y="15"/>
                    <a:pt x="115" y="17"/>
                    <a:pt x="11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9" name="组合 388"/>
          <p:cNvGrpSpPr>
            <a:grpSpLocks noChangeAspect="1"/>
          </p:cNvGrpSpPr>
          <p:nvPr/>
        </p:nvGrpSpPr>
        <p:grpSpPr>
          <a:xfrm>
            <a:off x="6344818" y="4069680"/>
            <a:ext cx="433103" cy="432000"/>
            <a:chOff x="9005888" y="2230438"/>
            <a:chExt cx="623888" cy="622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0" name="Freeform 128"/>
            <p:cNvSpPr>
              <a:spLocks noEditPoints="1"/>
            </p:cNvSpPr>
            <p:nvPr/>
          </p:nvSpPr>
          <p:spPr bwMode="auto">
            <a:xfrm>
              <a:off x="9005888" y="2492375"/>
              <a:ext cx="623888" cy="360363"/>
            </a:xfrm>
            <a:custGeom>
              <a:avLst/>
              <a:gdLst>
                <a:gd name="T0" fmla="*/ 88 w 166"/>
                <a:gd name="T1" fmla="*/ 64 h 96"/>
                <a:gd name="T2" fmla="*/ 166 w 166"/>
                <a:gd name="T3" fmla="*/ 0 h 96"/>
                <a:gd name="T4" fmla="*/ 166 w 166"/>
                <a:gd name="T5" fmla="*/ 89 h 96"/>
                <a:gd name="T6" fmla="*/ 158 w 166"/>
                <a:gd name="T7" fmla="*/ 96 h 96"/>
                <a:gd name="T8" fmla="*/ 8 w 166"/>
                <a:gd name="T9" fmla="*/ 96 h 96"/>
                <a:gd name="T10" fmla="*/ 0 w 166"/>
                <a:gd name="T11" fmla="*/ 89 h 96"/>
                <a:gd name="T12" fmla="*/ 0 w 166"/>
                <a:gd name="T13" fmla="*/ 0 h 96"/>
                <a:gd name="T14" fmla="*/ 77 w 166"/>
                <a:gd name="T15" fmla="*/ 64 h 96"/>
                <a:gd name="T16" fmla="*/ 88 w 166"/>
                <a:gd name="T17" fmla="*/ 64 h 96"/>
                <a:gd name="T18" fmla="*/ 118 w 166"/>
                <a:gd name="T19" fmla="*/ 55 h 96"/>
                <a:gd name="T20" fmla="*/ 155 w 166"/>
                <a:gd name="T21" fmla="*/ 89 h 96"/>
                <a:gd name="T22" fmla="*/ 156 w 166"/>
                <a:gd name="T23" fmla="*/ 90 h 96"/>
                <a:gd name="T24" fmla="*/ 158 w 166"/>
                <a:gd name="T25" fmla="*/ 89 h 96"/>
                <a:gd name="T26" fmla="*/ 158 w 166"/>
                <a:gd name="T27" fmla="*/ 85 h 96"/>
                <a:gd name="T28" fmla="*/ 122 w 166"/>
                <a:gd name="T29" fmla="*/ 51 h 96"/>
                <a:gd name="T30" fmla="*/ 118 w 166"/>
                <a:gd name="T31" fmla="*/ 51 h 96"/>
                <a:gd name="T32" fmla="*/ 118 w 166"/>
                <a:gd name="T33" fmla="*/ 55 h 96"/>
                <a:gd name="T34" fmla="*/ 47 w 166"/>
                <a:gd name="T35" fmla="*/ 51 h 96"/>
                <a:gd name="T36" fmla="*/ 44 w 166"/>
                <a:gd name="T37" fmla="*/ 51 h 96"/>
                <a:gd name="T38" fmla="*/ 7 w 166"/>
                <a:gd name="T39" fmla="*/ 85 h 96"/>
                <a:gd name="T40" fmla="*/ 7 w 166"/>
                <a:gd name="T41" fmla="*/ 89 h 96"/>
                <a:gd name="T42" fmla="*/ 9 w 166"/>
                <a:gd name="T43" fmla="*/ 90 h 96"/>
                <a:gd name="T44" fmla="*/ 11 w 166"/>
                <a:gd name="T45" fmla="*/ 89 h 96"/>
                <a:gd name="T46" fmla="*/ 47 w 166"/>
                <a:gd name="T47" fmla="*/ 55 h 96"/>
                <a:gd name="T48" fmla="*/ 47 w 166"/>
                <a:gd name="T49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6" h="96">
                  <a:moveTo>
                    <a:pt x="88" y="64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93"/>
                    <a:pt x="162" y="96"/>
                    <a:pt x="15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80" y="66"/>
                    <a:pt x="85" y="66"/>
                    <a:pt x="88" y="64"/>
                  </a:cubicBezTo>
                  <a:close/>
                  <a:moveTo>
                    <a:pt x="118" y="55"/>
                  </a:move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6" y="90"/>
                    <a:pt x="156" y="90"/>
                  </a:cubicBezTo>
                  <a:cubicBezTo>
                    <a:pt x="157" y="90"/>
                    <a:pt x="158" y="90"/>
                    <a:pt x="158" y="89"/>
                  </a:cubicBezTo>
                  <a:cubicBezTo>
                    <a:pt x="159" y="88"/>
                    <a:pt x="159" y="86"/>
                    <a:pt x="158" y="8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1" y="50"/>
                    <a:pt x="119" y="50"/>
                    <a:pt x="118" y="51"/>
                  </a:cubicBezTo>
                  <a:cubicBezTo>
                    <a:pt x="117" y="52"/>
                    <a:pt x="117" y="54"/>
                    <a:pt x="118" y="55"/>
                  </a:cubicBezTo>
                  <a:close/>
                  <a:moveTo>
                    <a:pt x="47" y="51"/>
                  </a:moveTo>
                  <a:cubicBezTo>
                    <a:pt x="46" y="50"/>
                    <a:pt x="45" y="50"/>
                    <a:pt x="44" y="51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6" y="86"/>
                    <a:pt x="6" y="88"/>
                    <a:pt x="7" y="89"/>
                  </a:cubicBezTo>
                  <a:cubicBezTo>
                    <a:pt x="8" y="90"/>
                    <a:pt x="9" y="90"/>
                    <a:pt x="9" y="90"/>
                  </a:cubicBezTo>
                  <a:cubicBezTo>
                    <a:pt x="10" y="90"/>
                    <a:pt x="11" y="90"/>
                    <a:pt x="11" y="89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4"/>
                    <a:pt x="48" y="52"/>
                    <a:pt x="4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1" name="Freeform 129"/>
            <p:cNvSpPr/>
            <p:nvPr/>
          </p:nvSpPr>
          <p:spPr bwMode="auto">
            <a:xfrm>
              <a:off x="9164638" y="2489200"/>
              <a:ext cx="349250" cy="85725"/>
            </a:xfrm>
            <a:custGeom>
              <a:avLst/>
              <a:gdLst>
                <a:gd name="T0" fmla="*/ 5 w 93"/>
                <a:gd name="T1" fmla="*/ 0 h 23"/>
                <a:gd name="T2" fmla="*/ 89 w 93"/>
                <a:gd name="T3" fmla="*/ 15 h 23"/>
                <a:gd name="T4" fmla="*/ 92 w 93"/>
                <a:gd name="T5" fmla="*/ 20 h 23"/>
                <a:gd name="T6" fmla="*/ 88 w 93"/>
                <a:gd name="T7" fmla="*/ 23 h 23"/>
                <a:gd name="T8" fmla="*/ 87 w 93"/>
                <a:gd name="T9" fmla="*/ 23 h 23"/>
                <a:gd name="T10" fmla="*/ 4 w 93"/>
                <a:gd name="T11" fmla="*/ 9 h 23"/>
                <a:gd name="T12" fmla="*/ 0 w 93"/>
                <a:gd name="T13" fmla="*/ 4 h 23"/>
                <a:gd name="T14" fmla="*/ 5 w 93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23">
                  <a:moveTo>
                    <a:pt x="5" y="0"/>
                  </a:moveTo>
                  <a:cubicBezTo>
                    <a:pt x="89" y="15"/>
                    <a:pt x="89" y="15"/>
                    <a:pt x="89" y="15"/>
                  </a:cubicBezTo>
                  <a:cubicBezTo>
                    <a:pt x="91" y="15"/>
                    <a:pt x="93" y="17"/>
                    <a:pt x="92" y="20"/>
                  </a:cubicBezTo>
                  <a:cubicBezTo>
                    <a:pt x="92" y="22"/>
                    <a:pt x="90" y="23"/>
                    <a:pt x="88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2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2" name="Freeform 130"/>
            <p:cNvSpPr/>
            <p:nvPr/>
          </p:nvSpPr>
          <p:spPr bwMode="auto">
            <a:xfrm>
              <a:off x="9148763" y="2555875"/>
              <a:ext cx="277813" cy="76200"/>
            </a:xfrm>
            <a:custGeom>
              <a:avLst/>
              <a:gdLst>
                <a:gd name="T0" fmla="*/ 1 w 74"/>
                <a:gd name="T1" fmla="*/ 4 h 20"/>
                <a:gd name="T2" fmla="*/ 6 w 74"/>
                <a:gd name="T3" fmla="*/ 0 h 20"/>
                <a:gd name="T4" fmla="*/ 70 w 74"/>
                <a:gd name="T5" fmla="*/ 11 h 20"/>
                <a:gd name="T6" fmla="*/ 74 w 74"/>
                <a:gd name="T7" fmla="*/ 16 h 20"/>
                <a:gd name="T8" fmla="*/ 70 w 74"/>
                <a:gd name="T9" fmla="*/ 20 h 20"/>
                <a:gd name="T10" fmla="*/ 69 w 74"/>
                <a:gd name="T11" fmla="*/ 20 h 20"/>
                <a:gd name="T12" fmla="*/ 4 w 74"/>
                <a:gd name="T13" fmla="*/ 9 h 20"/>
                <a:gd name="T14" fmla="*/ 1 w 74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0">
                  <a:moveTo>
                    <a:pt x="1" y="4"/>
                  </a:moveTo>
                  <a:cubicBezTo>
                    <a:pt x="1" y="1"/>
                    <a:pt x="4" y="0"/>
                    <a:pt x="6" y="0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3" y="11"/>
                    <a:pt x="74" y="14"/>
                    <a:pt x="74" y="16"/>
                  </a:cubicBezTo>
                  <a:cubicBezTo>
                    <a:pt x="74" y="18"/>
                    <a:pt x="72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3" name="Freeform 131"/>
            <p:cNvSpPr/>
            <p:nvPr/>
          </p:nvSpPr>
          <p:spPr bwMode="auto">
            <a:xfrm>
              <a:off x="9239251" y="2638425"/>
              <a:ext cx="127000" cy="49213"/>
            </a:xfrm>
            <a:custGeom>
              <a:avLst/>
              <a:gdLst>
                <a:gd name="T0" fmla="*/ 30 w 34"/>
                <a:gd name="T1" fmla="*/ 4 h 13"/>
                <a:gd name="T2" fmla="*/ 34 w 34"/>
                <a:gd name="T3" fmla="*/ 9 h 13"/>
                <a:gd name="T4" fmla="*/ 29 w 34"/>
                <a:gd name="T5" fmla="*/ 13 h 13"/>
                <a:gd name="T6" fmla="*/ 29 w 34"/>
                <a:gd name="T7" fmla="*/ 13 h 13"/>
                <a:gd name="T8" fmla="*/ 4 w 34"/>
                <a:gd name="T9" fmla="*/ 9 h 13"/>
                <a:gd name="T10" fmla="*/ 0 w 34"/>
                <a:gd name="T11" fmla="*/ 4 h 13"/>
                <a:gd name="T12" fmla="*/ 5 w 34"/>
                <a:gd name="T13" fmla="*/ 0 h 13"/>
                <a:gd name="T14" fmla="*/ 30 w 3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3">
                  <a:moveTo>
                    <a:pt x="30" y="4"/>
                  </a:moveTo>
                  <a:cubicBezTo>
                    <a:pt x="32" y="4"/>
                    <a:pt x="34" y="7"/>
                    <a:pt x="34" y="9"/>
                  </a:cubicBezTo>
                  <a:cubicBezTo>
                    <a:pt x="33" y="11"/>
                    <a:pt x="31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4" name="Freeform 132"/>
            <p:cNvSpPr/>
            <p:nvPr/>
          </p:nvSpPr>
          <p:spPr bwMode="auto">
            <a:xfrm>
              <a:off x="9018588" y="2230438"/>
              <a:ext cx="600075" cy="247650"/>
            </a:xfrm>
            <a:custGeom>
              <a:avLst/>
              <a:gdLst>
                <a:gd name="T0" fmla="*/ 85 w 160"/>
                <a:gd name="T1" fmla="*/ 3 h 66"/>
                <a:gd name="T2" fmla="*/ 74 w 160"/>
                <a:gd name="T3" fmla="*/ 3 h 66"/>
                <a:gd name="T4" fmla="*/ 0 w 160"/>
                <a:gd name="T5" fmla="*/ 64 h 66"/>
                <a:gd name="T6" fmla="*/ 5 w 160"/>
                <a:gd name="T7" fmla="*/ 66 h 66"/>
                <a:gd name="T8" fmla="*/ 21 w 160"/>
                <a:gd name="T9" fmla="*/ 66 h 66"/>
                <a:gd name="T10" fmla="*/ 24 w 160"/>
                <a:gd name="T11" fmla="*/ 47 h 66"/>
                <a:gd name="T12" fmla="*/ 148 w 160"/>
                <a:gd name="T13" fmla="*/ 66 h 66"/>
                <a:gd name="T14" fmla="*/ 155 w 160"/>
                <a:gd name="T15" fmla="*/ 66 h 66"/>
                <a:gd name="T16" fmla="*/ 160 w 160"/>
                <a:gd name="T17" fmla="*/ 64 h 66"/>
                <a:gd name="T18" fmla="*/ 85 w 160"/>
                <a:gd name="T19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66">
                  <a:moveTo>
                    <a:pt x="85" y="3"/>
                  </a:moveTo>
                  <a:cubicBezTo>
                    <a:pt x="82" y="0"/>
                    <a:pt x="77" y="0"/>
                    <a:pt x="74" y="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5"/>
                    <a:pt x="3" y="66"/>
                    <a:pt x="5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48" y="66"/>
                    <a:pt x="148" y="66"/>
                    <a:pt x="148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7" y="66"/>
                    <a:pt x="159" y="65"/>
                    <a:pt x="160" y="64"/>
                  </a:cubicBezTo>
                  <a:lnTo>
                    <a:pt x="8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5" name="组合 394"/>
          <p:cNvGrpSpPr>
            <a:grpSpLocks noChangeAspect="1"/>
          </p:cNvGrpSpPr>
          <p:nvPr/>
        </p:nvGrpSpPr>
        <p:grpSpPr>
          <a:xfrm>
            <a:off x="7274827" y="4069680"/>
            <a:ext cx="468699" cy="432000"/>
            <a:chOff x="10499726" y="2255838"/>
            <a:chExt cx="709612" cy="6540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6" name="Freeform 133"/>
            <p:cNvSpPr>
              <a:spLocks noEditPoints="1"/>
            </p:cNvSpPr>
            <p:nvPr/>
          </p:nvSpPr>
          <p:spPr bwMode="auto">
            <a:xfrm>
              <a:off x="10856913" y="2255838"/>
              <a:ext cx="352425" cy="398463"/>
            </a:xfrm>
            <a:custGeom>
              <a:avLst/>
              <a:gdLst>
                <a:gd name="T0" fmla="*/ 90 w 94"/>
                <a:gd name="T1" fmla="*/ 21 h 106"/>
                <a:gd name="T2" fmla="*/ 87 w 94"/>
                <a:gd name="T3" fmla="*/ 17 h 106"/>
                <a:gd name="T4" fmla="*/ 51 w 94"/>
                <a:gd name="T5" fmla="*/ 1 h 106"/>
                <a:gd name="T6" fmla="*/ 46 w 94"/>
                <a:gd name="T7" fmla="*/ 1 h 106"/>
                <a:gd name="T8" fmla="*/ 0 w 94"/>
                <a:gd name="T9" fmla="*/ 35 h 106"/>
                <a:gd name="T10" fmla="*/ 36 w 94"/>
                <a:gd name="T11" fmla="*/ 79 h 106"/>
                <a:gd name="T12" fmla="*/ 37 w 94"/>
                <a:gd name="T13" fmla="*/ 106 h 106"/>
                <a:gd name="T14" fmla="*/ 92 w 94"/>
                <a:gd name="T15" fmla="*/ 65 h 106"/>
                <a:gd name="T16" fmla="*/ 94 w 94"/>
                <a:gd name="T17" fmla="*/ 61 h 106"/>
                <a:gd name="T18" fmla="*/ 90 w 94"/>
                <a:gd name="T19" fmla="*/ 21 h 106"/>
                <a:gd name="T20" fmla="*/ 68 w 94"/>
                <a:gd name="T21" fmla="*/ 44 h 106"/>
                <a:gd name="T22" fmla="*/ 57 w 94"/>
                <a:gd name="T23" fmla="*/ 42 h 106"/>
                <a:gd name="T24" fmla="*/ 59 w 94"/>
                <a:gd name="T25" fmla="*/ 31 h 106"/>
                <a:gd name="T26" fmla="*/ 70 w 94"/>
                <a:gd name="T27" fmla="*/ 33 h 106"/>
                <a:gd name="T28" fmla="*/ 68 w 94"/>
                <a:gd name="T29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06">
                  <a:moveTo>
                    <a:pt x="90" y="21"/>
                  </a:moveTo>
                  <a:cubicBezTo>
                    <a:pt x="90" y="19"/>
                    <a:pt x="89" y="18"/>
                    <a:pt x="87" y="17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6" y="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43"/>
                    <a:pt x="31" y="59"/>
                    <a:pt x="36" y="79"/>
                  </a:cubicBezTo>
                  <a:cubicBezTo>
                    <a:pt x="38" y="88"/>
                    <a:pt x="38" y="97"/>
                    <a:pt x="37" y="10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4" y="64"/>
                    <a:pt x="94" y="63"/>
                    <a:pt x="94" y="61"/>
                  </a:cubicBezTo>
                  <a:lnTo>
                    <a:pt x="90" y="21"/>
                  </a:lnTo>
                  <a:close/>
                  <a:moveTo>
                    <a:pt x="68" y="44"/>
                  </a:moveTo>
                  <a:cubicBezTo>
                    <a:pt x="65" y="47"/>
                    <a:pt x="59" y="46"/>
                    <a:pt x="57" y="42"/>
                  </a:cubicBezTo>
                  <a:cubicBezTo>
                    <a:pt x="54" y="39"/>
                    <a:pt x="55" y="33"/>
                    <a:pt x="59" y="31"/>
                  </a:cubicBezTo>
                  <a:cubicBezTo>
                    <a:pt x="62" y="28"/>
                    <a:pt x="67" y="29"/>
                    <a:pt x="70" y="33"/>
                  </a:cubicBezTo>
                  <a:cubicBezTo>
                    <a:pt x="73" y="36"/>
                    <a:pt x="72" y="41"/>
                    <a:pt x="6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7" name="Freeform 134"/>
            <p:cNvSpPr/>
            <p:nvPr/>
          </p:nvSpPr>
          <p:spPr bwMode="auto">
            <a:xfrm>
              <a:off x="10628313" y="2455863"/>
              <a:ext cx="292100" cy="311150"/>
            </a:xfrm>
            <a:custGeom>
              <a:avLst/>
              <a:gdLst>
                <a:gd name="T0" fmla="*/ 1 w 78"/>
                <a:gd name="T1" fmla="*/ 31 h 83"/>
                <a:gd name="T2" fmla="*/ 39 w 78"/>
                <a:gd name="T3" fmla="*/ 83 h 83"/>
                <a:gd name="T4" fmla="*/ 42 w 78"/>
                <a:gd name="T5" fmla="*/ 82 h 83"/>
                <a:gd name="T6" fmla="*/ 73 w 78"/>
                <a:gd name="T7" fmla="*/ 32 h 83"/>
                <a:gd name="T8" fmla="*/ 36 w 78"/>
                <a:gd name="T9" fmla="*/ 0 h 83"/>
                <a:gd name="T10" fmla="*/ 2 w 78"/>
                <a:gd name="T11" fmla="*/ 24 h 83"/>
                <a:gd name="T12" fmla="*/ 1 w 78"/>
                <a:gd name="T13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83">
                  <a:moveTo>
                    <a:pt x="1" y="31"/>
                  </a:moveTo>
                  <a:cubicBezTo>
                    <a:pt x="39" y="83"/>
                    <a:pt x="39" y="83"/>
                    <a:pt x="39" y="83"/>
                  </a:cubicBezTo>
                  <a:cubicBezTo>
                    <a:pt x="40" y="83"/>
                    <a:pt x="41" y="82"/>
                    <a:pt x="42" y="82"/>
                  </a:cubicBezTo>
                  <a:cubicBezTo>
                    <a:pt x="64" y="77"/>
                    <a:pt x="78" y="54"/>
                    <a:pt x="73" y="32"/>
                  </a:cubicBezTo>
                  <a:cubicBezTo>
                    <a:pt x="68" y="14"/>
                    <a:pt x="53" y="1"/>
                    <a:pt x="36" y="0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6"/>
                    <a:pt x="0" y="29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8" name="Freeform 135"/>
            <p:cNvSpPr>
              <a:spLocks noEditPoints="1"/>
            </p:cNvSpPr>
            <p:nvPr/>
          </p:nvSpPr>
          <p:spPr bwMode="auto">
            <a:xfrm>
              <a:off x="10499726" y="2365375"/>
              <a:ext cx="676275" cy="544513"/>
            </a:xfrm>
            <a:custGeom>
              <a:avLst/>
              <a:gdLst>
                <a:gd name="T0" fmla="*/ 172 w 180"/>
                <a:gd name="T1" fmla="*/ 121 h 145"/>
                <a:gd name="T2" fmla="*/ 137 w 180"/>
                <a:gd name="T3" fmla="*/ 98 h 145"/>
                <a:gd name="T4" fmla="*/ 127 w 180"/>
                <a:gd name="T5" fmla="*/ 96 h 145"/>
                <a:gd name="T6" fmla="*/ 124 w 180"/>
                <a:gd name="T7" fmla="*/ 98 h 145"/>
                <a:gd name="T8" fmla="*/ 118 w 180"/>
                <a:gd name="T9" fmla="*/ 94 h 145"/>
                <a:gd name="T10" fmla="*/ 124 w 180"/>
                <a:gd name="T11" fmla="*/ 52 h 145"/>
                <a:gd name="T12" fmla="*/ 52 w 180"/>
                <a:gd name="T13" fmla="*/ 8 h 145"/>
                <a:gd name="T14" fmla="*/ 8 w 180"/>
                <a:gd name="T15" fmla="*/ 80 h 145"/>
                <a:gd name="T16" fmla="*/ 80 w 180"/>
                <a:gd name="T17" fmla="*/ 124 h 145"/>
                <a:gd name="T18" fmla="*/ 111 w 180"/>
                <a:gd name="T19" fmla="*/ 104 h 145"/>
                <a:gd name="T20" fmla="*/ 117 w 180"/>
                <a:gd name="T21" fmla="*/ 108 h 145"/>
                <a:gd name="T22" fmla="*/ 123 w 180"/>
                <a:gd name="T23" fmla="*/ 120 h 145"/>
                <a:gd name="T24" fmla="*/ 158 w 180"/>
                <a:gd name="T25" fmla="*/ 142 h 145"/>
                <a:gd name="T26" fmla="*/ 168 w 180"/>
                <a:gd name="T27" fmla="*/ 144 h 145"/>
                <a:gd name="T28" fmla="*/ 176 w 180"/>
                <a:gd name="T29" fmla="*/ 139 h 145"/>
                <a:gd name="T30" fmla="*/ 172 w 180"/>
                <a:gd name="T31" fmla="*/ 121 h 145"/>
                <a:gd name="T32" fmla="*/ 78 w 180"/>
                <a:gd name="T33" fmla="*/ 113 h 145"/>
                <a:gd name="T34" fmla="*/ 19 w 180"/>
                <a:gd name="T35" fmla="*/ 77 h 145"/>
                <a:gd name="T36" fmla="*/ 55 w 180"/>
                <a:gd name="T37" fmla="*/ 18 h 145"/>
                <a:gd name="T38" fmla="*/ 113 w 180"/>
                <a:gd name="T39" fmla="*/ 54 h 145"/>
                <a:gd name="T40" fmla="*/ 78 w 180"/>
                <a:gd name="T41" fmla="*/ 11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0" h="145">
                  <a:moveTo>
                    <a:pt x="172" y="121"/>
                  </a:moveTo>
                  <a:cubicBezTo>
                    <a:pt x="137" y="98"/>
                    <a:pt x="137" y="98"/>
                    <a:pt x="137" y="98"/>
                  </a:cubicBezTo>
                  <a:cubicBezTo>
                    <a:pt x="134" y="96"/>
                    <a:pt x="131" y="96"/>
                    <a:pt x="127" y="96"/>
                  </a:cubicBezTo>
                  <a:cubicBezTo>
                    <a:pt x="126" y="97"/>
                    <a:pt x="125" y="97"/>
                    <a:pt x="124" y="98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5" y="81"/>
                    <a:pt x="128" y="66"/>
                    <a:pt x="124" y="52"/>
                  </a:cubicBezTo>
                  <a:cubicBezTo>
                    <a:pt x="116" y="20"/>
                    <a:pt x="84" y="0"/>
                    <a:pt x="52" y="8"/>
                  </a:cubicBezTo>
                  <a:cubicBezTo>
                    <a:pt x="20" y="15"/>
                    <a:pt x="0" y="48"/>
                    <a:pt x="8" y="80"/>
                  </a:cubicBezTo>
                  <a:cubicBezTo>
                    <a:pt x="16" y="112"/>
                    <a:pt x="48" y="131"/>
                    <a:pt x="80" y="124"/>
                  </a:cubicBezTo>
                  <a:cubicBezTo>
                    <a:pt x="93" y="121"/>
                    <a:pt x="103" y="114"/>
                    <a:pt x="111" y="104"/>
                  </a:cubicBezTo>
                  <a:cubicBezTo>
                    <a:pt x="117" y="108"/>
                    <a:pt x="117" y="108"/>
                    <a:pt x="117" y="108"/>
                  </a:cubicBezTo>
                  <a:cubicBezTo>
                    <a:pt x="117" y="113"/>
                    <a:pt x="119" y="117"/>
                    <a:pt x="123" y="120"/>
                  </a:cubicBezTo>
                  <a:cubicBezTo>
                    <a:pt x="158" y="142"/>
                    <a:pt x="158" y="142"/>
                    <a:pt x="158" y="142"/>
                  </a:cubicBezTo>
                  <a:cubicBezTo>
                    <a:pt x="161" y="145"/>
                    <a:pt x="165" y="145"/>
                    <a:pt x="168" y="144"/>
                  </a:cubicBezTo>
                  <a:cubicBezTo>
                    <a:pt x="171" y="143"/>
                    <a:pt x="174" y="142"/>
                    <a:pt x="176" y="139"/>
                  </a:cubicBezTo>
                  <a:cubicBezTo>
                    <a:pt x="180" y="133"/>
                    <a:pt x="178" y="125"/>
                    <a:pt x="172" y="121"/>
                  </a:cubicBezTo>
                  <a:close/>
                  <a:moveTo>
                    <a:pt x="78" y="113"/>
                  </a:moveTo>
                  <a:cubicBezTo>
                    <a:pt x="51" y="119"/>
                    <a:pt x="25" y="103"/>
                    <a:pt x="19" y="77"/>
                  </a:cubicBezTo>
                  <a:cubicBezTo>
                    <a:pt x="12" y="51"/>
                    <a:pt x="28" y="25"/>
                    <a:pt x="55" y="18"/>
                  </a:cubicBezTo>
                  <a:cubicBezTo>
                    <a:pt x="81" y="12"/>
                    <a:pt x="107" y="28"/>
                    <a:pt x="113" y="54"/>
                  </a:cubicBezTo>
                  <a:cubicBezTo>
                    <a:pt x="120" y="80"/>
                    <a:pt x="104" y="107"/>
                    <a:pt x="78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9" name="组合 398"/>
          <p:cNvGrpSpPr>
            <a:grpSpLocks noChangeAspect="1"/>
          </p:cNvGrpSpPr>
          <p:nvPr/>
        </p:nvGrpSpPr>
        <p:grpSpPr>
          <a:xfrm>
            <a:off x="9186440" y="2341737"/>
            <a:ext cx="432000" cy="352817"/>
            <a:chOff x="1019176" y="4095750"/>
            <a:chExt cx="684213" cy="5588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00" name="Freeform 136"/>
            <p:cNvSpPr>
              <a:spLocks noEditPoints="1"/>
            </p:cNvSpPr>
            <p:nvPr/>
          </p:nvSpPr>
          <p:spPr bwMode="auto">
            <a:xfrm>
              <a:off x="1466851" y="4297363"/>
              <a:ext cx="130175" cy="131763"/>
            </a:xfrm>
            <a:custGeom>
              <a:avLst/>
              <a:gdLst>
                <a:gd name="T0" fmla="*/ 34 w 35"/>
                <a:gd name="T1" fmla="*/ 11 h 35"/>
                <a:gd name="T2" fmla="*/ 32 w 35"/>
                <a:gd name="T3" fmla="*/ 10 h 35"/>
                <a:gd name="T4" fmla="*/ 28 w 35"/>
                <a:gd name="T5" fmla="*/ 11 h 35"/>
                <a:gd name="T6" fmla="*/ 28 w 35"/>
                <a:gd name="T7" fmla="*/ 11 h 35"/>
                <a:gd name="T8" fmla="*/ 25 w 35"/>
                <a:gd name="T9" fmla="*/ 8 h 35"/>
                <a:gd name="T10" fmla="*/ 26 w 35"/>
                <a:gd name="T11" fmla="*/ 4 h 35"/>
                <a:gd name="T12" fmla="*/ 25 w 35"/>
                <a:gd name="T13" fmla="*/ 2 h 35"/>
                <a:gd name="T14" fmla="*/ 20 w 35"/>
                <a:gd name="T15" fmla="*/ 1 h 35"/>
                <a:gd name="T16" fmla="*/ 19 w 35"/>
                <a:gd name="T17" fmla="*/ 1 h 35"/>
                <a:gd name="T18" fmla="*/ 17 w 35"/>
                <a:gd name="T19" fmla="*/ 5 h 35"/>
                <a:gd name="T20" fmla="*/ 17 w 35"/>
                <a:gd name="T21" fmla="*/ 5 h 35"/>
                <a:gd name="T22" fmla="*/ 13 w 35"/>
                <a:gd name="T23" fmla="*/ 6 h 35"/>
                <a:gd name="T24" fmla="*/ 10 w 35"/>
                <a:gd name="T25" fmla="*/ 3 h 35"/>
                <a:gd name="T26" fmla="*/ 8 w 35"/>
                <a:gd name="T27" fmla="*/ 3 h 35"/>
                <a:gd name="T28" fmla="*/ 4 w 35"/>
                <a:gd name="T29" fmla="*/ 7 h 35"/>
                <a:gd name="T30" fmla="*/ 4 w 35"/>
                <a:gd name="T31" fmla="*/ 8 h 35"/>
                <a:gd name="T32" fmla="*/ 7 w 35"/>
                <a:gd name="T33" fmla="*/ 12 h 35"/>
                <a:gd name="T34" fmla="*/ 7 w 35"/>
                <a:gd name="T35" fmla="*/ 12 h 35"/>
                <a:gd name="T36" fmla="*/ 6 w 35"/>
                <a:gd name="T37" fmla="*/ 13 h 35"/>
                <a:gd name="T38" fmla="*/ 5 w 35"/>
                <a:gd name="T39" fmla="*/ 16 h 35"/>
                <a:gd name="T40" fmla="*/ 2 w 35"/>
                <a:gd name="T41" fmla="*/ 17 h 35"/>
                <a:gd name="T42" fmla="*/ 1 w 35"/>
                <a:gd name="T43" fmla="*/ 18 h 35"/>
                <a:gd name="T44" fmla="*/ 2 w 35"/>
                <a:gd name="T45" fmla="*/ 24 h 35"/>
                <a:gd name="T46" fmla="*/ 3 w 35"/>
                <a:gd name="T47" fmla="*/ 25 h 35"/>
                <a:gd name="T48" fmla="*/ 7 w 35"/>
                <a:gd name="T49" fmla="*/ 24 h 35"/>
                <a:gd name="T50" fmla="*/ 7 w 35"/>
                <a:gd name="T51" fmla="*/ 24 h 35"/>
                <a:gd name="T52" fmla="*/ 10 w 35"/>
                <a:gd name="T53" fmla="*/ 27 h 35"/>
                <a:gd name="T54" fmla="*/ 9 w 35"/>
                <a:gd name="T55" fmla="*/ 31 h 35"/>
                <a:gd name="T56" fmla="*/ 10 w 35"/>
                <a:gd name="T57" fmla="*/ 33 h 35"/>
                <a:gd name="T58" fmla="*/ 15 w 35"/>
                <a:gd name="T59" fmla="*/ 34 h 35"/>
                <a:gd name="T60" fmla="*/ 16 w 35"/>
                <a:gd name="T61" fmla="*/ 34 h 35"/>
                <a:gd name="T62" fmla="*/ 18 w 35"/>
                <a:gd name="T63" fmla="*/ 30 h 35"/>
                <a:gd name="T64" fmla="*/ 18 w 35"/>
                <a:gd name="T65" fmla="*/ 30 h 35"/>
                <a:gd name="T66" fmla="*/ 22 w 35"/>
                <a:gd name="T67" fmla="*/ 29 h 35"/>
                <a:gd name="T68" fmla="*/ 25 w 35"/>
                <a:gd name="T69" fmla="*/ 32 h 35"/>
                <a:gd name="T70" fmla="*/ 27 w 35"/>
                <a:gd name="T71" fmla="*/ 32 h 35"/>
                <a:gd name="T72" fmla="*/ 31 w 35"/>
                <a:gd name="T73" fmla="*/ 28 h 35"/>
                <a:gd name="T74" fmla="*/ 31 w 35"/>
                <a:gd name="T75" fmla="*/ 26 h 35"/>
                <a:gd name="T76" fmla="*/ 28 w 35"/>
                <a:gd name="T77" fmla="*/ 23 h 35"/>
                <a:gd name="T78" fmla="*/ 28 w 35"/>
                <a:gd name="T79" fmla="*/ 23 h 35"/>
                <a:gd name="T80" fmla="*/ 29 w 35"/>
                <a:gd name="T81" fmla="*/ 22 h 35"/>
                <a:gd name="T82" fmla="*/ 30 w 35"/>
                <a:gd name="T83" fmla="*/ 19 h 35"/>
                <a:gd name="T84" fmla="*/ 33 w 35"/>
                <a:gd name="T85" fmla="*/ 18 h 35"/>
                <a:gd name="T86" fmla="*/ 34 w 35"/>
                <a:gd name="T87" fmla="*/ 17 h 35"/>
                <a:gd name="T88" fmla="*/ 34 w 35"/>
                <a:gd name="T89" fmla="*/ 11 h 35"/>
                <a:gd name="T90" fmla="*/ 23 w 35"/>
                <a:gd name="T91" fmla="*/ 19 h 35"/>
                <a:gd name="T92" fmla="*/ 16 w 35"/>
                <a:gd name="T93" fmla="*/ 23 h 35"/>
                <a:gd name="T94" fmla="*/ 12 w 35"/>
                <a:gd name="T95" fmla="*/ 16 h 35"/>
                <a:gd name="T96" fmla="*/ 19 w 35"/>
                <a:gd name="T97" fmla="*/ 12 h 35"/>
                <a:gd name="T98" fmla="*/ 23 w 35"/>
                <a:gd name="T99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35">
                  <a:moveTo>
                    <a:pt x="34" y="11"/>
                  </a:moveTo>
                  <a:cubicBezTo>
                    <a:pt x="33" y="11"/>
                    <a:pt x="33" y="10"/>
                    <a:pt x="32" y="10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3"/>
                    <a:pt x="26" y="3"/>
                    <a:pt x="25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4" y="6"/>
                    <a:pt x="13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6" y="13"/>
                    <a:pt x="6" y="13"/>
                  </a:cubicBezTo>
                  <a:cubicBezTo>
                    <a:pt x="6" y="14"/>
                    <a:pt x="6" y="15"/>
                    <a:pt x="5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8"/>
                    <a:pt x="1" y="18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5"/>
                    <a:pt x="3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5"/>
                    <a:pt x="9" y="26"/>
                    <a:pt x="10" y="2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10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6" y="34"/>
                    <a:pt x="16" y="34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21" y="29"/>
                    <a:pt x="22" y="29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2"/>
                    <a:pt x="26" y="32"/>
                    <a:pt x="27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7"/>
                    <a:pt x="3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9" y="22"/>
                    <a:pt x="29" y="22"/>
                  </a:cubicBezTo>
                  <a:cubicBezTo>
                    <a:pt x="29" y="21"/>
                    <a:pt x="29" y="20"/>
                    <a:pt x="30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5" y="17"/>
                    <a:pt x="34" y="17"/>
                  </a:cubicBezTo>
                  <a:lnTo>
                    <a:pt x="34" y="11"/>
                  </a:lnTo>
                  <a:close/>
                  <a:moveTo>
                    <a:pt x="23" y="19"/>
                  </a:moveTo>
                  <a:cubicBezTo>
                    <a:pt x="22" y="22"/>
                    <a:pt x="19" y="24"/>
                    <a:pt x="16" y="23"/>
                  </a:cubicBezTo>
                  <a:cubicBezTo>
                    <a:pt x="13" y="22"/>
                    <a:pt x="11" y="19"/>
                    <a:pt x="12" y="16"/>
                  </a:cubicBezTo>
                  <a:cubicBezTo>
                    <a:pt x="13" y="13"/>
                    <a:pt x="16" y="11"/>
                    <a:pt x="19" y="12"/>
                  </a:cubicBezTo>
                  <a:cubicBezTo>
                    <a:pt x="22" y="13"/>
                    <a:pt x="24" y="16"/>
                    <a:pt x="2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1" name="Freeform 137"/>
            <p:cNvSpPr/>
            <p:nvPr/>
          </p:nvSpPr>
          <p:spPr bwMode="auto">
            <a:xfrm>
              <a:off x="1019176" y="4110038"/>
              <a:ext cx="684213" cy="544513"/>
            </a:xfrm>
            <a:custGeom>
              <a:avLst/>
              <a:gdLst>
                <a:gd name="T0" fmla="*/ 180 w 182"/>
                <a:gd name="T1" fmla="*/ 31 h 145"/>
                <a:gd name="T2" fmla="*/ 175 w 182"/>
                <a:gd name="T3" fmla="*/ 28 h 145"/>
                <a:gd name="T4" fmla="*/ 115 w 182"/>
                <a:gd name="T5" fmla="*/ 28 h 145"/>
                <a:gd name="T6" fmla="*/ 116 w 182"/>
                <a:gd name="T7" fmla="*/ 41 h 145"/>
                <a:gd name="T8" fmla="*/ 166 w 182"/>
                <a:gd name="T9" fmla="*/ 41 h 145"/>
                <a:gd name="T10" fmla="*/ 153 w 182"/>
                <a:gd name="T11" fmla="*/ 87 h 145"/>
                <a:gd name="T12" fmla="*/ 153 w 182"/>
                <a:gd name="T13" fmla="*/ 88 h 145"/>
                <a:gd name="T14" fmla="*/ 62 w 182"/>
                <a:gd name="T15" fmla="*/ 88 h 145"/>
                <a:gd name="T16" fmla="*/ 48 w 182"/>
                <a:gd name="T17" fmla="*/ 41 h 145"/>
                <a:gd name="T18" fmla="*/ 65 w 182"/>
                <a:gd name="T19" fmla="*/ 41 h 145"/>
                <a:gd name="T20" fmla="*/ 66 w 182"/>
                <a:gd name="T21" fmla="*/ 28 h 145"/>
                <a:gd name="T22" fmla="*/ 42 w 182"/>
                <a:gd name="T23" fmla="*/ 28 h 145"/>
                <a:gd name="T24" fmla="*/ 37 w 182"/>
                <a:gd name="T25" fmla="*/ 12 h 145"/>
                <a:gd name="T26" fmla="*/ 32 w 182"/>
                <a:gd name="T27" fmla="*/ 7 h 145"/>
                <a:gd name="T28" fmla="*/ 9 w 182"/>
                <a:gd name="T29" fmla="*/ 1 h 145"/>
                <a:gd name="T30" fmla="*/ 1 w 182"/>
                <a:gd name="T31" fmla="*/ 5 h 145"/>
                <a:gd name="T32" fmla="*/ 6 w 182"/>
                <a:gd name="T33" fmla="*/ 14 h 145"/>
                <a:gd name="T34" fmla="*/ 25 w 182"/>
                <a:gd name="T35" fmla="*/ 19 h 145"/>
                <a:gd name="T36" fmla="*/ 51 w 182"/>
                <a:gd name="T37" fmla="*/ 94 h 145"/>
                <a:gd name="T38" fmla="*/ 45 w 182"/>
                <a:gd name="T39" fmla="*/ 111 h 145"/>
                <a:gd name="T40" fmla="*/ 33 w 182"/>
                <a:gd name="T41" fmla="*/ 128 h 145"/>
                <a:gd name="T42" fmla="*/ 50 w 182"/>
                <a:gd name="T43" fmla="*/ 145 h 145"/>
                <a:gd name="T44" fmla="*/ 66 w 182"/>
                <a:gd name="T45" fmla="*/ 134 h 145"/>
                <a:gd name="T46" fmla="*/ 119 w 182"/>
                <a:gd name="T47" fmla="*/ 134 h 145"/>
                <a:gd name="T48" fmla="*/ 135 w 182"/>
                <a:gd name="T49" fmla="*/ 145 h 145"/>
                <a:gd name="T50" fmla="*/ 152 w 182"/>
                <a:gd name="T51" fmla="*/ 128 h 145"/>
                <a:gd name="T52" fmla="*/ 135 w 182"/>
                <a:gd name="T53" fmla="*/ 111 h 145"/>
                <a:gd name="T54" fmla="*/ 119 w 182"/>
                <a:gd name="T55" fmla="*/ 121 h 145"/>
                <a:gd name="T56" fmla="*/ 66 w 182"/>
                <a:gd name="T57" fmla="*/ 121 h 145"/>
                <a:gd name="T58" fmla="*/ 58 w 182"/>
                <a:gd name="T59" fmla="*/ 113 h 145"/>
                <a:gd name="T60" fmla="*/ 62 w 182"/>
                <a:gd name="T61" fmla="*/ 101 h 145"/>
                <a:gd name="T62" fmla="*/ 154 w 182"/>
                <a:gd name="T63" fmla="*/ 101 h 145"/>
                <a:gd name="T64" fmla="*/ 166 w 182"/>
                <a:gd name="T65" fmla="*/ 90 h 145"/>
                <a:gd name="T66" fmla="*/ 181 w 182"/>
                <a:gd name="T67" fmla="*/ 37 h 145"/>
                <a:gd name="T68" fmla="*/ 180 w 182"/>
                <a:gd name="T69" fmla="*/ 3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2" h="145">
                  <a:moveTo>
                    <a:pt x="180" y="31"/>
                  </a:moveTo>
                  <a:cubicBezTo>
                    <a:pt x="179" y="29"/>
                    <a:pt x="177" y="28"/>
                    <a:pt x="175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6" y="32"/>
                    <a:pt x="117" y="37"/>
                    <a:pt x="11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3" y="88"/>
                    <a:pt x="153" y="88"/>
                    <a:pt x="153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37"/>
                    <a:pt x="65" y="32"/>
                    <a:pt x="66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0"/>
                    <a:pt x="34" y="8"/>
                    <a:pt x="32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2" y="2"/>
                    <a:pt x="1" y="5"/>
                  </a:cubicBezTo>
                  <a:cubicBezTo>
                    <a:pt x="0" y="9"/>
                    <a:pt x="2" y="13"/>
                    <a:pt x="6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38" y="113"/>
                    <a:pt x="33" y="120"/>
                    <a:pt x="33" y="128"/>
                  </a:cubicBezTo>
                  <a:cubicBezTo>
                    <a:pt x="33" y="137"/>
                    <a:pt x="40" y="145"/>
                    <a:pt x="50" y="145"/>
                  </a:cubicBezTo>
                  <a:cubicBezTo>
                    <a:pt x="57" y="145"/>
                    <a:pt x="63" y="141"/>
                    <a:pt x="66" y="134"/>
                  </a:cubicBezTo>
                  <a:cubicBezTo>
                    <a:pt x="119" y="134"/>
                    <a:pt x="119" y="134"/>
                    <a:pt x="119" y="134"/>
                  </a:cubicBezTo>
                  <a:cubicBezTo>
                    <a:pt x="121" y="141"/>
                    <a:pt x="128" y="145"/>
                    <a:pt x="135" y="145"/>
                  </a:cubicBezTo>
                  <a:cubicBezTo>
                    <a:pt x="144" y="145"/>
                    <a:pt x="152" y="137"/>
                    <a:pt x="152" y="128"/>
                  </a:cubicBezTo>
                  <a:cubicBezTo>
                    <a:pt x="152" y="118"/>
                    <a:pt x="144" y="111"/>
                    <a:pt x="135" y="111"/>
                  </a:cubicBezTo>
                  <a:cubicBezTo>
                    <a:pt x="128" y="111"/>
                    <a:pt x="121" y="115"/>
                    <a:pt x="119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4" y="118"/>
                    <a:pt x="62" y="115"/>
                    <a:pt x="58" y="11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60" y="101"/>
                    <a:pt x="165" y="96"/>
                    <a:pt x="166" y="90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2" y="35"/>
                    <a:pt x="181" y="32"/>
                    <a:pt x="18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2" name="Freeform 138"/>
            <p:cNvSpPr/>
            <p:nvPr/>
          </p:nvSpPr>
          <p:spPr bwMode="auto">
            <a:xfrm>
              <a:off x="1301751" y="4184650"/>
              <a:ext cx="115888" cy="117475"/>
            </a:xfrm>
            <a:custGeom>
              <a:avLst/>
              <a:gdLst>
                <a:gd name="T0" fmla="*/ 25 w 31"/>
                <a:gd name="T1" fmla="*/ 6 h 31"/>
                <a:gd name="T2" fmla="*/ 26 w 31"/>
                <a:gd name="T3" fmla="*/ 25 h 31"/>
                <a:gd name="T4" fmla="*/ 6 w 31"/>
                <a:gd name="T5" fmla="*/ 26 h 31"/>
                <a:gd name="T6" fmla="*/ 5 w 31"/>
                <a:gd name="T7" fmla="*/ 6 h 31"/>
                <a:gd name="T8" fmla="*/ 25 w 31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5" y="6"/>
                  </a:moveTo>
                  <a:cubicBezTo>
                    <a:pt x="31" y="11"/>
                    <a:pt x="31" y="20"/>
                    <a:pt x="26" y="25"/>
                  </a:cubicBezTo>
                  <a:cubicBezTo>
                    <a:pt x="20" y="31"/>
                    <a:pt x="12" y="31"/>
                    <a:pt x="6" y="26"/>
                  </a:cubicBezTo>
                  <a:cubicBezTo>
                    <a:pt x="0" y="21"/>
                    <a:pt x="0" y="12"/>
                    <a:pt x="5" y="6"/>
                  </a:cubicBezTo>
                  <a:cubicBezTo>
                    <a:pt x="11" y="1"/>
                    <a:pt x="19" y="0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3" name="Freeform 139"/>
            <p:cNvSpPr>
              <a:spLocks noEditPoints="1"/>
            </p:cNvSpPr>
            <p:nvPr/>
          </p:nvSpPr>
          <p:spPr bwMode="auto">
            <a:xfrm>
              <a:off x="1211263" y="4095750"/>
              <a:ext cx="296863" cy="300038"/>
            </a:xfrm>
            <a:custGeom>
              <a:avLst/>
              <a:gdLst>
                <a:gd name="T0" fmla="*/ 70 w 79"/>
                <a:gd name="T1" fmla="*/ 14 h 80"/>
                <a:gd name="T2" fmla="*/ 64 w 79"/>
                <a:gd name="T3" fmla="*/ 9 h 80"/>
                <a:gd name="T4" fmla="*/ 54 w 79"/>
                <a:gd name="T5" fmla="*/ 11 h 80"/>
                <a:gd name="T6" fmla="*/ 53 w 79"/>
                <a:gd name="T7" fmla="*/ 2 h 80"/>
                <a:gd name="T8" fmla="*/ 45 w 79"/>
                <a:gd name="T9" fmla="*/ 1 h 80"/>
                <a:gd name="T10" fmla="*/ 38 w 79"/>
                <a:gd name="T11" fmla="*/ 7 h 80"/>
                <a:gd name="T12" fmla="*/ 32 w 79"/>
                <a:gd name="T13" fmla="*/ 1 h 80"/>
                <a:gd name="T14" fmla="*/ 25 w 79"/>
                <a:gd name="T15" fmla="*/ 3 h 80"/>
                <a:gd name="T16" fmla="*/ 21 w 79"/>
                <a:gd name="T17" fmla="*/ 12 h 80"/>
                <a:gd name="T18" fmla="*/ 14 w 79"/>
                <a:gd name="T19" fmla="*/ 10 h 80"/>
                <a:gd name="T20" fmla="*/ 8 w 79"/>
                <a:gd name="T21" fmla="*/ 15 h 80"/>
                <a:gd name="T22" fmla="*/ 10 w 79"/>
                <a:gd name="T23" fmla="*/ 25 h 80"/>
                <a:gd name="T24" fmla="*/ 2 w 79"/>
                <a:gd name="T25" fmla="*/ 27 h 80"/>
                <a:gd name="T26" fmla="*/ 0 w 79"/>
                <a:gd name="T27" fmla="*/ 34 h 80"/>
                <a:gd name="T28" fmla="*/ 7 w 79"/>
                <a:gd name="T29" fmla="*/ 42 h 80"/>
                <a:gd name="T30" fmla="*/ 0 w 79"/>
                <a:gd name="T31" fmla="*/ 47 h 80"/>
                <a:gd name="T32" fmla="*/ 3 w 79"/>
                <a:gd name="T33" fmla="*/ 54 h 80"/>
                <a:gd name="T34" fmla="*/ 12 w 79"/>
                <a:gd name="T35" fmla="*/ 58 h 80"/>
                <a:gd name="T36" fmla="*/ 9 w 79"/>
                <a:gd name="T37" fmla="*/ 66 h 80"/>
                <a:gd name="T38" fmla="*/ 15 w 79"/>
                <a:gd name="T39" fmla="*/ 71 h 80"/>
                <a:gd name="T40" fmla="*/ 25 w 79"/>
                <a:gd name="T41" fmla="*/ 69 h 80"/>
                <a:gd name="T42" fmla="*/ 26 w 79"/>
                <a:gd name="T43" fmla="*/ 77 h 80"/>
                <a:gd name="T44" fmla="*/ 34 w 79"/>
                <a:gd name="T45" fmla="*/ 79 h 80"/>
                <a:gd name="T46" fmla="*/ 41 w 79"/>
                <a:gd name="T47" fmla="*/ 73 h 80"/>
                <a:gd name="T48" fmla="*/ 47 w 79"/>
                <a:gd name="T49" fmla="*/ 79 h 80"/>
                <a:gd name="T50" fmla="*/ 54 w 79"/>
                <a:gd name="T51" fmla="*/ 77 h 80"/>
                <a:gd name="T52" fmla="*/ 58 w 79"/>
                <a:gd name="T53" fmla="*/ 67 h 80"/>
                <a:gd name="T54" fmla="*/ 65 w 79"/>
                <a:gd name="T55" fmla="*/ 70 h 80"/>
                <a:gd name="T56" fmla="*/ 71 w 79"/>
                <a:gd name="T57" fmla="*/ 64 h 80"/>
                <a:gd name="T58" fmla="*/ 69 w 79"/>
                <a:gd name="T59" fmla="*/ 55 h 80"/>
                <a:gd name="T60" fmla="*/ 77 w 79"/>
                <a:gd name="T61" fmla="*/ 53 h 80"/>
                <a:gd name="T62" fmla="*/ 79 w 79"/>
                <a:gd name="T63" fmla="*/ 46 h 80"/>
                <a:gd name="T64" fmla="*/ 72 w 79"/>
                <a:gd name="T65" fmla="*/ 38 h 80"/>
                <a:gd name="T66" fmla="*/ 79 w 79"/>
                <a:gd name="T67" fmla="*/ 33 h 80"/>
                <a:gd name="T68" fmla="*/ 76 w 79"/>
                <a:gd name="T69" fmla="*/ 25 h 80"/>
                <a:gd name="T70" fmla="*/ 67 w 79"/>
                <a:gd name="T71" fmla="*/ 22 h 80"/>
                <a:gd name="T72" fmla="*/ 56 w 79"/>
                <a:gd name="T73" fmla="*/ 56 h 80"/>
                <a:gd name="T74" fmla="*/ 23 w 79"/>
                <a:gd name="T75" fmla="*/ 24 h 80"/>
                <a:gd name="T76" fmla="*/ 56 w 79"/>
                <a:gd name="T77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0">
                  <a:moveTo>
                    <a:pt x="71" y="15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7" y="12"/>
                    <a:pt x="56" y="11"/>
                    <a:pt x="54" y="11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7"/>
                    <a:pt x="39" y="7"/>
                    <a:pt x="38" y="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4" y="10"/>
                    <a:pt x="23" y="11"/>
                    <a:pt x="21" y="1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1" y="23"/>
                    <a:pt x="10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8"/>
                    <a:pt x="7" y="40"/>
                    <a:pt x="7" y="4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0" y="55"/>
                    <a:pt x="11" y="56"/>
                    <a:pt x="12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7"/>
                    <a:pt x="23" y="68"/>
                    <a:pt x="25" y="69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8" y="73"/>
                    <a:pt x="40" y="73"/>
                    <a:pt x="41" y="7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5" y="69"/>
                    <a:pt x="56" y="68"/>
                    <a:pt x="58" y="67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8"/>
                    <a:pt x="68" y="56"/>
                    <a:pt x="69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1"/>
                    <a:pt x="72" y="40"/>
                    <a:pt x="72" y="38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8" y="23"/>
                    <a:pt x="67" y="22"/>
                  </a:cubicBezTo>
                  <a:lnTo>
                    <a:pt x="71" y="15"/>
                  </a:lnTo>
                  <a:close/>
                  <a:moveTo>
                    <a:pt x="56" y="56"/>
                  </a:moveTo>
                  <a:cubicBezTo>
                    <a:pt x="48" y="65"/>
                    <a:pt x="33" y="65"/>
                    <a:pt x="24" y="56"/>
                  </a:cubicBezTo>
                  <a:cubicBezTo>
                    <a:pt x="15" y="48"/>
                    <a:pt x="14" y="33"/>
                    <a:pt x="23" y="24"/>
                  </a:cubicBezTo>
                  <a:cubicBezTo>
                    <a:pt x="31" y="15"/>
                    <a:pt x="46" y="14"/>
                    <a:pt x="55" y="23"/>
                  </a:cubicBezTo>
                  <a:cubicBezTo>
                    <a:pt x="65" y="32"/>
                    <a:pt x="65" y="4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04" name="组合 403"/>
          <p:cNvGrpSpPr>
            <a:grpSpLocks noChangeAspect="1"/>
          </p:cNvGrpSpPr>
          <p:nvPr/>
        </p:nvGrpSpPr>
        <p:grpSpPr>
          <a:xfrm>
            <a:off x="1490982" y="3256495"/>
            <a:ext cx="432000" cy="268927"/>
            <a:chOff x="2619376" y="4132263"/>
            <a:chExt cx="719138" cy="447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05" name="Freeform 140"/>
            <p:cNvSpPr>
              <a:spLocks noEditPoints="1"/>
            </p:cNvSpPr>
            <p:nvPr/>
          </p:nvSpPr>
          <p:spPr bwMode="auto">
            <a:xfrm>
              <a:off x="2674938" y="4132263"/>
              <a:ext cx="608013" cy="384175"/>
            </a:xfrm>
            <a:custGeom>
              <a:avLst/>
              <a:gdLst>
                <a:gd name="T0" fmla="*/ 5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5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5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9 w 162"/>
                <a:gd name="T25" fmla="*/ 5 h 102"/>
                <a:gd name="T26" fmla="*/ 81 w 162"/>
                <a:gd name="T27" fmla="*/ 3 h 102"/>
                <a:gd name="T28" fmla="*/ 11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1 w 162"/>
                <a:gd name="T35" fmla="*/ 92 h 102"/>
                <a:gd name="T36" fmla="*/ 11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5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1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1" y="0"/>
                    <a:pt x="15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5" y="102"/>
                  </a:cubicBezTo>
                  <a:close/>
                  <a:moveTo>
                    <a:pt x="81" y="3"/>
                  </a:moveTo>
                  <a:cubicBezTo>
                    <a:pt x="83" y="3"/>
                    <a:pt x="84" y="4"/>
                    <a:pt x="84" y="5"/>
                  </a:cubicBezTo>
                  <a:cubicBezTo>
                    <a:pt x="84" y="7"/>
                    <a:pt x="83" y="8"/>
                    <a:pt x="81" y="8"/>
                  </a:cubicBezTo>
                  <a:cubicBezTo>
                    <a:pt x="80" y="8"/>
                    <a:pt x="79" y="7"/>
                    <a:pt x="79" y="5"/>
                  </a:cubicBezTo>
                  <a:cubicBezTo>
                    <a:pt x="79" y="4"/>
                    <a:pt x="80" y="3"/>
                    <a:pt x="81" y="3"/>
                  </a:cubicBezTo>
                  <a:close/>
                  <a:moveTo>
                    <a:pt x="11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1" y="92"/>
                    <a:pt x="11" y="92"/>
                    <a:pt x="11" y="92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6" name="Freeform 141"/>
            <p:cNvSpPr/>
            <p:nvPr/>
          </p:nvSpPr>
          <p:spPr bwMode="auto">
            <a:xfrm>
              <a:off x="2619376" y="4533900"/>
              <a:ext cx="719138" cy="46038"/>
            </a:xfrm>
            <a:custGeom>
              <a:avLst/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70 w 192"/>
                <a:gd name="T7" fmla="*/ 2 h 12"/>
                <a:gd name="T8" fmla="*/ 67 w 192"/>
                <a:gd name="T9" fmla="*/ 0 h 12"/>
                <a:gd name="T10" fmla="*/ 1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4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1"/>
                    <a:pt x="125" y="2"/>
                    <a:pt x="123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8" y="2"/>
                    <a:pt x="67" y="1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9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7" name="Freeform 142"/>
            <p:cNvSpPr/>
            <p:nvPr/>
          </p:nvSpPr>
          <p:spPr bwMode="auto">
            <a:xfrm>
              <a:off x="3103563" y="4256088"/>
              <a:ext cx="52388" cy="49213"/>
            </a:xfrm>
            <a:custGeom>
              <a:avLst/>
              <a:gdLst>
                <a:gd name="T0" fmla="*/ 9 w 14"/>
                <a:gd name="T1" fmla="*/ 1 h 13"/>
                <a:gd name="T2" fmla="*/ 2 w 14"/>
                <a:gd name="T3" fmla="*/ 4 h 13"/>
                <a:gd name="T4" fmla="*/ 5 w 14"/>
                <a:gd name="T5" fmla="*/ 12 h 13"/>
                <a:gd name="T6" fmla="*/ 12 w 14"/>
                <a:gd name="T7" fmla="*/ 9 h 13"/>
                <a:gd name="T8" fmla="*/ 9 w 14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9" y="1"/>
                  </a:moveTo>
                  <a:cubicBezTo>
                    <a:pt x="7" y="0"/>
                    <a:pt x="3" y="1"/>
                    <a:pt x="2" y="4"/>
                  </a:cubicBezTo>
                  <a:cubicBezTo>
                    <a:pt x="0" y="7"/>
                    <a:pt x="2" y="11"/>
                    <a:pt x="5" y="12"/>
                  </a:cubicBezTo>
                  <a:cubicBezTo>
                    <a:pt x="8" y="13"/>
                    <a:pt x="11" y="12"/>
                    <a:pt x="12" y="9"/>
                  </a:cubicBezTo>
                  <a:cubicBezTo>
                    <a:pt x="14" y="6"/>
                    <a:pt x="12" y="3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8" name="Freeform 143"/>
            <p:cNvSpPr>
              <a:spLocks noEditPoints="1"/>
            </p:cNvSpPr>
            <p:nvPr/>
          </p:nvSpPr>
          <p:spPr bwMode="auto">
            <a:xfrm>
              <a:off x="2735263" y="4192588"/>
              <a:ext cx="492125" cy="263525"/>
            </a:xfrm>
            <a:custGeom>
              <a:avLst/>
              <a:gdLst>
                <a:gd name="T0" fmla="*/ 0 w 131"/>
                <a:gd name="T1" fmla="*/ 70 h 70"/>
                <a:gd name="T2" fmla="*/ 16 w 131"/>
                <a:gd name="T3" fmla="*/ 66 h 70"/>
                <a:gd name="T4" fmla="*/ 21 w 131"/>
                <a:gd name="T5" fmla="*/ 60 h 70"/>
                <a:gd name="T6" fmla="*/ 14 w 131"/>
                <a:gd name="T7" fmla="*/ 53 h 70"/>
                <a:gd name="T8" fmla="*/ 14 w 131"/>
                <a:gd name="T9" fmla="*/ 45 h 70"/>
                <a:gd name="T10" fmla="*/ 22 w 131"/>
                <a:gd name="T11" fmla="*/ 43 h 70"/>
                <a:gd name="T12" fmla="*/ 19 w 131"/>
                <a:gd name="T13" fmla="*/ 33 h 70"/>
                <a:gd name="T14" fmla="*/ 23 w 131"/>
                <a:gd name="T15" fmla="*/ 27 h 70"/>
                <a:gd name="T16" fmla="*/ 31 w 131"/>
                <a:gd name="T17" fmla="*/ 28 h 70"/>
                <a:gd name="T18" fmla="*/ 34 w 131"/>
                <a:gd name="T19" fmla="*/ 18 h 70"/>
                <a:gd name="T20" fmla="*/ 40 w 131"/>
                <a:gd name="T21" fmla="*/ 15 h 70"/>
                <a:gd name="T22" fmla="*/ 47 w 131"/>
                <a:gd name="T23" fmla="*/ 21 h 70"/>
                <a:gd name="T24" fmla="*/ 53 w 131"/>
                <a:gd name="T25" fmla="*/ 13 h 70"/>
                <a:gd name="T26" fmla="*/ 61 w 131"/>
                <a:gd name="T27" fmla="*/ 14 h 70"/>
                <a:gd name="T28" fmla="*/ 64 w 131"/>
                <a:gd name="T29" fmla="*/ 22 h 70"/>
                <a:gd name="T30" fmla="*/ 73 w 131"/>
                <a:gd name="T31" fmla="*/ 18 h 70"/>
                <a:gd name="T32" fmla="*/ 79 w 131"/>
                <a:gd name="T33" fmla="*/ 23 h 70"/>
                <a:gd name="T34" fmla="*/ 78 w 131"/>
                <a:gd name="T35" fmla="*/ 31 h 70"/>
                <a:gd name="T36" fmla="*/ 88 w 131"/>
                <a:gd name="T37" fmla="*/ 33 h 70"/>
                <a:gd name="T38" fmla="*/ 91 w 131"/>
                <a:gd name="T39" fmla="*/ 40 h 70"/>
                <a:gd name="T40" fmla="*/ 86 w 131"/>
                <a:gd name="T41" fmla="*/ 46 h 70"/>
                <a:gd name="T42" fmla="*/ 93 w 131"/>
                <a:gd name="T43" fmla="*/ 53 h 70"/>
                <a:gd name="T44" fmla="*/ 93 w 131"/>
                <a:gd name="T45" fmla="*/ 60 h 70"/>
                <a:gd name="T46" fmla="*/ 85 w 131"/>
                <a:gd name="T47" fmla="*/ 63 h 70"/>
                <a:gd name="T48" fmla="*/ 86 w 131"/>
                <a:gd name="T49" fmla="*/ 70 h 70"/>
                <a:gd name="T50" fmla="*/ 131 w 131"/>
                <a:gd name="T51" fmla="*/ 0 h 70"/>
                <a:gd name="T52" fmla="*/ 121 w 131"/>
                <a:gd name="T53" fmla="*/ 26 h 70"/>
                <a:gd name="T54" fmla="*/ 116 w 131"/>
                <a:gd name="T55" fmla="*/ 29 h 70"/>
                <a:gd name="T56" fmla="*/ 115 w 131"/>
                <a:gd name="T57" fmla="*/ 31 h 70"/>
                <a:gd name="T58" fmla="*/ 117 w 131"/>
                <a:gd name="T59" fmla="*/ 36 h 70"/>
                <a:gd name="T60" fmla="*/ 111 w 131"/>
                <a:gd name="T61" fmla="*/ 38 h 70"/>
                <a:gd name="T62" fmla="*/ 104 w 131"/>
                <a:gd name="T63" fmla="*/ 36 h 70"/>
                <a:gd name="T64" fmla="*/ 103 w 131"/>
                <a:gd name="T65" fmla="*/ 40 h 70"/>
                <a:gd name="T66" fmla="*/ 96 w 131"/>
                <a:gd name="T67" fmla="*/ 38 h 70"/>
                <a:gd name="T68" fmla="*/ 97 w 131"/>
                <a:gd name="T69" fmla="*/ 33 h 70"/>
                <a:gd name="T70" fmla="*/ 94 w 131"/>
                <a:gd name="T71" fmla="*/ 29 h 70"/>
                <a:gd name="T72" fmla="*/ 89 w 131"/>
                <a:gd name="T73" fmla="*/ 29 h 70"/>
                <a:gd name="T74" fmla="*/ 89 w 131"/>
                <a:gd name="T75" fmla="*/ 22 h 70"/>
                <a:gd name="T76" fmla="*/ 94 w 131"/>
                <a:gd name="T77" fmla="*/ 19 h 70"/>
                <a:gd name="T78" fmla="*/ 95 w 131"/>
                <a:gd name="T79" fmla="*/ 17 h 70"/>
                <a:gd name="T80" fmla="*/ 93 w 131"/>
                <a:gd name="T81" fmla="*/ 12 h 70"/>
                <a:gd name="T82" fmla="*/ 99 w 131"/>
                <a:gd name="T83" fmla="*/ 9 h 70"/>
                <a:gd name="T84" fmla="*/ 106 w 131"/>
                <a:gd name="T85" fmla="*/ 12 h 70"/>
                <a:gd name="T86" fmla="*/ 107 w 131"/>
                <a:gd name="T87" fmla="*/ 8 h 70"/>
                <a:gd name="T88" fmla="*/ 114 w 131"/>
                <a:gd name="T89" fmla="*/ 9 h 70"/>
                <a:gd name="T90" fmla="*/ 113 w 131"/>
                <a:gd name="T91" fmla="*/ 15 h 70"/>
                <a:gd name="T92" fmla="*/ 116 w 131"/>
                <a:gd name="T93" fmla="*/ 18 h 70"/>
                <a:gd name="T94" fmla="*/ 122 w 131"/>
                <a:gd name="T95" fmla="*/ 19 h 70"/>
                <a:gd name="T96" fmla="*/ 121 w 131"/>
                <a:gd name="T97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1" y="56"/>
                    <a:pt x="2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7"/>
                    <a:pt x="34" y="26"/>
                    <a:pt x="36" y="25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8" y="20"/>
                    <a:pt x="50" y="20"/>
                    <a:pt x="52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5" y="22"/>
                    <a:pt x="67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32"/>
                    <a:pt x="80" y="33"/>
                    <a:pt x="81" y="35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4" y="65"/>
                    <a:pt x="84" y="66"/>
                    <a:pt x="83" y="68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1" y="0"/>
                    <a:pt x="131" y="0"/>
                    <a:pt x="131" y="0"/>
                  </a:cubicBezTo>
                  <a:lnTo>
                    <a:pt x="0" y="0"/>
                  </a:lnTo>
                  <a:close/>
                  <a:moveTo>
                    <a:pt x="121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7" y="27"/>
                    <a:pt x="117" y="28"/>
                    <a:pt x="116" y="29"/>
                  </a:cubicBezTo>
                  <a:cubicBezTo>
                    <a:pt x="116" y="29"/>
                    <a:pt x="116" y="30"/>
                    <a:pt x="115" y="30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2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8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8"/>
                    <a:pt x="95" y="37"/>
                    <a:pt x="96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6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9" y="29"/>
                    <a:pt x="89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9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4" y="20"/>
                    <a:pt x="94" y="19"/>
                  </a:cubicBezTo>
                  <a:cubicBezTo>
                    <a:pt x="94" y="18"/>
                    <a:pt x="95" y="18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3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8" y="9"/>
                    <a:pt x="99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3" y="12"/>
                    <a:pt x="104" y="12"/>
                    <a:pt x="106" y="12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7"/>
                    <a:pt x="109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5" y="10"/>
                    <a:pt x="115" y="10"/>
                    <a:pt x="115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6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1" y="18"/>
                    <a:pt x="121" y="18"/>
                    <a:pt x="122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2" y="26"/>
                    <a:pt x="12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9" name="Freeform 144"/>
            <p:cNvSpPr>
              <a:spLocks noEditPoints="1"/>
            </p:cNvSpPr>
            <p:nvPr/>
          </p:nvSpPr>
          <p:spPr bwMode="auto">
            <a:xfrm>
              <a:off x="2840038" y="4294188"/>
              <a:ext cx="195263" cy="161925"/>
            </a:xfrm>
            <a:custGeom>
              <a:avLst/>
              <a:gdLst>
                <a:gd name="T0" fmla="*/ 45 w 52"/>
                <a:gd name="T1" fmla="*/ 39 h 43"/>
                <a:gd name="T2" fmla="*/ 38 w 52"/>
                <a:gd name="T3" fmla="*/ 7 h 43"/>
                <a:gd name="T4" fmla="*/ 6 w 52"/>
                <a:gd name="T5" fmla="*/ 13 h 43"/>
                <a:gd name="T6" fmla="*/ 11 w 52"/>
                <a:gd name="T7" fmla="*/ 43 h 43"/>
                <a:gd name="T8" fmla="*/ 40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4 w 52"/>
                <a:gd name="T17" fmla="*/ 18 h 43"/>
                <a:gd name="T18" fmla="*/ 33 w 52"/>
                <a:gd name="T19" fmla="*/ 14 h 43"/>
                <a:gd name="T20" fmla="*/ 37 w 52"/>
                <a:gd name="T2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49" y="14"/>
                    <a:pt x="38" y="7"/>
                  </a:cubicBezTo>
                  <a:cubicBezTo>
                    <a:pt x="28" y="0"/>
                    <a:pt x="14" y="2"/>
                    <a:pt x="6" y="13"/>
                  </a:cubicBezTo>
                  <a:cubicBezTo>
                    <a:pt x="0" y="22"/>
                    <a:pt x="2" y="36"/>
                    <a:pt x="11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2"/>
                    <a:pt x="43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4" y="42"/>
                    <a:pt x="18" y="37"/>
                  </a:cubicBezTo>
                  <a:cubicBezTo>
                    <a:pt x="11" y="33"/>
                    <a:pt x="10" y="24"/>
                    <a:pt x="14" y="18"/>
                  </a:cubicBezTo>
                  <a:cubicBezTo>
                    <a:pt x="18" y="12"/>
                    <a:pt x="27" y="10"/>
                    <a:pt x="33" y="14"/>
                  </a:cubicBezTo>
                  <a:cubicBezTo>
                    <a:pt x="40" y="19"/>
                    <a:pt x="41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10" name="Freeform 145"/>
          <p:cNvSpPr>
            <a:spLocks noChangeAspect="1" noEditPoints="1"/>
          </p:cNvSpPr>
          <p:nvPr/>
        </p:nvSpPr>
        <p:spPr bwMode="auto">
          <a:xfrm>
            <a:off x="2420302" y="5049893"/>
            <a:ext cx="432000" cy="262348"/>
          </a:xfrm>
          <a:custGeom>
            <a:avLst/>
            <a:gdLst>
              <a:gd name="T0" fmla="*/ 172 w 209"/>
              <a:gd name="T1" fmla="*/ 85 h 127"/>
              <a:gd name="T2" fmla="*/ 141 w 209"/>
              <a:gd name="T3" fmla="*/ 17 h 127"/>
              <a:gd name="T4" fmla="*/ 137 w 209"/>
              <a:gd name="T5" fmla="*/ 20 h 127"/>
              <a:gd name="T6" fmla="*/ 92 w 209"/>
              <a:gd name="T7" fmla="*/ 23 h 127"/>
              <a:gd name="T8" fmla="*/ 64 w 209"/>
              <a:gd name="T9" fmla="*/ 27 h 127"/>
              <a:gd name="T10" fmla="*/ 30 w 209"/>
              <a:gd name="T11" fmla="*/ 0 h 127"/>
              <a:gd name="T12" fmla="*/ 41 w 209"/>
              <a:gd name="T13" fmla="*/ 76 h 127"/>
              <a:gd name="T14" fmla="*/ 55 w 209"/>
              <a:gd name="T15" fmla="*/ 100 h 127"/>
              <a:gd name="T16" fmla="*/ 59 w 209"/>
              <a:gd name="T17" fmla="*/ 101 h 127"/>
              <a:gd name="T18" fmla="*/ 74 w 209"/>
              <a:gd name="T19" fmla="*/ 109 h 127"/>
              <a:gd name="T20" fmla="*/ 86 w 209"/>
              <a:gd name="T21" fmla="*/ 120 h 127"/>
              <a:gd name="T22" fmla="*/ 118 w 209"/>
              <a:gd name="T23" fmla="*/ 122 h 127"/>
              <a:gd name="T24" fmla="*/ 118 w 209"/>
              <a:gd name="T25" fmla="*/ 110 h 127"/>
              <a:gd name="T26" fmla="*/ 136 w 209"/>
              <a:gd name="T27" fmla="*/ 112 h 127"/>
              <a:gd name="T28" fmla="*/ 132 w 209"/>
              <a:gd name="T29" fmla="*/ 101 h 127"/>
              <a:gd name="T30" fmla="*/ 144 w 209"/>
              <a:gd name="T31" fmla="*/ 105 h 127"/>
              <a:gd name="T32" fmla="*/ 150 w 209"/>
              <a:gd name="T33" fmla="*/ 90 h 127"/>
              <a:gd name="T34" fmla="*/ 164 w 209"/>
              <a:gd name="T35" fmla="*/ 89 h 127"/>
              <a:gd name="T36" fmla="*/ 165 w 209"/>
              <a:gd name="T37" fmla="*/ 79 h 127"/>
              <a:gd name="T38" fmla="*/ 34 w 209"/>
              <a:gd name="T39" fmla="*/ 9 h 127"/>
              <a:gd name="T40" fmla="*/ 175 w 209"/>
              <a:gd name="T41" fmla="*/ 9 h 127"/>
              <a:gd name="T42" fmla="*/ 150 w 209"/>
              <a:gd name="T43" fmla="*/ 20 h 127"/>
              <a:gd name="T44" fmla="*/ 100 w 209"/>
              <a:gd name="T45" fmla="*/ 27 h 127"/>
              <a:gd name="T46" fmla="*/ 107 w 209"/>
              <a:gd name="T47" fmla="*/ 25 h 127"/>
              <a:gd name="T48" fmla="*/ 114 w 209"/>
              <a:gd name="T49" fmla="*/ 24 h 127"/>
              <a:gd name="T50" fmla="*/ 130 w 209"/>
              <a:gd name="T51" fmla="*/ 25 h 127"/>
              <a:gd name="T52" fmla="*/ 147 w 209"/>
              <a:gd name="T53" fmla="*/ 29 h 127"/>
              <a:gd name="T54" fmla="*/ 160 w 209"/>
              <a:gd name="T55" fmla="*/ 75 h 127"/>
              <a:gd name="T56" fmla="*/ 110 w 209"/>
              <a:gd name="T57" fmla="*/ 48 h 127"/>
              <a:gd name="T58" fmla="*/ 107 w 209"/>
              <a:gd name="T59" fmla="*/ 47 h 127"/>
              <a:gd name="T60" fmla="*/ 103 w 209"/>
              <a:gd name="T61" fmla="*/ 46 h 127"/>
              <a:gd name="T62" fmla="*/ 95 w 209"/>
              <a:gd name="T63" fmla="*/ 47 h 127"/>
              <a:gd name="T64" fmla="*/ 92 w 209"/>
              <a:gd name="T65" fmla="*/ 48 h 127"/>
              <a:gd name="T66" fmla="*/ 72 w 209"/>
              <a:gd name="T67" fmla="*/ 52 h 127"/>
              <a:gd name="T68" fmla="*/ 69 w 209"/>
              <a:gd name="T69" fmla="*/ 50 h 127"/>
              <a:gd name="T70" fmla="*/ 93 w 209"/>
              <a:gd name="T71" fmla="*/ 30 h 127"/>
              <a:gd name="T72" fmla="*/ 50 w 209"/>
              <a:gd name="T73" fmla="*/ 90 h 127"/>
              <a:gd name="T74" fmla="*/ 55 w 209"/>
              <a:gd name="T75" fmla="*/ 84 h 127"/>
              <a:gd name="T76" fmla="*/ 71 w 209"/>
              <a:gd name="T77" fmla="*/ 105 h 127"/>
              <a:gd name="T78" fmla="*/ 69 w 209"/>
              <a:gd name="T79" fmla="*/ 94 h 127"/>
              <a:gd name="T80" fmla="*/ 71 w 209"/>
              <a:gd name="T81" fmla="*/ 105 h 127"/>
              <a:gd name="T82" fmla="*/ 80 w 209"/>
              <a:gd name="T83" fmla="*/ 107 h 127"/>
              <a:gd name="T84" fmla="*/ 90 w 209"/>
              <a:gd name="T85" fmla="*/ 10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9" h="127">
                <a:moveTo>
                  <a:pt x="165" y="79"/>
                </a:moveTo>
                <a:cubicBezTo>
                  <a:pt x="166" y="78"/>
                  <a:pt x="167" y="77"/>
                  <a:pt x="168" y="75"/>
                </a:cubicBezTo>
                <a:cubicBezTo>
                  <a:pt x="172" y="85"/>
                  <a:pt x="172" y="85"/>
                  <a:pt x="172" y="85"/>
                </a:cubicBezTo>
                <a:cubicBezTo>
                  <a:pt x="209" y="68"/>
                  <a:pt x="209" y="68"/>
                  <a:pt x="209" y="68"/>
                </a:cubicBezTo>
                <a:cubicBezTo>
                  <a:pt x="178" y="0"/>
                  <a:pt x="178" y="0"/>
                  <a:pt x="178" y="0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4" y="19"/>
                  <a:pt x="134" y="19"/>
                  <a:pt x="134" y="19"/>
                </a:cubicBezTo>
                <a:cubicBezTo>
                  <a:pt x="133" y="19"/>
                  <a:pt x="132" y="19"/>
                  <a:pt x="131" y="19"/>
                </a:cubicBezTo>
                <a:cubicBezTo>
                  <a:pt x="121" y="17"/>
                  <a:pt x="103" y="16"/>
                  <a:pt x="92" y="23"/>
                </a:cubicBezTo>
                <a:cubicBezTo>
                  <a:pt x="91" y="24"/>
                  <a:pt x="90" y="25"/>
                  <a:pt x="89" y="25"/>
                </a:cubicBezTo>
                <a:cubicBezTo>
                  <a:pt x="85" y="23"/>
                  <a:pt x="82" y="22"/>
                  <a:pt x="78" y="23"/>
                </a:cubicBezTo>
                <a:cubicBezTo>
                  <a:pt x="64" y="27"/>
                  <a:pt x="64" y="27"/>
                  <a:pt x="64" y="27"/>
                </a:cubicBezTo>
                <a:cubicBezTo>
                  <a:pt x="63" y="26"/>
                  <a:pt x="63" y="26"/>
                  <a:pt x="63" y="26"/>
                </a:cubicBezTo>
                <a:cubicBezTo>
                  <a:pt x="67" y="17"/>
                  <a:pt x="67" y="17"/>
                  <a:pt x="67" y="17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68"/>
                  <a:pt x="0" y="68"/>
                  <a:pt x="0" y="68"/>
                </a:cubicBezTo>
                <a:cubicBezTo>
                  <a:pt x="36" y="85"/>
                  <a:pt x="36" y="85"/>
                  <a:pt x="36" y="85"/>
                </a:cubicBezTo>
                <a:cubicBezTo>
                  <a:pt x="41" y="76"/>
                  <a:pt x="41" y="76"/>
                  <a:pt x="41" y="76"/>
                </a:cubicBezTo>
                <a:cubicBezTo>
                  <a:pt x="42" y="78"/>
                  <a:pt x="44" y="81"/>
                  <a:pt x="47" y="83"/>
                </a:cubicBezTo>
                <a:cubicBezTo>
                  <a:pt x="45" y="85"/>
                  <a:pt x="45" y="88"/>
                  <a:pt x="45" y="91"/>
                </a:cubicBezTo>
                <a:cubicBezTo>
                  <a:pt x="46" y="96"/>
                  <a:pt x="50" y="100"/>
                  <a:pt x="55" y="100"/>
                </a:cubicBezTo>
                <a:cubicBezTo>
                  <a:pt x="56" y="100"/>
                  <a:pt x="56" y="100"/>
                  <a:pt x="57" y="100"/>
                </a:cubicBezTo>
                <a:cubicBezTo>
                  <a:pt x="58" y="100"/>
                  <a:pt x="59" y="99"/>
                  <a:pt x="59" y="99"/>
                </a:cubicBezTo>
                <a:cubicBezTo>
                  <a:pt x="59" y="100"/>
                  <a:pt x="59" y="100"/>
                  <a:pt x="59" y="101"/>
                </a:cubicBezTo>
                <a:cubicBezTo>
                  <a:pt x="60" y="106"/>
                  <a:pt x="65" y="110"/>
                  <a:pt x="70" y="110"/>
                </a:cubicBezTo>
                <a:cubicBezTo>
                  <a:pt x="70" y="110"/>
                  <a:pt x="71" y="110"/>
                  <a:pt x="71" y="110"/>
                </a:cubicBezTo>
                <a:cubicBezTo>
                  <a:pt x="72" y="110"/>
                  <a:pt x="73" y="110"/>
                  <a:pt x="74" y="109"/>
                </a:cubicBezTo>
                <a:cubicBezTo>
                  <a:pt x="74" y="110"/>
                  <a:pt x="74" y="111"/>
                  <a:pt x="74" y="111"/>
                </a:cubicBezTo>
                <a:cubicBezTo>
                  <a:pt x="75" y="117"/>
                  <a:pt x="79" y="120"/>
                  <a:pt x="84" y="120"/>
                </a:cubicBezTo>
                <a:cubicBezTo>
                  <a:pt x="85" y="120"/>
                  <a:pt x="85" y="120"/>
                  <a:pt x="86" y="120"/>
                </a:cubicBezTo>
                <a:cubicBezTo>
                  <a:pt x="89" y="120"/>
                  <a:pt x="92" y="118"/>
                  <a:pt x="93" y="116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2" y="127"/>
                  <a:pt x="116" y="125"/>
                  <a:pt x="118" y="122"/>
                </a:cubicBezTo>
                <a:cubicBezTo>
                  <a:pt x="121" y="118"/>
                  <a:pt x="119" y="114"/>
                  <a:pt x="116" y="111"/>
                </a:cubicBezTo>
                <a:cubicBezTo>
                  <a:pt x="116" y="111"/>
                  <a:pt x="116" y="111"/>
                  <a:pt x="116" y="111"/>
                </a:cubicBezTo>
                <a:cubicBezTo>
                  <a:pt x="117" y="111"/>
                  <a:pt x="117" y="111"/>
                  <a:pt x="118" y="110"/>
                </a:cubicBezTo>
                <a:cubicBezTo>
                  <a:pt x="126" y="115"/>
                  <a:pt x="126" y="115"/>
                  <a:pt x="126" y="115"/>
                </a:cubicBezTo>
                <a:cubicBezTo>
                  <a:pt x="127" y="116"/>
                  <a:pt x="128" y="116"/>
                  <a:pt x="130" y="116"/>
                </a:cubicBezTo>
                <a:cubicBezTo>
                  <a:pt x="132" y="116"/>
                  <a:pt x="135" y="115"/>
                  <a:pt x="136" y="112"/>
                </a:cubicBezTo>
                <a:cubicBezTo>
                  <a:pt x="137" y="111"/>
                  <a:pt x="138" y="109"/>
                  <a:pt x="137" y="107"/>
                </a:cubicBezTo>
                <a:cubicBezTo>
                  <a:pt x="137" y="105"/>
                  <a:pt x="135" y="103"/>
                  <a:pt x="134" y="102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32" y="100"/>
                  <a:pt x="133" y="100"/>
                  <a:pt x="134" y="100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2" y="104"/>
                  <a:pt x="143" y="105"/>
                  <a:pt x="144" y="105"/>
                </a:cubicBezTo>
                <a:cubicBezTo>
                  <a:pt x="147" y="105"/>
                  <a:pt x="149" y="103"/>
                  <a:pt x="151" y="101"/>
                </a:cubicBezTo>
                <a:cubicBezTo>
                  <a:pt x="153" y="98"/>
                  <a:pt x="152" y="93"/>
                  <a:pt x="148" y="91"/>
                </a:cubicBezTo>
                <a:cubicBezTo>
                  <a:pt x="150" y="90"/>
                  <a:pt x="150" y="90"/>
                  <a:pt x="150" y="90"/>
                </a:cubicBezTo>
                <a:cubicBezTo>
                  <a:pt x="154" y="91"/>
                  <a:pt x="154" y="91"/>
                  <a:pt x="154" y="91"/>
                </a:cubicBezTo>
                <a:cubicBezTo>
                  <a:pt x="155" y="92"/>
                  <a:pt x="156" y="93"/>
                  <a:pt x="157" y="93"/>
                </a:cubicBezTo>
                <a:cubicBezTo>
                  <a:pt x="160" y="93"/>
                  <a:pt x="163" y="91"/>
                  <a:pt x="164" y="89"/>
                </a:cubicBezTo>
                <a:cubicBezTo>
                  <a:pt x="166" y="86"/>
                  <a:pt x="165" y="83"/>
                  <a:pt x="163" y="80"/>
                </a:cubicBezTo>
                <a:cubicBezTo>
                  <a:pt x="164" y="79"/>
                  <a:pt x="164" y="79"/>
                  <a:pt x="164" y="79"/>
                </a:cubicBezTo>
                <a:lnTo>
                  <a:pt x="165" y="79"/>
                </a:lnTo>
                <a:close/>
                <a:moveTo>
                  <a:pt x="33" y="76"/>
                </a:moveTo>
                <a:cubicBezTo>
                  <a:pt x="9" y="65"/>
                  <a:pt x="9" y="65"/>
                  <a:pt x="9" y="65"/>
                </a:cubicBezTo>
                <a:cubicBezTo>
                  <a:pt x="34" y="9"/>
                  <a:pt x="34" y="9"/>
                  <a:pt x="34" y="9"/>
                </a:cubicBezTo>
                <a:cubicBezTo>
                  <a:pt x="58" y="20"/>
                  <a:pt x="58" y="20"/>
                  <a:pt x="58" y="20"/>
                </a:cubicBezTo>
                <a:lnTo>
                  <a:pt x="33" y="76"/>
                </a:lnTo>
                <a:close/>
                <a:moveTo>
                  <a:pt x="175" y="9"/>
                </a:moveTo>
                <a:cubicBezTo>
                  <a:pt x="200" y="65"/>
                  <a:pt x="200" y="65"/>
                  <a:pt x="200" y="65"/>
                </a:cubicBezTo>
                <a:cubicBezTo>
                  <a:pt x="175" y="76"/>
                  <a:pt x="175" y="76"/>
                  <a:pt x="175" y="76"/>
                </a:cubicBezTo>
                <a:cubicBezTo>
                  <a:pt x="150" y="20"/>
                  <a:pt x="150" y="20"/>
                  <a:pt x="150" y="20"/>
                </a:cubicBezTo>
                <a:lnTo>
                  <a:pt x="175" y="9"/>
                </a:lnTo>
                <a:close/>
                <a:moveTo>
                  <a:pt x="97" y="27"/>
                </a:moveTo>
                <a:cubicBezTo>
                  <a:pt x="98" y="27"/>
                  <a:pt x="99" y="27"/>
                  <a:pt x="100" y="27"/>
                </a:cubicBezTo>
                <a:cubicBezTo>
                  <a:pt x="100" y="26"/>
                  <a:pt x="101" y="26"/>
                  <a:pt x="102" y="26"/>
                </a:cubicBezTo>
                <a:cubicBezTo>
                  <a:pt x="103" y="26"/>
                  <a:pt x="103" y="25"/>
                  <a:pt x="104" y="25"/>
                </a:cubicBezTo>
                <a:cubicBezTo>
                  <a:pt x="105" y="25"/>
                  <a:pt x="106" y="25"/>
                  <a:pt x="107" y="25"/>
                </a:cubicBezTo>
                <a:cubicBezTo>
                  <a:pt x="108" y="25"/>
                  <a:pt x="108" y="25"/>
                  <a:pt x="109" y="25"/>
                </a:cubicBezTo>
                <a:cubicBezTo>
                  <a:pt x="111" y="24"/>
                  <a:pt x="112" y="24"/>
                  <a:pt x="114" y="24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20" y="24"/>
                  <a:pt x="126" y="25"/>
                  <a:pt x="130" y="25"/>
                </a:cubicBezTo>
                <a:cubicBezTo>
                  <a:pt x="130" y="25"/>
                  <a:pt x="130" y="25"/>
                  <a:pt x="130" y="25"/>
                </a:cubicBezTo>
                <a:cubicBezTo>
                  <a:pt x="133" y="26"/>
                  <a:pt x="135" y="26"/>
                  <a:pt x="136" y="27"/>
                </a:cubicBezTo>
                <a:cubicBezTo>
                  <a:pt x="147" y="30"/>
                  <a:pt x="147" y="30"/>
                  <a:pt x="147" y="30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65" y="68"/>
                  <a:pt x="165" y="68"/>
                  <a:pt x="165" y="68"/>
                </a:cubicBezTo>
                <a:cubicBezTo>
                  <a:pt x="163" y="70"/>
                  <a:pt x="162" y="72"/>
                  <a:pt x="160" y="74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59" y="75"/>
                  <a:pt x="158" y="76"/>
                  <a:pt x="158" y="76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2" y="49"/>
                  <a:pt x="111" y="48"/>
                  <a:pt x="110" y="48"/>
                </a:cubicBezTo>
                <a:cubicBezTo>
                  <a:pt x="109" y="47"/>
                  <a:pt x="108" y="47"/>
                  <a:pt x="108" y="4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6" y="47"/>
                  <a:pt x="106" y="47"/>
                  <a:pt x="106" y="47"/>
                </a:cubicBezTo>
                <a:cubicBezTo>
                  <a:pt x="105" y="46"/>
                  <a:pt x="104" y="46"/>
                  <a:pt x="103" y="46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2" y="46"/>
                  <a:pt x="101" y="46"/>
                  <a:pt x="100" y="46"/>
                </a:cubicBezTo>
                <a:cubicBezTo>
                  <a:pt x="100" y="46"/>
                  <a:pt x="100" y="46"/>
                  <a:pt x="100" y="46"/>
                </a:cubicBezTo>
                <a:cubicBezTo>
                  <a:pt x="98" y="46"/>
                  <a:pt x="96" y="47"/>
                  <a:pt x="95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47"/>
                  <a:pt x="93" y="48"/>
                  <a:pt x="93" y="48"/>
                </a:cubicBezTo>
                <a:cubicBezTo>
                  <a:pt x="92" y="48"/>
                  <a:pt x="92" y="48"/>
                  <a:pt x="92" y="48"/>
                </a:cubicBezTo>
                <a:cubicBezTo>
                  <a:pt x="92" y="48"/>
                  <a:pt x="91" y="49"/>
                  <a:pt x="91" y="49"/>
                </a:cubicBezTo>
                <a:cubicBezTo>
                  <a:pt x="90" y="49"/>
                  <a:pt x="89" y="50"/>
                  <a:pt x="88" y="50"/>
                </a:cubicBezTo>
                <a:cubicBezTo>
                  <a:pt x="81" y="53"/>
                  <a:pt x="75" y="53"/>
                  <a:pt x="72" y="52"/>
                </a:cubicBezTo>
                <a:cubicBezTo>
                  <a:pt x="71" y="51"/>
                  <a:pt x="70" y="51"/>
                  <a:pt x="70" y="51"/>
                </a:cubicBezTo>
                <a:cubicBezTo>
                  <a:pt x="69" y="50"/>
                  <a:pt x="69" y="50"/>
                  <a:pt x="69" y="50"/>
                </a:cubicBezTo>
                <a:cubicBezTo>
                  <a:pt x="69" y="50"/>
                  <a:pt x="69" y="50"/>
                  <a:pt x="69" y="50"/>
                </a:cubicBezTo>
                <a:cubicBezTo>
                  <a:pt x="69" y="49"/>
                  <a:pt x="68" y="49"/>
                  <a:pt x="68" y="49"/>
                </a:cubicBezTo>
                <a:cubicBezTo>
                  <a:pt x="68" y="48"/>
                  <a:pt x="66" y="40"/>
                  <a:pt x="69" y="40"/>
                </a:cubicBezTo>
                <a:cubicBezTo>
                  <a:pt x="71" y="39"/>
                  <a:pt x="83" y="36"/>
                  <a:pt x="93" y="30"/>
                </a:cubicBezTo>
                <a:cubicBezTo>
                  <a:pt x="95" y="29"/>
                  <a:pt x="96" y="28"/>
                  <a:pt x="97" y="27"/>
                </a:cubicBezTo>
                <a:close/>
                <a:moveTo>
                  <a:pt x="56" y="95"/>
                </a:moveTo>
                <a:cubicBezTo>
                  <a:pt x="53" y="95"/>
                  <a:pt x="50" y="93"/>
                  <a:pt x="50" y="90"/>
                </a:cubicBezTo>
                <a:cubicBezTo>
                  <a:pt x="50" y="89"/>
                  <a:pt x="50" y="87"/>
                  <a:pt x="51" y="86"/>
                </a:cubicBezTo>
                <a:cubicBezTo>
                  <a:pt x="52" y="85"/>
                  <a:pt x="53" y="84"/>
                  <a:pt x="55" y="84"/>
                </a:cubicBezTo>
                <a:cubicBezTo>
                  <a:pt x="55" y="84"/>
                  <a:pt x="55" y="84"/>
                  <a:pt x="55" y="84"/>
                </a:cubicBezTo>
                <a:cubicBezTo>
                  <a:pt x="58" y="84"/>
                  <a:pt x="61" y="86"/>
                  <a:pt x="61" y="88"/>
                </a:cubicBezTo>
                <a:cubicBezTo>
                  <a:pt x="61" y="92"/>
                  <a:pt x="59" y="94"/>
                  <a:pt x="56" y="95"/>
                </a:cubicBezTo>
                <a:close/>
                <a:moveTo>
                  <a:pt x="71" y="105"/>
                </a:moveTo>
                <a:cubicBezTo>
                  <a:pt x="68" y="106"/>
                  <a:pt x="65" y="103"/>
                  <a:pt x="64" y="100"/>
                </a:cubicBezTo>
                <a:cubicBezTo>
                  <a:pt x="64" y="99"/>
                  <a:pt x="64" y="97"/>
                  <a:pt x="65" y="96"/>
                </a:cubicBezTo>
                <a:cubicBezTo>
                  <a:pt x="66" y="95"/>
                  <a:pt x="68" y="94"/>
                  <a:pt x="69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3" y="94"/>
                  <a:pt x="75" y="96"/>
                  <a:pt x="75" y="99"/>
                </a:cubicBezTo>
                <a:cubicBezTo>
                  <a:pt x="76" y="102"/>
                  <a:pt x="74" y="105"/>
                  <a:pt x="71" y="105"/>
                </a:cubicBezTo>
                <a:close/>
                <a:moveTo>
                  <a:pt x="85" y="116"/>
                </a:moveTo>
                <a:cubicBezTo>
                  <a:pt x="82" y="116"/>
                  <a:pt x="79" y="114"/>
                  <a:pt x="79" y="111"/>
                </a:cubicBezTo>
                <a:cubicBezTo>
                  <a:pt x="79" y="109"/>
                  <a:pt x="79" y="108"/>
                  <a:pt x="80" y="107"/>
                </a:cubicBezTo>
                <a:cubicBezTo>
                  <a:pt x="81" y="105"/>
                  <a:pt x="82" y="105"/>
                  <a:pt x="84" y="104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87" y="104"/>
                  <a:pt x="90" y="106"/>
                  <a:pt x="90" y="109"/>
                </a:cubicBezTo>
                <a:cubicBezTo>
                  <a:pt x="90" y="112"/>
                  <a:pt x="88" y="115"/>
                  <a:pt x="85" y="11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11" name="组合 410"/>
          <p:cNvGrpSpPr>
            <a:grpSpLocks noChangeAspect="1"/>
          </p:cNvGrpSpPr>
          <p:nvPr/>
        </p:nvGrpSpPr>
        <p:grpSpPr>
          <a:xfrm>
            <a:off x="2420302" y="5953409"/>
            <a:ext cx="432000" cy="402172"/>
            <a:chOff x="5783263" y="4102100"/>
            <a:chExt cx="666750" cy="6207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2" name="Freeform 146"/>
            <p:cNvSpPr/>
            <p:nvPr/>
          </p:nvSpPr>
          <p:spPr bwMode="auto">
            <a:xfrm>
              <a:off x="5868988" y="4214813"/>
              <a:ext cx="165100" cy="165100"/>
            </a:xfrm>
            <a:custGeom>
              <a:avLst/>
              <a:gdLst>
                <a:gd name="T0" fmla="*/ 0 w 44"/>
                <a:gd name="T1" fmla="*/ 22 h 44"/>
                <a:gd name="T2" fmla="*/ 22 w 44"/>
                <a:gd name="T3" fmla="*/ 44 h 44"/>
                <a:gd name="T4" fmla="*/ 44 w 44"/>
                <a:gd name="T5" fmla="*/ 25 h 44"/>
                <a:gd name="T6" fmla="*/ 20 w 44"/>
                <a:gd name="T7" fmla="*/ 25 h 44"/>
                <a:gd name="T8" fmla="*/ 20 w 44"/>
                <a:gd name="T9" fmla="*/ 0 h 44"/>
                <a:gd name="T10" fmla="*/ 0 w 4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4">
                  <a:moveTo>
                    <a:pt x="0" y="22"/>
                  </a:move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3" y="36"/>
                    <a:pt x="44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1"/>
                    <a:pt x="0" y="1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3" name="Freeform 147"/>
            <p:cNvSpPr>
              <a:spLocks noEditPoints="1"/>
            </p:cNvSpPr>
            <p:nvPr/>
          </p:nvSpPr>
          <p:spPr bwMode="auto">
            <a:xfrm>
              <a:off x="5951538" y="4214813"/>
              <a:ext cx="85725" cy="82550"/>
            </a:xfrm>
            <a:custGeom>
              <a:avLst/>
              <a:gdLst>
                <a:gd name="T0" fmla="*/ 0 w 23"/>
                <a:gd name="T1" fmla="*/ 0 h 22"/>
                <a:gd name="T2" fmla="*/ 0 w 23"/>
                <a:gd name="T3" fmla="*/ 0 h 22"/>
                <a:gd name="T4" fmla="*/ 0 w 23"/>
                <a:gd name="T5" fmla="*/ 22 h 22"/>
                <a:gd name="T6" fmla="*/ 23 w 23"/>
                <a:gd name="T7" fmla="*/ 22 h 22"/>
                <a:gd name="T8" fmla="*/ 0 w 23"/>
                <a:gd name="T9" fmla="*/ 0 h 22"/>
                <a:gd name="T10" fmla="*/ 3 w 23"/>
                <a:gd name="T11" fmla="*/ 3 h 22"/>
                <a:gd name="T12" fmla="*/ 20 w 23"/>
                <a:gd name="T13" fmla="*/ 20 h 22"/>
                <a:gd name="T14" fmla="*/ 3 w 23"/>
                <a:gd name="T15" fmla="*/ 20 h 22"/>
                <a:gd name="T16" fmla="*/ 3 w 23"/>
                <a:gd name="T17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10"/>
                    <a:pt x="13" y="0"/>
                    <a:pt x="0" y="0"/>
                  </a:cubicBezTo>
                  <a:close/>
                  <a:moveTo>
                    <a:pt x="3" y="3"/>
                  </a:moveTo>
                  <a:cubicBezTo>
                    <a:pt x="12" y="4"/>
                    <a:pt x="19" y="11"/>
                    <a:pt x="20" y="20"/>
                  </a:cubicBezTo>
                  <a:cubicBezTo>
                    <a:pt x="3" y="20"/>
                    <a:pt x="3" y="20"/>
                    <a:pt x="3" y="20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4" name="Freeform 148"/>
            <p:cNvSpPr/>
            <p:nvPr/>
          </p:nvSpPr>
          <p:spPr bwMode="auto">
            <a:xfrm>
              <a:off x="6075363" y="4271963"/>
              <a:ext cx="150813" cy="19050"/>
            </a:xfrm>
            <a:custGeom>
              <a:avLst/>
              <a:gdLst>
                <a:gd name="T0" fmla="*/ 0 w 95"/>
                <a:gd name="T1" fmla="*/ 7 h 12"/>
                <a:gd name="T2" fmla="*/ 35 w 95"/>
                <a:gd name="T3" fmla="*/ 12 h 12"/>
                <a:gd name="T4" fmla="*/ 83 w 95"/>
                <a:gd name="T5" fmla="*/ 12 h 12"/>
                <a:gd name="T6" fmla="*/ 95 w 95"/>
                <a:gd name="T7" fmla="*/ 0 h 12"/>
                <a:gd name="T8" fmla="*/ 0 w 95"/>
                <a:gd name="T9" fmla="*/ 0 h 12"/>
                <a:gd name="T10" fmla="*/ 0 w 9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2">
                  <a:moveTo>
                    <a:pt x="0" y="7"/>
                  </a:moveTo>
                  <a:lnTo>
                    <a:pt x="35" y="12"/>
                  </a:lnTo>
                  <a:lnTo>
                    <a:pt x="83" y="12"/>
                  </a:lnTo>
                  <a:lnTo>
                    <a:pt x="95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5" name="Freeform 149"/>
            <p:cNvSpPr/>
            <p:nvPr/>
          </p:nvSpPr>
          <p:spPr bwMode="auto">
            <a:xfrm>
              <a:off x="6075363" y="4233863"/>
              <a:ext cx="195263" cy="19050"/>
            </a:xfrm>
            <a:custGeom>
              <a:avLst/>
              <a:gdLst>
                <a:gd name="T0" fmla="*/ 0 w 52"/>
                <a:gd name="T1" fmla="*/ 0 h 5"/>
                <a:gd name="T2" fmla="*/ 0 w 52"/>
                <a:gd name="T3" fmla="*/ 5 h 5"/>
                <a:gd name="T4" fmla="*/ 52 w 52"/>
                <a:gd name="T5" fmla="*/ 5 h 5"/>
                <a:gd name="T6" fmla="*/ 49 w 52"/>
                <a:gd name="T7" fmla="*/ 0 h 5"/>
                <a:gd name="T8" fmla="*/ 0 w 5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4"/>
                    <a:pt x="50" y="2"/>
                    <a:pt x="4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6" name="Freeform 150"/>
            <p:cNvSpPr/>
            <p:nvPr/>
          </p:nvSpPr>
          <p:spPr bwMode="auto">
            <a:xfrm>
              <a:off x="5783263" y="4102100"/>
              <a:ext cx="666750" cy="342900"/>
            </a:xfrm>
            <a:custGeom>
              <a:avLst/>
              <a:gdLst>
                <a:gd name="T0" fmla="*/ 0 w 178"/>
                <a:gd name="T1" fmla="*/ 0 h 91"/>
                <a:gd name="T2" fmla="*/ 0 w 178"/>
                <a:gd name="T3" fmla="*/ 20 h 91"/>
                <a:gd name="T4" fmla="*/ 9 w 178"/>
                <a:gd name="T5" fmla="*/ 20 h 91"/>
                <a:gd name="T6" fmla="*/ 9 w 178"/>
                <a:gd name="T7" fmla="*/ 91 h 91"/>
                <a:gd name="T8" fmla="*/ 117 w 178"/>
                <a:gd name="T9" fmla="*/ 91 h 91"/>
                <a:gd name="T10" fmla="*/ 117 w 178"/>
                <a:gd name="T11" fmla="*/ 85 h 91"/>
                <a:gd name="T12" fmla="*/ 15 w 178"/>
                <a:gd name="T13" fmla="*/ 85 h 91"/>
                <a:gd name="T14" fmla="*/ 15 w 178"/>
                <a:gd name="T15" fmla="*/ 20 h 91"/>
                <a:gd name="T16" fmla="*/ 126 w 178"/>
                <a:gd name="T17" fmla="*/ 20 h 91"/>
                <a:gd name="T18" fmla="*/ 141 w 178"/>
                <a:gd name="T19" fmla="*/ 7 h 91"/>
                <a:gd name="T20" fmla="*/ 157 w 178"/>
                <a:gd name="T21" fmla="*/ 20 h 91"/>
                <a:gd name="T22" fmla="*/ 164 w 178"/>
                <a:gd name="T23" fmla="*/ 20 h 91"/>
                <a:gd name="T24" fmla="*/ 164 w 178"/>
                <a:gd name="T25" fmla="*/ 42 h 91"/>
                <a:gd name="T26" fmla="*/ 169 w 178"/>
                <a:gd name="T27" fmla="*/ 48 h 91"/>
                <a:gd name="T28" fmla="*/ 169 w 178"/>
                <a:gd name="T29" fmla="*/ 20 h 91"/>
                <a:gd name="T30" fmla="*/ 178 w 178"/>
                <a:gd name="T31" fmla="*/ 20 h 91"/>
                <a:gd name="T32" fmla="*/ 178 w 178"/>
                <a:gd name="T33" fmla="*/ 0 h 91"/>
                <a:gd name="T34" fmla="*/ 0 w 178"/>
                <a:gd name="T3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91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17" y="89"/>
                    <a:pt x="117" y="87"/>
                    <a:pt x="117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8" y="13"/>
                    <a:pt x="134" y="7"/>
                    <a:pt x="141" y="7"/>
                  </a:cubicBezTo>
                  <a:cubicBezTo>
                    <a:pt x="149" y="7"/>
                    <a:pt x="155" y="13"/>
                    <a:pt x="157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6" y="43"/>
                    <a:pt x="168" y="45"/>
                    <a:pt x="169" y="48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78" y="20"/>
                    <a:pt x="178" y="20"/>
                    <a:pt x="178" y="20"/>
                  </a:cubicBezTo>
                  <a:cubicBezTo>
                    <a:pt x="178" y="0"/>
                    <a:pt x="178" y="0"/>
                    <a:pt x="1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7" name="Oval 151"/>
            <p:cNvSpPr>
              <a:spLocks noChangeArrowheads="1"/>
            </p:cNvSpPr>
            <p:nvPr/>
          </p:nvSpPr>
          <p:spPr bwMode="auto">
            <a:xfrm>
              <a:off x="6270626" y="4148138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8" name="Freeform 152"/>
            <p:cNvSpPr/>
            <p:nvPr/>
          </p:nvSpPr>
          <p:spPr bwMode="auto">
            <a:xfrm>
              <a:off x="6078538" y="4264025"/>
              <a:ext cx="342900" cy="458788"/>
            </a:xfrm>
            <a:custGeom>
              <a:avLst/>
              <a:gdLst>
                <a:gd name="T0" fmla="*/ 79 w 91"/>
                <a:gd name="T1" fmla="*/ 2 h 122"/>
                <a:gd name="T2" fmla="*/ 79 w 91"/>
                <a:gd name="T3" fmla="*/ 2 h 122"/>
                <a:gd name="T4" fmla="*/ 78 w 91"/>
                <a:gd name="T5" fmla="*/ 2 h 122"/>
                <a:gd name="T6" fmla="*/ 72 w 91"/>
                <a:gd name="T7" fmla="*/ 1 h 122"/>
                <a:gd name="T8" fmla="*/ 72 w 91"/>
                <a:gd name="T9" fmla="*/ 1 h 122"/>
                <a:gd name="T10" fmla="*/ 78 w 91"/>
                <a:gd name="T11" fmla="*/ 6 h 122"/>
                <a:gd name="T12" fmla="*/ 71 w 91"/>
                <a:gd name="T13" fmla="*/ 9 h 122"/>
                <a:gd name="T14" fmla="*/ 74 w 91"/>
                <a:gd name="T15" fmla="*/ 14 h 122"/>
                <a:gd name="T16" fmla="*/ 66 w 91"/>
                <a:gd name="T17" fmla="*/ 31 h 122"/>
                <a:gd name="T18" fmla="*/ 65 w 91"/>
                <a:gd name="T19" fmla="*/ 7 h 122"/>
                <a:gd name="T20" fmla="*/ 66 w 91"/>
                <a:gd name="T21" fmla="*/ 6 h 122"/>
                <a:gd name="T22" fmla="*/ 65 w 91"/>
                <a:gd name="T23" fmla="*/ 0 h 122"/>
                <a:gd name="T24" fmla="*/ 60 w 91"/>
                <a:gd name="T25" fmla="*/ 0 h 122"/>
                <a:gd name="T26" fmla="*/ 59 w 91"/>
                <a:gd name="T27" fmla="*/ 6 h 122"/>
                <a:gd name="T28" fmla="*/ 60 w 91"/>
                <a:gd name="T29" fmla="*/ 7 h 122"/>
                <a:gd name="T30" fmla="*/ 58 w 91"/>
                <a:gd name="T31" fmla="*/ 31 h 122"/>
                <a:gd name="T32" fmla="*/ 51 w 91"/>
                <a:gd name="T33" fmla="*/ 14 h 122"/>
                <a:gd name="T34" fmla="*/ 53 w 91"/>
                <a:gd name="T35" fmla="*/ 9 h 122"/>
                <a:gd name="T36" fmla="*/ 47 w 91"/>
                <a:gd name="T37" fmla="*/ 6 h 122"/>
                <a:gd name="T38" fmla="*/ 52 w 91"/>
                <a:gd name="T39" fmla="*/ 1 h 122"/>
                <a:gd name="T40" fmla="*/ 52 w 91"/>
                <a:gd name="T41" fmla="*/ 1 h 122"/>
                <a:gd name="T42" fmla="*/ 48 w 91"/>
                <a:gd name="T43" fmla="*/ 2 h 122"/>
                <a:gd name="T44" fmla="*/ 47 w 91"/>
                <a:gd name="T45" fmla="*/ 2 h 122"/>
                <a:gd name="T46" fmla="*/ 47 w 91"/>
                <a:gd name="T47" fmla="*/ 2 h 122"/>
                <a:gd name="T48" fmla="*/ 46 w 91"/>
                <a:gd name="T49" fmla="*/ 2 h 122"/>
                <a:gd name="T50" fmla="*/ 43 w 91"/>
                <a:gd name="T51" fmla="*/ 4 h 122"/>
                <a:gd name="T52" fmla="*/ 34 w 91"/>
                <a:gd name="T53" fmla="*/ 13 h 122"/>
                <a:gd name="T54" fmla="*/ 33 w 91"/>
                <a:gd name="T55" fmla="*/ 14 h 122"/>
                <a:gd name="T56" fmla="*/ 28 w 91"/>
                <a:gd name="T57" fmla="*/ 13 h 122"/>
                <a:gd name="T58" fmla="*/ 2 w 91"/>
                <a:gd name="T59" fmla="*/ 9 h 122"/>
                <a:gd name="T60" fmla="*/ 0 w 91"/>
                <a:gd name="T61" fmla="*/ 25 h 122"/>
                <a:gd name="T62" fmla="*/ 26 w 91"/>
                <a:gd name="T63" fmla="*/ 28 h 122"/>
                <a:gd name="T64" fmla="*/ 33 w 91"/>
                <a:gd name="T65" fmla="*/ 28 h 122"/>
                <a:gd name="T66" fmla="*/ 35 w 91"/>
                <a:gd name="T67" fmla="*/ 29 h 122"/>
                <a:gd name="T68" fmla="*/ 35 w 91"/>
                <a:gd name="T69" fmla="*/ 29 h 122"/>
                <a:gd name="T70" fmla="*/ 42 w 91"/>
                <a:gd name="T71" fmla="*/ 25 h 122"/>
                <a:gd name="T72" fmla="*/ 43 w 91"/>
                <a:gd name="T73" fmla="*/ 25 h 122"/>
                <a:gd name="T74" fmla="*/ 42 w 91"/>
                <a:gd name="T75" fmla="*/ 65 h 122"/>
                <a:gd name="T76" fmla="*/ 42 w 91"/>
                <a:gd name="T77" fmla="*/ 65 h 122"/>
                <a:gd name="T78" fmla="*/ 44 w 91"/>
                <a:gd name="T79" fmla="*/ 65 h 122"/>
                <a:gd name="T80" fmla="*/ 45 w 91"/>
                <a:gd name="T81" fmla="*/ 122 h 122"/>
                <a:gd name="T82" fmla="*/ 62 w 91"/>
                <a:gd name="T83" fmla="*/ 122 h 122"/>
                <a:gd name="T84" fmla="*/ 62 w 91"/>
                <a:gd name="T85" fmla="*/ 65 h 122"/>
                <a:gd name="T86" fmla="*/ 63 w 91"/>
                <a:gd name="T87" fmla="*/ 65 h 122"/>
                <a:gd name="T88" fmla="*/ 65 w 91"/>
                <a:gd name="T89" fmla="*/ 122 h 122"/>
                <a:gd name="T90" fmla="*/ 81 w 91"/>
                <a:gd name="T91" fmla="*/ 122 h 122"/>
                <a:gd name="T92" fmla="*/ 81 w 91"/>
                <a:gd name="T93" fmla="*/ 65 h 122"/>
                <a:gd name="T94" fmla="*/ 83 w 91"/>
                <a:gd name="T95" fmla="*/ 65 h 122"/>
                <a:gd name="T96" fmla="*/ 83 w 91"/>
                <a:gd name="T97" fmla="*/ 65 h 122"/>
                <a:gd name="T98" fmla="*/ 91 w 91"/>
                <a:gd name="T99" fmla="*/ 64 h 122"/>
                <a:gd name="T100" fmla="*/ 86 w 91"/>
                <a:gd name="T101" fmla="*/ 8 h 122"/>
                <a:gd name="T102" fmla="*/ 79 w 91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1" h="122">
                  <a:moveTo>
                    <a:pt x="79" y="2"/>
                  </a:move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6" y="2"/>
                    <a:pt x="74" y="1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1" y="1"/>
                    <a:pt x="50" y="2"/>
                    <a:pt x="48" y="2"/>
                  </a:cubicBezTo>
                  <a:cubicBezTo>
                    <a:pt x="48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2"/>
                    <a:pt x="44" y="3"/>
                    <a:pt x="43" y="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4"/>
                    <a:pt x="0" y="20"/>
                    <a:pt x="0" y="2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42" y="25"/>
                    <a:pt x="42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38"/>
                    <a:pt x="42" y="51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3" y="65"/>
                    <a:pt x="44" y="65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05"/>
                    <a:pt x="62" y="76"/>
                    <a:pt x="62" y="65"/>
                  </a:cubicBezTo>
                  <a:cubicBezTo>
                    <a:pt x="62" y="65"/>
                    <a:pt x="63" y="65"/>
                    <a:pt x="63" y="65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81" y="122"/>
                    <a:pt x="81" y="122"/>
                    <a:pt x="81" y="122"/>
                  </a:cubicBezTo>
                  <a:cubicBezTo>
                    <a:pt x="82" y="105"/>
                    <a:pt x="81" y="76"/>
                    <a:pt x="81" y="65"/>
                  </a:cubicBezTo>
                  <a:cubicBezTo>
                    <a:pt x="82" y="65"/>
                    <a:pt x="82" y="65"/>
                    <a:pt x="83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6" y="64"/>
                    <a:pt x="88" y="64"/>
                    <a:pt x="91" y="64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6" y="5"/>
                    <a:pt x="83" y="2"/>
                    <a:pt x="7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9" name="组合 418"/>
          <p:cNvGrpSpPr>
            <a:grpSpLocks noChangeAspect="1"/>
          </p:cNvGrpSpPr>
          <p:nvPr/>
        </p:nvGrpSpPr>
        <p:grpSpPr>
          <a:xfrm>
            <a:off x="3554648" y="5010768"/>
            <a:ext cx="432000" cy="340599"/>
            <a:chOff x="7332663" y="4098925"/>
            <a:chExt cx="795338" cy="627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20" name="Oval 153"/>
            <p:cNvSpPr>
              <a:spLocks noChangeArrowheads="1"/>
            </p:cNvSpPr>
            <p:nvPr/>
          </p:nvSpPr>
          <p:spPr bwMode="auto">
            <a:xfrm>
              <a:off x="7666038" y="4167188"/>
              <a:ext cx="128588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1" name="Freeform 154"/>
            <p:cNvSpPr/>
            <p:nvPr/>
          </p:nvSpPr>
          <p:spPr bwMode="auto">
            <a:xfrm>
              <a:off x="7599363" y="4335463"/>
              <a:ext cx="266700" cy="165100"/>
            </a:xfrm>
            <a:custGeom>
              <a:avLst/>
              <a:gdLst>
                <a:gd name="T0" fmla="*/ 35 w 71"/>
                <a:gd name="T1" fmla="*/ 44 h 44"/>
                <a:gd name="T2" fmla="*/ 41 w 71"/>
                <a:gd name="T3" fmla="*/ 44 h 44"/>
                <a:gd name="T4" fmla="*/ 71 w 71"/>
                <a:gd name="T5" fmla="*/ 31 h 44"/>
                <a:gd name="T6" fmla="*/ 70 w 71"/>
                <a:gd name="T7" fmla="*/ 11 h 44"/>
                <a:gd name="T8" fmla="*/ 59 w 71"/>
                <a:gd name="T9" fmla="*/ 2 h 44"/>
                <a:gd name="T10" fmla="*/ 49 w 71"/>
                <a:gd name="T11" fmla="*/ 1 h 44"/>
                <a:gd name="T12" fmla="*/ 49 w 71"/>
                <a:gd name="T13" fmla="*/ 1 h 44"/>
                <a:gd name="T14" fmla="*/ 57 w 71"/>
                <a:gd name="T15" fmla="*/ 7 h 44"/>
                <a:gd name="T16" fmla="*/ 48 w 71"/>
                <a:gd name="T17" fmla="*/ 12 h 44"/>
                <a:gd name="T18" fmla="*/ 52 w 71"/>
                <a:gd name="T19" fmla="*/ 19 h 44"/>
                <a:gd name="T20" fmla="*/ 41 w 71"/>
                <a:gd name="T21" fmla="*/ 43 h 44"/>
                <a:gd name="T22" fmla="*/ 39 w 71"/>
                <a:gd name="T23" fmla="*/ 9 h 44"/>
                <a:gd name="T24" fmla="*/ 41 w 71"/>
                <a:gd name="T25" fmla="*/ 7 h 44"/>
                <a:gd name="T26" fmla="*/ 39 w 71"/>
                <a:gd name="T27" fmla="*/ 0 h 44"/>
                <a:gd name="T28" fmla="*/ 32 w 71"/>
                <a:gd name="T29" fmla="*/ 0 h 44"/>
                <a:gd name="T30" fmla="*/ 30 w 71"/>
                <a:gd name="T31" fmla="*/ 7 h 44"/>
                <a:gd name="T32" fmla="*/ 31 w 71"/>
                <a:gd name="T33" fmla="*/ 9 h 44"/>
                <a:gd name="T34" fmla="*/ 29 w 71"/>
                <a:gd name="T35" fmla="*/ 43 h 44"/>
                <a:gd name="T36" fmla="*/ 18 w 71"/>
                <a:gd name="T37" fmla="*/ 19 h 44"/>
                <a:gd name="T38" fmla="*/ 22 w 71"/>
                <a:gd name="T39" fmla="*/ 12 h 44"/>
                <a:gd name="T40" fmla="*/ 14 w 71"/>
                <a:gd name="T41" fmla="*/ 7 h 44"/>
                <a:gd name="T42" fmla="*/ 21 w 71"/>
                <a:gd name="T43" fmla="*/ 1 h 44"/>
                <a:gd name="T44" fmla="*/ 21 w 71"/>
                <a:gd name="T45" fmla="*/ 1 h 44"/>
                <a:gd name="T46" fmla="*/ 12 w 71"/>
                <a:gd name="T47" fmla="*/ 2 h 44"/>
                <a:gd name="T48" fmla="*/ 11 w 71"/>
                <a:gd name="T49" fmla="*/ 2 h 44"/>
                <a:gd name="T50" fmla="*/ 1 w 71"/>
                <a:gd name="T51" fmla="*/ 11 h 44"/>
                <a:gd name="T52" fmla="*/ 0 w 71"/>
                <a:gd name="T53" fmla="*/ 32 h 44"/>
                <a:gd name="T54" fmla="*/ 29 w 71"/>
                <a:gd name="T55" fmla="*/ 44 h 44"/>
                <a:gd name="T56" fmla="*/ 35 w 71"/>
                <a:gd name="T5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1" h="44">
                  <a:moveTo>
                    <a:pt x="35" y="44"/>
                  </a:moveTo>
                  <a:cubicBezTo>
                    <a:pt x="37" y="44"/>
                    <a:pt x="39" y="44"/>
                    <a:pt x="41" y="44"/>
                  </a:cubicBezTo>
                  <a:cubicBezTo>
                    <a:pt x="52" y="43"/>
                    <a:pt x="63" y="38"/>
                    <a:pt x="71" y="3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9" y="6"/>
                    <a:pt x="66" y="3"/>
                    <a:pt x="59" y="2"/>
                  </a:cubicBezTo>
                  <a:cubicBezTo>
                    <a:pt x="59" y="2"/>
                    <a:pt x="52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8" y="1"/>
                    <a:pt x="13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6" y="3"/>
                    <a:pt x="2" y="6"/>
                    <a:pt x="1" y="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8" y="38"/>
                    <a:pt x="18" y="43"/>
                    <a:pt x="29" y="44"/>
                  </a:cubicBezTo>
                  <a:cubicBezTo>
                    <a:pt x="31" y="44"/>
                    <a:pt x="33" y="44"/>
                    <a:pt x="3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2" name="Freeform 155"/>
            <p:cNvSpPr>
              <a:spLocks noEditPoints="1"/>
            </p:cNvSpPr>
            <p:nvPr/>
          </p:nvSpPr>
          <p:spPr bwMode="auto">
            <a:xfrm>
              <a:off x="7332663" y="4264025"/>
              <a:ext cx="192088" cy="123825"/>
            </a:xfrm>
            <a:custGeom>
              <a:avLst/>
              <a:gdLst>
                <a:gd name="T0" fmla="*/ 51 w 51"/>
                <a:gd name="T1" fmla="*/ 12 h 33"/>
                <a:gd name="T2" fmla="*/ 33 w 51"/>
                <a:gd name="T3" fmla="*/ 12 h 33"/>
                <a:gd name="T4" fmla="*/ 17 w 51"/>
                <a:gd name="T5" fmla="*/ 0 h 33"/>
                <a:gd name="T6" fmla="*/ 0 w 51"/>
                <a:gd name="T7" fmla="*/ 17 h 33"/>
                <a:gd name="T8" fmla="*/ 17 w 51"/>
                <a:gd name="T9" fmla="*/ 33 h 33"/>
                <a:gd name="T10" fmla="*/ 33 w 51"/>
                <a:gd name="T11" fmla="*/ 21 h 33"/>
                <a:gd name="T12" fmla="*/ 51 w 51"/>
                <a:gd name="T13" fmla="*/ 21 h 33"/>
                <a:gd name="T14" fmla="*/ 51 w 51"/>
                <a:gd name="T15" fmla="*/ 12 h 33"/>
                <a:gd name="T16" fmla="*/ 17 w 51"/>
                <a:gd name="T17" fmla="*/ 25 h 33"/>
                <a:gd name="T18" fmla="*/ 9 w 51"/>
                <a:gd name="T19" fmla="*/ 17 h 33"/>
                <a:gd name="T20" fmla="*/ 17 w 51"/>
                <a:gd name="T21" fmla="*/ 9 h 33"/>
                <a:gd name="T22" fmla="*/ 25 w 51"/>
                <a:gd name="T23" fmla="*/ 17 h 33"/>
                <a:gd name="T24" fmla="*/ 17 w 51"/>
                <a:gd name="T25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33">
                  <a:moveTo>
                    <a:pt x="51" y="12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1" y="6"/>
                    <a:pt x="25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3"/>
                    <a:pt x="17" y="33"/>
                  </a:cubicBezTo>
                  <a:cubicBezTo>
                    <a:pt x="25" y="33"/>
                    <a:pt x="31" y="28"/>
                    <a:pt x="33" y="21"/>
                  </a:cubicBezTo>
                  <a:cubicBezTo>
                    <a:pt x="51" y="21"/>
                    <a:pt x="51" y="21"/>
                    <a:pt x="51" y="21"/>
                  </a:cubicBezTo>
                  <a:lnTo>
                    <a:pt x="51" y="12"/>
                  </a:ln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3" name="Freeform 156"/>
            <p:cNvSpPr>
              <a:spLocks noEditPoints="1"/>
            </p:cNvSpPr>
            <p:nvPr/>
          </p:nvSpPr>
          <p:spPr bwMode="auto">
            <a:xfrm>
              <a:off x="7370763" y="4418013"/>
              <a:ext cx="187325" cy="150813"/>
            </a:xfrm>
            <a:custGeom>
              <a:avLst/>
              <a:gdLst>
                <a:gd name="T0" fmla="*/ 46 w 50"/>
                <a:gd name="T1" fmla="*/ 0 h 40"/>
                <a:gd name="T2" fmla="*/ 30 w 50"/>
                <a:gd name="T3" fmla="*/ 9 h 40"/>
                <a:gd name="T4" fmla="*/ 11 w 50"/>
                <a:gd name="T5" fmla="*/ 6 h 40"/>
                <a:gd name="T6" fmla="*/ 5 w 50"/>
                <a:gd name="T7" fmla="*/ 29 h 40"/>
                <a:gd name="T8" fmla="*/ 27 w 50"/>
                <a:gd name="T9" fmla="*/ 35 h 40"/>
                <a:gd name="T10" fmla="*/ 35 w 50"/>
                <a:gd name="T11" fmla="*/ 16 h 40"/>
                <a:gd name="T12" fmla="*/ 50 w 50"/>
                <a:gd name="T13" fmla="*/ 7 h 40"/>
                <a:gd name="T14" fmla="*/ 46 w 50"/>
                <a:gd name="T15" fmla="*/ 0 h 40"/>
                <a:gd name="T16" fmla="*/ 23 w 50"/>
                <a:gd name="T17" fmla="*/ 27 h 40"/>
                <a:gd name="T18" fmla="*/ 12 w 50"/>
                <a:gd name="T19" fmla="*/ 25 h 40"/>
                <a:gd name="T20" fmla="*/ 15 w 50"/>
                <a:gd name="T21" fmla="*/ 14 h 40"/>
                <a:gd name="T22" fmla="*/ 26 w 50"/>
                <a:gd name="T23" fmla="*/ 17 h 40"/>
                <a:gd name="T24" fmla="*/ 23 w 50"/>
                <a:gd name="T25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40">
                  <a:moveTo>
                    <a:pt x="46" y="0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25" y="4"/>
                    <a:pt x="17" y="3"/>
                    <a:pt x="11" y="6"/>
                  </a:cubicBezTo>
                  <a:cubicBezTo>
                    <a:pt x="3" y="11"/>
                    <a:pt x="0" y="21"/>
                    <a:pt x="5" y="29"/>
                  </a:cubicBezTo>
                  <a:cubicBezTo>
                    <a:pt x="9" y="37"/>
                    <a:pt x="19" y="40"/>
                    <a:pt x="27" y="35"/>
                  </a:cubicBezTo>
                  <a:cubicBezTo>
                    <a:pt x="34" y="31"/>
                    <a:pt x="37" y="23"/>
                    <a:pt x="35" y="16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46" y="0"/>
                  </a:lnTo>
                  <a:close/>
                  <a:moveTo>
                    <a:pt x="23" y="27"/>
                  </a:moveTo>
                  <a:cubicBezTo>
                    <a:pt x="19" y="30"/>
                    <a:pt x="14" y="28"/>
                    <a:pt x="12" y="25"/>
                  </a:cubicBezTo>
                  <a:cubicBezTo>
                    <a:pt x="10" y="21"/>
                    <a:pt x="11" y="16"/>
                    <a:pt x="15" y="14"/>
                  </a:cubicBezTo>
                  <a:cubicBezTo>
                    <a:pt x="19" y="12"/>
                    <a:pt x="23" y="13"/>
                    <a:pt x="26" y="17"/>
                  </a:cubicBezTo>
                  <a:cubicBezTo>
                    <a:pt x="28" y="21"/>
                    <a:pt x="26" y="25"/>
                    <a:pt x="2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4" name="Freeform 157"/>
            <p:cNvSpPr>
              <a:spLocks noEditPoints="1"/>
            </p:cNvSpPr>
            <p:nvPr/>
          </p:nvSpPr>
          <p:spPr bwMode="auto">
            <a:xfrm>
              <a:off x="7494588" y="4500563"/>
              <a:ext cx="146050" cy="187325"/>
            </a:xfrm>
            <a:custGeom>
              <a:avLst/>
              <a:gdLst>
                <a:gd name="T0" fmla="*/ 32 w 39"/>
                <a:gd name="T1" fmla="*/ 0 h 50"/>
                <a:gd name="T2" fmla="*/ 23 w 39"/>
                <a:gd name="T3" fmla="*/ 16 h 50"/>
                <a:gd name="T4" fmla="*/ 4 w 39"/>
                <a:gd name="T5" fmla="*/ 23 h 50"/>
                <a:gd name="T6" fmla="*/ 10 w 39"/>
                <a:gd name="T7" fmla="*/ 46 h 50"/>
                <a:gd name="T8" fmla="*/ 33 w 39"/>
                <a:gd name="T9" fmla="*/ 40 h 50"/>
                <a:gd name="T10" fmla="*/ 30 w 39"/>
                <a:gd name="T11" fmla="*/ 20 h 50"/>
                <a:gd name="T12" fmla="*/ 39 w 39"/>
                <a:gd name="T13" fmla="*/ 4 h 50"/>
                <a:gd name="T14" fmla="*/ 32 w 39"/>
                <a:gd name="T15" fmla="*/ 0 h 50"/>
                <a:gd name="T16" fmla="*/ 25 w 39"/>
                <a:gd name="T17" fmla="*/ 35 h 50"/>
                <a:gd name="T18" fmla="*/ 15 w 39"/>
                <a:gd name="T19" fmla="*/ 38 h 50"/>
                <a:gd name="T20" fmla="*/ 12 w 39"/>
                <a:gd name="T21" fmla="*/ 28 h 50"/>
                <a:gd name="T22" fmla="*/ 22 w 39"/>
                <a:gd name="T23" fmla="*/ 25 h 50"/>
                <a:gd name="T24" fmla="*/ 25 w 39"/>
                <a:gd name="T25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50">
                  <a:moveTo>
                    <a:pt x="32" y="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16" y="14"/>
                    <a:pt x="8" y="17"/>
                    <a:pt x="4" y="23"/>
                  </a:cubicBezTo>
                  <a:cubicBezTo>
                    <a:pt x="0" y="31"/>
                    <a:pt x="2" y="41"/>
                    <a:pt x="10" y="46"/>
                  </a:cubicBezTo>
                  <a:cubicBezTo>
                    <a:pt x="18" y="50"/>
                    <a:pt x="28" y="48"/>
                    <a:pt x="33" y="40"/>
                  </a:cubicBezTo>
                  <a:cubicBezTo>
                    <a:pt x="37" y="33"/>
                    <a:pt x="35" y="25"/>
                    <a:pt x="30" y="20"/>
                  </a:cubicBezTo>
                  <a:cubicBezTo>
                    <a:pt x="39" y="4"/>
                    <a:pt x="39" y="4"/>
                    <a:pt x="39" y="4"/>
                  </a:cubicBezTo>
                  <a:lnTo>
                    <a:pt x="32" y="0"/>
                  </a:lnTo>
                  <a:close/>
                  <a:moveTo>
                    <a:pt x="25" y="35"/>
                  </a:moveTo>
                  <a:cubicBezTo>
                    <a:pt x="23" y="39"/>
                    <a:pt x="18" y="40"/>
                    <a:pt x="15" y="38"/>
                  </a:cubicBezTo>
                  <a:cubicBezTo>
                    <a:pt x="11" y="36"/>
                    <a:pt x="10" y="31"/>
                    <a:pt x="12" y="28"/>
                  </a:cubicBezTo>
                  <a:cubicBezTo>
                    <a:pt x="14" y="24"/>
                    <a:pt x="19" y="23"/>
                    <a:pt x="22" y="25"/>
                  </a:cubicBezTo>
                  <a:cubicBezTo>
                    <a:pt x="26" y="27"/>
                    <a:pt x="27" y="32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5" name="Freeform 158"/>
            <p:cNvSpPr>
              <a:spLocks noEditPoints="1"/>
            </p:cNvSpPr>
            <p:nvPr/>
          </p:nvSpPr>
          <p:spPr bwMode="auto">
            <a:xfrm>
              <a:off x="7670801" y="4538663"/>
              <a:ext cx="123825" cy="187325"/>
            </a:xfrm>
            <a:custGeom>
              <a:avLst/>
              <a:gdLst>
                <a:gd name="T0" fmla="*/ 12 w 33"/>
                <a:gd name="T1" fmla="*/ 0 h 50"/>
                <a:gd name="T2" fmla="*/ 12 w 33"/>
                <a:gd name="T3" fmla="*/ 18 h 50"/>
                <a:gd name="T4" fmla="*/ 0 w 33"/>
                <a:gd name="T5" fmla="*/ 34 h 50"/>
                <a:gd name="T6" fmla="*/ 16 w 33"/>
                <a:gd name="T7" fmla="*/ 50 h 50"/>
                <a:gd name="T8" fmla="*/ 33 w 33"/>
                <a:gd name="T9" fmla="*/ 34 h 50"/>
                <a:gd name="T10" fmla="*/ 21 w 33"/>
                <a:gd name="T11" fmla="*/ 18 h 50"/>
                <a:gd name="T12" fmla="*/ 21 w 33"/>
                <a:gd name="T13" fmla="*/ 0 h 50"/>
                <a:gd name="T14" fmla="*/ 12 w 33"/>
                <a:gd name="T15" fmla="*/ 0 h 50"/>
                <a:gd name="T16" fmla="*/ 24 w 33"/>
                <a:gd name="T17" fmla="*/ 34 h 50"/>
                <a:gd name="T18" fmla="*/ 16 w 33"/>
                <a:gd name="T19" fmla="*/ 41 h 50"/>
                <a:gd name="T20" fmla="*/ 9 w 33"/>
                <a:gd name="T21" fmla="*/ 34 h 50"/>
                <a:gd name="T22" fmla="*/ 16 w 33"/>
                <a:gd name="T23" fmla="*/ 26 h 50"/>
                <a:gd name="T24" fmla="*/ 24 w 33"/>
                <a:gd name="T25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50">
                  <a:moveTo>
                    <a:pt x="12" y="0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6"/>
                    <a:pt x="0" y="34"/>
                  </a:cubicBezTo>
                  <a:cubicBezTo>
                    <a:pt x="0" y="43"/>
                    <a:pt x="7" y="50"/>
                    <a:pt x="16" y="50"/>
                  </a:cubicBezTo>
                  <a:cubicBezTo>
                    <a:pt x="25" y="50"/>
                    <a:pt x="33" y="43"/>
                    <a:pt x="33" y="34"/>
                  </a:cubicBezTo>
                  <a:cubicBezTo>
                    <a:pt x="33" y="26"/>
                    <a:pt x="28" y="20"/>
                    <a:pt x="21" y="18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12" y="0"/>
                  </a:lnTo>
                  <a:close/>
                  <a:moveTo>
                    <a:pt x="24" y="34"/>
                  </a:moveTo>
                  <a:cubicBezTo>
                    <a:pt x="24" y="38"/>
                    <a:pt x="21" y="41"/>
                    <a:pt x="16" y="41"/>
                  </a:cubicBezTo>
                  <a:cubicBezTo>
                    <a:pt x="12" y="41"/>
                    <a:pt x="9" y="38"/>
                    <a:pt x="9" y="34"/>
                  </a:cubicBezTo>
                  <a:cubicBezTo>
                    <a:pt x="9" y="29"/>
                    <a:pt x="12" y="26"/>
                    <a:pt x="16" y="26"/>
                  </a:cubicBezTo>
                  <a:cubicBezTo>
                    <a:pt x="21" y="26"/>
                    <a:pt x="24" y="29"/>
                    <a:pt x="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6" name="Freeform 159"/>
            <p:cNvSpPr>
              <a:spLocks noEditPoints="1"/>
            </p:cNvSpPr>
            <p:nvPr/>
          </p:nvSpPr>
          <p:spPr bwMode="auto">
            <a:xfrm>
              <a:off x="7820026" y="4500563"/>
              <a:ext cx="150813" cy="192088"/>
            </a:xfrm>
            <a:custGeom>
              <a:avLst/>
              <a:gdLst>
                <a:gd name="T0" fmla="*/ 0 w 40"/>
                <a:gd name="T1" fmla="*/ 4 h 51"/>
                <a:gd name="T2" fmla="*/ 9 w 40"/>
                <a:gd name="T3" fmla="*/ 20 h 51"/>
                <a:gd name="T4" fmla="*/ 7 w 40"/>
                <a:gd name="T5" fmla="*/ 40 h 51"/>
                <a:gd name="T6" fmla="*/ 29 w 40"/>
                <a:gd name="T7" fmla="*/ 46 h 51"/>
                <a:gd name="T8" fmla="*/ 35 w 40"/>
                <a:gd name="T9" fmla="*/ 23 h 51"/>
                <a:gd name="T10" fmla="*/ 17 w 40"/>
                <a:gd name="T11" fmla="*/ 16 h 51"/>
                <a:gd name="T12" fmla="*/ 8 w 40"/>
                <a:gd name="T13" fmla="*/ 0 h 51"/>
                <a:gd name="T14" fmla="*/ 0 w 40"/>
                <a:gd name="T15" fmla="*/ 4 h 51"/>
                <a:gd name="T16" fmla="*/ 28 w 40"/>
                <a:gd name="T17" fmla="*/ 28 h 51"/>
                <a:gd name="T18" fmla="*/ 25 w 40"/>
                <a:gd name="T19" fmla="*/ 38 h 51"/>
                <a:gd name="T20" fmla="*/ 14 w 40"/>
                <a:gd name="T21" fmla="*/ 36 h 51"/>
                <a:gd name="T22" fmla="*/ 17 w 40"/>
                <a:gd name="T23" fmla="*/ 25 h 51"/>
                <a:gd name="T24" fmla="*/ 28 w 40"/>
                <a:gd name="T25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1">
                  <a:moveTo>
                    <a:pt x="0" y="4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4" y="25"/>
                    <a:pt x="3" y="33"/>
                    <a:pt x="7" y="40"/>
                  </a:cubicBezTo>
                  <a:cubicBezTo>
                    <a:pt x="11" y="48"/>
                    <a:pt x="21" y="51"/>
                    <a:pt x="29" y="46"/>
                  </a:cubicBezTo>
                  <a:cubicBezTo>
                    <a:pt x="37" y="41"/>
                    <a:pt x="40" y="31"/>
                    <a:pt x="35" y="23"/>
                  </a:cubicBezTo>
                  <a:cubicBezTo>
                    <a:pt x="31" y="17"/>
                    <a:pt x="24" y="14"/>
                    <a:pt x="17" y="1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0" y="4"/>
                  </a:lnTo>
                  <a:close/>
                  <a:moveTo>
                    <a:pt x="28" y="28"/>
                  </a:moveTo>
                  <a:cubicBezTo>
                    <a:pt x="30" y="31"/>
                    <a:pt x="29" y="36"/>
                    <a:pt x="25" y="38"/>
                  </a:cubicBezTo>
                  <a:cubicBezTo>
                    <a:pt x="21" y="41"/>
                    <a:pt x="16" y="39"/>
                    <a:pt x="14" y="36"/>
                  </a:cubicBezTo>
                  <a:cubicBezTo>
                    <a:pt x="12" y="32"/>
                    <a:pt x="13" y="27"/>
                    <a:pt x="17" y="25"/>
                  </a:cubicBezTo>
                  <a:cubicBezTo>
                    <a:pt x="21" y="23"/>
                    <a:pt x="26" y="24"/>
                    <a:pt x="2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7" name="Freeform 160"/>
            <p:cNvSpPr>
              <a:spLocks noEditPoints="1"/>
            </p:cNvSpPr>
            <p:nvPr/>
          </p:nvSpPr>
          <p:spPr bwMode="auto">
            <a:xfrm>
              <a:off x="7902576" y="4418013"/>
              <a:ext cx="192088" cy="150813"/>
            </a:xfrm>
            <a:custGeom>
              <a:avLst/>
              <a:gdLst>
                <a:gd name="T0" fmla="*/ 0 w 51"/>
                <a:gd name="T1" fmla="*/ 8 h 40"/>
                <a:gd name="T2" fmla="*/ 16 w 51"/>
                <a:gd name="T3" fmla="*/ 17 h 40"/>
                <a:gd name="T4" fmla="*/ 24 w 51"/>
                <a:gd name="T5" fmla="*/ 35 h 40"/>
                <a:gd name="T6" fmla="*/ 46 w 51"/>
                <a:gd name="T7" fmla="*/ 29 h 40"/>
                <a:gd name="T8" fmla="*/ 40 w 51"/>
                <a:gd name="T9" fmla="*/ 7 h 40"/>
                <a:gd name="T10" fmla="*/ 20 w 51"/>
                <a:gd name="T11" fmla="*/ 9 h 40"/>
                <a:gd name="T12" fmla="*/ 5 w 51"/>
                <a:gd name="T13" fmla="*/ 0 h 40"/>
                <a:gd name="T14" fmla="*/ 0 w 51"/>
                <a:gd name="T15" fmla="*/ 8 h 40"/>
                <a:gd name="T16" fmla="*/ 36 w 51"/>
                <a:gd name="T17" fmla="*/ 14 h 40"/>
                <a:gd name="T18" fmla="*/ 39 w 51"/>
                <a:gd name="T19" fmla="*/ 25 h 40"/>
                <a:gd name="T20" fmla="*/ 28 w 51"/>
                <a:gd name="T21" fmla="*/ 28 h 40"/>
                <a:gd name="T22" fmla="*/ 25 w 51"/>
                <a:gd name="T23" fmla="*/ 17 h 40"/>
                <a:gd name="T24" fmla="*/ 36 w 51"/>
                <a:gd name="T25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40">
                  <a:moveTo>
                    <a:pt x="0" y="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4" y="24"/>
                    <a:pt x="17" y="31"/>
                    <a:pt x="24" y="35"/>
                  </a:cubicBezTo>
                  <a:cubicBezTo>
                    <a:pt x="31" y="40"/>
                    <a:pt x="42" y="37"/>
                    <a:pt x="46" y="29"/>
                  </a:cubicBezTo>
                  <a:cubicBezTo>
                    <a:pt x="51" y="21"/>
                    <a:pt x="48" y="11"/>
                    <a:pt x="40" y="7"/>
                  </a:cubicBezTo>
                  <a:cubicBezTo>
                    <a:pt x="33" y="3"/>
                    <a:pt x="25" y="4"/>
                    <a:pt x="20" y="9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8"/>
                  </a:lnTo>
                  <a:close/>
                  <a:moveTo>
                    <a:pt x="36" y="14"/>
                  </a:moveTo>
                  <a:cubicBezTo>
                    <a:pt x="39" y="16"/>
                    <a:pt x="41" y="21"/>
                    <a:pt x="39" y="25"/>
                  </a:cubicBezTo>
                  <a:cubicBezTo>
                    <a:pt x="36" y="29"/>
                    <a:pt x="32" y="30"/>
                    <a:pt x="28" y="28"/>
                  </a:cubicBezTo>
                  <a:cubicBezTo>
                    <a:pt x="24" y="26"/>
                    <a:pt x="23" y="21"/>
                    <a:pt x="25" y="17"/>
                  </a:cubicBezTo>
                  <a:cubicBezTo>
                    <a:pt x="27" y="13"/>
                    <a:pt x="32" y="12"/>
                    <a:pt x="3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8" name="Freeform 161"/>
            <p:cNvSpPr>
              <a:spLocks noEditPoints="1"/>
            </p:cNvSpPr>
            <p:nvPr/>
          </p:nvSpPr>
          <p:spPr bwMode="auto">
            <a:xfrm>
              <a:off x="7940676" y="4267200"/>
              <a:ext cx="187325" cy="125413"/>
            </a:xfrm>
            <a:custGeom>
              <a:avLst/>
              <a:gdLst>
                <a:gd name="T0" fmla="*/ 0 w 50"/>
                <a:gd name="T1" fmla="*/ 21 h 33"/>
                <a:gd name="T2" fmla="*/ 18 w 50"/>
                <a:gd name="T3" fmla="*/ 21 h 33"/>
                <a:gd name="T4" fmla="*/ 34 w 50"/>
                <a:gd name="T5" fmla="*/ 33 h 33"/>
                <a:gd name="T6" fmla="*/ 50 w 50"/>
                <a:gd name="T7" fmla="*/ 16 h 33"/>
                <a:gd name="T8" fmla="*/ 34 w 50"/>
                <a:gd name="T9" fmla="*/ 0 h 33"/>
                <a:gd name="T10" fmla="*/ 18 w 50"/>
                <a:gd name="T11" fmla="*/ 12 h 33"/>
                <a:gd name="T12" fmla="*/ 0 w 50"/>
                <a:gd name="T13" fmla="*/ 12 h 33"/>
                <a:gd name="T14" fmla="*/ 0 w 50"/>
                <a:gd name="T15" fmla="*/ 21 h 33"/>
                <a:gd name="T16" fmla="*/ 34 w 50"/>
                <a:gd name="T17" fmla="*/ 8 h 33"/>
                <a:gd name="T18" fmla="*/ 42 w 50"/>
                <a:gd name="T19" fmla="*/ 16 h 33"/>
                <a:gd name="T20" fmla="*/ 34 w 50"/>
                <a:gd name="T21" fmla="*/ 24 h 33"/>
                <a:gd name="T22" fmla="*/ 26 w 50"/>
                <a:gd name="T23" fmla="*/ 16 h 33"/>
                <a:gd name="T24" fmla="*/ 34 w 50"/>
                <a:gd name="T2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33">
                  <a:moveTo>
                    <a:pt x="0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0" y="28"/>
                    <a:pt x="26" y="33"/>
                    <a:pt x="34" y="33"/>
                  </a:cubicBezTo>
                  <a:cubicBezTo>
                    <a:pt x="43" y="33"/>
                    <a:pt x="50" y="25"/>
                    <a:pt x="50" y="16"/>
                  </a:cubicBezTo>
                  <a:cubicBezTo>
                    <a:pt x="50" y="7"/>
                    <a:pt x="43" y="0"/>
                    <a:pt x="34" y="0"/>
                  </a:cubicBezTo>
                  <a:cubicBezTo>
                    <a:pt x="26" y="0"/>
                    <a:pt x="20" y="5"/>
                    <a:pt x="18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1"/>
                  </a:lnTo>
                  <a:close/>
                  <a:moveTo>
                    <a:pt x="34" y="8"/>
                  </a:moveTo>
                  <a:cubicBezTo>
                    <a:pt x="38" y="8"/>
                    <a:pt x="42" y="12"/>
                    <a:pt x="42" y="16"/>
                  </a:cubicBezTo>
                  <a:cubicBezTo>
                    <a:pt x="42" y="21"/>
                    <a:pt x="38" y="24"/>
                    <a:pt x="34" y="24"/>
                  </a:cubicBezTo>
                  <a:cubicBezTo>
                    <a:pt x="30" y="24"/>
                    <a:pt x="26" y="21"/>
                    <a:pt x="26" y="16"/>
                  </a:cubicBezTo>
                  <a:cubicBezTo>
                    <a:pt x="26" y="12"/>
                    <a:pt x="30" y="8"/>
                    <a:pt x="3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9" name="Freeform 162"/>
            <p:cNvSpPr>
              <a:spLocks noEditPoints="1"/>
            </p:cNvSpPr>
            <p:nvPr/>
          </p:nvSpPr>
          <p:spPr bwMode="auto">
            <a:xfrm>
              <a:off x="7505701" y="4098925"/>
              <a:ext cx="454025" cy="454025"/>
            </a:xfrm>
            <a:custGeom>
              <a:avLst/>
              <a:gdLst>
                <a:gd name="T0" fmla="*/ 60 w 121"/>
                <a:gd name="T1" fmla="*/ 121 h 121"/>
                <a:gd name="T2" fmla="*/ 0 w 121"/>
                <a:gd name="T3" fmla="*/ 60 h 121"/>
                <a:gd name="T4" fmla="*/ 60 w 121"/>
                <a:gd name="T5" fmla="*/ 0 h 121"/>
                <a:gd name="T6" fmla="*/ 121 w 121"/>
                <a:gd name="T7" fmla="*/ 60 h 121"/>
                <a:gd name="T8" fmla="*/ 60 w 121"/>
                <a:gd name="T9" fmla="*/ 121 h 121"/>
                <a:gd name="T10" fmla="*/ 60 w 121"/>
                <a:gd name="T11" fmla="*/ 8 h 121"/>
                <a:gd name="T12" fmla="*/ 8 w 121"/>
                <a:gd name="T13" fmla="*/ 60 h 121"/>
                <a:gd name="T14" fmla="*/ 60 w 121"/>
                <a:gd name="T15" fmla="*/ 113 h 121"/>
                <a:gd name="T16" fmla="*/ 113 w 121"/>
                <a:gd name="T17" fmla="*/ 60 h 121"/>
                <a:gd name="T18" fmla="*/ 60 w 121"/>
                <a:gd name="T19" fmla="*/ 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121"/>
                  </a:moveTo>
                  <a:cubicBezTo>
                    <a:pt x="27" y="121"/>
                    <a:pt x="0" y="94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4" y="0"/>
                    <a:pt x="121" y="27"/>
                    <a:pt x="121" y="60"/>
                  </a:cubicBezTo>
                  <a:cubicBezTo>
                    <a:pt x="121" y="94"/>
                    <a:pt x="94" y="121"/>
                    <a:pt x="60" y="121"/>
                  </a:cubicBezTo>
                  <a:close/>
                  <a:moveTo>
                    <a:pt x="60" y="8"/>
                  </a:moveTo>
                  <a:cubicBezTo>
                    <a:pt x="31" y="8"/>
                    <a:pt x="8" y="31"/>
                    <a:pt x="8" y="60"/>
                  </a:cubicBezTo>
                  <a:cubicBezTo>
                    <a:pt x="8" y="89"/>
                    <a:pt x="31" y="113"/>
                    <a:pt x="60" y="113"/>
                  </a:cubicBezTo>
                  <a:cubicBezTo>
                    <a:pt x="89" y="113"/>
                    <a:pt x="113" y="89"/>
                    <a:pt x="113" y="60"/>
                  </a:cubicBezTo>
                  <a:cubicBezTo>
                    <a:pt x="113" y="31"/>
                    <a:pt x="89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30" name="组合 429"/>
          <p:cNvGrpSpPr>
            <a:grpSpLocks noChangeAspect="1"/>
          </p:cNvGrpSpPr>
          <p:nvPr/>
        </p:nvGrpSpPr>
        <p:grpSpPr>
          <a:xfrm>
            <a:off x="3583725" y="5938495"/>
            <a:ext cx="373846" cy="432000"/>
            <a:chOff x="9005888" y="3983038"/>
            <a:chExt cx="642938" cy="742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1" name="Freeform 163"/>
            <p:cNvSpPr/>
            <p:nvPr/>
          </p:nvSpPr>
          <p:spPr bwMode="auto">
            <a:xfrm>
              <a:off x="9318626" y="4271963"/>
              <a:ext cx="6350" cy="11113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0 h 3"/>
                <a:gd name="T6" fmla="*/ 2 w 2"/>
                <a:gd name="T7" fmla="*/ 1 h 3"/>
                <a:gd name="T8" fmla="*/ 0 w 2"/>
                <a:gd name="T9" fmla="*/ 3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2" name="Freeform 164"/>
            <p:cNvSpPr/>
            <p:nvPr/>
          </p:nvSpPr>
          <p:spPr bwMode="auto">
            <a:xfrm>
              <a:off x="9351963" y="4283075"/>
              <a:ext cx="7938" cy="14288"/>
            </a:xfrm>
            <a:custGeom>
              <a:avLst/>
              <a:gdLst>
                <a:gd name="T0" fmla="*/ 1 w 2"/>
                <a:gd name="T1" fmla="*/ 0 h 4"/>
                <a:gd name="T2" fmla="*/ 2 w 2"/>
                <a:gd name="T3" fmla="*/ 0 h 4"/>
                <a:gd name="T4" fmla="*/ 2 w 2"/>
                <a:gd name="T5" fmla="*/ 0 h 4"/>
                <a:gd name="T6" fmla="*/ 2 w 2"/>
                <a:gd name="T7" fmla="*/ 0 h 4"/>
                <a:gd name="T8" fmla="*/ 0 w 2"/>
                <a:gd name="T9" fmla="*/ 4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3" name="Freeform 165"/>
            <p:cNvSpPr/>
            <p:nvPr/>
          </p:nvSpPr>
          <p:spPr bwMode="auto">
            <a:xfrm>
              <a:off x="9269413" y="4294188"/>
              <a:ext cx="85725" cy="120650"/>
            </a:xfrm>
            <a:custGeom>
              <a:avLst/>
              <a:gdLst>
                <a:gd name="T0" fmla="*/ 0 w 23"/>
                <a:gd name="T1" fmla="*/ 29 h 32"/>
                <a:gd name="T2" fmla="*/ 7 w 23"/>
                <a:gd name="T3" fmla="*/ 15 h 32"/>
                <a:gd name="T4" fmla="*/ 7 w 23"/>
                <a:gd name="T5" fmla="*/ 14 h 32"/>
                <a:gd name="T6" fmla="*/ 7 w 23"/>
                <a:gd name="T7" fmla="*/ 0 h 32"/>
                <a:gd name="T8" fmla="*/ 8 w 23"/>
                <a:gd name="T9" fmla="*/ 1 h 32"/>
                <a:gd name="T10" fmla="*/ 11 w 23"/>
                <a:gd name="T11" fmla="*/ 0 h 32"/>
                <a:gd name="T12" fmla="*/ 13 w 23"/>
                <a:gd name="T13" fmla="*/ 4 h 32"/>
                <a:gd name="T14" fmla="*/ 19 w 23"/>
                <a:gd name="T15" fmla="*/ 4 h 32"/>
                <a:gd name="T16" fmla="*/ 19 w 23"/>
                <a:gd name="T17" fmla="*/ 5 h 32"/>
                <a:gd name="T18" fmla="*/ 22 w 23"/>
                <a:gd name="T19" fmla="*/ 8 h 32"/>
                <a:gd name="T20" fmla="*/ 22 w 23"/>
                <a:gd name="T21" fmla="*/ 8 h 32"/>
                <a:gd name="T22" fmla="*/ 23 w 23"/>
                <a:gd name="T23" fmla="*/ 8 h 32"/>
                <a:gd name="T24" fmla="*/ 13 w 23"/>
                <a:gd name="T25" fmla="*/ 17 h 32"/>
                <a:gd name="T26" fmla="*/ 12 w 23"/>
                <a:gd name="T27" fmla="*/ 18 h 32"/>
                <a:gd name="T28" fmla="*/ 5 w 23"/>
                <a:gd name="T29" fmla="*/ 32 h 32"/>
                <a:gd name="T30" fmla="*/ 0 w 23"/>
                <a:gd name="T31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32">
                  <a:moveTo>
                    <a:pt x="0" y="29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9" y="1"/>
                    <a:pt x="10" y="1"/>
                    <a:pt x="11" y="0"/>
                  </a:cubicBezTo>
                  <a:cubicBezTo>
                    <a:pt x="12" y="2"/>
                    <a:pt x="12" y="3"/>
                    <a:pt x="13" y="4"/>
                  </a:cubicBezTo>
                  <a:cubicBezTo>
                    <a:pt x="15" y="5"/>
                    <a:pt x="17" y="5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1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32"/>
                    <a:pt x="5" y="32"/>
                    <a:pt x="5" y="32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4" name="Freeform 166"/>
            <p:cNvSpPr/>
            <p:nvPr/>
          </p:nvSpPr>
          <p:spPr bwMode="auto">
            <a:xfrm>
              <a:off x="9239251" y="4156075"/>
              <a:ext cx="222250" cy="273050"/>
            </a:xfrm>
            <a:custGeom>
              <a:avLst/>
              <a:gdLst>
                <a:gd name="T0" fmla="*/ 53 w 59"/>
                <a:gd name="T1" fmla="*/ 44 h 73"/>
                <a:gd name="T2" fmla="*/ 51 w 59"/>
                <a:gd name="T3" fmla="*/ 47 h 73"/>
                <a:gd name="T4" fmla="*/ 51 w 59"/>
                <a:gd name="T5" fmla="*/ 47 h 73"/>
                <a:gd name="T6" fmla="*/ 30 w 59"/>
                <a:gd name="T7" fmla="*/ 63 h 73"/>
                <a:gd name="T8" fmla="*/ 22 w 59"/>
                <a:gd name="T9" fmla="*/ 73 h 73"/>
                <a:gd name="T10" fmla="*/ 17 w 59"/>
                <a:gd name="T11" fmla="*/ 70 h 73"/>
                <a:gd name="T12" fmla="*/ 23 w 59"/>
                <a:gd name="T13" fmla="*/ 57 h 73"/>
                <a:gd name="T14" fmla="*/ 36 w 59"/>
                <a:gd name="T15" fmla="*/ 47 h 73"/>
                <a:gd name="T16" fmla="*/ 36 w 59"/>
                <a:gd name="T17" fmla="*/ 44 h 73"/>
                <a:gd name="T18" fmla="*/ 34 w 59"/>
                <a:gd name="T19" fmla="*/ 44 h 73"/>
                <a:gd name="T20" fmla="*/ 31 w 59"/>
                <a:gd name="T21" fmla="*/ 43 h 73"/>
                <a:gd name="T22" fmla="*/ 29 w 59"/>
                <a:gd name="T23" fmla="*/ 41 h 73"/>
                <a:gd name="T24" fmla="*/ 29 w 59"/>
                <a:gd name="T25" fmla="*/ 40 h 73"/>
                <a:gd name="T26" fmla="*/ 29 w 59"/>
                <a:gd name="T27" fmla="*/ 40 h 73"/>
                <a:gd name="T28" fmla="*/ 34 w 59"/>
                <a:gd name="T29" fmla="*/ 34 h 73"/>
                <a:gd name="T30" fmla="*/ 33 w 59"/>
                <a:gd name="T31" fmla="*/ 32 h 73"/>
                <a:gd name="T32" fmla="*/ 30 w 59"/>
                <a:gd name="T33" fmla="*/ 33 h 73"/>
                <a:gd name="T34" fmla="*/ 27 w 59"/>
                <a:gd name="T35" fmla="*/ 39 h 73"/>
                <a:gd name="T36" fmla="*/ 23 w 59"/>
                <a:gd name="T37" fmla="*/ 39 h 73"/>
                <a:gd name="T38" fmla="*/ 21 w 59"/>
                <a:gd name="T39" fmla="*/ 37 h 73"/>
                <a:gd name="T40" fmla="*/ 25 w 59"/>
                <a:gd name="T41" fmla="*/ 33 h 73"/>
                <a:gd name="T42" fmla="*/ 24 w 59"/>
                <a:gd name="T43" fmla="*/ 30 h 73"/>
                <a:gd name="T44" fmla="*/ 22 w 59"/>
                <a:gd name="T45" fmla="*/ 29 h 73"/>
                <a:gd name="T46" fmla="*/ 19 w 59"/>
                <a:gd name="T47" fmla="*/ 34 h 73"/>
                <a:gd name="T48" fmla="*/ 19 w 59"/>
                <a:gd name="T49" fmla="*/ 35 h 73"/>
                <a:gd name="T50" fmla="*/ 16 w 59"/>
                <a:gd name="T51" fmla="*/ 36 h 73"/>
                <a:gd name="T52" fmla="*/ 14 w 59"/>
                <a:gd name="T53" fmla="*/ 35 h 73"/>
                <a:gd name="T54" fmla="*/ 14 w 59"/>
                <a:gd name="T55" fmla="*/ 35 h 73"/>
                <a:gd name="T56" fmla="*/ 13 w 59"/>
                <a:gd name="T57" fmla="*/ 33 h 73"/>
                <a:gd name="T58" fmla="*/ 12 w 59"/>
                <a:gd name="T59" fmla="*/ 33 h 73"/>
                <a:gd name="T60" fmla="*/ 12 w 59"/>
                <a:gd name="T61" fmla="*/ 33 h 73"/>
                <a:gd name="T62" fmla="*/ 12 w 59"/>
                <a:gd name="T63" fmla="*/ 33 h 73"/>
                <a:gd name="T64" fmla="*/ 12 w 59"/>
                <a:gd name="T65" fmla="*/ 33 h 73"/>
                <a:gd name="T66" fmla="*/ 12 w 59"/>
                <a:gd name="T67" fmla="*/ 33 h 73"/>
                <a:gd name="T68" fmla="*/ 10 w 59"/>
                <a:gd name="T69" fmla="*/ 35 h 73"/>
                <a:gd name="T70" fmla="*/ 11 w 59"/>
                <a:gd name="T71" fmla="*/ 51 h 73"/>
                <a:gd name="T72" fmla="*/ 5 w 59"/>
                <a:gd name="T73" fmla="*/ 64 h 73"/>
                <a:gd name="T74" fmla="*/ 1 w 59"/>
                <a:gd name="T75" fmla="*/ 63 h 73"/>
                <a:gd name="T76" fmla="*/ 3 w 59"/>
                <a:gd name="T77" fmla="*/ 50 h 73"/>
                <a:gd name="T78" fmla="*/ 3 w 59"/>
                <a:gd name="T79" fmla="*/ 24 h 73"/>
                <a:gd name="T80" fmla="*/ 3 w 59"/>
                <a:gd name="T81" fmla="*/ 24 h 73"/>
                <a:gd name="T82" fmla="*/ 4 w 59"/>
                <a:gd name="T83" fmla="*/ 21 h 73"/>
                <a:gd name="T84" fmla="*/ 4 w 59"/>
                <a:gd name="T85" fmla="*/ 20 h 73"/>
                <a:gd name="T86" fmla="*/ 40 w 59"/>
                <a:gd name="T87" fmla="*/ 7 h 73"/>
                <a:gd name="T88" fmla="*/ 53 w 59"/>
                <a:gd name="T89" fmla="*/ 42 h 73"/>
                <a:gd name="T90" fmla="*/ 53 w 59"/>
                <a:gd name="T91" fmla="*/ 4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73">
                  <a:moveTo>
                    <a:pt x="53" y="44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9" y="50"/>
                    <a:pt x="43" y="57"/>
                    <a:pt x="30" y="63"/>
                  </a:cubicBezTo>
                  <a:cubicBezTo>
                    <a:pt x="27" y="65"/>
                    <a:pt x="24" y="69"/>
                    <a:pt x="22" y="73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5"/>
                    <a:pt x="36" y="44"/>
                  </a:cubicBezTo>
                  <a:cubicBezTo>
                    <a:pt x="36" y="43"/>
                    <a:pt x="35" y="43"/>
                    <a:pt x="34" y="44"/>
                  </a:cubicBezTo>
                  <a:cubicBezTo>
                    <a:pt x="33" y="44"/>
                    <a:pt x="32" y="44"/>
                    <a:pt x="31" y="43"/>
                  </a:cubicBezTo>
                  <a:cubicBezTo>
                    <a:pt x="30" y="43"/>
                    <a:pt x="30" y="42"/>
                    <a:pt x="29" y="41"/>
                  </a:cubicBezTo>
                  <a:cubicBezTo>
                    <a:pt x="29" y="41"/>
                    <a:pt x="29" y="41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2" y="39"/>
                    <a:pt x="34" y="36"/>
                    <a:pt x="34" y="34"/>
                  </a:cubicBezTo>
                  <a:cubicBezTo>
                    <a:pt x="34" y="33"/>
                    <a:pt x="34" y="33"/>
                    <a:pt x="33" y="32"/>
                  </a:cubicBezTo>
                  <a:cubicBezTo>
                    <a:pt x="32" y="32"/>
                    <a:pt x="31" y="32"/>
                    <a:pt x="30" y="33"/>
                  </a:cubicBezTo>
                  <a:cubicBezTo>
                    <a:pt x="29" y="34"/>
                    <a:pt x="28" y="36"/>
                    <a:pt x="27" y="39"/>
                  </a:cubicBezTo>
                  <a:cubicBezTo>
                    <a:pt x="26" y="40"/>
                    <a:pt x="24" y="40"/>
                    <a:pt x="23" y="39"/>
                  </a:cubicBezTo>
                  <a:cubicBezTo>
                    <a:pt x="22" y="39"/>
                    <a:pt x="21" y="38"/>
                    <a:pt x="21" y="37"/>
                  </a:cubicBezTo>
                  <a:cubicBezTo>
                    <a:pt x="23" y="36"/>
                    <a:pt x="24" y="34"/>
                    <a:pt x="25" y="33"/>
                  </a:cubicBezTo>
                  <a:cubicBezTo>
                    <a:pt x="26" y="32"/>
                    <a:pt x="25" y="30"/>
                    <a:pt x="24" y="30"/>
                  </a:cubicBezTo>
                  <a:cubicBezTo>
                    <a:pt x="24" y="29"/>
                    <a:pt x="23" y="29"/>
                    <a:pt x="22" y="29"/>
                  </a:cubicBezTo>
                  <a:cubicBezTo>
                    <a:pt x="20" y="30"/>
                    <a:pt x="19" y="32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7" y="36"/>
                    <a:pt x="16" y="36"/>
                  </a:cubicBezTo>
                  <a:cubicBezTo>
                    <a:pt x="15" y="36"/>
                    <a:pt x="15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3"/>
                    <a:pt x="10" y="34"/>
                    <a:pt x="10" y="35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59"/>
                    <a:pt x="4" y="55"/>
                    <a:pt x="3" y="50"/>
                  </a:cubicBezTo>
                  <a:cubicBezTo>
                    <a:pt x="0" y="37"/>
                    <a:pt x="2" y="28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1" y="6"/>
                    <a:pt x="27" y="0"/>
                    <a:pt x="40" y="7"/>
                  </a:cubicBezTo>
                  <a:cubicBezTo>
                    <a:pt x="54" y="13"/>
                    <a:pt x="59" y="29"/>
                    <a:pt x="53" y="42"/>
                  </a:cubicBezTo>
                  <a:cubicBezTo>
                    <a:pt x="53" y="43"/>
                    <a:pt x="53" y="43"/>
                    <a:pt x="5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5" name="Freeform 167"/>
            <p:cNvSpPr>
              <a:spLocks noEditPoints="1"/>
            </p:cNvSpPr>
            <p:nvPr/>
          </p:nvSpPr>
          <p:spPr bwMode="auto">
            <a:xfrm>
              <a:off x="9005888" y="3983038"/>
              <a:ext cx="642938" cy="742950"/>
            </a:xfrm>
            <a:custGeom>
              <a:avLst/>
              <a:gdLst>
                <a:gd name="T0" fmla="*/ 47 w 171"/>
                <a:gd name="T1" fmla="*/ 16 h 198"/>
                <a:gd name="T2" fmla="*/ 14 w 171"/>
                <a:gd name="T3" fmla="*/ 82 h 198"/>
                <a:gd name="T4" fmla="*/ 8 w 171"/>
                <a:gd name="T5" fmla="*/ 102 h 198"/>
                <a:gd name="T6" fmla="*/ 6 w 171"/>
                <a:gd name="T7" fmla="*/ 116 h 198"/>
                <a:gd name="T8" fmla="*/ 7 w 171"/>
                <a:gd name="T9" fmla="*/ 121 h 198"/>
                <a:gd name="T10" fmla="*/ 10 w 171"/>
                <a:gd name="T11" fmla="*/ 131 h 198"/>
                <a:gd name="T12" fmla="*/ 7 w 171"/>
                <a:gd name="T13" fmla="*/ 148 h 198"/>
                <a:gd name="T14" fmla="*/ 36 w 171"/>
                <a:gd name="T15" fmla="*/ 164 h 198"/>
                <a:gd name="T16" fmla="*/ 83 w 171"/>
                <a:gd name="T17" fmla="*/ 198 h 198"/>
                <a:gd name="T18" fmla="*/ 159 w 171"/>
                <a:gd name="T19" fmla="*/ 100 h 198"/>
                <a:gd name="T20" fmla="*/ 109 w 171"/>
                <a:gd name="T21" fmla="*/ 34 h 198"/>
                <a:gd name="T22" fmla="*/ 118 w 171"/>
                <a:gd name="T23" fmla="*/ 22 h 198"/>
                <a:gd name="T24" fmla="*/ 115 w 171"/>
                <a:gd name="T25" fmla="*/ 36 h 198"/>
                <a:gd name="T26" fmla="*/ 109 w 171"/>
                <a:gd name="T27" fmla="*/ 34 h 198"/>
                <a:gd name="T28" fmla="*/ 91 w 171"/>
                <a:gd name="T29" fmla="*/ 18 h 198"/>
                <a:gd name="T30" fmla="*/ 89 w 171"/>
                <a:gd name="T31" fmla="*/ 33 h 198"/>
                <a:gd name="T32" fmla="*/ 85 w 171"/>
                <a:gd name="T33" fmla="*/ 30 h 198"/>
                <a:gd name="T34" fmla="*/ 88 w 171"/>
                <a:gd name="T35" fmla="*/ 15 h 198"/>
                <a:gd name="T36" fmla="*/ 63 w 171"/>
                <a:gd name="T37" fmla="*/ 26 h 198"/>
                <a:gd name="T38" fmla="*/ 68 w 171"/>
                <a:gd name="T39" fmla="*/ 40 h 198"/>
                <a:gd name="T40" fmla="*/ 63 w 171"/>
                <a:gd name="T41" fmla="*/ 39 h 198"/>
                <a:gd name="T42" fmla="*/ 58 w 171"/>
                <a:gd name="T43" fmla="*/ 25 h 198"/>
                <a:gd name="T44" fmla="*/ 34 w 171"/>
                <a:gd name="T45" fmla="*/ 82 h 198"/>
                <a:gd name="T46" fmla="*/ 30 w 171"/>
                <a:gd name="T47" fmla="*/ 79 h 198"/>
                <a:gd name="T48" fmla="*/ 45 w 171"/>
                <a:gd name="T49" fmla="*/ 75 h 198"/>
                <a:gd name="T50" fmla="*/ 45 w 171"/>
                <a:gd name="T51" fmla="*/ 81 h 198"/>
                <a:gd name="T52" fmla="*/ 37 w 171"/>
                <a:gd name="T53" fmla="*/ 49 h 198"/>
                <a:gd name="T54" fmla="*/ 52 w 171"/>
                <a:gd name="T55" fmla="*/ 52 h 198"/>
                <a:gd name="T56" fmla="*/ 49 w 171"/>
                <a:gd name="T57" fmla="*/ 58 h 198"/>
                <a:gd name="T58" fmla="*/ 84 w 171"/>
                <a:gd name="T59" fmla="*/ 131 h 198"/>
                <a:gd name="T60" fmla="*/ 82 w 171"/>
                <a:gd name="T61" fmla="*/ 133 h 198"/>
                <a:gd name="T62" fmla="*/ 82 w 171"/>
                <a:gd name="T63" fmla="*/ 136 h 198"/>
                <a:gd name="T64" fmla="*/ 80 w 171"/>
                <a:gd name="T65" fmla="*/ 137 h 198"/>
                <a:gd name="T66" fmla="*/ 72 w 171"/>
                <a:gd name="T67" fmla="*/ 140 h 198"/>
                <a:gd name="T68" fmla="*/ 57 w 171"/>
                <a:gd name="T69" fmla="*/ 137 h 198"/>
                <a:gd name="T70" fmla="*/ 50 w 171"/>
                <a:gd name="T71" fmla="*/ 123 h 198"/>
                <a:gd name="T72" fmla="*/ 53 w 171"/>
                <a:gd name="T73" fmla="*/ 122 h 198"/>
                <a:gd name="T74" fmla="*/ 52 w 171"/>
                <a:gd name="T75" fmla="*/ 119 h 198"/>
                <a:gd name="T76" fmla="*/ 55 w 171"/>
                <a:gd name="T77" fmla="*/ 117 h 198"/>
                <a:gd name="T78" fmla="*/ 55 w 171"/>
                <a:gd name="T79" fmla="*/ 114 h 198"/>
                <a:gd name="T80" fmla="*/ 84 w 171"/>
                <a:gd name="T81" fmla="*/ 131 h 198"/>
                <a:gd name="T82" fmla="*/ 87 w 171"/>
                <a:gd name="T83" fmla="*/ 126 h 198"/>
                <a:gd name="T84" fmla="*/ 69 w 171"/>
                <a:gd name="T85" fmla="*/ 118 h 198"/>
                <a:gd name="T86" fmla="*/ 60 w 171"/>
                <a:gd name="T87" fmla="*/ 98 h 198"/>
                <a:gd name="T88" fmla="*/ 61 w 171"/>
                <a:gd name="T89" fmla="*/ 63 h 198"/>
                <a:gd name="T90" fmla="*/ 120 w 171"/>
                <a:gd name="T91" fmla="*/ 91 h 198"/>
                <a:gd name="T92" fmla="*/ 95 w 171"/>
                <a:gd name="T93" fmla="*/ 114 h 198"/>
                <a:gd name="T94" fmla="*/ 121 w 171"/>
                <a:gd name="T95" fmla="*/ 127 h 198"/>
                <a:gd name="T96" fmla="*/ 113 w 171"/>
                <a:gd name="T97" fmla="*/ 116 h 198"/>
                <a:gd name="T98" fmla="*/ 119 w 171"/>
                <a:gd name="T99" fmla="*/ 113 h 198"/>
                <a:gd name="T100" fmla="*/ 124 w 171"/>
                <a:gd name="T101" fmla="*/ 127 h 198"/>
                <a:gd name="T102" fmla="*/ 128 w 171"/>
                <a:gd name="T103" fmla="*/ 48 h 198"/>
                <a:gd name="T104" fmla="*/ 142 w 171"/>
                <a:gd name="T105" fmla="*/ 43 h 198"/>
                <a:gd name="T106" fmla="*/ 132 w 171"/>
                <a:gd name="T107" fmla="*/ 54 h 198"/>
                <a:gd name="T108" fmla="*/ 127 w 171"/>
                <a:gd name="T109" fmla="*/ 53 h 198"/>
                <a:gd name="T110" fmla="*/ 141 w 171"/>
                <a:gd name="T111" fmla="*/ 105 h 198"/>
                <a:gd name="T112" fmla="*/ 129 w 171"/>
                <a:gd name="T113" fmla="*/ 95 h 198"/>
                <a:gd name="T114" fmla="*/ 143 w 171"/>
                <a:gd name="T115" fmla="*/ 98 h 198"/>
                <a:gd name="T116" fmla="*/ 148 w 171"/>
                <a:gd name="T117" fmla="*/ 76 h 198"/>
                <a:gd name="T118" fmla="*/ 135 w 171"/>
                <a:gd name="T119" fmla="*/ 77 h 198"/>
                <a:gd name="T120" fmla="*/ 137 w 171"/>
                <a:gd name="T121" fmla="*/ 70 h 198"/>
                <a:gd name="T122" fmla="*/ 152 w 171"/>
                <a:gd name="T123" fmla="*/ 7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98">
                  <a:moveTo>
                    <a:pt x="123" y="13"/>
                  </a:moveTo>
                  <a:cubicBezTo>
                    <a:pt x="95" y="1"/>
                    <a:pt x="72" y="0"/>
                    <a:pt x="47" y="16"/>
                  </a:cubicBezTo>
                  <a:cubicBezTo>
                    <a:pt x="28" y="29"/>
                    <a:pt x="21" y="60"/>
                    <a:pt x="22" y="64"/>
                  </a:cubicBezTo>
                  <a:cubicBezTo>
                    <a:pt x="22" y="68"/>
                    <a:pt x="26" y="74"/>
                    <a:pt x="14" y="82"/>
                  </a:cubicBezTo>
                  <a:cubicBezTo>
                    <a:pt x="2" y="90"/>
                    <a:pt x="0" y="88"/>
                    <a:pt x="1" y="94"/>
                  </a:cubicBezTo>
                  <a:cubicBezTo>
                    <a:pt x="2" y="98"/>
                    <a:pt x="6" y="100"/>
                    <a:pt x="8" y="102"/>
                  </a:cubicBezTo>
                  <a:cubicBezTo>
                    <a:pt x="9" y="104"/>
                    <a:pt x="11" y="107"/>
                    <a:pt x="8" y="109"/>
                  </a:cubicBezTo>
                  <a:cubicBezTo>
                    <a:pt x="7" y="111"/>
                    <a:pt x="4" y="112"/>
                    <a:pt x="6" y="116"/>
                  </a:cubicBezTo>
                  <a:cubicBezTo>
                    <a:pt x="8" y="120"/>
                    <a:pt x="13" y="121"/>
                    <a:pt x="15" y="121"/>
                  </a:cubicBezTo>
                  <a:cubicBezTo>
                    <a:pt x="16" y="121"/>
                    <a:pt x="10" y="120"/>
                    <a:pt x="7" y="121"/>
                  </a:cubicBezTo>
                  <a:cubicBezTo>
                    <a:pt x="6" y="122"/>
                    <a:pt x="3" y="125"/>
                    <a:pt x="5" y="127"/>
                  </a:cubicBezTo>
                  <a:cubicBezTo>
                    <a:pt x="6" y="129"/>
                    <a:pt x="9" y="130"/>
                    <a:pt x="10" y="131"/>
                  </a:cubicBezTo>
                  <a:cubicBezTo>
                    <a:pt x="11" y="131"/>
                    <a:pt x="11" y="135"/>
                    <a:pt x="11" y="136"/>
                  </a:cubicBezTo>
                  <a:cubicBezTo>
                    <a:pt x="11" y="140"/>
                    <a:pt x="8" y="144"/>
                    <a:pt x="7" y="148"/>
                  </a:cubicBezTo>
                  <a:cubicBezTo>
                    <a:pt x="5" y="152"/>
                    <a:pt x="8" y="160"/>
                    <a:pt x="17" y="162"/>
                  </a:cubicBezTo>
                  <a:cubicBezTo>
                    <a:pt x="26" y="164"/>
                    <a:pt x="29" y="164"/>
                    <a:pt x="36" y="164"/>
                  </a:cubicBezTo>
                  <a:cubicBezTo>
                    <a:pt x="48" y="166"/>
                    <a:pt x="57" y="183"/>
                    <a:pt x="58" y="198"/>
                  </a:cubicBezTo>
                  <a:cubicBezTo>
                    <a:pt x="63" y="198"/>
                    <a:pt x="78" y="198"/>
                    <a:pt x="83" y="198"/>
                  </a:cubicBezTo>
                  <a:cubicBezTo>
                    <a:pt x="100" y="198"/>
                    <a:pt x="117" y="194"/>
                    <a:pt x="131" y="186"/>
                  </a:cubicBezTo>
                  <a:cubicBezTo>
                    <a:pt x="124" y="145"/>
                    <a:pt x="147" y="141"/>
                    <a:pt x="159" y="100"/>
                  </a:cubicBezTo>
                  <a:cubicBezTo>
                    <a:pt x="164" y="84"/>
                    <a:pt x="171" y="35"/>
                    <a:pt x="123" y="13"/>
                  </a:cubicBezTo>
                  <a:close/>
                  <a:moveTo>
                    <a:pt x="109" y="3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5" y="22"/>
                    <a:pt x="117" y="21"/>
                    <a:pt x="118" y="22"/>
                  </a:cubicBezTo>
                  <a:cubicBezTo>
                    <a:pt x="120" y="23"/>
                    <a:pt x="121" y="25"/>
                    <a:pt x="120" y="2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4" y="38"/>
                    <a:pt x="112" y="39"/>
                    <a:pt x="111" y="38"/>
                  </a:cubicBezTo>
                  <a:cubicBezTo>
                    <a:pt x="109" y="37"/>
                    <a:pt x="108" y="35"/>
                    <a:pt x="109" y="34"/>
                  </a:cubicBezTo>
                  <a:close/>
                  <a:moveTo>
                    <a:pt x="88" y="15"/>
                  </a:moveTo>
                  <a:cubicBezTo>
                    <a:pt x="90" y="15"/>
                    <a:pt x="91" y="17"/>
                    <a:pt x="91" y="18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2"/>
                    <a:pt x="91" y="33"/>
                    <a:pt x="89" y="33"/>
                  </a:cubicBezTo>
                  <a:cubicBezTo>
                    <a:pt x="89" y="33"/>
                    <a:pt x="88" y="33"/>
                    <a:pt x="87" y="33"/>
                  </a:cubicBezTo>
                  <a:cubicBezTo>
                    <a:pt x="86" y="33"/>
                    <a:pt x="85" y="31"/>
                    <a:pt x="85" y="30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7"/>
                    <a:pt x="86" y="15"/>
                    <a:pt x="88" y="15"/>
                  </a:cubicBezTo>
                  <a:close/>
                  <a:moveTo>
                    <a:pt x="58" y="25"/>
                  </a:moveTo>
                  <a:cubicBezTo>
                    <a:pt x="59" y="24"/>
                    <a:pt x="62" y="24"/>
                    <a:pt x="63" y="26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0" y="37"/>
                    <a:pt x="70" y="39"/>
                    <a:pt x="68" y="40"/>
                  </a:cubicBezTo>
                  <a:cubicBezTo>
                    <a:pt x="67" y="41"/>
                    <a:pt x="66" y="41"/>
                    <a:pt x="65" y="40"/>
                  </a:cubicBezTo>
                  <a:cubicBezTo>
                    <a:pt x="64" y="40"/>
                    <a:pt x="64" y="40"/>
                    <a:pt x="63" y="3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28"/>
                    <a:pt x="56" y="26"/>
                    <a:pt x="58" y="25"/>
                  </a:cubicBezTo>
                  <a:close/>
                  <a:moveTo>
                    <a:pt x="45" y="81"/>
                  </a:move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3" y="82"/>
                    <a:pt x="32" y="82"/>
                  </a:cubicBezTo>
                  <a:cubicBezTo>
                    <a:pt x="31" y="82"/>
                    <a:pt x="31" y="81"/>
                    <a:pt x="30" y="79"/>
                  </a:cubicBezTo>
                  <a:cubicBezTo>
                    <a:pt x="30" y="77"/>
                    <a:pt x="32" y="76"/>
                    <a:pt x="34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7" y="74"/>
                    <a:pt x="48" y="76"/>
                    <a:pt x="49" y="78"/>
                  </a:cubicBezTo>
                  <a:cubicBezTo>
                    <a:pt x="49" y="80"/>
                    <a:pt x="47" y="81"/>
                    <a:pt x="45" y="81"/>
                  </a:cubicBezTo>
                  <a:close/>
                  <a:moveTo>
                    <a:pt x="39" y="53"/>
                  </a:moveTo>
                  <a:cubicBezTo>
                    <a:pt x="37" y="52"/>
                    <a:pt x="36" y="50"/>
                    <a:pt x="37" y="49"/>
                  </a:cubicBezTo>
                  <a:cubicBezTo>
                    <a:pt x="38" y="47"/>
                    <a:pt x="40" y="46"/>
                    <a:pt x="42" y="4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4" y="54"/>
                    <a:pt x="53" y="56"/>
                  </a:cubicBezTo>
                  <a:cubicBezTo>
                    <a:pt x="53" y="58"/>
                    <a:pt x="50" y="59"/>
                    <a:pt x="49" y="58"/>
                  </a:cubicBezTo>
                  <a:lnTo>
                    <a:pt x="39" y="53"/>
                  </a:lnTo>
                  <a:close/>
                  <a:moveTo>
                    <a:pt x="84" y="131"/>
                  </a:moveTo>
                  <a:cubicBezTo>
                    <a:pt x="83" y="131"/>
                    <a:pt x="83" y="131"/>
                    <a:pt x="83" y="131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6"/>
                    <a:pt x="82" y="136"/>
                    <a:pt x="82" y="136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1" y="138"/>
                    <a:pt x="81" y="138"/>
                    <a:pt x="81" y="138"/>
                  </a:cubicBezTo>
                  <a:cubicBezTo>
                    <a:pt x="80" y="141"/>
                    <a:pt x="76" y="142"/>
                    <a:pt x="72" y="140"/>
                  </a:cubicBezTo>
                  <a:cubicBezTo>
                    <a:pt x="71" y="142"/>
                    <a:pt x="69" y="142"/>
                    <a:pt x="6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5" y="136"/>
                    <a:pt x="54" y="134"/>
                    <a:pt x="54" y="132"/>
                  </a:cubicBezTo>
                  <a:cubicBezTo>
                    <a:pt x="51" y="130"/>
                    <a:pt x="49" y="127"/>
                    <a:pt x="50" y="123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86" y="129"/>
                    <a:pt x="86" y="129"/>
                    <a:pt x="86" y="129"/>
                  </a:cubicBezTo>
                  <a:lnTo>
                    <a:pt x="84" y="131"/>
                  </a:lnTo>
                  <a:close/>
                  <a:moveTo>
                    <a:pt x="95" y="114"/>
                  </a:moveTo>
                  <a:cubicBezTo>
                    <a:pt x="90" y="117"/>
                    <a:pt x="87" y="126"/>
                    <a:pt x="87" y="126"/>
                  </a:cubicBezTo>
                  <a:cubicBezTo>
                    <a:pt x="82" y="124"/>
                    <a:pt x="78" y="122"/>
                    <a:pt x="73" y="120"/>
                  </a:cubicBezTo>
                  <a:cubicBezTo>
                    <a:pt x="72" y="119"/>
                    <a:pt x="71" y="119"/>
                    <a:pt x="69" y="118"/>
                  </a:cubicBezTo>
                  <a:cubicBezTo>
                    <a:pt x="65" y="116"/>
                    <a:pt x="60" y="114"/>
                    <a:pt x="55" y="111"/>
                  </a:cubicBezTo>
                  <a:cubicBezTo>
                    <a:pt x="56" y="111"/>
                    <a:pt x="61" y="103"/>
                    <a:pt x="60" y="98"/>
                  </a:cubicBezTo>
                  <a:cubicBezTo>
                    <a:pt x="55" y="78"/>
                    <a:pt x="60" y="66"/>
                    <a:pt x="60" y="66"/>
                  </a:cubicBezTo>
                  <a:cubicBezTo>
                    <a:pt x="61" y="65"/>
                    <a:pt x="61" y="64"/>
                    <a:pt x="61" y="63"/>
                  </a:cubicBezTo>
                  <a:cubicBezTo>
                    <a:pt x="69" y="47"/>
                    <a:pt x="88" y="40"/>
                    <a:pt x="105" y="48"/>
                  </a:cubicBezTo>
                  <a:cubicBezTo>
                    <a:pt x="121" y="55"/>
                    <a:pt x="128" y="75"/>
                    <a:pt x="120" y="91"/>
                  </a:cubicBezTo>
                  <a:cubicBezTo>
                    <a:pt x="120" y="92"/>
                    <a:pt x="119" y="93"/>
                    <a:pt x="119" y="94"/>
                  </a:cubicBezTo>
                  <a:cubicBezTo>
                    <a:pt x="119" y="94"/>
                    <a:pt x="113" y="105"/>
                    <a:pt x="95" y="114"/>
                  </a:cubicBezTo>
                  <a:close/>
                  <a:moveTo>
                    <a:pt x="124" y="127"/>
                  </a:moveTo>
                  <a:cubicBezTo>
                    <a:pt x="123" y="127"/>
                    <a:pt x="122" y="127"/>
                    <a:pt x="121" y="127"/>
                  </a:cubicBezTo>
                  <a:cubicBezTo>
                    <a:pt x="120" y="127"/>
                    <a:pt x="120" y="126"/>
                    <a:pt x="119" y="126"/>
                  </a:cubicBezTo>
                  <a:cubicBezTo>
                    <a:pt x="113" y="116"/>
                    <a:pt x="113" y="116"/>
                    <a:pt x="113" y="116"/>
                  </a:cubicBezTo>
                  <a:cubicBezTo>
                    <a:pt x="112" y="115"/>
                    <a:pt x="112" y="113"/>
                    <a:pt x="114" y="112"/>
                  </a:cubicBezTo>
                  <a:cubicBezTo>
                    <a:pt x="115" y="111"/>
                    <a:pt x="118" y="111"/>
                    <a:pt x="119" y="113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6" y="123"/>
                    <a:pt x="126" y="125"/>
                    <a:pt x="124" y="127"/>
                  </a:cubicBezTo>
                  <a:close/>
                  <a:moveTo>
                    <a:pt x="127" y="53"/>
                  </a:moveTo>
                  <a:cubicBezTo>
                    <a:pt x="126" y="51"/>
                    <a:pt x="126" y="49"/>
                    <a:pt x="128" y="48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1"/>
                    <a:pt x="141" y="41"/>
                    <a:pt x="142" y="43"/>
                  </a:cubicBezTo>
                  <a:cubicBezTo>
                    <a:pt x="143" y="44"/>
                    <a:pt x="142" y="46"/>
                    <a:pt x="141" y="47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1" y="55"/>
                    <a:pt x="129" y="55"/>
                    <a:pt x="128" y="54"/>
                  </a:cubicBezTo>
                  <a:cubicBezTo>
                    <a:pt x="128" y="54"/>
                    <a:pt x="127" y="54"/>
                    <a:pt x="127" y="53"/>
                  </a:cubicBezTo>
                  <a:close/>
                  <a:moveTo>
                    <a:pt x="145" y="103"/>
                  </a:moveTo>
                  <a:cubicBezTo>
                    <a:pt x="144" y="105"/>
                    <a:pt x="142" y="106"/>
                    <a:pt x="141" y="105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29" y="99"/>
                    <a:pt x="128" y="97"/>
                    <a:pt x="129" y="95"/>
                  </a:cubicBezTo>
                  <a:cubicBezTo>
                    <a:pt x="130" y="94"/>
                    <a:pt x="132" y="93"/>
                    <a:pt x="133" y="94"/>
                  </a:cubicBezTo>
                  <a:cubicBezTo>
                    <a:pt x="143" y="98"/>
                    <a:pt x="143" y="98"/>
                    <a:pt x="143" y="98"/>
                  </a:cubicBezTo>
                  <a:cubicBezTo>
                    <a:pt x="145" y="99"/>
                    <a:pt x="146" y="101"/>
                    <a:pt x="145" y="103"/>
                  </a:cubicBezTo>
                  <a:close/>
                  <a:moveTo>
                    <a:pt x="148" y="76"/>
                  </a:moveTo>
                  <a:cubicBezTo>
                    <a:pt x="137" y="77"/>
                    <a:pt x="137" y="77"/>
                    <a:pt x="137" y="77"/>
                  </a:cubicBezTo>
                  <a:cubicBezTo>
                    <a:pt x="137" y="77"/>
                    <a:pt x="136" y="77"/>
                    <a:pt x="135" y="77"/>
                  </a:cubicBezTo>
                  <a:cubicBezTo>
                    <a:pt x="134" y="76"/>
                    <a:pt x="134" y="75"/>
                    <a:pt x="133" y="74"/>
                  </a:cubicBezTo>
                  <a:cubicBezTo>
                    <a:pt x="133" y="72"/>
                    <a:pt x="135" y="70"/>
                    <a:pt x="137" y="70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50" y="69"/>
                    <a:pt x="151" y="70"/>
                    <a:pt x="152" y="72"/>
                  </a:cubicBezTo>
                  <a:cubicBezTo>
                    <a:pt x="152" y="74"/>
                    <a:pt x="150" y="76"/>
                    <a:pt x="14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36" name="组合 435"/>
          <p:cNvGrpSpPr>
            <a:grpSpLocks noChangeAspect="1"/>
          </p:cNvGrpSpPr>
          <p:nvPr/>
        </p:nvGrpSpPr>
        <p:grpSpPr>
          <a:xfrm>
            <a:off x="4511128" y="5956569"/>
            <a:ext cx="432000" cy="395853"/>
            <a:chOff x="10499726" y="4005263"/>
            <a:chExt cx="777875" cy="7127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7" name="Freeform 168"/>
            <p:cNvSpPr>
              <a:spLocks noEditPoints="1"/>
            </p:cNvSpPr>
            <p:nvPr/>
          </p:nvSpPr>
          <p:spPr bwMode="auto">
            <a:xfrm>
              <a:off x="10499726" y="4462463"/>
              <a:ext cx="260350" cy="90488"/>
            </a:xfrm>
            <a:custGeom>
              <a:avLst/>
              <a:gdLst>
                <a:gd name="T0" fmla="*/ 66 w 69"/>
                <a:gd name="T1" fmla="*/ 10 h 24"/>
                <a:gd name="T2" fmla="*/ 35 w 69"/>
                <a:gd name="T3" fmla="*/ 0 h 24"/>
                <a:gd name="T4" fmla="*/ 3 w 69"/>
                <a:gd name="T5" fmla="*/ 10 h 24"/>
                <a:gd name="T6" fmla="*/ 35 w 69"/>
                <a:gd name="T7" fmla="*/ 24 h 24"/>
                <a:gd name="T8" fmla="*/ 66 w 69"/>
                <a:gd name="T9" fmla="*/ 10 h 24"/>
                <a:gd name="T10" fmla="*/ 35 w 69"/>
                <a:gd name="T11" fmla="*/ 19 h 24"/>
                <a:gd name="T12" fmla="*/ 11 w 69"/>
                <a:gd name="T13" fmla="*/ 9 h 24"/>
                <a:gd name="T14" fmla="*/ 35 w 69"/>
                <a:gd name="T15" fmla="*/ 2 h 24"/>
                <a:gd name="T16" fmla="*/ 59 w 69"/>
                <a:gd name="T17" fmla="*/ 9 h 24"/>
                <a:gd name="T18" fmla="*/ 35 w 69"/>
                <a:gd name="T1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24">
                  <a:moveTo>
                    <a:pt x="66" y="10"/>
                  </a:moveTo>
                  <a:cubicBezTo>
                    <a:pt x="63" y="3"/>
                    <a:pt x="49" y="0"/>
                    <a:pt x="35" y="0"/>
                  </a:cubicBezTo>
                  <a:cubicBezTo>
                    <a:pt x="21" y="0"/>
                    <a:pt x="7" y="3"/>
                    <a:pt x="3" y="10"/>
                  </a:cubicBezTo>
                  <a:cubicBezTo>
                    <a:pt x="0" y="16"/>
                    <a:pt x="14" y="24"/>
                    <a:pt x="35" y="24"/>
                  </a:cubicBezTo>
                  <a:cubicBezTo>
                    <a:pt x="55" y="24"/>
                    <a:pt x="69" y="16"/>
                    <a:pt x="66" y="10"/>
                  </a:cubicBezTo>
                  <a:close/>
                  <a:moveTo>
                    <a:pt x="35" y="19"/>
                  </a:moveTo>
                  <a:cubicBezTo>
                    <a:pt x="20" y="19"/>
                    <a:pt x="9" y="13"/>
                    <a:pt x="11" y="9"/>
                  </a:cubicBezTo>
                  <a:cubicBezTo>
                    <a:pt x="13" y="5"/>
                    <a:pt x="24" y="2"/>
                    <a:pt x="35" y="2"/>
                  </a:cubicBezTo>
                  <a:cubicBezTo>
                    <a:pt x="46" y="2"/>
                    <a:pt x="57" y="5"/>
                    <a:pt x="59" y="9"/>
                  </a:cubicBezTo>
                  <a:cubicBezTo>
                    <a:pt x="61" y="13"/>
                    <a:pt x="50" y="19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8" name="Freeform 169"/>
            <p:cNvSpPr/>
            <p:nvPr/>
          </p:nvSpPr>
          <p:spPr bwMode="auto">
            <a:xfrm>
              <a:off x="10683876" y="4533900"/>
              <a:ext cx="63500" cy="38100"/>
            </a:xfrm>
            <a:custGeom>
              <a:avLst/>
              <a:gdLst>
                <a:gd name="T0" fmla="*/ 12 w 40"/>
                <a:gd name="T1" fmla="*/ 0 h 24"/>
                <a:gd name="T2" fmla="*/ 40 w 40"/>
                <a:gd name="T3" fmla="*/ 10 h 24"/>
                <a:gd name="T4" fmla="*/ 22 w 40"/>
                <a:gd name="T5" fmla="*/ 24 h 24"/>
                <a:gd name="T6" fmla="*/ 0 w 40"/>
                <a:gd name="T7" fmla="*/ 5 h 24"/>
                <a:gd name="T8" fmla="*/ 12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12" y="0"/>
                  </a:moveTo>
                  <a:lnTo>
                    <a:pt x="40" y="10"/>
                  </a:lnTo>
                  <a:lnTo>
                    <a:pt x="22" y="24"/>
                  </a:lnTo>
                  <a:lnTo>
                    <a:pt x="0" y="5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9" name="Freeform 170"/>
            <p:cNvSpPr>
              <a:spLocks noEditPoints="1"/>
            </p:cNvSpPr>
            <p:nvPr/>
          </p:nvSpPr>
          <p:spPr bwMode="auto">
            <a:xfrm>
              <a:off x="11018838" y="4462463"/>
              <a:ext cx="258763" cy="90488"/>
            </a:xfrm>
            <a:custGeom>
              <a:avLst/>
              <a:gdLst>
                <a:gd name="T0" fmla="*/ 66 w 69"/>
                <a:gd name="T1" fmla="*/ 10 h 24"/>
                <a:gd name="T2" fmla="*/ 34 w 69"/>
                <a:gd name="T3" fmla="*/ 0 h 24"/>
                <a:gd name="T4" fmla="*/ 3 w 69"/>
                <a:gd name="T5" fmla="*/ 10 h 24"/>
                <a:gd name="T6" fmla="*/ 35 w 69"/>
                <a:gd name="T7" fmla="*/ 24 h 24"/>
                <a:gd name="T8" fmla="*/ 66 w 69"/>
                <a:gd name="T9" fmla="*/ 10 h 24"/>
                <a:gd name="T10" fmla="*/ 34 w 69"/>
                <a:gd name="T11" fmla="*/ 19 h 24"/>
                <a:gd name="T12" fmla="*/ 10 w 69"/>
                <a:gd name="T13" fmla="*/ 9 h 24"/>
                <a:gd name="T14" fmla="*/ 34 w 69"/>
                <a:gd name="T15" fmla="*/ 2 h 24"/>
                <a:gd name="T16" fmla="*/ 58 w 69"/>
                <a:gd name="T17" fmla="*/ 9 h 24"/>
                <a:gd name="T18" fmla="*/ 34 w 69"/>
                <a:gd name="T1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24">
                  <a:moveTo>
                    <a:pt x="66" y="10"/>
                  </a:moveTo>
                  <a:cubicBezTo>
                    <a:pt x="62" y="3"/>
                    <a:pt x="48" y="0"/>
                    <a:pt x="34" y="0"/>
                  </a:cubicBezTo>
                  <a:cubicBezTo>
                    <a:pt x="20" y="0"/>
                    <a:pt x="6" y="3"/>
                    <a:pt x="3" y="10"/>
                  </a:cubicBezTo>
                  <a:cubicBezTo>
                    <a:pt x="0" y="16"/>
                    <a:pt x="14" y="24"/>
                    <a:pt x="35" y="24"/>
                  </a:cubicBezTo>
                  <a:cubicBezTo>
                    <a:pt x="55" y="24"/>
                    <a:pt x="69" y="16"/>
                    <a:pt x="66" y="10"/>
                  </a:cubicBezTo>
                  <a:close/>
                  <a:moveTo>
                    <a:pt x="34" y="19"/>
                  </a:moveTo>
                  <a:cubicBezTo>
                    <a:pt x="19" y="19"/>
                    <a:pt x="9" y="13"/>
                    <a:pt x="10" y="9"/>
                  </a:cubicBezTo>
                  <a:cubicBezTo>
                    <a:pt x="12" y="5"/>
                    <a:pt x="23" y="2"/>
                    <a:pt x="34" y="2"/>
                  </a:cubicBezTo>
                  <a:cubicBezTo>
                    <a:pt x="45" y="2"/>
                    <a:pt x="56" y="5"/>
                    <a:pt x="58" y="9"/>
                  </a:cubicBezTo>
                  <a:cubicBezTo>
                    <a:pt x="60" y="13"/>
                    <a:pt x="49" y="19"/>
                    <a:pt x="3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0" name="Freeform 171"/>
            <p:cNvSpPr/>
            <p:nvPr/>
          </p:nvSpPr>
          <p:spPr bwMode="auto">
            <a:xfrm>
              <a:off x="11029951" y="4533900"/>
              <a:ext cx="63500" cy="38100"/>
            </a:xfrm>
            <a:custGeom>
              <a:avLst/>
              <a:gdLst>
                <a:gd name="T0" fmla="*/ 31 w 40"/>
                <a:gd name="T1" fmla="*/ 0 h 24"/>
                <a:gd name="T2" fmla="*/ 0 w 40"/>
                <a:gd name="T3" fmla="*/ 10 h 24"/>
                <a:gd name="T4" fmla="*/ 19 w 40"/>
                <a:gd name="T5" fmla="*/ 24 h 24"/>
                <a:gd name="T6" fmla="*/ 40 w 40"/>
                <a:gd name="T7" fmla="*/ 5 h 24"/>
                <a:gd name="T8" fmla="*/ 31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31" y="0"/>
                  </a:moveTo>
                  <a:lnTo>
                    <a:pt x="0" y="10"/>
                  </a:lnTo>
                  <a:lnTo>
                    <a:pt x="19" y="24"/>
                  </a:lnTo>
                  <a:lnTo>
                    <a:pt x="40" y="5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1" name="Freeform 172"/>
            <p:cNvSpPr>
              <a:spLocks noEditPoints="1"/>
            </p:cNvSpPr>
            <p:nvPr/>
          </p:nvSpPr>
          <p:spPr bwMode="auto">
            <a:xfrm>
              <a:off x="10636251" y="4527550"/>
              <a:ext cx="506413" cy="190500"/>
            </a:xfrm>
            <a:custGeom>
              <a:avLst/>
              <a:gdLst>
                <a:gd name="T0" fmla="*/ 129 w 135"/>
                <a:gd name="T1" fmla="*/ 21 h 51"/>
                <a:gd name="T2" fmla="*/ 68 w 135"/>
                <a:gd name="T3" fmla="*/ 0 h 51"/>
                <a:gd name="T4" fmla="*/ 6 w 135"/>
                <a:gd name="T5" fmla="*/ 21 h 51"/>
                <a:gd name="T6" fmla="*/ 67 w 135"/>
                <a:gd name="T7" fmla="*/ 51 h 51"/>
                <a:gd name="T8" fmla="*/ 129 w 135"/>
                <a:gd name="T9" fmla="*/ 21 h 51"/>
                <a:gd name="T10" fmla="*/ 68 w 135"/>
                <a:gd name="T11" fmla="*/ 39 h 51"/>
                <a:gd name="T12" fmla="*/ 22 w 135"/>
                <a:gd name="T13" fmla="*/ 19 h 51"/>
                <a:gd name="T14" fmla="*/ 68 w 135"/>
                <a:gd name="T15" fmla="*/ 5 h 51"/>
                <a:gd name="T16" fmla="*/ 114 w 135"/>
                <a:gd name="T17" fmla="*/ 19 h 51"/>
                <a:gd name="T18" fmla="*/ 68 w 135"/>
                <a:gd name="T19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51">
                  <a:moveTo>
                    <a:pt x="129" y="21"/>
                  </a:moveTo>
                  <a:cubicBezTo>
                    <a:pt x="123" y="8"/>
                    <a:pt x="95" y="0"/>
                    <a:pt x="68" y="0"/>
                  </a:cubicBezTo>
                  <a:cubicBezTo>
                    <a:pt x="41" y="0"/>
                    <a:pt x="13" y="8"/>
                    <a:pt x="6" y="21"/>
                  </a:cubicBezTo>
                  <a:cubicBezTo>
                    <a:pt x="0" y="33"/>
                    <a:pt x="27" y="51"/>
                    <a:pt x="67" y="51"/>
                  </a:cubicBezTo>
                  <a:cubicBezTo>
                    <a:pt x="107" y="51"/>
                    <a:pt x="135" y="33"/>
                    <a:pt x="129" y="21"/>
                  </a:cubicBezTo>
                  <a:close/>
                  <a:moveTo>
                    <a:pt x="68" y="39"/>
                  </a:moveTo>
                  <a:cubicBezTo>
                    <a:pt x="39" y="39"/>
                    <a:pt x="18" y="28"/>
                    <a:pt x="22" y="19"/>
                  </a:cubicBezTo>
                  <a:cubicBezTo>
                    <a:pt x="26" y="10"/>
                    <a:pt x="47" y="5"/>
                    <a:pt x="68" y="5"/>
                  </a:cubicBezTo>
                  <a:cubicBezTo>
                    <a:pt x="90" y="5"/>
                    <a:pt x="111" y="10"/>
                    <a:pt x="114" y="19"/>
                  </a:cubicBezTo>
                  <a:cubicBezTo>
                    <a:pt x="118" y="28"/>
                    <a:pt x="97" y="39"/>
                    <a:pt x="6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2" name="Freeform 173"/>
            <p:cNvSpPr/>
            <p:nvPr/>
          </p:nvSpPr>
          <p:spPr bwMode="auto">
            <a:xfrm>
              <a:off x="10812463" y="4373563"/>
              <a:ext cx="74613" cy="247650"/>
            </a:xfrm>
            <a:custGeom>
              <a:avLst/>
              <a:gdLst>
                <a:gd name="T0" fmla="*/ 0 w 20"/>
                <a:gd name="T1" fmla="*/ 0 h 66"/>
                <a:gd name="T2" fmla="*/ 2 w 20"/>
                <a:gd name="T3" fmla="*/ 66 h 66"/>
                <a:gd name="T4" fmla="*/ 20 w 20"/>
                <a:gd name="T5" fmla="*/ 66 h 66"/>
                <a:gd name="T6" fmla="*/ 20 w 20"/>
                <a:gd name="T7" fmla="*/ 0 h 66"/>
                <a:gd name="T8" fmla="*/ 0 w 2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66">
                  <a:moveTo>
                    <a:pt x="0" y="0"/>
                  </a:moveTo>
                  <a:cubicBezTo>
                    <a:pt x="2" y="66"/>
                    <a:pt x="2" y="66"/>
                    <a:pt x="2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44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3" name="Freeform 174"/>
            <p:cNvSpPr/>
            <p:nvPr/>
          </p:nvSpPr>
          <p:spPr bwMode="auto">
            <a:xfrm>
              <a:off x="10890251" y="4373563"/>
              <a:ext cx="79375" cy="247650"/>
            </a:xfrm>
            <a:custGeom>
              <a:avLst/>
              <a:gdLst>
                <a:gd name="T0" fmla="*/ 0 w 21"/>
                <a:gd name="T1" fmla="*/ 0 h 66"/>
                <a:gd name="T2" fmla="*/ 2 w 21"/>
                <a:gd name="T3" fmla="*/ 66 h 66"/>
                <a:gd name="T4" fmla="*/ 20 w 21"/>
                <a:gd name="T5" fmla="*/ 66 h 66"/>
                <a:gd name="T6" fmla="*/ 20 w 21"/>
                <a:gd name="T7" fmla="*/ 0 h 66"/>
                <a:gd name="T8" fmla="*/ 0 w 21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6">
                  <a:moveTo>
                    <a:pt x="0" y="0"/>
                  </a:moveTo>
                  <a:cubicBezTo>
                    <a:pt x="2" y="66"/>
                    <a:pt x="2" y="66"/>
                    <a:pt x="2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44"/>
                    <a:pt x="20" y="0"/>
                    <a:pt x="20" y="0"/>
                  </a:cubicBezTo>
                  <a:cubicBezTo>
                    <a:pt x="20" y="0"/>
                    <a:pt x="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4" name="Oval 175"/>
            <p:cNvSpPr>
              <a:spLocks noChangeArrowheads="1"/>
            </p:cNvSpPr>
            <p:nvPr/>
          </p:nvSpPr>
          <p:spPr bwMode="auto">
            <a:xfrm>
              <a:off x="10842626" y="4005263"/>
              <a:ext cx="93663" cy="115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5" name="Rectangle 176"/>
            <p:cNvSpPr>
              <a:spLocks noChangeArrowheads="1"/>
            </p:cNvSpPr>
            <p:nvPr/>
          </p:nvSpPr>
          <p:spPr bwMode="auto">
            <a:xfrm>
              <a:off x="10890251" y="4291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6" name="Freeform 177"/>
            <p:cNvSpPr/>
            <p:nvPr/>
          </p:nvSpPr>
          <p:spPr bwMode="auto">
            <a:xfrm>
              <a:off x="10774363" y="4137025"/>
              <a:ext cx="228600" cy="255588"/>
            </a:xfrm>
            <a:custGeom>
              <a:avLst/>
              <a:gdLst>
                <a:gd name="T0" fmla="*/ 57 w 61"/>
                <a:gd name="T1" fmla="*/ 8 h 68"/>
                <a:gd name="T2" fmla="*/ 49 w 61"/>
                <a:gd name="T3" fmla="*/ 1 h 68"/>
                <a:gd name="T4" fmla="*/ 41 w 61"/>
                <a:gd name="T5" fmla="*/ 0 h 68"/>
                <a:gd name="T6" fmla="*/ 41 w 61"/>
                <a:gd name="T7" fmla="*/ 0 h 68"/>
                <a:gd name="T8" fmla="*/ 47 w 61"/>
                <a:gd name="T9" fmla="*/ 5 h 68"/>
                <a:gd name="T10" fmla="*/ 40 w 61"/>
                <a:gd name="T11" fmla="*/ 8 h 68"/>
                <a:gd name="T12" fmla="*/ 43 w 61"/>
                <a:gd name="T13" fmla="*/ 13 h 68"/>
                <a:gd name="T14" fmla="*/ 31 w 61"/>
                <a:gd name="T15" fmla="*/ 41 h 68"/>
                <a:gd name="T16" fmla="*/ 31 w 61"/>
                <a:gd name="T17" fmla="*/ 41 h 68"/>
                <a:gd name="T18" fmla="*/ 31 w 61"/>
                <a:gd name="T19" fmla="*/ 41 h 68"/>
                <a:gd name="T20" fmla="*/ 31 w 61"/>
                <a:gd name="T21" fmla="*/ 41 h 68"/>
                <a:gd name="T22" fmla="*/ 31 w 61"/>
                <a:gd name="T23" fmla="*/ 41 h 68"/>
                <a:gd name="T24" fmla="*/ 18 w 61"/>
                <a:gd name="T25" fmla="*/ 13 h 68"/>
                <a:gd name="T26" fmla="*/ 21 w 61"/>
                <a:gd name="T27" fmla="*/ 8 h 68"/>
                <a:gd name="T28" fmla="*/ 14 w 61"/>
                <a:gd name="T29" fmla="*/ 5 h 68"/>
                <a:gd name="T30" fmla="*/ 20 w 61"/>
                <a:gd name="T31" fmla="*/ 0 h 68"/>
                <a:gd name="T32" fmla="*/ 20 w 61"/>
                <a:gd name="T33" fmla="*/ 0 h 68"/>
                <a:gd name="T34" fmla="*/ 13 w 61"/>
                <a:gd name="T35" fmla="*/ 1 h 68"/>
                <a:gd name="T36" fmla="*/ 13 w 61"/>
                <a:gd name="T37" fmla="*/ 1 h 68"/>
                <a:gd name="T38" fmla="*/ 5 w 61"/>
                <a:gd name="T39" fmla="*/ 8 h 68"/>
                <a:gd name="T40" fmla="*/ 0 w 61"/>
                <a:gd name="T41" fmla="*/ 68 h 68"/>
                <a:gd name="T42" fmla="*/ 9 w 61"/>
                <a:gd name="T43" fmla="*/ 68 h 68"/>
                <a:gd name="T44" fmla="*/ 9 w 61"/>
                <a:gd name="T45" fmla="*/ 68 h 68"/>
                <a:gd name="T46" fmla="*/ 9 w 61"/>
                <a:gd name="T47" fmla="*/ 68 h 68"/>
                <a:gd name="T48" fmla="*/ 18 w 61"/>
                <a:gd name="T49" fmla="*/ 68 h 68"/>
                <a:gd name="T50" fmla="*/ 18 w 61"/>
                <a:gd name="T51" fmla="*/ 68 h 68"/>
                <a:gd name="T52" fmla="*/ 43 w 61"/>
                <a:gd name="T53" fmla="*/ 68 h 68"/>
                <a:gd name="T54" fmla="*/ 43 w 61"/>
                <a:gd name="T55" fmla="*/ 68 h 68"/>
                <a:gd name="T56" fmla="*/ 52 w 61"/>
                <a:gd name="T57" fmla="*/ 68 h 68"/>
                <a:gd name="T58" fmla="*/ 53 w 61"/>
                <a:gd name="T59" fmla="*/ 68 h 68"/>
                <a:gd name="T60" fmla="*/ 53 w 61"/>
                <a:gd name="T61" fmla="*/ 68 h 68"/>
                <a:gd name="T62" fmla="*/ 61 w 61"/>
                <a:gd name="T63" fmla="*/ 68 h 68"/>
                <a:gd name="T64" fmla="*/ 57 w 61"/>
                <a:gd name="T6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" h="68">
                  <a:moveTo>
                    <a:pt x="57" y="8"/>
                  </a:moveTo>
                  <a:cubicBezTo>
                    <a:pt x="56" y="3"/>
                    <a:pt x="53" y="1"/>
                    <a:pt x="49" y="1"/>
                  </a:cubicBezTo>
                  <a:cubicBezTo>
                    <a:pt x="49" y="1"/>
                    <a:pt x="43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3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9" y="1"/>
                    <a:pt x="5" y="3"/>
                    <a:pt x="5" y="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68"/>
                    <a:pt x="6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2" y="68"/>
                    <a:pt x="15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7" y="68"/>
                    <a:pt x="35" y="68"/>
                    <a:pt x="43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6" y="68"/>
                    <a:pt x="49" y="68"/>
                    <a:pt x="52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6" y="68"/>
                    <a:pt x="58" y="68"/>
                    <a:pt x="61" y="68"/>
                  </a:cubicBezTo>
                  <a:lnTo>
                    <a:pt x="5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7" name="Freeform 178"/>
            <p:cNvSpPr/>
            <p:nvPr/>
          </p:nvSpPr>
          <p:spPr bwMode="auto">
            <a:xfrm>
              <a:off x="10872788" y="4132263"/>
              <a:ext cx="33338" cy="38100"/>
            </a:xfrm>
            <a:custGeom>
              <a:avLst/>
              <a:gdLst>
                <a:gd name="T0" fmla="*/ 16 w 21"/>
                <a:gd name="T1" fmla="*/ 0 h 24"/>
                <a:gd name="T2" fmla="*/ 21 w 21"/>
                <a:gd name="T3" fmla="*/ 15 h 24"/>
                <a:gd name="T4" fmla="*/ 11 w 21"/>
                <a:gd name="T5" fmla="*/ 24 h 24"/>
                <a:gd name="T6" fmla="*/ 0 w 21"/>
                <a:gd name="T7" fmla="*/ 15 h 24"/>
                <a:gd name="T8" fmla="*/ 4 w 21"/>
                <a:gd name="T9" fmla="*/ 0 h 24"/>
                <a:gd name="T10" fmla="*/ 16 w 21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4">
                  <a:moveTo>
                    <a:pt x="16" y="0"/>
                  </a:moveTo>
                  <a:lnTo>
                    <a:pt x="21" y="15"/>
                  </a:lnTo>
                  <a:lnTo>
                    <a:pt x="11" y="24"/>
                  </a:lnTo>
                  <a:lnTo>
                    <a:pt x="0" y="15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8" name="Freeform 179"/>
            <p:cNvSpPr/>
            <p:nvPr/>
          </p:nvSpPr>
          <p:spPr bwMode="auto">
            <a:xfrm>
              <a:off x="10872788" y="4159250"/>
              <a:ext cx="33338" cy="142875"/>
            </a:xfrm>
            <a:custGeom>
              <a:avLst/>
              <a:gdLst>
                <a:gd name="T0" fmla="*/ 18 w 21"/>
                <a:gd name="T1" fmla="*/ 0 h 90"/>
                <a:gd name="T2" fmla="*/ 21 w 21"/>
                <a:gd name="T3" fmla="*/ 83 h 90"/>
                <a:gd name="T4" fmla="*/ 11 w 21"/>
                <a:gd name="T5" fmla="*/ 90 h 90"/>
                <a:gd name="T6" fmla="*/ 0 w 21"/>
                <a:gd name="T7" fmla="*/ 83 h 90"/>
                <a:gd name="T8" fmla="*/ 4 w 21"/>
                <a:gd name="T9" fmla="*/ 0 h 90"/>
                <a:gd name="T10" fmla="*/ 18 w 21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0">
                  <a:moveTo>
                    <a:pt x="18" y="0"/>
                  </a:moveTo>
                  <a:lnTo>
                    <a:pt x="21" y="83"/>
                  </a:lnTo>
                  <a:lnTo>
                    <a:pt x="11" y="90"/>
                  </a:lnTo>
                  <a:lnTo>
                    <a:pt x="0" y="83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9" name="Freeform 180"/>
            <p:cNvSpPr/>
            <p:nvPr/>
          </p:nvSpPr>
          <p:spPr bwMode="auto">
            <a:xfrm>
              <a:off x="10631488" y="4346575"/>
              <a:ext cx="49213" cy="157163"/>
            </a:xfrm>
            <a:custGeom>
              <a:avLst/>
              <a:gdLst>
                <a:gd name="T0" fmla="*/ 0 w 13"/>
                <a:gd name="T1" fmla="*/ 0 h 42"/>
                <a:gd name="T2" fmla="*/ 2 w 13"/>
                <a:gd name="T3" fmla="*/ 42 h 42"/>
                <a:gd name="T4" fmla="*/ 13 w 13"/>
                <a:gd name="T5" fmla="*/ 42 h 42"/>
                <a:gd name="T6" fmla="*/ 13 w 13"/>
                <a:gd name="T7" fmla="*/ 0 h 42"/>
                <a:gd name="T8" fmla="*/ 0 w 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2">
                  <a:moveTo>
                    <a:pt x="0" y="0"/>
                  </a:moveTo>
                  <a:cubicBezTo>
                    <a:pt x="2" y="42"/>
                    <a:pt x="2" y="42"/>
                    <a:pt x="2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28"/>
                    <a:pt x="13" y="0"/>
                    <a:pt x="13" y="0"/>
                  </a:cubicBezTo>
                  <a:cubicBezTo>
                    <a:pt x="13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0" name="Freeform 181"/>
            <p:cNvSpPr/>
            <p:nvPr/>
          </p:nvSpPr>
          <p:spPr bwMode="auto">
            <a:xfrm>
              <a:off x="10582276" y="4346575"/>
              <a:ext cx="49213" cy="157163"/>
            </a:xfrm>
            <a:custGeom>
              <a:avLst/>
              <a:gdLst>
                <a:gd name="T0" fmla="*/ 0 w 13"/>
                <a:gd name="T1" fmla="*/ 0 h 42"/>
                <a:gd name="T2" fmla="*/ 1 w 13"/>
                <a:gd name="T3" fmla="*/ 42 h 42"/>
                <a:gd name="T4" fmla="*/ 12 w 13"/>
                <a:gd name="T5" fmla="*/ 42 h 42"/>
                <a:gd name="T6" fmla="*/ 12 w 13"/>
                <a:gd name="T7" fmla="*/ 0 h 42"/>
                <a:gd name="T8" fmla="*/ 0 w 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2">
                  <a:moveTo>
                    <a:pt x="0" y="0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28"/>
                    <a:pt x="12" y="0"/>
                    <a:pt x="12" y="0"/>
                  </a:cubicBezTo>
                  <a:cubicBezTo>
                    <a:pt x="12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1" name="Oval 182"/>
            <p:cNvSpPr>
              <a:spLocks noChangeArrowheads="1"/>
            </p:cNvSpPr>
            <p:nvPr/>
          </p:nvSpPr>
          <p:spPr bwMode="auto">
            <a:xfrm>
              <a:off x="10601326" y="4114800"/>
              <a:ext cx="60325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2" name="Rectangle 183"/>
            <p:cNvSpPr>
              <a:spLocks noChangeArrowheads="1"/>
            </p:cNvSpPr>
            <p:nvPr/>
          </p:nvSpPr>
          <p:spPr bwMode="auto">
            <a:xfrm>
              <a:off x="10631488" y="42941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3" name="Freeform 184"/>
            <p:cNvSpPr>
              <a:spLocks noEditPoints="1"/>
            </p:cNvSpPr>
            <p:nvPr/>
          </p:nvSpPr>
          <p:spPr bwMode="auto">
            <a:xfrm>
              <a:off x="10548938" y="4197350"/>
              <a:ext cx="195263" cy="171450"/>
            </a:xfrm>
            <a:custGeom>
              <a:avLst/>
              <a:gdLst>
                <a:gd name="T0" fmla="*/ 50 w 52"/>
                <a:gd name="T1" fmla="*/ 17 h 46"/>
                <a:gd name="T2" fmla="*/ 50 w 52"/>
                <a:gd name="T3" fmla="*/ 17 h 46"/>
                <a:gd name="T4" fmla="*/ 50 w 52"/>
                <a:gd name="T5" fmla="*/ 17 h 46"/>
                <a:gd name="T6" fmla="*/ 37 w 52"/>
                <a:gd name="T7" fmla="*/ 2 h 46"/>
                <a:gd name="T8" fmla="*/ 33 w 52"/>
                <a:gd name="T9" fmla="*/ 0 h 46"/>
                <a:gd name="T10" fmla="*/ 29 w 52"/>
                <a:gd name="T11" fmla="*/ 0 h 46"/>
                <a:gd name="T12" fmla="*/ 29 w 52"/>
                <a:gd name="T13" fmla="*/ 0 h 46"/>
                <a:gd name="T14" fmla="*/ 32 w 52"/>
                <a:gd name="T15" fmla="*/ 3 h 46"/>
                <a:gd name="T16" fmla="*/ 28 w 52"/>
                <a:gd name="T17" fmla="*/ 5 h 46"/>
                <a:gd name="T18" fmla="*/ 30 w 52"/>
                <a:gd name="T19" fmla="*/ 8 h 46"/>
                <a:gd name="T20" fmla="*/ 22 w 52"/>
                <a:gd name="T21" fmla="*/ 26 h 46"/>
                <a:gd name="T22" fmla="*/ 22 w 52"/>
                <a:gd name="T23" fmla="*/ 26 h 46"/>
                <a:gd name="T24" fmla="*/ 22 w 52"/>
                <a:gd name="T25" fmla="*/ 26 h 46"/>
                <a:gd name="T26" fmla="*/ 22 w 52"/>
                <a:gd name="T27" fmla="*/ 26 h 46"/>
                <a:gd name="T28" fmla="*/ 22 w 52"/>
                <a:gd name="T29" fmla="*/ 26 h 46"/>
                <a:gd name="T30" fmla="*/ 14 w 52"/>
                <a:gd name="T31" fmla="*/ 8 h 46"/>
                <a:gd name="T32" fmla="*/ 16 w 52"/>
                <a:gd name="T33" fmla="*/ 5 h 46"/>
                <a:gd name="T34" fmla="*/ 12 w 52"/>
                <a:gd name="T35" fmla="*/ 3 h 46"/>
                <a:gd name="T36" fmla="*/ 15 w 52"/>
                <a:gd name="T37" fmla="*/ 0 h 46"/>
                <a:gd name="T38" fmla="*/ 15 w 52"/>
                <a:gd name="T39" fmla="*/ 0 h 46"/>
                <a:gd name="T40" fmla="*/ 11 w 52"/>
                <a:gd name="T41" fmla="*/ 0 h 46"/>
                <a:gd name="T42" fmla="*/ 7 w 52"/>
                <a:gd name="T43" fmla="*/ 4 h 46"/>
                <a:gd name="T44" fmla="*/ 0 w 52"/>
                <a:gd name="T45" fmla="*/ 23 h 46"/>
                <a:gd name="T46" fmla="*/ 7 w 52"/>
                <a:gd name="T47" fmla="*/ 46 h 46"/>
                <a:gd name="T48" fmla="*/ 12 w 52"/>
                <a:gd name="T49" fmla="*/ 43 h 46"/>
                <a:gd name="T50" fmla="*/ 36 w 52"/>
                <a:gd name="T51" fmla="*/ 43 h 46"/>
                <a:gd name="T52" fmla="*/ 36 w 52"/>
                <a:gd name="T53" fmla="*/ 43 h 46"/>
                <a:gd name="T54" fmla="*/ 36 w 52"/>
                <a:gd name="T55" fmla="*/ 37 h 46"/>
                <a:gd name="T56" fmla="*/ 42 w 52"/>
                <a:gd name="T57" fmla="*/ 41 h 46"/>
                <a:gd name="T58" fmla="*/ 47 w 52"/>
                <a:gd name="T59" fmla="*/ 32 h 46"/>
                <a:gd name="T60" fmla="*/ 49 w 52"/>
                <a:gd name="T61" fmla="*/ 27 h 46"/>
                <a:gd name="T62" fmla="*/ 50 w 52"/>
                <a:gd name="T63" fmla="*/ 25 h 46"/>
                <a:gd name="T64" fmla="*/ 51 w 52"/>
                <a:gd name="T65" fmla="*/ 24 h 46"/>
                <a:gd name="T66" fmla="*/ 51 w 52"/>
                <a:gd name="T67" fmla="*/ 23 h 46"/>
                <a:gd name="T68" fmla="*/ 51 w 52"/>
                <a:gd name="T69" fmla="*/ 23 h 46"/>
                <a:gd name="T70" fmla="*/ 51 w 52"/>
                <a:gd name="T71" fmla="*/ 23 h 46"/>
                <a:gd name="T72" fmla="*/ 51 w 52"/>
                <a:gd name="T73" fmla="*/ 23 h 46"/>
                <a:gd name="T74" fmla="*/ 51 w 52"/>
                <a:gd name="T75" fmla="*/ 23 h 46"/>
                <a:gd name="T76" fmla="*/ 50 w 52"/>
                <a:gd name="T77" fmla="*/ 17 h 46"/>
                <a:gd name="T78" fmla="*/ 40 w 52"/>
                <a:gd name="T79" fmla="*/ 22 h 46"/>
                <a:gd name="T80" fmla="*/ 37 w 52"/>
                <a:gd name="T81" fmla="*/ 27 h 46"/>
                <a:gd name="T82" fmla="*/ 36 w 52"/>
                <a:gd name="T83" fmla="*/ 29 h 46"/>
                <a:gd name="T84" fmla="*/ 35 w 52"/>
                <a:gd name="T85" fmla="*/ 15 h 46"/>
                <a:gd name="T86" fmla="*/ 40 w 52"/>
                <a:gd name="T87" fmla="*/ 21 h 46"/>
                <a:gd name="T88" fmla="*/ 40 w 52"/>
                <a:gd name="T8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" h="46">
                  <a:moveTo>
                    <a:pt x="50" y="17"/>
                  </a:move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4" y="0"/>
                    <a:pt x="33" y="0"/>
                  </a:cubicBezTo>
                  <a:cubicBezTo>
                    <a:pt x="33" y="0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1" y="0"/>
                    <a:pt x="11" y="0"/>
                  </a:cubicBezTo>
                  <a:cubicBezTo>
                    <a:pt x="9" y="1"/>
                    <a:pt x="7" y="2"/>
                    <a:pt x="7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37"/>
                    <a:pt x="5" y="38"/>
                    <a:pt x="7" y="46"/>
                  </a:cubicBezTo>
                  <a:cubicBezTo>
                    <a:pt x="9" y="45"/>
                    <a:pt x="10" y="44"/>
                    <a:pt x="12" y="43"/>
                  </a:cubicBezTo>
                  <a:cubicBezTo>
                    <a:pt x="20" y="43"/>
                    <a:pt x="28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1"/>
                    <a:pt x="36" y="39"/>
                    <a:pt x="36" y="37"/>
                  </a:cubicBezTo>
                  <a:cubicBezTo>
                    <a:pt x="38" y="39"/>
                    <a:pt x="40" y="40"/>
                    <a:pt x="42" y="41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0"/>
                    <a:pt x="52" y="29"/>
                    <a:pt x="50" y="17"/>
                  </a:cubicBezTo>
                  <a:close/>
                  <a:moveTo>
                    <a:pt x="40" y="22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4"/>
                    <a:pt x="35" y="20"/>
                    <a:pt x="35" y="15"/>
                  </a:cubicBezTo>
                  <a:cubicBezTo>
                    <a:pt x="40" y="21"/>
                    <a:pt x="40" y="21"/>
                    <a:pt x="40" y="21"/>
                  </a:cubicBezTo>
                  <a:lnTo>
                    <a:pt x="4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4" name="Freeform 185"/>
            <p:cNvSpPr/>
            <p:nvPr/>
          </p:nvSpPr>
          <p:spPr bwMode="auto">
            <a:xfrm>
              <a:off x="10620376" y="4192588"/>
              <a:ext cx="22225" cy="22225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10 h 14"/>
                <a:gd name="T4" fmla="*/ 7 w 14"/>
                <a:gd name="T5" fmla="*/ 14 h 14"/>
                <a:gd name="T6" fmla="*/ 14 w 14"/>
                <a:gd name="T7" fmla="*/ 10 h 14"/>
                <a:gd name="T8" fmla="*/ 12 w 14"/>
                <a:gd name="T9" fmla="*/ 0 h 14"/>
                <a:gd name="T10" fmla="*/ 2 w 1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10"/>
                  </a:lnTo>
                  <a:lnTo>
                    <a:pt x="7" y="14"/>
                  </a:lnTo>
                  <a:lnTo>
                    <a:pt x="14" y="10"/>
                  </a:lnTo>
                  <a:lnTo>
                    <a:pt x="1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5" name="Freeform 186"/>
            <p:cNvSpPr/>
            <p:nvPr/>
          </p:nvSpPr>
          <p:spPr bwMode="auto">
            <a:xfrm>
              <a:off x="10620376" y="4208463"/>
              <a:ext cx="22225" cy="93663"/>
            </a:xfrm>
            <a:custGeom>
              <a:avLst/>
              <a:gdLst>
                <a:gd name="T0" fmla="*/ 2 w 14"/>
                <a:gd name="T1" fmla="*/ 0 h 59"/>
                <a:gd name="T2" fmla="*/ 0 w 14"/>
                <a:gd name="T3" fmla="*/ 54 h 59"/>
                <a:gd name="T4" fmla="*/ 7 w 14"/>
                <a:gd name="T5" fmla="*/ 59 h 59"/>
                <a:gd name="T6" fmla="*/ 14 w 14"/>
                <a:gd name="T7" fmla="*/ 54 h 59"/>
                <a:gd name="T8" fmla="*/ 12 w 14"/>
                <a:gd name="T9" fmla="*/ 0 h 59"/>
                <a:gd name="T10" fmla="*/ 2 w 14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9">
                  <a:moveTo>
                    <a:pt x="2" y="0"/>
                  </a:moveTo>
                  <a:lnTo>
                    <a:pt x="0" y="54"/>
                  </a:lnTo>
                  <a:lnTo>
                    <a:pt x="7" y="59"/>
                  </a:lnTo>
                  <a:lnTo>
                    <a:pt x="14" y="54"/>
                  </a:lnTo>
                  <a:lnTo>
                    <a:pt x="1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6" name="Freeform 187"/>
            <p:cNvSpPr/>
            <p:nvPr/>
          </p:nvSpPr>
          <p:spPr bwMode="auto">
            <a:xfrm>
              <a:off x="11145838" y="4351338"/>
              <a:ext cx="49213" cy="157163"/>
            </a:xfrm>
            <a:custGeom>
              <a:avLst/>
              <a:gdLst>
                <a:gd name="T0" fmla="*/ 0 w 13"/>
                <a:gd name="T1" fmla="*/ 0 h 42"/>
                <a:gd name="T2" fmla="*/ 1 w 13"/>
                <a:gd name="T3" fmla="*/ 42 h 42"/>
                <a:gd name="T4" fmla="*/ 12 w 13"/>
                <a:gd name="T5" fmla="*/ 42 h 42"/>
                <a:gd name="T6" fmla="*/ 12 w 13"/>
                <a:gd name="T7" fmla="*/ 0 h 42"/>
                <a:gd name="T8" fmla="*/ 0 w 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2">
                  <a:moveTo>
                    <a:pt x="0" y="0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28"/>
                    <a:pt x="12" y="0"/>
                    <a:pt x="12" y="0"/>
                  </a:cubicBezTo>
                  <a:cubicBezTo>
                    <a:pt x="12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7" name="Freeform 188"/>
            <p:cNvSpPr/>
            <p:nvPr/>
          </p:nvSpPr>
          <p:spPr bwMode="auto">
            <a:xfrm>
              <a:off x="11096626" y="4351338"/>
              <a:ext cx="46038" cy="157163"/>
            </a:xfrm>
            <a:custGeom>
              <a:avLst/>
              <a:gdLst>
                <a:gd name="T0" fmla="*/ 0 w 12"/>
                <a:gd name="T1" fmla="*/ 0 h 42"/>
                <a:gd name="T2" fmla="*/ 1 w 12"/>
                <a:gd name="T3" fmla="*/ 42 h 42"/>
                <a:gd name="T4" fmla="*/ 12 w 12"/>
                <a:gd name="T5" fmla="*/ 42 h 42"/>
                <a:gd name="T6" fmla="*/ 12 w 12"/>
                <a:gd name="T7" fmla="*/ 0 h 42"/>
                <a:gd name="T8" fmla="*/ 0 w 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0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28"/>
                    <a:pt x="12" y="0"/>
                    <a:pt x="12" y="0"/>
                  </a:cubicBezTo>
                  <a:cubicBezTo>
                    <a:pt x="12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8" name="Oval 189"/>
            <p:cNvSpPr>
              <a:spLocks noChangeArrowheads="1"/>
            </p:cNvSpPr>
            <p:nvPr/>
          </p:nvSpPr>
          <p:spPr bwMode="auto">
            <a:xfrm>
              <a:off x="11112501" y="4117975"/>
              <a:ext cx="63500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9" name="Rectangle 190"/>
            <p:cNvSpPr>
              <a:spLocks noChangeArrowheads="1"/>
            </p:cNvSpPr>
            <p:nvPr/>
          </p:nvSpPr>
          <p:spPr bwMode="auto">
            <a:xfrm>
              <a:off x="11145838" y="429736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0" name="Freeform 191"/>
            <p:cNvSpPr/>
            <p:nvPr/>
          </p:nvSpPr>
          <p:spPr bwMode="auto">
            <a:xfrm>
              <a:off x="11060113" y="4200525"/>
              <a:ext cx="160338" cy="173038"/>
            </a:xfrm>
            <a:custGeom>
              <a:avLst/>
              <a:gdLst>
                <a:gd name="T0" fmla="*/ 42 w 43"/>
                <a:gd name="T1" fmla="*/ 24 h 46"/>
                <a:gd name="T2" fmla="*/ 38 w 43"/>
                <a:gd name="T3" fmla="*/ 5 h 46"/>
                <a:gd name="T4" fmla="*/ 34 w 43"/>
                <a:gd name="T5" fmla="*/ 1 h 46"/>
                <a:gd name="T6" fmla="*/ 29 w 43"/>
                <a:gd name="T7" fmla="*/ 0 h 46"/>
                <a:gd name="T8" fmla="*/ 29 w 43"/>
                <a:gd name="T9" fmla="*/ 0 h 46"/>
                <a:gd name="T10" fmla="*/ 33 w 43"/>
                <a:gd name="T11" fmla="*/ 3 h 46"/>
                <a:gd name="T12" fmla="*/ 29 w 43"/>
                <a:gd name="T13" fmla="*/ 5 h 46"/>
                <a:gd name="T14" fmla="*/ 31 w 43"/>
                <a:gd name="T15" fmla="*/ 8 h 46"/>
                <a:gd name="T16" fmla="*/ 23 w 43"/>
                <a:gd name="T17" fmla="*/ 26 h 46"/>
                <a:gd name="T18" fmla="*/ 23 w 43"/>
                <a:gd name="T19" fmla="*/ 26 h 46"/>
                <a:gd name="T20" fmla="*/ 23 w 43"/>
                <a:gd name="T21" fmla="*/ 26 h 46"/>
                <a:gd name="T22" fmla="*/ 23 w 43"/>
                <a:gd name="T23" fmla="*/ 26 h 46"/>
                <a:gd name="T24" fmla="*/ 23 w 43"/>
                <a:gd name="T25" fmla="*/ 26 h 46"/>
                <a:gd name="T26" fmla="*/ 15 w 43"/>
                <a:gd name="T27" fmla="*/ 8 h 46"/>
                <a:gd name="T28" fmla="*/ 16 w 43"/>
                <a:gd name="T29" fmla="*/ 5 h 46"/>
                <a:gd name="T30" fmla="*/ 12 w 43"/>
                <a:gd name="T31" fmla="*/ 3 h 46"/>
                <a:gd name="T32" fmla="*/ 16 w 43"/>
                <a:gd name="T33" fmla="*/ 0 h 46"/>
                <a:gd name="T34" fmla="*/ 16 w 43"/>
                <a:gd name="T35" fmla="*/ 0 h 46"/>
                <a:gd name="T36" fmla="*/ 12 w 43"/>
                <a:gd name="T37" fmla="*/ 0 h 46"/>
                <a:gd name="T38" fmla="*/ 7 w 43"/>
                <a:gd name="T39" fmla="*/ 4 h 46"/>
                <a:gd name="T40" fmla="*/ 0 w 43"/>
                <a:gd name="T41" fmla="*/ 23 h 46"/>
                <a:gd name="T42" fmla="*/ 8 w 43"/>
                <a:gd name="T43" fmla="*/ 46 h 46"/>
                <a:gd name="T44" fmla="*/ 13 w 43"/>
                <a:gd name="T45" fmla="*/ 43 h 46"/>
                <a:gd name="T46" fmla="*/ 31 w 43"/>
                <a:gd name="T47" fmla="*/ 43 h 46"/>
                <a:gd name="T48" fmla="*/ 31 w 43"/>
                <a:gd name="T49" fmla="*/ 45 h 46"/>
                <a:gd name="T50" fmla="*/ 42 w 43"/>
                <a:gd name="T51" fmla="*/ 45 h 46"/>
                <a:gd name="T52" fmla="*/ 42 w 43"/>
                <a:gd name="T5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46">
                  <a:moveTo>
                    <a:pt x="42" y="24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38" y="3"/>
                    <a:pt x="36" y="1"/>
                    <a:pt x="34" y="1"/>
                  </a:cubicBezTo>
                  <a:cubicBezTo>
                    <a:pt x="34" y="1"/>
                    <a:pt x="31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2" y="0"/>
                  </a:cubicBezTo>
                  <a:cubicBezTo>
                    <a:pt x="9" y="1"/>
                    <a:pt x="8" y="2"/>
                    <a:pt x="7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37"/>
                    <a:pt x="5" y="38"/>
                    <a:pt x="8" y="46"/>
                  </a:cubicBezTo>
                  <a:cubicBezTo>
                    <a:pt x="9" y="45"/>
                    <a:pt x="11" y="44"/>
                    <a:pt x="13" y="43"/>
                  </a:cubicBezTo>
                  <a:cubicBezTo>
                    <a:pt x="19" y="43"/>
                    <a:pt x="25" y="43"/>
                    <a:pt x="31" y="43"/>
                  </a:cubicBezTo>
                  <a:cubicBezTo>
                    <a:pt x="31" y="44"/>
                    <a:pt x="31" y="44"/>
                    <a:pt x="31" y="45"/>
                  </a:cubicBezTo>
                  <a:cubicBezTo>
                    <a:pt x="35" y="45"/>
                    <a:pt x="38" y="45"/>
                    <a:pt x="42" y="45"/>
                  </a:cubicBezTo>
                  <a:cubicBezTo>
                    <a:pt x="42" y="38"/>
                    <a:pt x="43" y="33"/>
                    <a:pt x="4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1" name="Freeform 192"/>
            <p:cNvSpPr/>
            <p:nvPr/>
          </p:nvSpPr>
          <p:spPr bwMode="auto">
            <a:xfrm>
              <a:off x="11134726" y="4200525"/>
              <a:ext cx="19050" cy="22225"/>
            </a:xfrm>
            <a:custGeom>
              <a:avLst/>
              <a:gdLst>
                <a:gd name="T0" fmla="*/ 2 w 12"/>
                <a:gd name="T1" fmla="*/ 0 h 14"/>
                <a:gd name="T2" fmla="*/ 0 w 12"/>
                <a:gd name="T3" fmla="*/ 9 h 14"/>
                <a:gd name="T4" fmla="*/ 7 w 12"/>
                <a:gd name="T5" fmla="*/ 14 h 14"/>
                <a:gd name="T6" fmla="*/ 12 w 12"/>
                <a:gd name="T7" fmla="*/ 9 h 14"/>
                <a:gd name="T8" fmla="*/ 9 w 12"/>
                <a:gd name="T9" fmla="*/ 0 h 14"/>
                <a:gd name="T10" fmla="*/ 2 w 12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2" y="0"/>
                  </a:moveTo>
                  <a:lnTo>
                    <a:pt x="0" y="9"/>
                  </a:lnTo>
                  <a:lnTo>
                    <a:pt x="7" y="14"/>
                  </a:lnTo>
                  <a:lnTo>
                    <a:pt x="12" y="9"/>
                  </a:lnTo>
                  <a:lnTo>
                    <a:pt x="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2" name="Freeform 193"/>
            <p:cNvSpPr/>
            <p:nvPr/>
          </p:nvSpPr>
          <p:spPr bwMode="auto">
            <a:xfrm>
              <a:off x="11134726" y="4214813"/>
              <a:ext cx="22225" cy="90488"/>
            </a:xfrm>
            <a:custGeom>
              <a:avLst/>
              <a:gdLst>
                <a:gd name="T0" fmla="*/ 2 w 14"/>
                <a:gd name="T1" fmla="*/ 0 h 57"/>
                <a:gd name="T2" fmla="*/ 0 w 14"/>
                <a:gd name="T3" fmla="*/ 52 h 57"/>
                <a:gd name="T4" fmla="*/ 7 w 14"/>
                <a:gd name="T5" fmla="*/ 57 h 57"/>
                <a:gd name="T6" fmla="*/ 14 w 14"/>
                <a:gd name="T7" fmla="*/ 52 h 57"/>
                <a:gd name="T8" fmla="*/ 9 w 14"/>
                <a:gd name="T9" fmla="*/ 0 h 57"/>
                <a:gd name="T10" fmla="*/ 2 w 14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7">
                  <a:moveTo>
                    <a:pt x="2" y="0"/>
                  </a:moveTo>
                  <a:lnTo>
                    <a:pt x="0" y="52"/>
                  </a:lnTo>
                  <a:lnTo>
                    <a:pt x="7" y="57"/>
                  </a:lnTo>
                  <a:lnTo>
                    <a:pt x="14" y="52"/>
                  </a:lnTo>
                  <a:lnTo>
                    <a:pt x="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63" name="组合 462"/>
          <p:cNvGrpSpPr>
            <a:grpSpLocks noChangeAspect="1"/>
          </p:cNvGrpSpPr>
          <p:nvPr/>
        </p:nvGrpSpPr>
        <p:grpSpPr>
          <a:xfrm>
            <a:off x="10219996" y="3174958"/>
            <a:ext cx="293959" cy="432000"/>
            <a:chOff x="1192213" y="5795963"/>
            <a:chExt cx="469901" cy="6905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4" name="Freeform 194"/>
            <p:cNvSpPr/>
            <p:nvPr/>
          </p:nvSpPr>
          <p:spPr bwMode="auto">
            <a:xfrm>
              <a:off x="1236663" y="5926138"/>
              <a:ext cx="90488" cy="79375"/>
            </a:xfrm>
            <a:custGeom>
              <a:avLst/>
              <a:gdLst>
                <a:gd name="T0" fmla="*/ 24 w 24"/>
                <a:gd name="T1" fmla="*/ 17 h 21"/>
                <a:gd name="T2" fmla="*/ 20 w 24"/>
                <a:gd name="T3" fmla="*/ 21 h 21"/>
                <a:gd name="T4" fmla="*/ 4 w 24"/>
                <a:gd name="T5" fmla="*/ 21 h 21"/>
                <a:gd name="T6" fmla="*/ 0 w 24"/>
                <a:gd name="T7" fmla="*/ 17 h 21"/>
                <a:gd name="T8" fmla="*/ 0 w 24"/>
                <a:gd name="T9" fmla="*/ 4 h 21"/>
                <a:gd name="T10" fmla="*/ 4 w 24"/>
                <a:gd name="T11" fmla="*/ 0 h 21"/>
                <a:gd name="T12" fmla="*/ 20 w 24"/>
                <a:gd name="T13" fmla="*/ 0 h 21"/>
                <a:gd name="T14" fmla="*/ 24 w 24"/>
                <a:gd name="T15" fmla="*/ 4 h 21"/>
                <a:gd name="T16" fmla="*/ 24 w 24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1">
                  <a:moveTo>
                    <a:pt x="24" y="17"/>
                  </a:moveTo>
                  <a:cubicBezTo>
                    <a:pt x="24" y="19"/>
                    <a:pt x="22" y="21"/>
                    <a:pt x="2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5" name="Freeform 195"/>
            <p:cNvSpPr/>
            <p:nvPr/>
          </p:nvSpPr>
          <p:spPr bwMode="auto">
            <a:xfrm>
              <a:off x="1236663" y="6027738"/>
              <a:ext cx="90488" cy="76200"/>
            </a:xfrm>
            <a:custGeom>
              <a:avLst/>
              <a:gdLst>
                <a:gd name="T0" fmla="*/ 24 w 24"/>
                <a:gd name="T1" fmla="*/ 16 h 20"/>
                <a:gd name="T2" fmla="*/ 20 w 24"/>
                <a:gd name="T3" fmla="*/ 20 h 20"/>
                <a:gd name="T4" fmla="*/ 4 w 24"/>
                <a:gd name="T5" fmla="*/ 20 h 20"/>
                <a:gd name="T6" fmla="*/ 0 w 24"/>
                <a:gd name="T7" fmla="*/ 16 h 20"/>
                <a:gd name="T8" fmla="*/ 0 w 24"/>
                <a:gd name="T9" fmla="*/ 4 h 20"/>
                <a:gd name="T10" fmla="*/ 4 w 24"/>
                <a:gd name="T11" fmla="*/ 0 h 20"/>
                <a:gd name="T12" fmla="*/ 20 w 24"/>
                <a:gd name="T13" fmla="*/ 0 h 20"/>
                <a:gd name="T14" fmla="*/ 24 w 24"/>
                <a:gd name="T15" fmla="*/ 4 h 20"/>
                <a:gd name="T16" fmla="*/ 24 w 24"/>
                <a:gd name="T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0">
                  <a:moveTo>
                    <a:pt x="24" y="16"/>
                  </a:moveTo>
                  <a:cubicBezTo>
                    <a:pt x="24" y="18"/>
                    <a:pt x="22" y="20"/>
                    <a:pt x="20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lnTo>
                    <a:pt x="2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6" name="Freeform 196"/>
            <p:cNvSpPr/>
            <p:nvPr/>
          </p:nvSpPr>
          <p:spPr bwMode="auto">
            <a:xfrm>
              <a:off x="1236663" y="6126163"/>
              <a:ext cx="84138" cy="77788"/>
            </a:xfrm>
            <a:custGeom>
              <a:avLst/>
              <a:gdLst>
                <a:gd name="T0" fmla="*/ 19 w 22"/>
                <a:gd name="T1" fmla="*/ 10 h 21"/>
                <a:gd name="T2" fmla="*/ 19 w 22"/>
                <a:gd name="T3" fmla="*/ 2 h 21"/>
                <a:gd name="T4" fmla="*/ 19 w 22"/>
                <a:gd name="T5" fmla="*/ 0 h 21"/>
                <a:gd name="T6" fmla="*/ 4 w 22"/>
                <a:gd name="T7" fmla="*/ 0 h 21"/>
                <a:gd name="T8" fmla="*/ 0 w 22"/>
                <a:gd name="T9" fmla="*/ 4 h 21"/>
                <a:gd name="T10" fmla="*/ 0 w 22"/>
                <a:gd name="T11" fmla="*/ 17 h 21"/>
                <a:gd name="T12" fmla="*/ 4 w 22"/>
                <a:gd name="T13" fmla="*/ 21 h 21"/>
                <a:gd name="T14" fmla="*/ 20 w 22"/>
                <a:gd name="T15" fmla="*/ 21 h 21"/>
                <a:gd name="T16" fmla="*/ 22 w 22"/>
                <a:gd name="T17" fmla="*/ 20 h 21"/>
                <a:gd name="T18" fmla="*/ 19 w 22"/>
                <a:gd name="T1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19" y="10"/>
                  </a:moveTo>
                  <a:cubicBezTo>
                    <a:pt x="17" y="7"/>
                    <a:pt x="17" y="4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2" y="20"/>
                    <a:pt x="22" y="20"/>
                  </a:cubicBezTo>
                  <a:cubicBezTo>
                    <a:pt x="21" y="14"/>
                    <a:pt x="19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7" name="Freeform 197"/>
            <p:cNvSpPr/>
            <p:nvPr/>
          </p:nvSpPr>
          <p:spPr bwMode="auto">
            <a:xfrm>
              <a:off x="1354138" y="6027738"/>
              <a:ext cx="36513" cy="76200"/>
            </a:xfrm>
            <a:custGeom>
              <a:avLst/>
              <a:gdLst>
                <a:gd name="T0" fmla="*/ 3 w 10"/>
                <a:gd name="T1" fmla="*/ 18 h 20"/>
                <a:gd name="T2" fmla="*/ 10 w 10"/>
                <a:gd name="T3" fmla="*/ 20 h 20"/>
                <a:gd name="T4" fmla="*/ 10 w 10"/>
                <a:gd name="T5" fmla="*/ 0 h 20"/>
                <a:gd name="T6" fmla="*/ 4 w 10"/>
                <a:gd name="T7" fmla="*/ 0 h 20"/>
                <a:gd name="T8" fmla="*/ 0 w 10"/>
                <a:gd name="T9" fmla="*/ 4 h 20"/>
                <a:gd name="T10" fmla="*/ 0 w 10"/>
                <a:gd name="T11" fmla="*/ 16 h 20"/>
                <a:gd name="T12" fmla="*/ 1 w 10"/>
                <a:gd name="T13" fmla="*/ 18 h 20"/>
                <a:gd name="T14" fmla="*/ 3 w 10"/>
                <a:gd name="T1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3" y="18"/>
                  </a:moveTo>
                  <a:cubicBezTo>
                    <a:pt x="5" y="18"/>
                    <a:pt x="8" y="19"/>
                    <a:pt x="10" y="2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1" y="18"/>
                    <a:pt x="2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8" name="Freeform 198"/>
            <p:cNvSpPr/>
            <p:nvPr/>
          </p:nvSpPr>
          <p:spPr bwMode="auto">
            <a:xfrm>
              <a:off x="1354138" y="5926138"/>
              <a:ext cx="85725" cy="79375"/>
            </a:xfrm>
            <a:custGeom>
              <a:avLst/>
              <a:gdLst>
                <a:gd name="T0" fmla="*/ 4 w 23"/>
                <a:gd name="T1" fmla="*/ 21 h 21"/>
                <a:gd name="T2" fmla="*/ 10 w 23"/>
                <a:gd name="T3" fmla="*/ 21 h 21"/>
                <a:gd name="T4" fmla="*/ 10 w 23"/>
                <a:gd name="T5" fmla="*/ 20 h 21"/>
                <a:gd name="T6" fmla="*/ 23 w 23"/>
                <a:gd name="T7" fmla="*/ 5 h 21"/>
                <a:gd name="T8" fmla="*/ 23 w 23"/>
                <a:gd name="T9" fmla="*/ 4 h 21"/>
                <a:gd name="T10" fmla="*/ 19 w 23"/>
                <a:gd name="T11" fmla="*/ 0 h 21"/>
                <a:gd name="T12" fmla="*/ 4 w 23"/>
                <a:gd name="T13" fmla="*/ 0 h 21"/>
                <a:gd name="T14" fmla="*/ 0 w 23"/>
                <a:gd name="T15" fmla="*/ 4 h 21"/>
                <a:gd name="T16" fmla="*/ 0 w 23"/>
                <a:gd name="T17" fmla="*/ 17 h 21"/>
                <a:gd name="T18" fmla="*/ 4 w 23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1">
                  <a:moveTo>
                    <a:pt x="4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2"/>
                    <a:pt x="16" y="6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2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9" name="Freeform 199"/>
            <p:cNvSpPr>
              <a:spLocks noEditPoints="1"/>
            </p:cNvSpPr>
            <p:nvPr/>
          </p:nvSpPr>
          <p:spPr bwMode="auto">
            <a:xfrm>
              <a:off x="1192213" y="5795963"/>
              <a:ext cx="334963" cy="655638"/>
            </a:xfrm>
            <a:custGeom>
              <a:avLst/>
              <a:gdLst>
                <a:gd name="T0" fmla="*/ 61 w 89"/>
                <a:gd name="T1" fmla="*/ 163 h 175"/>
                <a:gd name="T2" fmla="*/ 53 w 89"/>
                <a:gd name="T3" fmla="*/ 155 h 175"/>
                <a:gd name="T4" fmla="*/ 51 w 89"/>
                <a:gd name="T5" fmla="*/ 153 h 175"/>
                <a:gd name="T6" fmla="*/ 52 w 89"/>
                <a:gd name="T7" fmla="*/ 157 h 175"/>
                <a:gd name="T8" fmla="*/ 44 w 89"/>
                <a:gd name="T9" fmla="*/ 165 h 175"/>
                <a:gd name="T10" fmla="*/ 37 w 89"/>
                <a:gd name="T11" fmla="*/ 157 h 175"/>
                <a:gd name="T12" fmla="*/ 44 w 89"/>
                <a:gd name="T13" fmla="*/ 149 h 175"/>
                <a:gd name="T14" fmla="*/ 51 w 89"/>
                <a:gd name="T15" fmla="*/ 152 h 175"/>
                <a:gd name="T16" fmla="*/ 50 w 89"/>
                <a:gd name="T17" fmla="*/ 151 h 175"/>
                <a:gd name="T18" fmla="*/ 43 w 89"/>
                <a:gd name="T19" fmla="*/ 140 h 175"/>
                <a:gd name="T20" fmla="*/ 6 w 89"/>
                <a:gd name="T21" fmla="*/ 140 h 175"/>
                <a:gd name="T22" fmla="*/ 6 w 89"/>
                <a:gd name="T23" fmla="*/ 26 h 175"/>
                <a:gd name="T24" fmla="*/ 83 w 89"/>
                <a:gd name="T25" fmla="*/ 26 h 175"/>
                <a:gd name="T26" fmla="*/ 83 w 89"/>
                <a:gd name="T27" fmla="*/ 52 h 175"/>
                <a:gd name="T28" fmla="*/ 83 w 89"/>
                <a:gd name="T29" fmla="*/ 55 h 175"/>
                <a:gd name="T30" fmla="*/ 83 w 89"/>
                <a:gd name="T31" fmla="*/ 64 h 175"/>
                <a:gd name="T32" fmla="*/ 85 w 89"/>
                <a:gd name="T33" fmla="*/ 64 h 175"/>
                <a:gd name="T34" fmla="*/ 89 w 89"/>
                <a:gd name="T35" fmla="*/ 65 h 175"/>
                <a:gd name="T36" fmla="*/ 89 w 89"/>
                <a:gd name="T37" fmla="*/ 13 h 175"/>
                <a:gd name="T38" fmla="*/ 75 w 89"/>
                <a:gd name="T39" fmla="*/ 0 h 175"/>
                <a:gd name="T40" fmla="*/ 14 w 89"/>
                <a:gd name="T41" fmla="*/ 0 h 175"/>
                <a:gd name="T42" fmla="*/ 0 w 89"/>
                <a:gd name="T43" fmla="*/ 13 h 175"/>
                <a:gd name="T44" fmla="*/ 0 w 89"/>
                <a:gd name="T45" fmla="*/ 161 h 175"/>
                <a:gd name="T46" fmla="*/ 14 w 89"/>
                <a:gd name="T47" fmla="*/ 175 h 175"/>
                <a:gd name="T48" fmla="*/ 61 w 89"/>
                <a:gd name="T49" fmla="*/ 175 h 175"/>
                <a:gd name="T50" fmla="*/ 61 w 89"/>
                <a:gd name="T51" fmla="*/ 163 h 175"/>
                <a:gd name="T52" fmla="*/ 33 w 89"/>
                <a:gd name="T53" fmla="*/ 10 h 175"/>
                <a:gd name="T54" fmla="*/ 56 w 89"/>
                <a:gd name="T55" fmla="*/ 10 h 175"/>
                <a:gd name="T56" fmla="*/ 57 w 89"/>
                <a:gd name="T57" fmla="*/ 11 h 175"/>
                <a:gd name="T58" fmla="*/ 56 w 89"/>
                <a:gd name="T59" fmla="*/ 13 h 175"/>
                <a:gd name="T60" fmla="*/ 33 w 89"/>
                <a:gd name="T61" fmla="*/ 13 h 175"/>
                <a:gd name="T62" fmla="*/ 32 w 89"/>
                <a:gd name="T63" fmla="*/ 11 h 175"/>
                <a:gd name="T64" fmla="*/ 33 w 89"/>
                <a:gd name="T65" fmla="*/ 1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175">
                  <a:moveTo>
                    <a:pt x="61" y="163"/>
                  </a:moveTo>
                  <a:cubicBezTo>
                    <a:pt x="53" y="155"/>
                    <a:pt x="53" y="155"/>
                    <a:pt x="53" y="155"/>
                  </a:cubicBezTo>
                  <a:cubicBezTo>
                    <a:pt x="52" y="154"/>
                    <a:pt x="52" y="154"/>
                    <a:pt x="51" y="153"/>
                  </a:cubicBezTo>
                  <a:cubicBezTo>
                    <a:pt x="52" y="154"/>
                    <a:pt x="52" y="155"/>
                    <a:pt x="52" y="157"/>
                  </a:cubicBezTo>
                  <a:cubicBezTo>
                    <a:pt x="52" y="161"/>
                    <a:pt x="49" y="165"/>
                    <a:pt x="44" y="165"/>
                  </a:cubicBezTo>
                  <a:cubicBezTo>
                    <a:pt x="40" y="165"/>
                    <a:pt x="37" y="161"/>
                    <a:pt x="37" y="157"/>
                  </a:cubicBezTo>
                  <a:cubicBezTo>
                    <a:pt x="37" y="153"/>
                    <a:pt x="40" y="149"/>
                    <a:pt x="44" y="149"/>
                  </a:cubicBezTo>
                  <a:cubicBezTo>
                    <a:pt x="47" y="149"/>
                    <a:pt x="49" y="150"/>
                    <a:pt x="51" y="152"/>
                  </a:cubicBezTo>
                  <a:cubicBezTo>
                    <a:pt x="50" y="152"/>
                    <a:pt x="50" y="151"/>
                    <a:pt x="50" y="151"/>
                  </a:cubicBezTo>
                  <a:cubicBezTo>
                    <a:pt x="47" y="147"/>
                    <a:pt x="45" y="144"/>
                    <a:pt x="43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3"/>
                    <a:pt x="83" y="54"/>
                    <a:pt x="83" y="55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4" y="64"/>
                    <a:pt x="84" y="64"/>
                    <a:pt x="85" y="64"/>
                  </a:cubicBezTo>
                  <a:cubicBezTo>
                    <a:pt x="86" y="64"/>
                    <a:pt x="88" y="64"/>
                    <a:pt x="89" y="65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6"/>
                    <a:pt x="83" y="0"/>
                    <a:pt x="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9"/>
                    <a:pt x="6" y="175"/>
                    <a:pt x="14" y="175"/>
                  </a:cubicBezTo>
                  <a:cubicBezTo>
                    <a:pt x="61" y="175"/>
                    <a:pt x="61" y="175"/>
                    <a:pt x="61" y="175"/>
                  </a:cubicBezTo>
                  <a:lnTo>
                    <a:pt x="61" y="163"/>
                  </a:lnTo>
                  <a:close/>
                  <a:moveTo>
                    <a:pt x="33" y="10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1"/>
                    <a:pt x="57" y="11"/>
                  </a:cubicBezTo>
                  <a:cubicBezTo>
                    <a:pt x="57" y="12"/>
                    <a:pt x="57" y="13"/>
                    <a:pt x="56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0" name="Freeform 200"/>
            <p:cNvSpPr/>
            <p:nvPr/>
          </p:nvSpPr>
          <p:spPr bwMode="auto">
            <a:xfrm>
              <a:off x="1327151" y="5975350"/>
              <a:ext cx="334963" cy="511175"/>
            </a:xfrm>
            <a:custGeom>
              <a:avLst/>
              <a:gdLst>
                <a:gd name="T0" fmla="*/ 89 w 89"/>
                <a:gd name="T1" fmla="*/ 72 h 136"/>
                <a:gd name="T2" fmla="*/ 89 w 89"/>
                <a:gd name="T3" fmla="*/ 69 h 136"/>
                <a:gd name="T4" fmla="*/ 89 w 89"/>
                <a:gd name="T5" fmla="*/ 48 h 136"/>
                <a:gd name="T6" fmla="*/ 82 w 89"/>
                <a:gd name="T7" fmla="*/ 40 h 136"/>
                <a:gd name="T8" fmla="*/ 74 w 89"/>
                <a:gd name="T9" fmla="*/ 48 h 136"/>
                <a:gd name="T10" fmla="*/ 74 w 89"/>
                <a:gd name="T11" fmla="*/ 49 h 136"/>
                <a:gd name="T12" fmla="*/ 72 w 89"/>
                <a:gd name="T13" fmla="*/ 49 h 136"/>
                <a:gd name="T14" fmla="*/ 72 w 89"/>
                <a:gd name="T15" fmla="*/ 38 h 136"/>
                <a:gd name="T16" fmla="*/ 65 w 89"/>
                <a:gd name="T17" fmla="*/ 30 h 136"/>
                <a:gd name="T18" fmla="*/ 58 w 89"/>
                <a:gd name="T19" fmla="*/ 38 h 136"/>
                <a:gd name="T20" fmla="*/ 58 w 89"/>
                <a:gd name="T21" fmla="*/ 44 h 136"/>
                <a:gd name="T22" fmla="*/ 56 w 89"/>
                <a:gd name="T23" fmla="*/ 43 h 136"/>
                <a:gd name="T24" fmla="*/ 56 w 89"/>
                <a:gd name="T25" fmla="*/ 31 h 136"/>
                <a:gd name="T26" fmla="*/ 49 w 89"/>
                <a:gd name="T27" fmla="*/ 24 h 136"/>
                <a:gd name="T28" fmla="*/ 41 w 89"/>
                <a:gd name="T29" fmla="*/ 31 h 136"/>
                <a:gd name="T30" fmla="*/ 41 w 89"/>
                <a:gd name="T31" fmla="*/ 41 h 136"/>
                <a:gd name="T32" fmla="*/ 39 w 89"/>
                <a:gd name="T33" fmla="*/ 41 h 136"/>
                <a:gd name="T34" fmla="*/ 39 w 89"/>
                <a:gd name="T35" fmla="*/ 7 h 136"/>
                <a:gd name="T36" fmla="*/ 32 w 89"/>
                <a:gd name="T37" fmla="*/ 0 h 136"/>
                <a:gd name="T38" fmla="*/ 25 w 89"/>
                <a:gd name="T39" fmla="*/ 7 h 136"/>
                <a:gd name="T40" fmla="*/ 25 w 89"/>
                <a:gd name="T41" fmla="*/ 67 h 136"/>
                <a:gd name="T42" fmla="*/ 22 w 89"/>
                <a:gd name="T43" fmla="*/ 56 h 136"/>
                <a:gd name="T44" fmla="*/ 9 w 89"/>
                <a:gd name="T45" fmla="*/ 40 h 136"/>
                <a:gd name="T46" fmla="*/ 2 w 89"/>
                <a:gd name="T47" fmla="*/ 47 h 136"/>
                <a:gd name="T48" fmla="*/ 9 w 89"/>
                <a:gd name="T49" fmla="*/ 73 h 136"/>
                <a:gd name="T50" fmla="*/ 20 w 89"/>
                <a:gd name="T51" fmla="*/ 98 h 136"/>
                <a:gd name="T52" fmla="*/ 22 w 89"/>
                <a:gd name="T53" fmla="*/ 101 h 136"/>
                <a:gd name="T54" fmla="*/ 33 w 89"/>
                <a:gd name="T55" fmla="*/ 111 h 136"/>
                <a:gd name="T56" fmla="*/ 33 w 89"/>
                <a:gd name="T57" fmla="*/ 136 h 136"/>
                <a:gd name="T58" fmla="*/ 82 w 89"/>
                <a:gd name="T59" fmla="*/ 136 h 136"/>
                <a:gd name="T60" fmla="*/ 82 w 89"/>
                <a:gd name="T61" fmla="*/ 111 h 136"/>
                <a:gd name="T62" fmla="*/ 88 w 89"/>
                <a:gd name="T63" fmla="*/ 91 h 136"/>
                <a:gd name="T64" fmla="*/ 89 w 89"/>
                <a:gd name="T65" fmla="*/ 72 h 136"/>
                <a:gd name="T66" fmla="*/ 89 w 89"/>
                <a:gd name="T67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6">
                  <a:moveTo>
                    <a:pt x="89" y="72"/>
                  </a:moveTo>
                  <a:cubicBezTo>
                    <a:pt x="89" y="71"/>
                    <a:pt x="89" y="70"/>
                    <a:pt x="89" y="69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4"/>
                    <a:pt x="86" y="40"/>
                    <a:pt x="82" y="40"/>
                  </a:cubicBezTo>
                  <a:cubicBezTo>
                    <a:pt x="78" y="40"/>
                    <a:pt x="74" y="44"/>
                    <a:pt x="74" y="48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9"/>
                    <a:pt x="73" y="49"/>
                    <a:pt x="72" y="49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34"/>
                    <a:pt x="69" y="30"/>
                    <a:pt x="65" y="30"/>
                  </a:cubicBezTo>
                  <a:cubicBezTo>
                    <a:pt x="61" y="30"/>
                    <a:pt x="58" y="34"/>
                    <a:pt x="58" y="38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7" y="44"/>
                    <a:pt x="57" y="43"/>
                    <a:pt x="56" y="43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27"/>
                    <a:pt x="53" y="24"/>
                    <a:pt x="49" y="24"/>
                  </a:cubicBezTo>
                  <a:cubicBezTo>
                    <a:pt x="45" y="24"/>
                    <a:pt x="41" y="27"/>
                    <a:pt x="41" y="3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0" y="41"/>
                    <a:pt x="39" y="41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ubicBezTo>
                    <a:pt x="28" y="0"/>
                    <a:pt x="25" y="3"/>
                    <a:pt x="25" y="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3" y="64"/>
                    <a:pt x="23" y="60"/>
                    <a:pt x="22" y="56"/>
                  </a:cubicBezTo>
                  <a:cubicBezTo>
                    <a:pt x="20" y="44"/>
                    <a:pt x="13" y="39"/>
                    <a:pt x="9" y="40"/>
                  </a:cubicBezTo>
                  <a:cubicBezTo>
                    <a:pt x="8" y="41"/>
                    <a:pt x="0" y="43"/>
                    <a:pt x="2" y="47"/>
                  </a:cubicBezTo>
                  <a:cubicBezTo>
                    <a:pt x="3" y="49"/>
                    <a:pt x="8" y="61"/>
                    <a:pt x="9" y="73"/>
                  </a:cubicBezTo>
                  <a:cubicBezTo>
                    <a:pt x="9" y="82"/>
                    <a:pt x="15" y="91"/>
                    <a:pt x="20" y="98"/>
                  </a:cubicBezTo>
                  <a:cubicBezTo>
                    <a:pt x="21" y="99"/>
                    <a:pt x="22" y="100"/>
                    <a:pt x="22" y="101"/>
                  </a:cubicBezTo>
                  <a:cubicBezTo>
                    <a:pt x="33" y="111"/>
                    <a:pt x="33" y="111"/>
                    <a:pt x="33" y="11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82" y="136"/>
                    <a:pt x="82" y="136"/>
                    <a:pt x="82" y="136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6" y="105"/>
                    <a:pt x="88" y="98"/>
                    <a:pt x="88" y="91"/>
                  </a:cubicBezTo>
                  <a:cubicBezTo>
                    <a:pt x="88" y="85"/>
                    <a:pt x="89" y="79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1" name="组合 470"/>
          <p:cNvGrpSpPr>
            <a:grpSpLocks noChangeAspect="1"/>
          </p:cNvGrpSpPr>
          <p:nvPr/>
        </p:nvGrpSpPr>
        <p:grpSpPr>
          <a:xfrm>
            <a:off x="11095017" y="3256971"/>
            <a:ext cx="432000" cy="267974"/>
            <a:chOff x="2619376" y="5919788"/>
            <a:chExt cx="719138" cy="4460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72" name="Freeform 201"/>
            <p:cNvSpPr>
              <a:spLocks noEditPoints="1"/>
            </p:cNvSpPr>
            <p:nvPr/>
          </p:nvSpPr>
          <p:spPr bwMode="auto">
            <a:xfrm>
              <a:off x="2674938" y="5919788"/>
              <a:ext cx="608013" cy="382588"/>
            </a:xfrm>
            <a:custGeom>
              <a:avLst/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2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2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2"/>
                  </a:moveTo>
                  <a:cubicBezTo>
                    <a:pt x="82" y="2"/>
                    <a:pt x="84" y="4"/>
                    <a:pt x="84" y="5"/>
                  </a:cubicBezTo>
                  <a:cubicBezTo>
                    <a:pt x="84" y="6"/>
                    <a:pt x="82" y="8"/>
                    <a:pt x="81" y="8"/>
                  </a:cubicBezTo>
                  <a:cubicBezTo>
                    <a:pt x="80" y="8"/>
                    <a:pt x="78" y="6"/>
                    <a:pt x="78" y="5"/>
                  </a:cubicBezTo>
                  <a:cubicBezTo>
                    <a:pt x="78" y="4"/>
                    <a:pt x="80" y="2"/>
                    <a:pt x="81" y="2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3" name="Freeform 202"/>
            <p:cNvSpPr/>
            <p:nvPr/>
          </p:nvSpPr>
          <p:spPr bwMode="auto">
            <a:xfrm>
              <a:off x="2619376" y="6316663"/>
              <a:ext cx="719138" cy="49213"/>
            </a:xfrm>
            <a:custGeom>
              <a:avLst/>
              <a:gdLst>
                <a:gd name="T0" fmla="*/ 192 w 192"/>
                <a:gd name="T1" fmla="*/ 0 h 13"/>
                <a:gd name="T2" fmla="*/ 126 w 192"/>
                <a:gd name="T3" fmla="*/ 0 h 13"/>
                <a:gd name="T4" fmla="*/ 123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9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2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2"/>
                    <a:pt x="124" y="3"/>
                    <a:pt x="123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7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3"/>
                    <a:pt x="9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4" name="Freeform 203"/>
            <p:cNvSpPr/>
            <p:nvPr/>
          </p:nvSpPr>
          <p:spPr bwMode="auto">
            <a:xfrm>
              <a:off x="3001963" y="6013450"/>
              <a:ext cx="63500" cy="19050"/>
            </a:xfrm>
            <a:custGeom>
              <a:avLst/>
              <a:gdLst>
                <a:gd name="T0" fmla="*/ 40 w 40"/>
                <a:gd name="T1" fmla="*/ 0 h 12"/>
                <a:gd name="T2" fmla="*/ 16 w 40"/>
                <a:gd name="T3" fmla="*/ 12 h 12"/>
                <a:gd name="T4" fmla="*/ 0 w 40"/>
                <a:gd name="T5" fmla="*/ 0 h 12"/>
                <a:gd name="T6" fmla="*/ 40 w 4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2">
                  <a:moveTo>
                    <a:pt x="40" y="0"/>
                  </a:moveTo>
                  <a:lnTo>
                    <a:pt x="16" y="12"/>
                  </a:lnTo>
                  <a:lnTo>
                    <a:pt x="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5" name="Freeform 204"/>
            <p:cNvSpPr/>
            <p:nvPr/>
          </p:nvSpPr>
          <p:spPr bwMode="auto">
            <a:xfrm>
              <a:off x="2895601" y="6013450"/>
              <a:ext cx="65088" cy="19050"/>
            </a:xfrm>
            <a:custGeom>
              <a:avLst/>
              <a:gdLst>
                <a:gd name="T0" fmla="*/ 41 w 41"/>
                <a:gd name="T1" fmla="*/ 0 h 12"/>
                <a:gd name="T2" fmla="*/ 22 w 41"/>
                <a:gd name="T3" fmla="*/ 12 h 12"/>
                <a:gd name="T4" fmla="*/ 0 w 41"/>
                <a:gd name="T5" fmla="*/ 0 h 12"/>
                <a:gd name="T6" fmla="*/ 41 w 4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lnTo>
                    <a:pt x="22" y="12"/>
                  </a:lnTo>
                  <a:lnTo>
                    <a:pt x="0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6" name="Freeform 206"/>
            <p:cNvSpPr/>
            <p:nvPr/>
          </p:nvSpPr>
          <p:spPr bwMode="auto">
            <a:xfrm>
              <a:off x="2944813" y="6013450"/>
              <a:ext cx="71438" cy="44450"/>
            </a:xfrm>
            <a:custGeom>
              <a:avLst/>
              <a:gdLst>
                <a:gd name="T0" fmla="*/ 21 w 45"/>
                <a:gd name="T1" fmla="*/ 0 h 28"/>
                <a:gd name="T2" fmla="*/ 45 w 45"/>
                <a:gd name="T3" fmla="*/ 16 h 28"/>
                <a:gd name="T4" fmla="*/ 21 w 45"/>
                <a:gd name="T5" fmla="*/ 28 h 28"/>
                <a:gd name="T6" fmla="*/ 0 w 45"/>
                <a:gd name="T7" fmla="*/ 16 h 28"/>
                <a:gd name="T8" fmla="*/ 21 w 45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8">
                  <a:moveTo>
                    <a:pt x="21" y="0"/>
                  </a:moveTo>
                  <a:lnTo>
                    <a:pt x="45" y="16"/>
                  </a:lnTo>
                  <a:lnTo>
                    <a:pt x="21" y="28"/>
                  </a:lnTo>
                  <a:lnTo>
                    <a:pt x="0" y="16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7" name="Freeform 207"/>
            <p:cNvSpPr/>
            <p:nvPr/>
          </p:nvSpPr>
          <p:spPr bwMode="auto">
            <a:xfrm>
              <a:off x="3005138" y="6046788"/>
              <a:ext cx="41275" cy="11113"/>
            </a:xfrm>
            <a:custGeom>
              <a:avLst/>
              <a:gdLst>
                <a:gd name="T0" fmla="*/ 0 w 26"/>
                <a:gd name="T1" fmla="*/ 7 h 7"/>
                <a:gd name="T2" fmla="*/ 14 w 26"/>
                <a:gd name="T3" fmla="*/ 0 h 7"/>
                <a:gd name="T4" fmla="*/ 26 w 26"/>
                <a:gd name="T5" fmla="*/ 7 h 7"/>
                <a:gd name="T6" fmla="*/ 0 w 2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7">
                  <a:moveTo>
                    <a:pt x="0" y="7"/>
                  </a:moveTo>
                  <a:lnTo>
                    <a:pt x="14" y="0"/>
                  </a:lnTo>
                  <a:lnTo>
                    <a:pt x="26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8" name="Freeform 208"/>
            <p:cNvSpPr/>
            <p:nvPr/>
          </p:nvSpPr>
          <p:spPr bwMode="auto">
            <a:xfrm>
              <a:off x="2911475" y="6046788"/>
              <a:ext cx="44450" cy="11113"/>
            </a:xfrm>
            <a:custGeom>
              <a:avLst/>
              <a:gdLst>
                <a:gd name="T0" fmla="*/ 28 w 28"/>
                <a:gd name="T1" fmla="*/ 7 h 7"/>
                <a:gd name="T2" fmla="*/ 0 w 28"/>
                <a:gd name="T3" fmla="*/ 7 h 7"/>
                <a:gd name="T4" fmla="*/ 14 w 28"/>
                <a:gd name="T5" fmla="*/ 0 h 7"/>
                <a:gd name="T6" fmla="*/ 28 w 2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7">
                  <a:moveTo>
                    <a:pt x="28" y="7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9" name="Freeform 209"/>
            <p:cNvSpPr/>
            <p:nvPr/>
          </p:nvSpPr>
          <p:spPr bwMode="auto">
            <a:xfrm>
              <a:off x="3038475" y="6016625"/>
              <a:ext cx="93663" cy="41275"/>
            </a:xfrm>
            <a:custGeom>
              <a:avLst/>
              <a:gdLst>
                <a:gd name="T0" fmla="*/ 24 w 59"/>
                <a:gd name="T1" fmla="*/ 26 h 26"/>
                <a:gd name="T2" fmla="*/ 24 w 59"/>
                <a:gd name="T3" fmla="*/ 26 h 26"/>
                <a:gd name="T4" fmla="*/ 19 w 59"/>
                <a:gd name="T5" fmla="*/ 26 h 26"/>
                <a:gd name="T6" fmla="*/ 0 w 59"/>
                <a:gd name="T7" fmla="*/ 14 h 26"/>
                <a:gd name="T8" fmla="*/ 29 w 59"/>
                <a:gd name="T9" fmla="*/ 0 h 26"/>
                <a:gd name="T10" fmla="*/ 59 w 59"/>
                <a:gd name="T11" fmla="*/ 26 h 26"/>
                <a:gd name="T12" fmla="*/ 24 w 59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6">
                  <a:moveTo>
                    <a:pt x="24" y="26"/>
                  </a:moveTo>
                  <a:lnTo>
                    <a:pt x="24" y="26"/>
                  </a:lnTo>
                  <a:lnTo>
                    <a:pt x="19" y="26"/>
                  </a:lnTo>
                  <a:lnTo>
                    <a:pt x="0" y="14"/>
                  </a:lnTo>
                  <a:lnTo>
                    <a:pt x="29" y="0"/>
                  </a:lnTo>
                  <a:lnTo>
                    <a:pt x="59" y="26"/>
                  </a:lnTo>
                  <a:lnTo>
                    <a:pt x="24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0" name="Freeform 210"/>
            <p:cNvSpPr/>
            <p:nvPr/>
          </p:nvSpPr>
          <p:spPr bwMode="auto">
            <a:xfrm>
              <a:off x="2825750" y="6013450"/>
              <a:ext cx="93663" cy="44450"/>
            </a:xfrm>
            <a:custGeom>
              <a:avLst/>
              <a:gdLst>
                <a:gd name="T0" fmla="*/ 59 w 59"/>
                <a:gd name="T1" fmla="*/ 16 h 28"/>
                <a:gd name="T2" fmla="*/ 40 w 59"/>
                <a:gd name="T3" fmla="*/ 28 h 28"/>
                <a:gd name="T4" fmla="*/ 35 w 59"/>
                <a:gd name="T5" fmla="*/ 28 h 28"/>
                <a:gd name="T6" fmla="*/ 35 w 59"/>
                <a:gd name="T7" fmla="*/ 28 h 28"/>
                <a:gd name="T8" fmla="*/ 0 w 59"/>
                <a:gd name="T9" fmla="*/ 28 h 28"/>
                <a:gd name="T10" fmla="*/ 30 w 59"/>
                <a:gd name="T11" fmla="*/ 0 h 28"/>
                <a:gd name="T12" fmla="*/ 59 w 59"/>
                <a:gd name="T1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8">
                  <a:moveTo>
                    <a:pt x="59" y="16"/>
                  </a:moveTo>
                  <a:lnTo>
                    <a:pt x="40" y="28"/>
                  </a:lnTo>
                  <a:lnTo>
                    <a:pt x="35" y="28"/>
                  </a:lnTo>
                  <a:lnTo>
                    <a:pt x="35" y="28"/>
                  </a:lnTo>
                  <a:lnTo>
                    <a:pt x="0" y="28"/>
                  </a:lnTo>
                  <a:lnTo>
                    <a:pt x="30" y="0"/>
                  </a:lnTo>
                  <a:lnTo>
                    <a:pt x="5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1" name="Freeform 211"/>
            <p:cNvSpPr/>
            <p:nvPr/>
          </p:nvSpPr>
          <p:spPr bwMode="auto">
            <a:xfrm>
              <a:off x="2900363" y="6069013"/>
              <a:ext cx="157163" cy="150813"/>
            </a:xfrm>
            <a:custGeom>
              <a:avLst/>
              <a:gdLst>
                <a:gd name="T0" fmla="*/ 99 w 99"/>
                <a:gd name="T1" fmla="*/ 0 h 95"/>
                <a:gd name="T2" fmla="*/ 49 w 99"/>
                <a:gd name="T3" fmla="*/ 95 h 95"/>
                <a:gd name="T4" fmla="*/ 0 w 99"/>
                <a:gd name="T5" fmla="*/ 0 h 95"/>
                <a:gd name="T6" fmla="*/ 99 w 99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99" y="0"/>
                  </a:moveTo>
                  <a:lnTo>
                    <a:pt x="49" y="95"/>
                  </a:lnTo>
                  <a:lnTo>
                    <a:pt x="0" y="0"/>
                  </a:lnTo>
                  <a:lnTo>
                    <a:pt x="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2" name="Freeform 212"/>
            <p:cNvSpPr/>
            <p:nvPr/>
          </p:nvSpPr>
          <p:spPr bwMode="auto">
            <a:xfrm>
              <a:off x="3005138" y="6069013"/>
              <a:ext cx="127000" cy="128588"/>
            </a:xfrm>
            <a:custGeom>
              <a:avLst/>
              <a:gdLst>
                <a:gd name="T0" fmla="*/ 40 w 80"/>
                <a:gd name="T1" fmla="*/ 0 h 81"/>
                <a:gd name="T2" fmla="*/ 80 w 80"/>
                <a:gd name="T3" fmla="*/ 0 h 81"/>
                <a:gd name="T4" fmla="*/ 0 w 80"/>
                <a:gd name="T5" fmla="*/ 81 h 81"/>
                <a:gd name="T6" fmla="*/ 40 w 80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lnTo>
                    <a:pt x="80" y="0"/>
                  </a:lnTo>
                  <a:lnTo>
                    <a:pt x="0" y="81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3" name="Freeform 213"/>
            <p:cNvSpPr/>
            <p:nvPr/>
          </p:nvSpPr>
          <p:spPr bwMode="auto">
            <a:xfrm>
              <a:off x="2825750" y="6069013"/>
              <a:ext cx="127000" cy="128588"/>
            </a:xfrm>
            <a:custGeom>
              <a:avLst/>
              <a:gdLst>
                <a:gd name="T0" fmla="*/ 0 w 80"/>
                <a:gd name="T1" fmla="*/ 0 h 81"/>
                <a:gd name="T2" fmla="*/ 40 w 80"/>
                <a:gd name="T3" fmla="*/ 0 h 81"/>
                <a:gd name="T4" fmla="*/ 80 w 80"/>
                <a:gd name="T5" fmla="*/ 81 h 81"/>
                <a:gd name="T6" fmla="*/ 0 w 80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1">
                  <a:moveTo>
                    <a:pt x="0" y="0"/>
                  </a:moveTo>
                  <a:lnTo>
                    <a:pt x="40" y="0"/>
                  </a:lnTo>
                  <a:lnTo>
                    <a:pt x="80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84" name="组合 483"/>
          <p:cNvGrpSpPr>
            <a:grpSpLocks noChangeAspect="1"/>
          </p:cNvGrpSpPr>
          <p:nvPr/>
        </p:nvGrpSpPr>
        <p:grpSpPr>
          <a:xfrm>
            <a:off x="5446986" y="5938495"/>
            <a:ext cx="322286" cy="432000"/>
            <a:chOff x="7396163" y="5735638"/>
            <a:chExt cx="596900" cy="8001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5" name="Oval 214"/>
            <p:cNvSpPr>
              <a:spLocks noChangeArrowheads="1"/>
            </p:cNvSpPr>
            <p:nvPr/>
          </p:nvSpPr>
          <p:spPr bwMode="auto">
            <a:xfrm>
              <a:off x="7872413" y="6073775"/>
              <a:ext cx="7143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6" name="Freeform 215"/>
            <p:cNvSpPr/>
            <p:nvPr/>
          </p:nvSpPr>
          <p:spPr bwMode="auto">
            <a:xfrm>
              <a:off x="7775575" y="6167438"/>
              <a:ext cx="217488" cy="368300"/>
            </a:xfrm>
            <a:custGeom>
              <a:avLst/>
              <a:gdLst>
                <a:gd name="T0" fmla="*/ 54 w 58"/>
                <a:gd name="T1" fmla="*/ 7 h 98"/>
                <a:gd name="T2" fmla="*/ 48 w 58"/>
                <a:gd name="T3" fmla="*/ 1 h 98"/>
                <a:gd name="T4" fmla="*/ 48 w 58"/>
                <a:gd name="T5" fmla="*/ 1 h 98"/>
                <a:gd name="T6" fmla="*/ 43 w 58"/>
                <a:gd name="T7" fmla="*/ 1 h 98"/>
                <a:gd name="T8" fmla="*/ 43 w 58"/>
                <a:gd name="T9" fmla="*/ 1 h 98"/>
                <a:gd name="T10" fmla="*/ 47 w 58"/>
                <a:gd name="T11" fmla="*/ 4 h 98"/>
                <a:gd name="T12" fmla="*/ 42 w 58"/>
                <a:gd name="T13" fmla="*/ 7 h 98"/>
                <a:gd name="T14" fmla="*/ 45 w 58"/>
                <a:gd name="T15" fmla="*/ 11 h 98"/>
                <a:gd name="T16" fmla="*/ 38 w 58"/>
                <a:gd name="T17" fmla="*/ 25 h 98"/>
                <a:gd name="T18" fmla="*/ 37 w 58"/>
                <a:gd name="T19" fmla="*/ 5 h 98"/>
                <a:gd name="T20" fmla="*/ 38 w 58"/>
                <a:gd name="T21" fmla="*/ 4 h 98"/>
                <a:gd name="T22" fmla="*/ 37 w 58"/>
                <a:gd name="T23" fmla="*/ 0 h 98"/>
                <a:gd name="T24" fmla="*/ 33 w 58"/>
                <a:gd name="T25" fmla="*/ 0 h 98"/>
                <a:gd name="T26" fmla="*/ 32 w 58"/>
                <a:gd name="T27" fmla="*/ 4 h 98"/>
                <a:gd name="T28" fmla="*/ 33 w 58"/>
                <a:gd name="T29" fmla="*/ 5 h 98"/>
                <a:gd name="T30" fmla="*/ 32 w 58"/>
                <a:gd name="T31" fmla="*/ 25 h 98"/>
                <a:gd name="T32" fmla="*/ 26 w 58"/>
                <a:gd name="T33" fmla="*/ 11 h 98"/>
                <a:gd name="T34" fmla="*/ 28 w 58"/>
                <a:gd name="T35" fmla="*/ 7 h 98"/>
                <a:gd name="T36" fmla="*/ 23 w 58"/>
                <a:gd name="T37" fmla="*/ 4 h 98"/>
                <a:gd name="T38" fmla="*/ 27 w 58"/>
                <a:gd name="T39" fmla="*/ 1 h 98"/>
                <a:gd name="T40" fmla="*/ 27 w 58"/>
                <a:gd name="T41" fmla="*/ 1 h 98"/>
                <a:gd name="T42" fmla="*/ 22 w 58"/>
                <a:gd name="T43" fmla="*/ 1 h 98"/>
                <a:gd name="T44" fmla="*/ 22 w 58"/>
                <a:gd name="T45" fmla="*/ 1 h 98"/>
                <a:gd name="T46" fmla="*/ 17 w 58"/>
                <a:gd name="T47" fmla="*/ 5 h 98"/>
                <a:gd name="T48" fmla="*/ 0 w 58"/>
                <a:gd name="T49" fmla="*/ 45 h 98"/>
                <a:gd name="T50" fmla="*/ 12 w 58"/>
                <a:gd name="T51" fmla="*/ 51 h 98"/>
                <a:gd name="T52" fmla="*/ 19 w 58"/>
                <a:gd name="T53" fmla="*/ 36 h 98"/>
                <a:gd name="T54" fmla="*/ 19 w 58"/>
                <a:gd name="T55" fmla="*/ 52 h 98"/>
                <a:gd name="T56" fmla="*/ 19 w 58"/>
                <a:gd name="T57" fmla="*/ 52 h 98"/>
                <a:gd name="T58" fmla="*/ 20 w 58"/>
                <a:gd name="T59" fmla="*/ 52 h 98"/>
                <a:gd name="T60" fmla="*/ 21 w 58"/>
                <a:gd name="T61" fmla="*/ 98 h 98"/>
                <a:gd name="T62" fmla="*/ 34 w 58"/>
                <a:gd name="T63" fmla="*/ 98 h 98"/>
                <a:gd name="T64" fmla="*/ 35 w 58"/>
                <a:gd name="T65" fmla="*/ 52 h 98"/>
                <a:gd name="T66" fmla="*/ 36 w 58"/>
                <a:gd name="T67" fmla="*/ 52 h 98"/>
                <a:gd name="T68" fmla="*/ 37 w 58"/>
                <a:gd name="T69" fmla="*/ 98 h 98"/>
                <a:gd name="T70" fmla="*/ 50 w 58"/>
                <a:gd name="T71" fmla="*/ 98 h 98"/>
                <a:gd name="T72" fmla="*/ 50 w 58"/>
                <a:gd name="T73" fmla="*/ 52 h 98"/>
                <a:gd name="T74" fmla="*/ 51 w 58"/>
                <a:gd name="T75" fmla="*/ 52 h 98"/>
                <a:gd name="T76" fmla="*/ 52 w 58"/>
                <a:gd name="T77" fmla="*/ 52 h 98"/>
                <a:gd name="T78" fmla="*/ 52 w 58"/>
                <a:gd name="T79" fmla="*/ 52 h 98"/>
                <a:gd name="T80" fmla="*/ 58 w 58"/>
                <a:gd name="T81" fmla="*/ 51 h 98"/>
                <a:gd name="T82" fmla="*/ 54 w 58"/>
                <a:gd name="T8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" h="98">
                  <a:moveTo>
                    <a:pt x="54" y="7"/>
                  </a:moveTo>
                  <a:cubicBezTo>
                    <a:pt x="53" y="4"/>
                    <a:pt x="51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6" y="1"/>
                    <a:pt x="45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1"/>
                    <a:pt x="18" y="3"/>
                    <a:pt x="17" y="5"/>
                  </a:cubicBezTo>
                  <a:cubicBezTo>
                    <a:pt x="13" y="20"/>
                    <a:pt x="8" y="31"/>
                    <a:pt x="0" y="45"/>
                  </a:cubicBezTo>
                  <a:cubicBezTo>
                    <a:pt x="4" y="47"/>
                    <a:pt x="8" y="49"/>
                    <a:pt x="12" y="51"/>
                  </a:cubicBezTo>
                  <a:cubicBezTo>
                    <a:pt x="15" y="46"/>
                    <a:pt x="17" y="41"/>
                    <a:pt x="19" y="36"/>
                  </a:cubicBezTo>
                  <a:cubicBezTo>
                    <a:pt x="19" y="41"/>
                    <a:pt x="19" y="46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84"/>
                    <a:pt x="35" y="61"/>
                    <a:pt x="35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1" y="84"/>
                    <a:pt x="50" y="61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4" y="52"/>
                    <a:pt x="56" y="51"/>
                    <a:pt x="58" y="51"/>
                  </a:cubicBezTo>
                  <a:lnTo>
                    <a:pt x="5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7" name="Oval 216"/>
            <p:cNvSpPr>
              <a:spLocks noChangeArrowheads="1"/>
            </p:cNvSpPr>
            <p:nvPr/>
          </p:nvSpPr>
          <p:spPr bwMode="auto">
            <a:xfrm>
              <a:off x="7489825" y="6073775"/>
              <a:ext cx="7143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8" name="Freeform 217"/>
            <p:cNvSpPr>
              <a:spLocks noEditPoints="1"/>
            </p:cNvSpPr>
            <p:nvPr/>
          </p:nvSpPr>
          <p:spPr bwMode="auto">
            <a:xfrm>
              <a:off x="7396163" y="6065838"/>
              <a:ext cx="277813" cy="469900"/>
            </a:xfrm>
            <a:custGeom>
              <a:avLst/>
              <a:gdLst>
                <a:gd name="T0" fmla="*/ 70 w 74"/>
                <a:gd name="T1" fmla="*/ 23 h 125"/>
                <a:gd name="T2" fmla="*/ 70 w 74"/>
                <a:gd name="T3" fmla="*/ 23 h 125"/>
                <a:gd name="T4" fmla="*/ 70 w 74"/>
                <a:gd name="T5" fmla="*/ 22 h 125"/>
                <a:gd name="T6" fmla="*/ 70 w 74"/>
                <a:gd name="T7" fmla="*/ 17 h 125"/>
                <a:gd name="T8" fmla="*/ 70 w 74"/>
                <a:gd name="T9" fmla="*/ 0 h 125"/>
                <a:gd name="T10" fmla="*/ 57 w 74"/>
                <a:gd name="T11" fmla="*/ 12 h 125"/>
                <a:gd name="T12" fmla="*/ 58 w 74"/>
                <a:gd name="T13" fmla="*/ 20 h 125"/>
                <a:gd name="T14" fmla="*/ 47 w 74"/>
                <a:gd name="T15" fmla="*/ 31 h 125"/>
                <a:gd name="T16" fmla="*/ 44 w 74"/>
                <a:gd name="T17" fmla="*/ 38 h 125"/>
                <a:gd name="T18" fmla="*/ 37 w 74"/>
                <a:gd name="T19" fmla="*/ 32 h 125"/>
                <a:gd name="T20" fmla="*/ 37 w 74"/>
                <a:gd name="T21" fmla="*/ 27 h 125"/>
                <a:gd name="T22" fmla="*/ 32 w 74"/>
                <a:gd name="T23" fmla="*/ 31 h 125"/>
                <a:gd name="T24" fmla="*/ 31 w 74"/>
                <a:gd name="T25" fmla="*/ 52 h 125"/>
                <a:gd name="T26" fmla="*/ 27 w 74"/>
                <a:gd name="T27" fmla="*/ 34 h 125"/>
                <a:gd name="T28" fmla="*/ 27 w 74"/>
                <a:gd name="T29" fmla="*/ 28 h 125"/>
                <a:gd name="T30" fmla="*/ 22 w 74"/>
                <a:gd name="T31" fmla="*/ 28 h 125"/>
                <a:gd name="T32" fmla="*/ 17 w 74"/>
                <a:gd name="T33" fmla="*/ 30 h 125"/>
                <a:gd name="T34" fmla="*/ 1 w 74"/>
                <a:gd name="T35" fmla="*/ 48 h 125"/>
                <a:gd name="T36" fmla="*/ 0 w 74"/>
                <a:gd name="T37" fmla="*/ 55 h 125"/>
                <a:gd name="T38" fmla="*/ 0 w 74"/>
                <a:gd name="T39" fmla="*/ 55 h 125"/>
                <a:gd name="T40" fmla="*/ 1 w 74"/>
                <a:gd name="T41" fmla="*/ 55 h 125"/>
                <a:gd name="T42" fmla="*/ 2 w 74"/>
                <a:gd name="T43" fmla="*/ 57 h 125"/>
                <a:gd name="T44" fmla="*/ 6 w 74"/>
                <a:gd name="T45" fmla="*/ 65 h 125"/>
                <a:gd name="T46" fmla="*/ 18 w 74"/>
                <a:gd name="T47" fmla="*/ 72 h 125"/>
                <a:gd name="T48" fmla="*/ 18 w 74"/>
                <a:gd name="T49" fmla="*/ 79 h 125"/>
                <a:gd name="T50" fmla="*/ 21 w 74"/>
                <a:gd name="T51" fmla="*/ 125 h 125"/>
                <a:gd name="T52" fmla="*/ 34 w 74"/>
                <a:gd name="T53" fmla="*/ 79 h 125"/>
                <a:gd name="T54" fmla="*/ 37 w 74"/>
                <a:gd name="T55" fmla="*/ 125 h 125"/>
                <a:gd name="T56" fmla="*/ 50 w 74"/>
                <a:gd name="T57" fmla="*/ 79 h 125"/>
                <a:gd name="T58" fmla="*/ 51 w 74"/>
                <a:gd name="T59" fmla="*/ 79 h 125"/>
                <a:gd name="T60" fmla="*/ 66 w 74"/>
                <a:gd name="T61" fmla="*/ 29 h 125"/>
                <a:gd name="T62" fmla="*/ 66 w 74"/>
                <a:gd name="T63" fmla="*/ 29 h 125"/>
                <a:gd name="T64" fmla="*/ 18 w 74"/>
                <a:gd name="T65" fmla="*/ 62 h 125"/>
                <a:gd name="T66" fmla="*/ 14 w 74"/>
                <a:gd name="T67" fmla="*/ 54 h 125"/>
                <a:gd name="T68" fmla="*/ 19 w 74"/>
                <a:gd name="T69" fmla="*/ 4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4" h="125">
                  <a:moveTo>
                    <a:pt x="70" y="23"/>
                  </a:move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5" y="0"/>
                    <a:pt x="61" y="0"/>
                    <a:pt x="56" y="0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5" y="28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0" y="28"/>
                    <a:pt x="19" y="29"/>
                    <a:pt x="17" y="30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62"/>
                    <a:pt x="1" y="52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4"/>
                    <a:pt x="16" y="73"/>
                    <a:pt x="18" y="72"/>
                  </a:cubicBezTo>
                  <a:cubicBezTo>
                    <a:pt x="18" y="74"/>
                    <a:pt x="18" y="76"/>
                    <a:pt x="1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4" y="111"/>
                    <a:pt x="34" y="88"/>
                    <a:pt x="34" y="79"/>
                  </a:cubicBezTo>
                  <a:cubicBezTo>
                    <a:pt x="34" y="79"/>
                    <a:pt x="35" y="79"/>
                    <a:pt x="35" y="79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0" y="111"/>
                    <a:pt x="50" y="88"/>
                    <a:pt x="50" y="79"/>
                  </a:cubicBezTo>
                  <a:cubicBezTo>
                    <a:pt x="50" y="79"/>
                    <a:pt x="51" y="79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64"/>
                    <a:pt x="51" y="50"/>
                    <a:pt x="50" y="36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74" y="17"/>
                    <a:pt x="69" y="26"/>
                    <a:pt x="70" y="23"/>
                  </a:cubicBezTo>
                  <a:close/>
                  <a:moveTo>
                    <a:pt x="18" y="6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51"/>
                    <a:pt x="19" y="56"/>
                    <a:pt x="18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9" name="Freeform 218"/>
            <p:cNvSpPr/>
            <p:nvPr/>
          </p:nvSpPr>
          <p:spPr bwMode="auto">
            <a:xfrm>
              <a:off x="7539038" y="5735638"/>
              <a:ext cx="304800" cy="288925"/>
            </a:xfrm>
            <a:custGeom>
              <a:avLst/>
              <a:gdLst>
                <a:gd name="T0" fmla="*/ 30 w 81"/>
                <a:gd name="T1" fmla="*/ 57 h 77"/>
                <a:gd name="T2" fmla="*/ 29 w 81"/>
                <a:gd name="T3" fmla="*/ 57 h 77"/>
                <a:gd name="T4" fmla="*/ 29 w 81"/>
                <a:gd name="T5" fmla="*/ 57 h 77"/>
                <a:gd name="T6" fmla="*/ 19 w 81"/>
                <a:gd name="T7" fmla="*/ 61 h 77"/>
                <a:gd name="T8" fmla="*/ 21 w 81"/>
                <a:gd name="T9" fmla="*/ 53 h 77"/>
                <a:gd name="T10" fmla="*/ 19 w 81"/>
                <a:gd name="T11" fmla="*/ 52 h 77"/>
                <a:gd name="T12" fmla="*/ 8 w 81"/>
                <a:gd name="T13" fmla="*/ 33 h 77"/>
                <a:gd name="T14" fmla="*/ 44 w 81"/>
                <a:gd name="T15" fmla="*/ 7 h 77"/>
                <a:gd name="T16" fmla="*/ 71 w 81"/>
                <a:gd name="T17" fmla="*/ 16 h 77"/>
                <a:gd name="T18" fmla="*/ 76 w 81"/>
                <a:gd name="T19" fmla="*/ 16 h 77"/>
                <a:gd name="T20" fmla="*/ 81 w 81"/>
                <a:gd name="T21" fmla="*/ 16 h 77"/>
                <a:gd name="T22" fmla="*/ 44 w 81"/>
                <a:gd name="T23" fmla="*/ 0 h 77"/>
                <a:gd name="T24" fmla="*/ 0 w 81"/>
                <a:gd name="T25" fmla="*/ 33 h 77"/>
                <a:gd name="T26" fmla="*/ 13 w 81"/>
                <a:gd name="T27" fmla="*/ 56 h 77"/>
                <a:gd name="T28" fmla="*/ 5 w 81"/>
                <a:gd name="T29" fmla="*/ 77 h 77"/>
                <a:gd name="T30" fmla="*/ 14 w 81"/>
                <a:gd name="T31" fmla="*/ 72 h 77"/>
                <a:gd name="T32" fmla="*/ 29 w 81"/>
                <a:gd name="T33" fmla="*/ 64 h 77"/>
                <a:gd name="T34" fmla="*/ 39 w 81"/>
                <a:gd name="T35" fmla="*/ 66 h 77"/>
                <a:gd name="T36" fmla="*/ 34 w 81"/>
                <a:gd name="T37" fmla="*/ 58 h 77"/>
                <a:gd name="T38" fmla="*/ 30 w 81"/>
                <a:gd name="T39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77">
                  <a:moveTo>
                    <a:pt x="30" y="57"/>
                  </a:move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7"/>
                    <a:pt x="27" y="57"/>
                    <a:pt x="19" y="6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2" y="47"/>
                    <a:pt x="8" y="40"/>
                    <a:pt x="8" y="33"/>
                  </a:cubicBezTo>
                  <a:cubicBezTo>
                    <a:pt x="8" y="19"/>
                    <a:pt x="24" y="7"/>
                    <a:pt x="44" y="7"/>
                  </a:cubicBezTo>
                  <a:cubicBezTo>
                    <a:pt x="55" y="7"/>
                    <a:pt x="64" y="11"/>
                    <a:pt x="71" y="16"/>
                  </a:cubicBezTo>
                  <a:cubicBezTo>
                    <a:pt x="72" y="16"/>
                    <a:pt x="74" y="16"/>
                    <a:pt x="76" y="16"/>
                  </a:cubicBezTo>
                  <a:cubicBezTo>
                    <a:pt x="78" y="16"/>
                    <a:pt x="79" y="16"/>
                    <a:pt x="81" y="16"/>
                  </a:cubicBezTo>
                  <a:cubicBezTo>
                    <a:pt x="73" y="7"/>
                    <a:pt x="60" y="0"/>
                    <a:pt x="44" y="0"/>
                  </a:cubicBezTo>
                  <a:cubicBezTo>
                    <a:pt x="20" y="0"/>
                    <a:pt x="0" y="15"/>
                    <a:pt x="0" y="33"/>
                  </a:cubicBezTo>
                  <a:cubicBezTo>
                    <a:pt x="0" y="42"/>
                    <a:pt x="5" y="50"/>
                    <a:pt x="13" y="5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9" y="69"/>
                    <a:pt x="26" y="65"/>
                    <a:pt x="29" y="64"/>
                  </a:cubicBezTo>
                  <a:cubicBezTo>
                    <a:pt x="32" y="65"/>
                    <a:pt x="35" y="66"/>
                    <a:pt x="39" y="66"/>
                  </a:cubicBezTo>
                  <a:cubicBezTo>
                    <a:pt x="37" y="63"/>
                    <a:pt x="35" y="61"/>
                    <a:pt x="34" y="58"/>
                  </a:cubicBezTo>
                  <a:cubicBezTo>
                    <a:pt x="33" y="58"/>
                    <a:pt x="31" y="57"/>
                    <a:pt x="3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0" name="Freeform 219"/>
            <p:cNvSpPr>
              <a:spLocks noEditPoints="1"/>
            </p:cNvSpPr>
            <p:nvPr/>
          </p:nvSpPr>
          <p:spPr bwMode="auto">
            <a:xfrm>
              <a:off x="7673975" y="5810250"/>
              <a:ext cx="296863" cy="244475"/>
            </a:xfrm>
            <a:custGeom>
              <a:avLst/>
              <a:gdLst>
                <a:gd name="T0" fmla="*/ 79 w 79"/>
                <a:gd name="T1" fmla="*/ 29 h 65"/>
                <a:gd name="T2" fmla="*/ 40 w 79"/>
                <a:gd name="T3" fmla="*/ 0 h 65"/>
                <a:gd name="T4" fmla="*/ 0 w 79"/>
                <a:gd name="T5" fmla="*/ 29 h 65"/>
                <a:gd name="T6" fmla="*/ 40 w 79"/>
                <a:gd name="T7" fmla="*/ 58 h 65"/>
                <a:gd name="T8" fmla="*/ 55 w 79"/>
                <a:gd name="T9" fmla="*/ 56 h 65"/>
                <a:gd name="T10" fmla="*/ 72 w 79"/>
                <a:gd name="T11" fmla="*/ 65 h 65"/>
                <a:gd name="T12" fmla="*/ 67 w 79"/>
                <a:gd name="T13" fmla="*/ 51 h 65"/>
                <a:gd name="T14" fmla="*/ 79 w 79"/>
                <a:gd name="T15" fmla="*/ 29 h 65"/>
                <a:gd name="T16" fmla="*/ 61 w 79"/>
                <a:gd name="T17" fmla="*/ 39 h 65"/>
                <a:gd name="T18" fmla="*/ 20 w 79"/>
                <a:gd name="T19" fmla="*/ 39 h 65"/>
                <a:gd name="T20" fmla="*/ 20 w 79"/>
                <a:gd name="T21" fmla="*/ 35 h 65"/>
                <a:gd name="T22" fmla="*/ 61 w 79"/>
                <a:gd name="T23" fmla="*/ 35 h 65"/>
                <a:gd name="T24" fmla="*/ 61 w 79"/>
                <a:gd name="T25" fmla="*/ 39 h 65"/>
                <a:gd name="T26" fmla="*/ 61 w 79"/>
                <a:gd name="T27" fmla="*/ 31 h 65"/>
                <a:gd name="T28" fmla="*/ 20 w 79"/>
                <a:gd name="T29" fmla="*/ 31 h 65"/>
                <a:gd name="T30" fmla="*/ 20 w 79"/>
                <a:gd name="T31" fmla="*/ 27 h 65"/>
                <a:gd name="T32" fmla="*/ 61 w 79"/>
                <a:gd name="T33" fmla="*/ 27 h 65"/>
                <a:gd name="T34" fmla="*/ 61 w 79"/>
                <a:gd name="T35" fmla="*/ 31 h 65"/>
                <a:gd name="T36" fmla="*/ 61 w 79"/>
                <a:gd name="T37" fmla="*/ 23 h 65"/>
                <a:gd name="T38" fmla="*/ 20 w 79"/>
                <a:gd name="T39" fmla="*/ 23 h 65"/>
                <a:gd name="T40" fmla="*/ 20 w 79"/>
                <a:gd name="T41" fmla="*/ 19 h 65"/>
                <a:gd name="T42" fmla="*/ 61 w 79"/>
                <a:gd name="T43" fmla="*/ 19 h 65"/>
                <a:gd name="T44" fmla="*/ 61 w 79"/>
                <a:gd name="T45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65">
                  <a:moveTo>
                    <a:pt x="79" y="29"/>
                  </a:moveTo>
                  <a:cubicBezTo>
                    <a:pt x="79" y="13"/>
                    <a:pt x="62" y="0"/>
                    <a:pt x="40" y="0"/>
                  </a:cubicBezTo>
                  <a:cubicBezTo>
                    <a:pt x="18" y="0"/>
                    <a:pt x="0" y="13"/>
                    <a:pt x="0" y="29"/>
                  </a:cubicBezTo>
                  <a:cubicBezTo>
                    <a:pt x="0" y="45"/>
                    <a:pt x="18" y="58"/>
                    <a:pt x="40" y="58"/>
                  </a:cubicBezTo>
                  <a:cubicBezTo>
                    <a:pt x="45" y="58"/>
                    <a:pt x="50" y="58"/>
                    <a:pt x="55" y="56"/>
                  </a:cubicBezTo>
                  <a:cubicBezTo>
                    <a:pt x="56" y="56"/>
                    <a:pt x="72" y="65"/>
                    <a:pt x="72" y="65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5" y="45"/>
                    <a:pt x="79" y="38"/>
                    <a:pt x="79" y="29"/>
                  </a:cubicBezTo>
                  <a:close/>
                  <a:moveTo>
                    <a:pt x="61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61" y="35"/>
                    <a:pt x="61" y="35"/>
                    <a:pt x="61" y="35"/>
                  </a:cubicBezTo>
                  <a:lnTo>
                    <a:pt x="61" y="39"/>
                  </a:lnTo>
                  <a:close/>
                  <a:moveTo>
                    <a:pt x="61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61" y="31"/>
                  </a:lnTo>
                  <a:close/>
                  <a:moveTo>
                    <a:pt x="61" y="23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61" y="19"/>
                    <a:pt x="61" y="19"/>
                    <a:pt x="61" y="19"/>
                  </a:cubicBezTo>
                  <a:lnTo>
                    <a:pt x="6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1" name="组合 490"/>
          <p:cNvGrpSpPr>
            <a:grpSpLocks noChangeAspect="1"/>
          </p:cNvGrpSpPr>
          <p:nvPr/>
        </p:nvGrpSpPr>
        <p:grpSpPr>
          <a:xfrm>
            <a:off x="10150975" y="5021208"/>
            <a:ext cx="432000" cy="319718"/>
            <a:chOff x="1038225" y="7656513"/>
            <a:chExt cx="720725" cy="533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2" name="Freeform 220"/>
            <p:cNvSpPr/>
            <p:nvPr/>
          </p:nvSpPr>
          <p:spPr bwMode="auto">
            <a:xfrm>
              <a:off x="1038225" y="8145463"/>
              <a:ext cx="720725" cy="44450"/>
            </a:xfrm>
            <a:custGeom>
              <a:avLst/>
              <a:gdLst>
                <a:gd name="T0" fmla="*/ 192 w 192"/>
                <a:gd name="T1" fmla="*/ 0 h 12"/>
                <a:gd name="T2" fmla="*/ 125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4 h 12"/>
                <a:gd name="T16" fmla="*/ 8 w 192"/>
                <a:gd name="T17" fmla="*/ 12 h 12"/>
                <a:gd name="T18" fmla="*/ 183 w 192"/>
                <a:gd name="T19" fmla="*/ 12 h 12"/>
                <a:gd name="T20" fmla="*/ 192 w 192"/>
                <a:gd name="T21" fmla="*/ 4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7" y="2"/>
                    <a:pt x="66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2"/>
                    <a:pt x="8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3" name="Freeform 221"/>
            <p:cNvSpPr/>
            <p:nvPr/>
          </p:nvSpPr>
          <p:spPr bwMode="auto">
            <a:xfrm>
              <a:off x="1373188" y="7747000"/>
              <a:ext cx="71438" cy="33338"/>
            </a:xfrm>
            <a:custGeom>
              <a:avLst/>
              <a:gdLst>
                <a:gd name="T0" fmla="*/ 0 w 45"/>
                <a:gd name="T1" fmla="*/ 0 h 21"/>
                <a:gd name="T2" fmla="*/ 0 w 45"/>
                <a:gd name="T3" fmla="*/ 0 h 21"/>
                <a:gd name="T4" fmla="*/ 23 w 45"/>
                <a:gd name="T5" fmla="*/ 21 h 21"/>
                <a:gd name="T6" fmla="*/ 23 w 45"/>
                <a:gd name="T7" fmla="*/ 21 h 21"/>
                <a:gd name="T8" fmla="*/ 45 w 45"/>
                <a:gd name="T9" fmla="*/ 0 h 21"/>
                <a:gd name="T10" fmla="*/ 0 w 45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lnTo>
                    <a:pt x="0" y="0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4" name="Freeform 222"/>
            <p:cNvSpPr/>
            <p:nvPr/>
          </p:nvSpPr>
          <p:spPr bwMode="auto">
            <a:xfrm>
              <a:off x="1095375" y="7747000"/>
              <a:ext cx="608013" cy="382588"/>
            </a:xfrm>
            <a:custGeom>
              <a:avLst/>
              <a:gdLst>
                <a:gd name="T0" fmla="*/ 158 w 162"/>
                <a:gd name="T1" fmla="*/ 0 h 102"/>
                <a:gd name="T2" fmla="*/ 130 w 162"/>
                <a:gd name="T3" fmla="*/ 0 h 102"/>
                <a:gd name="T4" fmla="*/ 124 w 162"/>
                <a:gd name="T5" fmla="*/ 9 h 102"/>
                <a:gd name="T6" fmla="*/ 152 w 162"/>
                <a:gd name="T7" fmla="*/ 9 h 102"/>
                <a:gd name="T8" fmla="*/ 152 w 162"/>
                <a:gd name="T9" fmla="*/ 92 h 102"/>
                <a:gd name="T10" fmla="*/ 10 w 162"/>
                <a:gd name="T11" fmla="*/ 92 h 102"/>
                <a:gd name="T12" fmla="*/ 10 w 162"/>
                <a:gd name="T13" fmla="*/ 9 h 102"/>
                <a:gd name="T14" fmla="*/ 24 w 162"/>
                <a:gd name="T15" fmla="*/ 9 h 102"/>
                <a:gd name="T16" fmla="*/ 21 w 162"/>
                <a:gd name="T17" fmla="*/ 0 h 102"/>
                <a:gd name="T18" fmla="*/ 4 w 162"/>
                <a:gd name="T19" fmla="*/ 0 h 102"/>
                <a:gd name="T20" fmla="*/ 0 w 162"/>
                <a:gd name="T21" fmla="*/ 4 h 102"/>
                <a:gd name="T22" fmla="*/ 0 w 162"/>
                <a:gd name="T23" fmla="*/ 97 h 102"/>
                <a:gd name="T24" fmla="*/ 4 w 162"/>
                <a:gd name="T25" fmla="*/ 102 h 102"/>
                <a:gd name="T26" fmla="*/ 158 w 162"/>
                <a:gd name="T27" fmla="*/ 102 h 102"/>
                <a:gd name="T28" fmla="*/ 162 w 162"/>
                <a:gd name="T29" fmla="*/ 97 h 102"/>
                <a:gd name="T30" fmla="*/ 162 w 162"/>
                <a:gd name="T31" fmla="*/ 4 h 102"/>
                <a:gd name="T32" fmla="*/ 158 w 162"/>
                <a:gd name="T3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102">
                  <a:moveTo>
                    <a:pt x="158" y="0"/>
                  </a:moveTo>
                  <a:cubicBezTo>
                    <a:pt x="130" y="0"/>
                    <a:pt x="130" y="0"/>
                    <a:pt x="130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6"/>
                    <a:pt x="21" y="3"/>
                    <a:pt x="2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7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1"/>
                    <a:pt x="160" y="0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5" name="Freeform 223"/>
            <p:cNvSpPr/>
            <p:nvPr/>
          </p:nvSpPr>
          <p:spPr bwMode="auto">
            <a:xfrm>
              <a:off x="1195388" y="7656513"/>
              <a:ext cx="401638" cy="395288"/>
            </a:xfrm>
            <a:custGeom>
              <a:avLst/>
              <a:gdLst>
                <a:gd name="T0" fmla="*/ 100 w 107"/>
                <a:gd name="T1" fmla="*/ 72 h 105"/>
                <a:gd name="T2" fmla="*/ 80 w 107"/>
                <a:gd name="T3" fmla="*/ 68 h 105"/>
                <a:gd name="T4" fmla="*/ 63 w 107"/>
                <a:gd name="T5" fmla="*/ 51 h 105"/>
                <a:gd name="T6" fmla="*/ 84 w 107"/>
                <a:gd name="T7" fmla="*/ 30 h 105"/>
                <a:gd name="T8" fmla="*/ 90 w 107"/>
                <a:gd name="T9" fmla="*/ 29 h 105"/>
                <a:gd name="T10" fmla="*/ 100 w 107"/>
                <a:gd name="T11" fmla="*/ 13 h 105"/>
                <a:gd name="T12" fmla="*/ 95 w 107"/>
                <a:gd name="T13" fmla="*/ 7 h 105"/>
                <a:gd name="T14" fmla="*/ 79 w 107"/>
                <a:gd name="T15" fmla="*/ 18 h 105"/>
                <a:gd name="T16" fmla="*/ 78 w 107"/>
                <a:gd name="T17" fmla="*/ 24 h 105"/>
                <a:gd name="T18" fmla="*/ 57 w 107"/>
                <a:gd name="T19" fmla="*/ 45 h 105"/>
                <a:gd name="T20" fmla="*/ 38 w 107"/>
                <a:gd name="T21" fmla="*/ 26 h 105"/>
                <a:gd name="T22" fmla="*/ 34 w 107"/>
                <a:gd name="T23" fmla="*/ 6 h 105"/>
                <a:gd name="T24" fmla="*/ 22 w 107"/>
                <a:gd name="T25" fmla="*/ 0 h 105"/>
                <a:gd name="T26" fmla="*/ 30 w 107"/>
                <a:gd name="T27" fmla="*/ 8 h 105"/>
                <a:gd name="T28" fmla="*/ 26 w 107"/>
                <a:gd name="T29" fmla="*/ 21 h 105"/>
                <a:gd name="T30" fmla="*/ 13 w 107"/>
                <a:gd name="T31" fmla="*/ 25 h 105"/>
                <a:gd name="T32" fmla="*/ 2 w 107"/>
                <a:gd name="T33" fmla="*/ 14 h 105"/>
                <a:gd name="T34" fmla="*/ 7 w 107"/>
                <a:gd name="T35" fmla="*/ 33 h 105"/>
                <a:gd name="T36" fmla="*/ 28 w 107"/>
                <a:gd name="T37" fmla="*/ 37 h 105"/>
                <a:gd name="T38" fmla="*/ 44 w 107"/>
                <a:gd name="T39" fmla="*/ 53 h 105"/>
                <a:gd name="T40" fmla="*/ 9 w 107"/>
                <a:gd name="T41" fmla="*/ 88 h 105"/>
                <a:gd name="T42" fmla="*/ 9 w 107"/>
                <a:gd name="T43" fmla="*/ 98 h 105"/>
                <a:gd name="T44" fmla="*/ 10 w 107"/>
                <a:gd name="T45" fmla="*/ 98 h 105"/>
                <a:gd name="T46" fmla="*/ 20 w 107"/>
                <a:gd name="T47" fmla="*/ 98 h 105"/>
                <a:gd name="T48" fmla="*/ 54 w 107"/>
                <a:gd name="T49" fmla="*/ 64 h 105"/>
                <a:gd name="T50" fmla="*/ 69 w 107"/>
                <a:gd name="T51" fmla="*/ 79 h 105"/>
                <a:gd name="T52" fmla="*/ 73 w 107"/>
                <a:gd name="T53" fmla="*/ 99 h 105"/>
                <a:gd name="T54" fmla="*/ 89 w 107"/>
                <a:gd name="T55" fmla="*/ 105 h 105"/>
                <a:gd name="T56" fmla="*/ 79 w 107"/>
                <a:gd name="T57" fmla="*/ 94 h 105"/>
                <a:gd name="T58" fmla="*/ 82 w 107"/>
                <a:gd name="T59" fmla="*/ 84 h 105"/>
                <a:gd name="T60" fmla="*/ 93 w 107"/>
                <a:gd name="T61" fmla="*/ 81 h 105"/>
                <a:gd name="T62" fmla="*/ 105 w 107"/>
                <a:gd name="T63" fmla="*/ 93 h 105"/>
                <a:gd name="T64" fmla="*/ 100 w 107"/>
                <a:gd name="T65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105">
                  <a:moveTo>
                    <a:pt x="100" y="72"/>
                  </a:moveTo>
                  <a:cubicBezTo>
                    <a:pt x="95" y="67"/>
                    <a:pt x="87" y="65"/>
                    <a:pt x="80" y="68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1" y="20"/>
                    <a:pt x="40" y="11"/>
                    <a:pt x="34" y="6"/>
                  </a:cubicBezTo>
                  <a:cubicBezTo>
                    <a:pt x="31" y="2"/>
                    <a:pt x="26" y="1"/>
                    <a:pt x="22" y="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0"/>
                    <a:pt x="2" y="28"/>
                    <a:pt x="7" y="33"/>
                  </a:cubicBezTo>
                  <a:cubicBezTo>
                    <a:pt x="13" y="38"/>
                    <a:pt x="21" y="40"/>
                    <a:pt x="28" y="37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6" y="90"/>
                    <a:pt x="6" y="95"/>
                    <a:pt x="9" y="98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3" y="101"/>
                    <a:pt x="17" y="101"/>
                    <a:pt x="20" y="98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6" y="85"/>
                    <a:pt x="68" y="94"/>
                    <a:pt x="73" y="99"/>
                  </a:cubicBezTo>
                  <a:cubicBezTo>
                    <a:pt x="78" y="104"/>
                    <a:pt x="84" y="105"/>
                    <a:pt x="89" y="10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7" y="86"/>
                    <a:pt x="106" y="78"/>
                    <a:pt x="100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6" name="组合 495"/>
          <p:cNvGrpSpPr>
            <a:grpSpLocks noChangeAspect="1"/>
          </p:cNvGrpSpPr>
          <p:nvPr/>
        </p:nvGrpSpPr>
        <p:grpSpPr>
          <a:xfrm>
            <a:off x="11124630" y="4965067"/>
            <a:ext cx="372774" cy="432000"/>
            <a:chOff x="2655888" y="7526338"/>
            <a:chExt cx="679450" cy="787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7" name="Oval 224"/>
            <p:cNvSpPr>
              <a:spLocks noChangeArrowheads="1"/>
            </p:cNvSpPr>
            <p:nvPr/>
          </p:nvSpPr>
          <p:spPr bwMode="auto">
            <a:xfrm>
              <a:off x="2817813" y="7526338"/>
              <a:ext cx="123825" cy="15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8" name="Freeform 225"/>
            <p:cNvSpPr>
              <a:spLocks noEditPoints="1"/>
            </p:cNvSpPr>
            <p:nvPr/>
          </p:nvSpPr>
          <p:spPr bwMode="auto">
            <a:xfrm>
              <a:off x="2655888" y="7691438"/>
              <a:ext cx="434975" cy="614363"/>
            </a:xfrm>
            <a:custGeom>
              <a:avLst/>
              <a:gdLst>
                <a:gd name="T0" fmla="*/ 116 w 116"/>
                <a:gd name="T1" fmla="*/ 40 h 164"/>
                <a:gd name="T2" fmla="*/ 116 w 116"/>
                <a:gd name="T3" fmla="*/ 25 h 164"/>
                <a:gd name="T4" fmla="*/ 114 w 116"/>
                <a:gd name="T5" fmla="*/ 24 h 164"/>
                <a:gd name="T6" fmla="*/ 102 w 116"/>
                <a:gd name="T7" fmla="*/ 15 h 164"/>
                <a:gd name="T8" fmla="*/ 81 w 116"/>
                <a:gd name="T9" fmla="*/ 1 h 164"/>
                <a:gd name="T10" fmla="*/ 73 w 116"/>
                <a:gd name="T11" fmla="*/ 1 h 164"/>
                <a:gd name="T12" fmla="*/ 80 w 116"/>
                <a:gd name="T13" fmla="*/ 7 h 164"/>
                <a:gd name="T14" fmla="*/ 76 w 116"/>
                <a:gd name="T15" fmla="*/ 18 h 164"/>
                <a:gd name="T16" fmla="*/ 63 w 116"/>
                <a:gd name="T17" fmla="*/ 9 h 164"/>
                <a:gd name="T18" fmla="*/ 63 w 116"/>
                <a:gd name="T19" fmla="*/ 0 h 164"/>
                <a:gd name="T20" fmla="*/ 54 w 116"/>
                <a:gd name="T21" fmla="*/ 7 h 164"/>
                <a:gd name="T22" fmla="*/ 54 w 116"/>
                <a:gd name="T23" fmla="*/ 41 h 164"/>
                <a:gd name="T24" fmla="*/ 47 w 116"/>
                <a:gd name="T25" fmla="*/ 11 h 164"/>
                <a:gd name="T26" fmla="*/ 46 w 116"/>
                <a:gd name="T27" fmla="*/ 1 h 164"/>
                <a:gd name="T28" fmla="*/ 38 w 116"/>
                <a:gd name="T29" fmla="*/ 1 h 164"/>
                <a:gd name="T30" fmla="*/ 30 w 116"/>
                <a:gd name="T31" fmla="*/ 5 h 164"/>
                <a:gd name="T32" fmla="*/ 3 w 116"/>
                <a:gd name="T33" fmla="*/ 34 h 164"/>
                <a:gd name="T34" fmla="*/ 2 w 116"/>
                <a:gd name="T35" fmla="*/ 46 h 164"/>
                <a:gd name="T36" fmla="*/ 2 w 116"/>
                <a:gd name="T37" fmla="*/ 46 h 164"/>
                <a:gd name="T38" fmla="*/ 2 w 116"/>
                <a:gd name="T39" fmla="*/ 47 h 164"/>
                <a:gd name="T40" fmla="*/ 4 w 116"/>
                <a:gd name="T41" fmla="*/ 50 h 164"/>
                <a:gd name="T42" fmla="*/ 11 w 116"/>
                <a:gd name="T43" fmla="*/ 64 h 164"/>
                <a:gd name="T44" fmla="*/ 32 w 116"/>
                <a:gd name="T45" fmla="*/ 75 h 164"/>
                <a:gd name="T46" fmla="*/ 32 w 116"/>
                <a:gd name="T47" fmla="*/ 87 h 164"/>
                <a:gd name="T48" fmla="*/ 36 w 116"/>
                <a:gd name="T49" fmla="*/ 164 h 164"/>
                <a:gd name="T50" fmla="*/ 59 w 116"/>
                <a:gd name="T51" fmla="*/ 128 h 164"/>
                <a:gd name="T52" fmla="*/ 86 w 116"/>
                <a:gd name="T53" fmla="*/ 32 h 164"/>
                <a:gd name="T54" fmla="*/ 90 w 116"/>
                <a:gd name="T55" fmla="*/ 30 h 164"/>
                <a:gd name="T56" fmla="*/ 73 w 116"/>
                <a:gd name="T57" fmla="*/ 43 h 164"/>
                <a:gd name="T58" fmla="*/ 86 w 116"/>
                <a:gd name="T59" fmla="*/ 32 h 164"/>
                <a:gd name="T60" fmla="*/ 30 w 116"/>
                <a:gd name="T61" fmla="*/ 53 h 164"/>
                <a:gd name="T62" fmla="*/ 23 w 116"/>
                <a:gd name="T63" fmla="*/ 42 h 164"/>
                <a:gd name="T64" fmla="*/ 32 w 116"/>
                <a:gd name="T65" fmla="*/ 5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164">
                  <a:moveTo>
                    <a:pt x="55" y="106"/>
                  </a:moveTo>
                  <a:cubicBezTo>
                    <a:pt x="55" y="71"/>
                    <a:pt x="82" y="43"/>
                    <a:pt x="116" y="40"/>
                  </a:cubicBezTo>
                  <a:cubicBezTo>
                    <a:pt x="116" y="34"/>
                    <a:pt x="116" y="23"/>
                    <a:pt x="116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5" y="2"/>
                    <a:pt x="83" y="2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78" y="1"/>
                    <a:pt x="76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3" y="1"/>
                    <a:pt x="41" y="1"/>
                    <a:pt x="38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5" y="2"/>
                    <a:pt x="32" y="3"/>
                    <a:pt x="30" y="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58"/>
                    <a:pt x="2" y="41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4" y="80"/>
                    <a:pt x="28" y="77"/>
                    <a:pt x="32" y="75"/>
                  </a:cubicBezTo>
                  <a:cubicBezTo>
                    <a:pt x="32" y="79"/>
                    <a:pt x="32" y="83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3" y="87"/>
                    <a:pt x="34" y="87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9" y="154"/>
                    <a:pt x="59" y="141"/>
                    <a:pt x="59" y="128"/>
                  </a:cubicBezTo>
                  <a:cubicBezTo>
                    <a:pt x="56" y="121"/>
                    <a:pt x="55" y="113"/>
                    <a:pt x="55" y="106"/>
                  </a:cubicBezTo>
                  <a:close/>
                  <a:moveTo>
                    <a:pt x="86" y="32"/>
                  </a:moveTo>
                  <a:cubicBezTo>
                    <a:pt x="86" y="30"/>
                    <a:pt x="86" y="29"/>
                    <a:pt x="86" y="27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1" y="41"/>
                    <a:pt x="71" y="41"/>
                    <a:pt x="71" y="41"/>
                  </a:cubicBezTo>
                  <a:lnTo>
                    <a:pt x="86" y="32"/>
                  </a:lnTo>
                  <a:close/>
                  <a:moveTo>
                    <a:pt x="32" y="58"/>
                  </a:moveTo>
                  <a:cubicBezTo>
                    <a:pt x="30" y="53"/>
                    <a:pt x="30" y="53"/>
                    <a:pt x="30" y="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40"/>
                    <a:pt x="32" y="49"/>
                    <a:pt x="3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9" name="Freeform 226"/>
            <p:cNvSpPr/>
            <p:nvPr/>
          </p:nvSpPr>
          <p:spPr bwMode="auto">
            <a:xfrm>
              <a:off x="2889250" y="8201025"/>
              <a:ext cx="85725" cy="104775"/>
            </a:xfrm>
            <a:custGeom>
              <a:avLst/>
              <a:gdLst>
                <a:gd name="T0" fmla="*/ 0 w 23"/>
                <a:gd name="T1" fmla="*/ 0 h 28"/>
                <a:gd name="T2" fmla="*/ 1 w 23"/>
                <a:gd name="T3" fmla="*/ 28 h 28"/>
                <a:gd name="T4" fmla="*/ 23 w 23"/>
                <a:gd name="T5" fmla="*/ 28 h 28"/>
                <a:gd name="T6" fmla="*/ 23 w 23"/>
                <a:gd name="T7" fmla="*/ 25 h 28"/>
                <a:gd name="T8" fmla="*/ 0 w 23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0" y="0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3" y="26"/>
                    <a:pt x="23" y="25"/>
                  </a:cubicBezTo>
                  <a:cubicBezTo>
                    <a:pt x="13" y="19"/>
                    <a:pt x="5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0" name="Freeform 227"/>
            <p:cNvSpPr/>
            <p:nvPr/>
          </p:nvSpPr>
          <p:spPr bwMode="auto">
            <a:xfrm>
              <a:off x="3046413" y="7975600"/>
              <a:ext cx="123825" cy="225425"/>
            </a:xfrm>
            <a:custGeom>
              <a:avLst/>
              <a:gdLst>
                <a:gd name="T0" fmla="*/ 21 w 33"/>
                <a:gd name="T1" fmla="*/ 25 h 60"/>
                <a:gd name="T2" fmla="*/ 12 w 33"/>
                <a:gd name="T3" fmla="*/ 19 h 60"/>
                <a:gd name="T4" fmla="*/ 18 w 33"/>
                <a:gd name="T5" fmla="*/ 14 h 60"/>
                <a:gd name="T6" fmla="*/ 29 w 33"/>
                <a:gd name="T7" fmla="*/ 17 h 60"/>
                <a:gd name="T8" fmla="*/ 31 w 33"/>
                <a:gd name="T9" fmla="*/ 9 h 60"/>
                <a:gd name="T10" fmla="*/ 20 w 33"/>
                <a:gd name="T11" fmla="*/ 6 h 60"/>
                <a:gd name="T12" fmla="*/ 20 w 33"/>
                <a:gd name="T13" fmla="*/ 0 h 60"/>
                <a:gd name="T14" fmla="*/ 13 w 33"/>
                <a:gd name="T15" fmla="*/ 0 h 60"/>
                <a:gd name="T16" fmla="*/ 13 w 33"/>
                <a:gd name="T17" fmla="*/ 7 h 60"/>
                <a:gd name="T18" fmla="*/ 1 w 33"/>
                <a:gd name="T19" fmla="*/ 20 h 60"/>
                <a:gd name="T20" fmla="*/ 14 w 33"/>
                <a:gd name="T21" fmla="*/ 33 h 60"/>
                <a:gd name="T22" fmla="*/ 22 w 33"/>
                <a:gd name="T23" fmla="*/ 40 h 60"/>
                <a:gd name="T24" fmla="*/ 15 w 33"/>
                <a:gd name="T25" fmla="*/ 44 h 60"/>
                <a:gd name="T26" fmla="*/ 2 w 33"/>
                <a:gd name="T27" fmla="*/ 41 h 60"/>
                <a:gd name="T28" fmla="*/ 0 w 33"/>
                <a:gd name="T29" fmla="*/ 49 h 60"/>
                <a:gd name="T30" fmla="*/ 13 w 33"/>
                <a:gd name="T31" fmla="*/ 53 h 60"/>
                <a:gd name="T32" fmla="*/ 13 w 33"/>
                <a:gd name="T33" fmla="*/ 60 h 60"/>
                <a:gd name="T34" fmla="*/ 20 w 33"/>
                <a:gd name="T35" fmla="*/ 60 h 60"/>
                <a:gd name="T36" fmla="*/ 20 w 33"/>
                <a:gd name="T37" fmla="*/ 52 h 60"/>
                <a:gd name="T38" fmla="*/ 33 w 33"/>
                <a:gd name="T39" fmla="*/ 39 h 60"/>
                <a:gd name="T40" fmla="*/ 21 w 33"/>
                <a:gd name="T4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60">
                  <a:moveTo>
                    <a:pt x="21" y="25"/>
                  </a:moveTo>
                  <a:cubicBezTo>
                    <a:pt x="14" y="23"/>
                    <a:pt x="12" y="21"/>
                    <a:pt x="12" y="19"/>
                  </a:cubicBezTo>
                  <a:cubicBezTo>
                    <a:pt x="12" y="17"/>
                    <a:pt x="13" y="14"/>
                    <a:pt x="18" y="14"/>
                  </a:cubicBezTo>
                  <a:cubicBezTo>
                    <a:pt x="23" y="14"/>
                    <a:pt x="27" y="16"/>
                    <a:pt x="29" y="17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8" y="8"/>
                    <a:pt x="25" y="6"/>
                    <a:pt x="20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5" y="8"/>
                    <a:pt x="1" y="13"/>
                    <a:pt x="1" y="20"/>
                  </a:cubicBezTo>
                  <a:cubicBezTo>
                    <a:pt x="1" y="27"/>
                    <a:pt x="6" y="31"/>
                    <a:pt x="14" y="33"/>
                  </a:cubicBezTo>
                  <a:cubicBezTo>
                    <a:pt x="19" y="35"/>
                    <a:pt x="22" y="37"/>
                    <a:pt x="22" y="40"/>
                  </a:cubicBezTo>
                  <a:cubicBezTo>
                    <a:pt x="22" y="42"/>
                    <a:pt x="19" y="44"/>
                    <a:pt x="15" y="44"/>
                  </a:cubicBezTo>
                  <a:cubicBezTo>
                    <a:pt x="10" y="44"/>
                    <a:pt x="6" y="43"/>
                    <a:pt x="2" y="4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51"/>
                    <a:pt x="8" y="52"/>
                    <a:pt x="13" y="53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8" y="51"/>
                    <a:pt x="33" y="45"/>
                    <a:pt x="33" y="39"/>
                  </a:cubicBezTo>
                  <a:cubicBezTo>
                    <a:pt x="33" y="32"/>
                    <a:pt x="29" y="28"/>
                    <a:pt x="2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1" name="Freeform 228"/>
            <p:cNvSpPr>
              <a:spLocks noEditPoints="1"/>
            </p:cNvSpPr>
            <p:nvPr/>
          </p:nvSpPr>
          <p:spPr bwMode="auto">
            <a:xfrm>
              <a:off x="2881313" y="7859713"/>
              <a:ext cx="454025" cy="454025"/>
            </a:xfrm>
            <a:custGeom>
              <a:avLst/>
              <a:gdLst>
                <a:gd name="T0" fmla="*/ 117 w 121"/>
                <a:gd name="T1" fmla="*/ 61 h 121"/>
                <a:gd name="T2" fmla="*/ 121 w 121"/>
                <a:gd name="T3" fmla="*/ 54 h 121"/>
                <a:gd name="T4" fmla="*/ 117 w 121"/>
                <a:gd name="T5" fmla="*/ 52 h 121"/>
                <a:gd name="T6" fmla="*/ 120 w 121"/>
                <a:gd name="T7" fmla="*/ 46 h 121"/>
                <a:gd name="T8" fmla="*/ 116 w 121"/>
                <a:gd name="T9" fmla="*/ 41 h 121"/>
                <a:gd name="T10" fmla="*/ 114 w 121"/>
                <a:gd name="T11" fmla="*/ 34 h 121"/>
                <a:gd name="T12" fmla="*/ 111 w 121"/>
                <a:gd name="T13" fmla="*/ 29 h 121"/>
                <a:gd name="T14" fmla="*/ 106 w 121"/>
                <a:gd name="T15" fmla="*/ 26 h 121"/>
                <a:gd name="T16" fmla="*/ 103 w 121"/>
                <a:gd name="T17" fmla="*/ 18 h 121"/>
                <a:gd name="T18" fmla="*/ 99 w 121"/>
                <a:gd name="T19" fmla="*/ 19 h 121"/>
                <a:gd name="T20" fmla="*/ 97 w 121"/>
                <a:gd name="T21" fmla="*/ 13 h 121"/>
                <a:gd name="T22" fmla="*/ 90 w 121"/>
                <a:gd name="T23" fmla="*/ 12 h 121"/>
                <a:gd name="T24" fmla="*/ 85 w 121"/>
                <a:gd name="T25" fmla="*/ 6 h 121"/>
                <a:gd name="T26" fmla="*/ 80 w 121"/>
                <a:gd name="T27" fmla="*/ 4 h 121"/>
                <a:gd name="T28" fmla="*/ 74 w 121"/>
                <a:gd name="T29" fmla="*/ 5 h 121"/>
                <a:gd name="T30" fmla="*/ 67 w 121"/>
                <a:gd name="T31" fmla="*/ 0 h 121"/>
                <a:gd name="T32" fmla="*/ 64 w 121"/>
                <a:gd name="T33" fmla="*/ 4 h 121"/>
                <a:gd name="T34" fmla="*/ 59 w 121"/>
                <a:gd name="T35" fmla="*/ 0 h 121"/>
                <a:gd name="T36" fmla="*/ 51 w 121"/>
                <a:gd name="T37" fmla="*/ 5 h 121"/>
                <a:gd name="T38" fmla="*/ 46 w 121"/>
                <a:gd name="T39" fmla="*/ 3 h 121"/>
                <a:gd name="T40" fmla="*/ 41 w 121"/>
                <a:gd name="T41" fmla="*/ 5 h 121"/>
                <a:gd name="T42" fmla="*/ 36 w 121"/>
                <a:gd name="T43" fmla="*/ 9 h 121"/>
                <a:gd name="T44" fmla="*/ 28 w 121"/>
                <a:gd name="T45" fmla="*/ 10 h 121"/>
                <a:gd name="T46" fmla="*/ 26 w 121"/>
                <a:gd name="T47" fmla="*/ 16 h 121"/>
                <a:gd name="T48" fmla="*/ 22 w 121"/>
                <a:gd name="T49" fmla="*/ 14 h 121"/>
                <a:gd name="T50" fmla="*/ 18 w 121"/>
                <a:gd name="T51" fmla="*/ 23 h 121"/>
                <a:gd name="T52" fmla="*/ 13 w 121"/>
                <a:gd name="T53" fmla="*/ 25 h 121"/>
                <a:gd name="T54" fmla="*/ 10 w 121"/>
                <a:gd name="T55" fmla="*/ 29 h 121"/>
                <a:gd name="T56" fmla="*/ 7 w 121"/>
                <a:gd name="T57" fmla="*/ 37 h 121"/>
                <a:gd name="T58" fmla="*/ 3 w 121"/>
                <a:gd name="T59" fmla="*/ 41 h 121"/>
                <a:gd name="T60" fmla="*/ 5 w 121"/>
                <a:gd name="T61" fmla="*/ 47 h 121"/>
                <a:gd name="T62" fmla="*/ 1 w 121"/>
                <a:gd name="T63" fmla="*/ 49 h 121"/>
                <a:gd name="T64" fmla="*/ 4 w 121"/>
                <a:gd name="T65" fmla="*/ 57 h 121"/>
                <a:gd name="T66" fmla="*/ 1 w 121"/>
                <a:gd name="T67" fmla="*/ 63 h 121"/>
                <a:gd name="T68" fmla="*/ 1 w 121"/>
                <a:gd name="T69" fmla="*/ 68 h 121"/>
                <a:gd name="T70" fmla="*/ 3 w 121"/>
                <a:gd name="T71" fmla="*/ 76 h 121"/>
                <a:gd name="T72" fmla="*/ 4 w 121"/>
                <a:gd name="T73" fmla="*/ 82 h 121"/>
                <a:gd name="T74" fmla="*/ 9 w 121"/>
                <a:gd name="T75" fmla="*/ 85 h 121"/>
                <a:gd name="T76" fmla="*/ 10 w 121"/>
                <a:gd name="T77" fmla="*/ 94 h 121"/>
                <a:gd name="T78" fmla="*/ 16 w 121"/>
                <a:gd name="T79" fmla="*/ 96 h 121"/>
                <a:gd name="T80" fmla="*/ 18 w 121"/>
                <a:gd name="T81" fmla="*/ 104 h 121"/>
                <a:gd name="T82" fmla="*/ 25 w 121"/>
                <a:gd name="T83" fmla="*/ 105 h 121"/>
                <a:gd name="T84" fmla="*/ 29 w 121"/>
                <a:gd name="T85" fmla="*/ 113 h 121"/>
                <a:gd name="T86" fmla="*/ 35 w 121"/>
                <a:gd name="T87" fmla="*/ 112 h 121"/>
                <a:gd name="T88" fmla="*/ 42 w 121"/>
                <a:gd name="T89" fmla="*/ 118 h 121"/>
                <a:gd name="T90" fmla="*/ 48 w 121"/>
                <a:gd name="T91" fmla="*/ 116 h 121"/>
                <a:gd name="T92" fmla="*/ 55 w 121"/>
                <a:gd name="T93" fmla="*/ 121 h 121"/>
                <a:gd name="T94" fmla="*/ 60 w 121"/>
                <a:gd name="T95" fmla="*/ 118 h 121"/>
                <a:gd name="T96" fmla="*/ 69 w 121"/>
                <a:gd name="T97" fmla="*/ 121 h 121"/>
                <a:gd name="T98" fmla="*/ 73 w 121"/>
                <a:gd name="T99" fmla="*/ 116 h 121"/>
                <a:gd name="T100" fmla="*/ 82 w 121"/>
                <a:gd name="T101" fmla="*/ 118 h 121"/>
                <a:gd name="T102" fmla="*/ 85 w 121"/>
                <a:gd name="T103" fmla="*/ 112 h 121"/>
                <a:gd name="T104" fmla="*/ 94 w 121"/>
                <a:gd name="T105" fmla="*/ 111 h 121"/>
                <a:gd name="T106" fmla="*/ 96 w 121"/>
                <a:gd name="T107" fmla="*/ 105 h 121"/>
                <a:gd name="T108" fmla="*/ 105 w 121"/>
                <a:gd name="T109" fmla="*/ 103 h 121"/>
                <a:gd name="T110" fmla="*/ 105 w 121"/>
                <a:gd name="T111" fmla="*/ 96 h 121"/>
                <a:gd name="T112" fmla="*/ 113 w 121"/>
                <a:gd name="T113" fmla="*/ 92 h 121"/>
                <a:gd name="T114" fmla="*/ 112 w 121"/>
                <a:gd name="T115" fmla="*/ 86 h 121"/>
                <a:gd name="T116" fmla="*/ 118 w 121"/>
                <a:gd name="T117" fmla="*/ 79 h 121"/>
                <a:gd name="T118" fmla="*/ 115 w 121"/>
                <a:gd name="T119" fmla="*/ 76 h 121"/>
                <a:gd name="T120" fmla="*/ 120 w 121"/>
                <a:gd name="T121" fmla="*/ 72 h 121"/>
                <a:gd name="T122" fmla="*/ 61 w 121"/>
                <a:gd name="T123" fmla="*/ 106 h 121"/>
                <a:gd name="T124" fmla="*/ 106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66"/>
                  </a:moveTo>
                  <a:cubicBezTo>
                    <a:pt x="119" y="66"/>
                    <a:pt x="117" y="65"/>
                    <a:pt x="117" y="63"/>
                  </a:cubicBezTo>
                  <a:cubicBezTo>
                    <a:pt x="117" y="62"/>
                    <a:pt x="117" y="62"/>
                    <a:pt x="117" y="61"/>
                  </a:cubicBezTo>
                  <a:cubicBezTo>
                    <a:pt x="117" y="59"/>
                    <a:pt x="119" y="58"/>
                    <a:pt x="120" y="58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1" y="57"/>
                    <a:pt x="121" y="55"/>
                    <a:pt x="121" y="54"/>
                  </a:cubicBezTo>
                  <a:cubicBezTo>
                    <a:pt x="121" y="54"/>
                    <a:pt x="120" y="54"/>
                    <a:pt x="120" y="54"/>
                  </a:cubicBezTo>
                  <a:cubicBezTo>
                    <a:pt x="119" y="54"/>
                    <a:pt x="119" y="54"/>
                    <a:pt x="119" y="54"/>
                  </a:cubicBezTo>
                  <a:cubicBezTo>
                    <a:pt x="118" y="54"/>
                    <a:pt x="117" y="53"/>
                    <a:pt x="117" y="52"/>
                  </a:cubicBezTo>
                  <a:cubicBezTo>
                    <a:pt x="117" y="51"/>
                    <a:pt x="117" y="50"/>
                    <a:pt x="116" y="49"/>
                  </a:cubicBezTo>
                  <a:cubicBezTo>
                    <a:pt x="116" y="48"/>
                    <a:pt x="117" y="47"/>
                    <a:pt x="118" y="46"/>
                  </a:cubicBezTo>
                  <a:cubicBezTo>
                    <a:pt x="119" y="46"/>
                    <a:pt x="119" y="46"/>
                    <a:pt x="120" y="46"/>
                  </a:cubicBezTo>
                  <a:cubicBezTo>
                    <a:pt x="119" y="44"/>
                    <a:pt x="118" y="42"/>
                    <a:pt x="118" y="40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5" y="41"/>
                    <a:pt x="114" y="41"/>
                    <a:pt x="113" y="40"/>
                  </a:cubicBezTo>
                  <a:cubicBezTo>
                    <a:pt x="113" y="39"/>
                    <a:pt x="113" y="38"/>
                    <a:pt x="112" y="37"/>
                  </a:cubicBezTo>
                  <a:cubicBezTo>
                    <a:pt x="112" y="36"/>
                    <a:pt x="112" y="34"/>
                    <a:pt x="114" y="34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2"/>
                    <a:pt x="113" y="30"/>
                    <a:pt x="112" y="28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0" y="29"/>
                    <a:pt x="110" y="29"/>
                  </a:cubicBezTo>
                  <a:cubicBezTo>
                    <a:pt x="109" y="29"/>
                    <a:pt x="108" y="29"/>
                    <a:pt x="107" y="28"/>
                  </a:cubicBezTo>
                  <a:cubicBezTo>
                    <a:pt x="107" y="28"/>
                    <a:pt x="106" y="27"/>
                    <a:pt x="106" y="26"/>
                  </a:cubicBezTo>
                  <a:cubicBezTo>
                    <a:pt x="105" y="25"/>
                    <a:pt x="105" y="23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6" y="20"/>
                    <a:pt x="105" y="19"/>
                    <a:pt x="103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2" y="19"/>
                    <a:pt x="101" y="19"/>
                    <a:pt x="101" y="19"/>
                  </a:cubicBezTo>
                  <a:cubicBezTo>
                    <a:pt x="100" y="19"/>
                    <a:pt x="99" y="19"/>
                    <a:pt x="99" y="19"/>
                  </a:cubicBezTo>
                  <a:cubicBezTo>
                    <a:pt x="98" y="18"/>
                    <a:pt x="98" y="18"/>
                    <a:pt x="97" y="17"/>
                  </a:cubicBezTo>
                  <a:cubicBezTo>
                    <a:pt x="96" y="16"/>
                    <a:pt x="96" y="14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1"/>
                    <a:pt x="94" y="10"/>
                    <a:pt x="93" y="9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1"/>
                    <a:pt x="91" y="12"/>
                    <a:pt x="90" y="12"/>
                  </a:cubicBezTo>
                  <a:cubicBezTo>
                    <a:pt x="89" y="12"/>
                    <a:pt x="89" y="11"/>
                    <a:pt x="89" y="11"/>
                  </a:cubicBezTo>
                  <a:cubicBezTo>
                    <a:pt x="88" y="11"/>
                    <a:pt x="87" y="10"/>
                    <a:pt x="86" y="10"/>
                  </a:cubicBezTo>
                  <a:cubicBezTo>
                    <a:pt x="85" y="9"/>
                    <a:pt x="84" y="8"/>
                    <a:pt x="85" y="6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4" y="5"/>
                    <a:pt x="82" y="4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79" y="6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6"/>
                    <a:pt x="75" y="6"/>
                    <a:pt x="74" y="5"/>
                  </a:cubicBezTo>
                  <a:cubicBezTo>
                    <a:pt x="73" y="5"/>
                    <a:pt x="72" y="4"/>
                    <a:pt x="72" y="2"/>
                  </a:cubicBezTo>
                  <a:cubicBezTo>
                    <a:pt x="72" y="2"/>
                    <a:pt x="73" y="1"/>
                    <a:pt x="73" y="1"/>
                  </a:cubicBezTo>
                  <a:cubicBezTo>
                    <a:pt x="71" y="1"/>
                    <a:pt x="69" y="0"/>
                    <a:pt x="67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3"/>
                    <a:pt x="66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3" y="4"/>
                    <a:pt x="62" y="4"/>
                    <a:pt x="62" y="4"/>
                  </a:cubicBezTo>
                  <a:cubicBezTo>
                    <a:pt x="60" y="4"/>
                    <a:pt x="59" y="3"/>
                    <a:pt x="59" y="1"/>
                  </a:cubicBezTo>
                  <a:cubicBezTo>
                    <a:pt x="59" y="1"/>
                    <a:pt x="59" y="0"/>
                    <a:pt x="59" y="0"/>
                  </a:cubicBezTo>
                  <a:cubicBezTo>
                    <a:pt x="57" y="0"/>
                    <a:pt x="55" y="0"/>
                    <a:pt x="53" y="0"/>
                  </a:cubicBezTo>
                  <a:cubicBezTo>
                    <a:pt x="53" y="1"/>
                    <a:pt x="54" y="1"/>
                    <a:pt x="54" y="1"/>
                  </a:cubicBezTo>
                  <a:cubicBezTo>
                    <a:pt x="54" y="3"/>
                    <a:pt x="53" y="4"/>
                    <a:pt x="51" y="5"/>
                  </a:cubicBezTo>
                  <a:cubicBezTo>
                    <a:pt x="51" y="5"/>
                    <a:pt x="50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5"/>
                    <a:pt x="46" y="4"/>
                    <a:pt x="46" y="3"/>
                  </a:cubicBezTo>
                  <a:cubicBezTo>
                    <a:pt x="46" y="3"/>
                    <a:pt x="46" y="2"/>
                    <a:pt x="46" y="2"/>
                  </a:cubicBezTo>
                  <a:cubicBezTo>
                    <a:pt x="44" y="2"/>
                    <a:pt x="42" y="3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0" y="7"/>
                    <a:pt x="39" y="8"/>
                  </a:cubicBezTo>
                  <a:cubicBezTo>
                    <a:pt x="38" y="8"/>
                    <a:pt x="37" y="9"/>
                    <a:pt x="37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9"/>
                    <a:pt x="34" y="9"/>
                    <a:pt x="33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8"/>
                    <a:pt x="29" y="9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2"/>
                    <a:pt x="29" y="13"/>
                    <a:pt x="28" y="14"/>
                  </a:cubicBezTo>
                  <a:cubicBezTo>
                    <a:pt x="27" y="15"/>
                    <a:pt x="26" y="15"/>
                    <a:pt x="26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3" y="16"/>
                    <a:pt x="23" y="16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15"/>
                    <a:pt x="19" y="17"/>
                    <a:pt x="17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20"/>
                    <a:pt x="19" y="22"/>
                    <a:pt x="18" y="23"/>
                  </a:cubicBezTo>
                  <a:cubicBezTo>
                    <a:pt x="18" y="23"/>
                    <a:pt x="17" y="24"/>
                    <a:pt x="17" y="25"/>
                  </a:cubicBezTo>
                  <a:cubicBezTo>
                    <a:pt x="16" y="25"/>
                    <a:pt x="15" y="26"/>
                    <a:pt x="15" y="26"/>
                  </a:cubicBezTo>
                  <a:cubicBezTo>
                    <a:pt x="14" y="26"/>
                    <a:pt x="13" y="25"/>
                    <a:pt x="13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6"/>
                    <a:pt x="10" y="27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30"/>
                    <a:pt x="12" y="32"/>
                    <a:pt x="11" y="33"/>
                  </a:cubicBezTo>
                  <a:cubicBezTo>
                    <a:pt x="10" y="34"/>
                    <a:pt x="10" y="35"/>
                    <a:pt x="10" y="35"/>
                  </a:cubicBezTo>
                  <a:cubicBezTo>
                    <a:pt x="9" y="36"/>
                    <a:pt x="8" y="37"/>
                    <a:pt x="7" y="37"/>
                  </a:cubicBezTo>
                  <a:cubicBezTo>
                    <a:pt x="7" y="37"/>
                    <a:pt x="6" y="37"/>
                    <a:pt x="6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8"/>
                    <a:pt x="4" y="40"/>
                    <a:pt x="3" y="41"/>
                  </a:cubicBezTo>
                  <a:cubicBezTo>
                    <a:pt x="3" y="41"/>
                    <a:pt x="4" y="41"/>
                    <a:pt x="4" y="42"/>
                  </a:cubicBezTo>
                  <a:cubicBezTo>
                    <a:pt x="5" y="42"/>
                    <a:pt x="6" y="43"/>
                    <a:pt x="6" y="45"/>
                  </a:cubicBezTo>
                  <a:cubicBezTo>
                    <a:pt x="6" y="46"/>
                    <a:pt x="5" y="47"/>
                    <a:pt x="5" y="47"/>
                  </a:cubicBezTo>
                  <a:cubicBezTo>
                    <a:pt x="5" y="49"/>
                    <a:pt x="4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1" y="49"/>
                    <a:pt x="1" y="49"/>
                  </a:cubicBezTo>
                  <a:cubicBezTo>
                    <a:pt x="1" y="51"/>
                    <a:pt x="0" y="53"/>
                    <a:pt x="0" y="55"/>
                  </a:cubicBezTo>
                  <a:cubicBezTo>
                    <a:pt x="0" y="55"/>
                    <a:pt x="1" y="55"/>
                    <a:pt x="1" y="55"/>
                  </a:cubicBezTo>
                  <a:cubicBezTo>
                    <a:pt x="3" y="55"/>
                    <a:pt x="4" y="56"/>
                    <a:pt x="4" y="57"/>
                  </a:cubicBezTo>
                  <a:cubicBezTo>
                    <a:pt x="4" y="58"/>
                    <a:pt x="4" y="59"/>
                    <a:pt x="4" y="60"/>
                  </a:cubicBezTo>
                  <a:cubicBezTo>
                    <a:pt x="4" y="62"/>
                    <a:pt x="2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0" y="63"/>
                    <a:pt x="0" y="62"/>
                  </a:cubicBezTo>
                  <a:cubicBezTo>
                    <a:pt x="0" y="64"/>
                    <a:pt x="0" y="66"/>
                    <a:pt x="0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3" y="68"/>
                    <a:pt x="4" y="69"/>
                    <a:pt x="4" y="70"/>
                  </a:cubicBezTo>
                  <a:cubicBezTo>
                    <a:pt x="5" y="71"/>
                    <a:pt x="5" y="72"/>
                    <a:pt x="5" y="73"/>
                  </a:cubicBezTo>
                  <a:cubicBezTo>
                    <a:pt x="5" y="74"/>
                    <a:pt x="4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3" y="80"/>
                    <a:pt x="4" y="82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" y="81"/>
                    <a:pt x="7" y="81"/>
                    <a:pt x="8" y="83"/>
                  </a:cubicBezTo>
                  <a:cubicBezTo>
                    <a:pt x="8" y="83"/>
                    <a:pt x="9" y="84"/>
                    <a:pt x="9" y="85"/>
                  </a:cubicBezTo>
                  <a:cubicBezTo>
                    <a:pt x="10" y="86"/>
                    <a:pt x="9" y="88"/>
                    <a:pt x="8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8" y="91"/>
                    <a:pt x="9" y="92"/>
                    <a:pt x="10" y="94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2" y="92"/>
                    <a:pt x="13" y="93"/>
                    <a:pt x="14" y="94"/>
                  </a:cubicBezTo>
                  <a:cubicBezTo>
                    <a:pt x="15" y="94"/>
                    <a:pt x="15" y="95"/>
                    <a:pt x="16" y="96"/>
                  </a:cubicBezTo>
                  <a:cubicBezTo>
                    <a:pt x="17" y="97"/>
                    <a:pt x="16" y="99"/>
                    <a:pt x="15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2"/>
                    <a:pt x="17" y="103"/>
                    <a:pt x="18" y="104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0" y="102"/>
                    <a:pt x="22" y="102"/>
                    <a:pt x="23" y="103"/>
                  </a:cubicBezTo>
                  <a:cubicBezTo>
                    <a:pt x="23" y="104"/>
                    <a:pt x="24" y="104"/>
                    <a:pt x="25" y="105"/>
                  </a:cubicBezTo>
                  <a:cubicBezTo>
                    <a:pt x="26" y="106"/>
                    <a:pt x="26" y="108"/>
                    <a:pt x="25" y="109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6" y="111"/>
                    <a:pt x="27" y="112"/>
                    <a:pt x="29" y="113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0"/>
                    <a:pt x="32" y="110"/>
                    <a:pt x="33" y="111"/>
                  </a:cubicBezTo>
                  <a:cubicBezTo>
                    <a:pt x="34" y="111"/>
                    <a:pt x="35" y="111"/>
                    <a:pt x="35" y="112"/>
                  </a:cubicBezTo>
                  <a:cubicBezTo>
                    <a:pt x="37" y="113"/>
                    <a:pt x="37" y="114"/>
                    <a:pt x="37" y="115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8" y="117"/>
                    <a:pt x="40" y="118"/>
                    <a:pt x="42" y="118"/>
                  </a:cubicBezTo>
                  <a:cubicBezTo>
                    <a:pt x="42" y="118"/>
                    <a:pt x="42" y="118"/>
                    <a:pt x="42" y="117"/>
                  </a:cubicBezTo>
                  <a:cubicBezTo>
                    <a:pt x="42" y="116"/>
                    <a:pt x="44" y="115"/>
                    <a:pt x="45" y="116"/>
                  </a:cubicBezTo>
                  <a:cubicBezTo>
                    <a:pt x="46" y="116"/>
                    <a:pt x="47" y="116"/>
                    <a:pt x="48" y="116"/>
                  </a:cubicBezTo>
                  <a:cubicBezTo>
                    <a:pt x="49" y="117"/>
                    <a:pt x="50" y="118"/>
                    <a:pt x="50" y="119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51" y="121"/>
                    <a:pt x="53" y="121"/>
                    <a:pt x="55" y="121"/>
                  </a:cubicBezTo>
                  <a:cubicBezTo>
                    <a:pt x="55" y="121"/>
                    <a:pt x="55" y="121"/>
                    <a:pt x="55" y="120"/>
                  </a:cubicBezTo>
                  <a:cubicBezTo>
                    <a:pt x="55" y="119"/>
                    <a:pt x="56" y="118"/>
                    <a:pt x="58" y="118"/>
                  </a:cubicBezTo>
                  <a:cubicBezTo>
                    <a:pt x="58" y="118"/>
                    <a:pt x="59" y="118"/>
                    <a:pt x="60" y="118"/>
                  </a:cubicBezTo>
                  <a:cubicBezTo>
                    <a:pt x="62" y="118"/>
                    <a:pt x="63" y="119"/>
                    <a:pt x="63" y="120"/>
                  </a:cubicBezTo>
                  <a:cubicBezTo>
                    <a:pt x="63" y="121"/>
                    <a:pt x="63" y="121"/>
                    <a:pt x="63" y="121"/>
                  </a:cubicBezTo>
                  <a:cubicBezTo>
                    <a:pt x="65" y="121"/>
                    <a:pt x="67" y="121"/>
                    <a:pt x="69" y="121"/>
                  </a:cubicBezTo>
                  <a:cubicBezTo>
                    <a:pt x="68" y="121"/>
                    <a:pt x="68" y="120"/>
                    <a:pt x="68" y="120"/>
                  </a:cubicBezTo>
                  <a:cubicBezTo>
                    <a:pt x="68" y="118"/>
                    <a:pt x="69" y="117"/>
                    <a:pt x="70" y="117"/>
                  </a:cubicBezTo>
                  <a:cubicBezTo>
                    <a:pt x="71" y="117"/>
                    <a:pt x="72" y="117"/>
                    <a:pt x="73" y="116"/>
                  </a:cubicBezTo>
                  <a:cubicBezTo>
                    <a:pt x="74" y="116"/>
                    <a:pt x="76" y="117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8" y="119"/>
                    <a:pt x="80" y="118"/>
                    <a:pt x="82" y="118"/>
                  </a:cubicBezTo>
                  <a:cubicBezTo>
                    <a:pt x="81" y="117"/>
                    <a:pt x="81" y="117"/>
                    <a:pt x="81" y="117"/>
                  </a:cubicBezTo>
                  <a:cubicBezTo>
                    <a:pt x="81" y="115"/>
                    <a:pt x="81" y="114"/>
                    <a:pt x="83" y="113"/>
                  </a:cubicBezTo>
                  <a:cubicBezTo>
                    <a:pt x="83" y="113"/>
                    <a:pt x="84" y="113"/>
                    <a:pt x="85" y="112"/>
                  </a:cubicBezTo>
                  <a:cubicBezTo>
                    <a:pt x="86" y="112"/>
                    <a:pt x="88" y="112"/>
                    <a:pt x="89" y="1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91" y="114"/>
                    <a:pt x="92" y="113"/>
                    <a:pt x="94" y="111"/>
                  </a:cubicBezTo>
                  <a:cubicBezTo>
                    <a:pt x="93" y="111"/>
                    <a:pt x="93" y="111"/>
                    <a:pt x="93" y="111"/>
                  </a:cubicBezTo>
                  <a:cubicBezTo>
                    <a:pt x="92" y="109"/>
                    <a:pt x="93" y="108"/>
                    <a:pt x="94" y="107"/>
                  </a:cubicBezTo>
                  <a:cubicBezTo>
                    <a:pt x="95" y="106"/>
                    <a:pt x="95" y="106"/>
                    <a:pt x="96" y="105"/>
                  </a:cubicBezTo>
                  <a:cubicBezTo>
                    <a:pt x="97" y="104"/>
                    <a:pt x="99" y="105"/>
                    <a:pt x="100" y="106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102" y="105"/>
                    <a:pt x="103" y="104"/>
                    <a:pt x="105" y="103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2" y="101"/>
                    <a:pt x="102" y="99"/>
                    <a:pt x="103" y="98"/>
                  </a:cubicBezTo>
                  <a:cubicBezTo>
                    <a:pt x="104" y="98"/>
                    <a:pt x="104" y="97"/>
                    <a:pt x="105" y="96"/>
                  </a:cubicBezTo>
                  <a:cubicBezTo>
                    <a:pt x="106" y="95"/>
                    <a:pt x="108" y="95"/>
                    <a:pt x="109" y="96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1" y="95"/>
                    <a:pt x="112" y="93"/>
                    <a:pt x="113" y="92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0" y="91"/>
                    <a:pt x="110" y="89"/>
                    <a:pt x="111" y="88"/>
                  </a:cubicBezTo>
                  <a:cubicBezTo>
                    <a:pt x="111" y="87"/>
                    <a:pt x="111" y="86"/>
                    <a:pt x="112" y="86"/>
                  </a:cubicBezTo>
                  <a:cubicBezTo>
                    <a:pt x="112" y="84"/>
                    <a:pt x="114" y="84"/>
                    <a:pt x="115" y="8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7" y="83"/>
                    <a:pt x="118" y="81"/>
                    <a:pt x="118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7" y="79"/>
                    <a:pt x="117" y="79"/>
                    <a:pt x="117" y="79"/>
                  </a:cubicBezTo>
                  <a:cubicBezTo>
                    <a:pt x="116" y="79"/>
                    <a:pt x="115" y="77"/>
                    <a:pt x="115" y="76"/>
                  </a:cubicBezTo>
                  <a:cubicBezTo>
                    <a:pt x="116" y="75"/>
                    <a:pt x="116" y="74"/>
                    <a:pt x="116" y="73"/>
                  </a:cubicBezTo>
                  <a:cubicBezTo>
                    <a:pt x="116" y="72"/>
                    <a:pt x="118" y="71"/>
                    <a:pt x="119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1" y="70"/>
                    <a:pt x="121" y="68"/>
                    <a:pt x="121" y="66"/>
                  </a:cubicBezTo>
                  <a:cubicBezTo>
                    <a:pt x="120" y="66"/>
                    <a:pt x="120" y="66"/>
                    <a:pt x="120" y="66"/>
                  </a:cubicBezTo>
                  <a:close/>
                  <a:moveTo>
                    <a:pt x="61" y="106"/>
                  </a:moveTo>
                  <a:cubicBezTo>
                    <a:pt x="36" y="106"/>
                    <a:pt x="15" y="86"/>
                    <a:pt x="15" y="61"/>
                  </a:cubicBezTo>
                  <a:cubicBezTo>
                    <a:pt x="15" y="36"/>
                    <a:pt x="36" y="15"/>
                    <a:pt x="61" y="15"/>
                  </a:cubicBezTo>
                  <a:cubicBezTo>
                    <a:pt x="86" y="15"/>
                    <a:pt x="106" y="36"/>
                    <a:pt x="106" y="61"/>
                  </a:cubicBezTo>
                  <a:cubicBezTo>
                    <a:pt x="106" y="86"/>
                    <a:pt x="86" y="106"/>
                    <a:pt x="6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02" name="组合 501"/>
          <p:cNvGrpSpPr>
            <a:grpSpLocks noChangeAspect="1"/>
          </p:cNvGrpSpPr>
          <p:nvPr/>
        </p:nvGrpSpPr>
        <p:grpSpPr>
          <a:xfrm>
            <a:off x="10150975" y="5969508"/>
            <a:ext cx="432000" cy="369974"/>
            <a:chOff x="4240213" y="7672388"/>
            <a:chExt cx="630238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3" name="Rectangle 229"/>
            <p:cNvSpPr>
              <a:spLocks noChangeArrowheads="1"/>
            </p:cNvSpPr>
            <p:nvPr/>
          </p:nvSpPr>
          <p:spPr bwMode="auto">
            <a:xfrm>
              <a:off x="4306888" y="8021638"/>
              <a:ext cx="1539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4" name="Rectangle 230"/>
            <p:cNvSpPr>
              <a:spLocks noChangeArrowheads="1"/>
            </p:cNvSpPr>
            <p:nvPr/>
          </p:nvSpPr>
          <p:spPr bwMode="auto">
            <a:xfrm>
              <a:off x="4306888" y="7927975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5" name="Rectangle 231"/>
            <p:cNvSpPr>
              <a:spLocks noChangeArrowheads="1"/>
            </p:cNvSpPr>
            <p:nvPr/>
          </p:nvSpPr>
          <p:spPr bwMode="auto">
            <a:xfrm>
              <a:off x="4306888" y="7972425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6" name="Rectangle 232"/>
            <p:cNvSpPr>
              <a:spLocks noChangeArrowheads="1"/>
            </p:cNvSpPr>
            <p:nvPr/>
          </p:nvSpPr>
          <p:spPr bwMode="auto">
            <a:xfrm>
              <a:off x="4484688" y="7927975"/>
              <a:ext cx="1524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7" name="Rectangle 233"/>
            <p:cNvSpPr>
              <a:spLocks noChangeArrowheads="1"/>
            </p:cNvSpPr>
            <p:nvPr/>
          </p:nvSpPr>
          <p:spPr bwMode="auto">
            <a:xfrm>
              <a:off x="4484688" y="7972425"/>
              <a:ext cx="1524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8" name="Rectangle 234"/>
            <p:cNvSpPr>
              <a:spLocks noChangeArrowheads="1"/>
            </p:cNvSpPr>
            <p:nvPr/>
          </p:nvSpPr>
          <p:spPr bwMode="auto">
            <a:xfrm>
              <a:off x="4484688" y="8021638"/>
              <a:ext cx="1524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9" name="Rectangle 235"/>
            <p:cNvSpPr>
              <a:spLocks noChangeArrowheads="1"/>
            </p:cNvSpPr>
            <p:nvPr/>
          </p:nvSpPr>
          <p:spPr bwMode="auto">
            <a:xfrm>
              <a:off x="4484688" y="8066088"/>
              <a:ext cx="1524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0" name="Freeform 236"/>
            <p:cNvSpPr>
              <a:spLocks noEditPoints="1"/>
            </p:cNvSpPr>
            <p:nvPr/>
          </p:nvSpPr>
          <p:spPr bwMode="auto">
            <a:xfrm>
              <a:off x="4306888" y="7747000"/>
              <a:ext cx="334963" cy="139700"/>
            </a:xfrm>
            <a:custGeom>
              <a:avLst/>
              <a:gdLst>
                <a:gd name="T0" fmla="*/ 0 w 89"/>
                <a:gd name="T1" fmla="*/ 37 h 37"/>
                <a:gd name="T2" fmla="*/ 89 w 89"/>
                <a:gd name="T3" fmla="*/ 0 h 37"/>
                <a:gd name="T4" fmla="*/ 23 w 89"/>
                <a:gd name="T5" fmla="*/ 31 h 37"/>
                <a:gd name="T6" fmla="*/ 12 w 89"/>
                <a:gd name="T7" fmla="*/ 19 h 37"/>
                <a:gd name="T8" fmla="*/ 10 w 89"/>
                <a:gd name="T9" fmla="*/ 16 h 37"/>
                <a:gd name="T10" fmla="*/ 11 w 89"/>
                <a:gd name="T11" fmla="*/ 30 h 37"/>
                <a:gd name="T12" fmla="*/ 7 w 89"/>
                <a:gd name="T13" fmla="*/ 9 h 37"/>
                <a:gd name="T14" fmla="*/ 18 w 89"/>
                <a:gd name="T15" fmla="*/ 20 h 37"/>
                <a:gd name="T16" fmla="*/ 20 w 89"/>
                <a:gd name="T17" fmla="*/ 23 h 37"/>
                <a:gd name="T18" fmla="*/ 19 w 89"/>
                <a:gd name="T19" fmla="*/ 9 h 37"/>
                <a:gd name="T20" fmla="*/ 23 w 89"/>
                <a:gd name="T21" fmla="*/ 31 h 37"/>
                <a:gd name="T22" fmla="*/ 27 w 89"/>
                <a:gd name="T23" fmla="*/ 30 h 37"/>
                <a:gd name="T24" fmla="*/ 40 w 89"/>
                <a:gd name="T25" fmla="*/ 9 h 37"/>
                <a:gd name="T26" fmla="*/ 31 w 89"/>
                <a:gd name="T27" fmla="*/ 12 h 37"/>
                <a:gd name="T28" fmla="*/ 39 w 89"/>
                <a:gd name="T29" fmla="*/ 18 h 37"/>
                <a:gd name="T30" fmla="*/ 31 w 89"/>
                <a:gd name="T31" fmla="*/ 21 h 37"/>
                <a:gd name="T32" fmla="*/ 40 w 89"/>
                <a:gd name="T33" fmla="*/ 27 h 37"/>
                <a:gd name="T34" fmla="*/ 62 w 89"/>
                <a:gd name="T35" fmla="*/ 31 h 37"/>
                <a:gd name="T36" fmla="*/ 55 w 89"/>
                <a:gd name="T37" fmla="*/ 18 h 37"/>
                <a:gd name="T38" fmla="*/ 55 w 89"/>
                <a:gd name="T39" fmla="*/ 15 h 37"/>
                <a:gd name="T40" fmla="*/ 50 w 89"/>
                <a:gd name="T41" fmla="*/ 31 h 37"/>
                <a:gd name="T42" fmla="*/ 41 w 89"/>
                <a:gd name="T43" fmla="*/ 9 h 37"/>
                <a:gd name="T44" fmla="*/ 49 w 89"/>
                <a:gd name="T45" fmla="*/ 21 h 37"/>
                <a:gd name="T46" fmla="*/ 49 w 89"/>
                <a:gd name="T47" fmla="*/ 25 h 37"/>
                <a:gd name="T48" fmla="*/ 54 w 89"/>
                <a:gd name="T49" fmla="*/ 9 h 37"/>
                <a:gd name="T50" fmla="*/ 60 w 89"/>
                <a:gd name="T51" fmla="*/ 21 h 37"/>
                <a:gd name="T52" fmla="*/ 61 w 89"/>
                <a:gd name="T53" fmla="*/ 25 h 37"/>
                <a:gd name="T54" fmla="*/ 64 w 89"/>
                <a:gd name="T55" fmla="*/ 9 h 37"/>
                <a:gd name="T56" fmla="*/ 62 w 89"/>
                <a:gd name="T57" fmla="*/ 31 h 37"/>
                <a:gd name="T58" fmla="*/ 81 w 89"/>
                <a:gd name="T59" fmla="*/ 29 h 37"/>
                <a:gd name="T60" fmla="*/ 76 w 89"/>
                <a:gd name="T61" fmla="*/ 31 h 37"/>
                <a:gd name="T62" fmla="*/ 69 w 89"/>
                <a:gd name="T63" fmla="*/ 29 h 37"/>
                <a:gd name="T64" fmla="*/ 71 w 89"/>
                <a:gd name="T65" fmla="*/ 26 h 37"/>
                <a:gd name="T66" fmla="*/ 74 w 89"/>
                <a:gd name="T67" fmla="*/ 27 h 37"/>
                <a:gd name="T68" fmla="*/ 78 w 89"/>
                <a:gd name="T69" fmla="*/ 26 h 37"/>
                <a:gd name="T70" fmla="*/ 79 w 89"/>
                <a:gd name="T71" fmla="*/ 23 h 37"/>
                <a:gd name="T72" fmla="*/ 74 w 89"/>
                <a:gd name="T73" fmla="*/ 21 h 37"/>
                <a:gd name="T74" fmla="*/ 70 w 89"/>
                <a:gd name="T75" fmla="*/ 17 h 37"/>
                <a:gd name="T76" fmla="*/ 70 w 89"/>
                <a:gd name="T77" fmla="*/ 12 h 37"/>
                <a:gd name="T78" fmla="*/ 74 w 89"/>
                <a:gd name="T79" fmla="*/ 9 h 37"/>
                <a:gd name="T80" fmla="*/ 80 w 89"/>
                <a:gd name="T81" fmla="*/ 9 h 37"/>
                <a:gd name="T82" fmla="*/ 82 w 89"/>
                <a:gd name="T83" fmla="*/ 13 h 37"/>
                <a:gd name="T84" fmla="*/ 77 w 89"/>
                <a:gd name="T85" fmla="*/ 12 h 37"/>
                <a:gd name="T86" fmla="*/ 74 w 89"/>
                <a:gd name="T87" fmla="*/ 14 h 37"/>
                <a:gd name="T88" fmla="*/ 76 w 89"/>
                <a:gd name="T89" fmla="*/ 17 h 37"/>
                <a:gd name="T90" fmla="*/ 81 w 89"/>
                <a:gd name="T91" fmla="*/ 19 h 37"/>
                <a:gd name="T92" fmla="*/ 84 w 89"/>
                <a:gd name="T93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" h="37">
                  <a:moveTo>
                    <a:pt x="0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  <a:moveTo>
                    <a:pt x="2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3" y="9"/>
                    <a:pt x="23" y="9"/>
                    <a:pt x="23" y="9"/>
                  </a:cubicBezTo>
                  <a:lnTo>
                    <a:pt x="23" y="31"/>
                  </a:lnTo>
                  <a:close/>
                  <a:moveTo>
                    <a:pt x="40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0" y="30"/>
                  </a:lnTo>
                  <a:close/>
                  <a:moveTo>
                    <a:pt x="62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8" y="9"/>
                    <a:pt x="68" y="9"/>
                    <a:pt x="68" y="9"/>
                  </a:cubicBezTo>
                  <a:lnTo>
                    <a:pt x="62" y="31"/>
                  </a:lnTo>
                  <a:close/>
                  <a:moveTo>
                    <a:pt x="83" y="27"/>
                  </a:moveTo>
                  <a:cubicBezTo>
                    <a:pt x="83" y="28"/>
                    <a:pt x="82" y="29"/>
                    <a:pt x="81" y="29"/>
                  </a:cubicBezTo>
                  <a:cubicBezTo>
                    <a:pt x="81" y="30"/>
                    <a:pt x="80" y="30"/>
                    <a:pt x="79" y="30"/>
                  </a:cubicBezTo>
                  <a:cubicBezTo>
                    <a:pt x="78" y="31"/>
                    <a:pt x="77" y="31"/>
                    <a:pt x="76" y="31"/>
                  </a:cubicBezTo>
                  <a:cubicBezTo>
                    <a:pt x="74" y="31"/>
                    <a:pt x="73" y="31"/>
                    <a:pt x="72" y="30"/>
                  </a:cubicBezTo>
                  <a:cubicBezTo>
                    <a:pt x="70" y="30"/>
                    <a:pt x="69" y="30"/>
                    <a:pt x="69" y="29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6"/>
                    <a:pt x="72" y="27"/>
                    <a:pt x="72" y="27"/>
                  </a:cubicBezTo>
                  <a:cubicBezTo>
                    <a:pt x="73" y="27"/>
                    <a:pt x="73" y="27"/>
                    <a:pt x="74" y="27"/>
                  </a:cubicBezTo>
                  <a:cubicBezTo>
                    <a:pt x="74" y="27"/>
                    <a:pt x="75" y="27"/>
                    <a:pt x="75" y="27"/>
                  </a:cubicBezTo>
                  <a:cubicBezTo>
                    <a:pt x="77" y="27"/>
                    <a:pt x="78" y="27"/>
                    <a:pt x="78" y="26"/>
                  </a:cubicBezTo>
                  <a:cubicBezTo>
                    <a:pt x="79" y="26"/>
                    <a:pt x="79" y="25"/>
                    <a:pt x="79" y="25"/>
                  </a:cubicBezTo>
                  <a:cubicBezTo>
                    <a:pt x="79" y="24"/>
                    <a:pt x="79" y="23"/>
                    <a:pt x="79" y="23"/>
                  </a:cubicBezTo>
                  <a:cubicBezTo>
                    <a:pt x="78" y="23"/>
                    <a:pt x="77" y="22"/>
                    <a:pt x="77" y="22"/>
                  </a:cubicBezTo>
                  <a:cubicBezTo>
                    <a:pt x="76" y="21"/>
                    <a:pt x="75" y="21"/>
                    <a:pt x="74" y="21"/>
                  </a:cubicBezTo>
                  <a:cubicBezTo>
                    <a:pt x="73" y="20"/>
                    <a:pt x="73" y="20"/>
                    <a:pt x="72" y="19"/>
                  </a:cubicBezTo>
                  <a:cubicBezTo>
                    <a:pt x="71" y="19"/>
                    <a:pt x="71" y="18"/>
                    <a:pt x="70" y="17"/>
                  </a:cubicBezTo>
                  <a:cubicBezTo>
                    <a:pt x="70" y="17"/>
                    <a:pt x="69" y="16"/>
                    <a:pt x="69" y="14"/>
                  </a:cubicBezTo>
                  <a:cubicBezTo>
                    <a:pt x="69" y="13"/>
                    <a:pt x="70" y="12"/>
                    <a:pt x="70" y="12"/>
                  </a:cubicBezTo>
                  <a:cubicBezTo>
                    <a:pt x="70" y="11"/>
                    <a:pt x="71" y="10"/>
                    <a:pt x="71" y="10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5" y="8"/>
                    <a:pt x="76" y="8"/>
                    <a:pt x="77" y="8"/>
                  </a:cubicBezTo>
                  <a:cubicBezTo>
                    <a:pt x="78" y="8"/>
                    <a:pt x="79" y="8"/>
                    <a:pt x="80" y="9"/>
                  </a:cubicBezTo>
                  <a:cubicBezTo>
                    <a:pt x="81" y="9"/>
                    <a:pt x="82" y="9"/>
                    <a:pt x="83" y="10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3"/>
                    <a:pt x="81" y="13"/>
                    <a:pt x="80" y="12"/>
                  </a:cubicBezTo>
                  <a:cubicBezTo>
                    <a:pt x="79" y="12"/>
                    <a:pt x="78" y="12"/>
                    <a:pt x="77" y="12"/>
                  </a:cubicBezTo>
                  <a:cubicBezTo>
                    <a:pt x="76" y="12"/>
                    <a:pt x="75" y="12"/>
                    <a:pt x="74" y="13"/>
                  </a:cubicBezTo>
                  <a:cubicBezTo>
                    <a:pt x="74" y="13"/>
                    <a:pt x="74" y="13"/>
                    <a:pt x="74" y="14"/>
                  </a:cubicBezTo>
                  <a:cubicBezTo>
                    <a:pt x="74" y="15"/>
                    <a:pt x="74" y="15"/>
                    <a:pt x="74" y="16"/>
                  </a:cubicBezTo>
                  <a:cubicBezTo>
                    <a:pt x="75" y="16"/>
                    <a:pt x="75" y="16"/>
                    <a:pt x="76" y="17"/>
                  </a:cubicBezTo>
                  <a:cubicBezTo>
                    <a:pt x="77" y="17"/>
                    <a:pt x="78" y="18"/>
                    <a:pt x="79" y="18"/>
                  </a:cubicBezTo>
                  <a:cubicBezTo>
                    <a:pt x="79" y="18"/>
                    <a:pt x="80" y="19"/>
                    <a:pt x="81" y="19"/>
                  </a:cubicBezTo>
                  <a:cubicBezTo>
                    <a:pt x="82" y="20"/>
                    <a:pt x="82" y="20"/>
                    <a:pt x="83" y="21"/>
                  </a:cubicBezTo>
                  <a:cubicBezTo>
                    <a:pt x="83" y="22"/>
                    <a:pt x="84" y="23"/>
                    <a:pt x="84" y="24"/>
                  </a:cubicBezTo>
                  <a:cubicBezTo>
                    <a:pt x="84" y="25"/>
                    <a:pt x="83" y="26"/>
                    <a:pt x="8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1" name="Freeform 237"/>
            <p:cNvSpPr/>
            <p:nvPr/>
          </p:nvSpPr>
          <p:spPr bwMode="auto">
            <a:xfrm>
              <a:off x="4735513" y="7691438"/>
              <a:ext cx="22225" cy="419100"/>
            </a:xfrm>
            <a:custGeom>
              <a:avLst/>
              <a:gdLst>
                <a:gd name="T0" fmla="*/ 3 w 6"/>
                <a:gd name="T1" fmla="*/ 112 h 112"/>
                <a:gd name="T2" fmla="*/ 0 w 6"/>
                <a:gd name="T3" fmla="*/ 109 h 112"/>
                <a:gd name="T4" fmla="*/ 0 w 6"/>
                <a:gd name="T5" fmla="*/ 4 h 112"/>
                <a:gd name="T6" fmla="*/ 3 w 6"/>
                <a:gd name="T7" fmla="*/ 0 h 112"/>
                <a:gd name="T8" fmla="*/ 6 w 6"/>
                <a:gd name="T9" fmla="*/ 4 h 112"/>
                <a:gd name="T10" fmla="*/ 6 w 6"/>
                <a:gd name="T11" fmla="*/ 109 h 112"/>
                <a:gd name="T12" fmla="*/ 3 w 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12">
                  <a:moveTo>
                    <a:pt x="3" y="112"/>
                  </a:moveTo>
                  <a:cubicBezTo>
                    <a:pt x="1" y="112"/>
                    <a:pt x="0" y="111"/>
                    <a:pt x="0" y="10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109"/>
                    <a:pt x="6" y="109"/>
                    <a:pt x="6" y="109"/>
                  </a:cubicBezTo>
                  <a:cubicBezTo>
                    <a:pt x="6" y="111"/>
                    <a:pt x="5" y="112"/>
                    <a:pt x="3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2" name="Freeform 238"/>
            <p:cNvSpPr/>
            <p:nvPr/>
          </p:nvSpPr>
          <p:spPr bwMode="auto">
            <a:xfrm>
              <a:off x="4784725" y="7702550"/>
              <a:ext cx="22225" cy="420688"/>
            </a:xfrm>
            <a:custGeom>
              <a:avLst/>
              <a:gdLst>
                <a:gd name="T0" fmla="*/ 3 w 6"/>
                <a:gd name="T1" fmla="*/ 112 h 112"/>
                <a:gd name="T2" fmla="*/ 0 w 6"/>
                <a:gd name="T3" fmla="*/ 108 h 112"/>
                <a:gd name="T4" fmla="*/ 0 w 6"/>
                <a:gd name="T5" fmla="*/ 3 h 112"/>
                <a:gd name="T6" fmla="*/ 3 w 6"/>
                <a:gd name="T7" fmla="*/ 0 h 112"/>
                <a:gd name="T8" fmla="*/ 6 w 6"/>
                <a:gd name="T9" fmla="*/ 3 h 112"/>
                <a:gd name="T10" fmla="*/ 6 w 6"/>
                <a:gd name="T11" fmla="*/ 108 h 112"/>
                <a:gd name="T12" fmla="*/ 3 w 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12">
                  <a:moveTo>
                    <a:pt x="3" y="112"/>
                  </a:moveTo>
                  <a:cubicBezTo>
                    <a:pt x="1" y="112"/>
                    <a:pt x="0" y="110"/>
                    <a:pt x="0" y="10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10"/>
                    <a:pt x="4" y="112"/>
                    <a:pt x="3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3" name="Freeform 239"/>
            <p:cNvSpPr>
              <a:spLocks noEditPoints="1"/>
            </p:cNvSpPr>
            <p:nvPr/>
          </p:nvSpPr>
          <p:spPr bwMode="auto">
            <a:xfrm>
              <a:off x="4240213" y="7672388"/>
              <a:ext cx="630238" cy="539750"/>
            </a:xfrm>
            <a:custGeom>
              <a:avLst/>
              <a:gdLst>
                <a:gd name="T0" fmla="*/ 162 w 168"/>
                <a:gd name="T1" fmla="*/ 8 h 144"/>
                <a:gd name="T2" fmla="*/ 156 w 168"/>
                <a:gd name="T3" fmla="*/ 15 h 144"/>
                <a:gd name="T4" fmla="*/ 156 w 168"/>
                <a:gd name="T5" fmla="*/ 119 h 144"/>
                <a:gd name="T6" fmla="*/ 152 w 168"/>
                <a:gd name="T7" fmla="*/ 128 h 144"/>
                <a:gd name="T8" fmla="*/ 143 w 168"/>
                <a:gd name="T9" fmla="*/ 130 h 144"/>
                <a:gd name="T10" fmla="*/ 142 w 168"/>
                <a:gd name="T11" fmla="*/ 130 h 144"/>
                <a:gd name="T12" fmla="*/ 127 w 168"/>
                <a:gd name="T13" fmla="*/ 111 h 144"/>
                <a:gd name="T14" fmla="*/ 127 w 168"/>
                <a:gd name="T15" fmla="*/ 7 h 144"/>
                <a:gd name="T16" fmla="*/ 125 w 168"/>
                <a:gd name="T17" fmla="*/ 3 h 144"/>
                <a:gd name="T18" fmla="*/ 120 w 168"/>
                <a:gd name="T19" fmla="*/ 0 h 144"/>
                <a:gd name="T20" fmla="*/ 6 w 168"/>
                <a:gd name="T21" fmla="*/ 0 h 144"/>
                <a:gd name="T22" fmla="*/ 0 w 168"/>
                <a:gd name="T23" fmla="*/ 6 h 144"/>
                <a:gd name="T24" fmla="*/ 0 w 168"/>
                <a:gd name="T25" fmla="*/ 7 h 144"/>
                <a:gd name="T26" fmla="*/ 0 w 168"/>
                <a:gd name="T27" fmla="*/ 7 h 144"/>
                <a:gd name="T28" fmla="*/ 0 w 168"/>
                <a:gd name="T29" fmla="*/ 111 h 144"/>
                <a:gd name="T30" fmla="*/ 26 w 168"/>
                <a:gd name="T31" fmla="*/ 143 h 144"/>
                <a:gd name="T32" fmla="*/ 63 w 168"/>
                <a:gd name="T33" fmla="*/ 144 h 144"/>
                <a:gd name="T34" fmla="*/ 141 w 168"/>
                <a:gd name="T35" fmla="*/ 143 h 144"/>
                <a:gd name="T36" fmla="*/ 145 w 168"/>
                <a:gd name="T37" fmla="*/ 143 h 144"/>
                <a:gd name="T38" fmla="*/ 160 w 168"/>
                <a:gd name="T39" fmla="*/ 138 h 144"/>
                <a:gd name="T40" fmla="*/ 168 w 168"/>
                <a:gd name="T41" fmla="*/ 119 h 144"/>
                <a:gd name="T42" fmla="*/ 168 w 168"/>
                <a:gd name="T43" fmla="*/ 15 h 144"/>
                <a:gd name="T44" fmla="*/ 162 w 168"/>
                <a:gd name="T45" fmla="*/ 8 h 144"/>
                <a:gd name="T46" fmla="*/ 28 w 168"/>
                <a:gd name="T47" fmla="*/ 130 h 144"/>
                <a:gd name="T48" fmla="*/ 13 w 168"/>
                <a:gd name="T49" fmla="*/ 111 h 144"/>
                <a:gd name="T50" fmla="*/ 13 w 168"/>
                <a:gd name="T51" fmla="*/ 13 h 144"/>
                <a:gd name="T52" fmla="*/ 114 w 168"/>
                <a:gd name="T53" fmla="*/ 13 h 144"/>
                <a:gd name="T54" fmla="*/ 114 w 168"/>
                <a:gd name="T55" fmla="*/ 111 h 144"/>
                <a:gd name="T56" fmla="*/ 121 w 168"/>
                <a:gd name="T57" fmla="*/ 130 h 144"/>
                <a:gd name="T58" fmla="*/ 28 w 168"/>
                <a:gd name="T59" fmla="*/ 13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8" h="144">
                  <a:moveTo>
                    <a:pt x="162" y="8"/>
                  </a:moveTo>
                  <a:cubicBezTo>
                    <a:pt x="159" y="8"/>
                    <a:pt x="156" y="11"/>
                    <a:pt x="156" y="15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6" y="123"/>
                    <a:pt x="154" y="126"/>
                    <a:pt x="152" y="128"/>
                  </a:cubicBezTo>
                  <a:cubicBezTo>
                    <a:pt x="150" y="130"/>
                    <a:pt x="146" y="131"/>
                    <a:pt x="143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34" y="129"/>
                    <a:pt x="127" y="120"/>
                    <a:pt x="127" y="111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7" y="6"/>
                    <a:pt x="126" y="4"/>
                    <a:pt x="125" y="3"/>
                  </a:cubicBezTo>
                  <a:cubicBezTo>
                    <a:pt x="124" y="1"/>
                    <a:pt x="122" y="0"/>
                    <a:pt x="12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26"/>
                    <a:pt x="11" y="140"/>
                    <a:pt x="26" y="143"/>
                  </a:cubicBezTo>
                  <a:cubicBezTo>
                    <a:pt x="30" y="143"/>
                    <a:pt x="45" y="144"/>
                    <a:pt x="63" y="144"/>
                  </a:cubicBezTo>
                  <a:cubicBezTo>
                    <a:pt x="94" y="144"/>
                    <a:pt x="134" y="143"/>
                    <a:pt x="141" y="143"/>
                  </a:cubicBezTo>
                  <a:cubicBezTo>
                    <a:pt x="143" y="143"/>
                    <a:pt x="144" y="143"/>
                    <a:pt x="145" y="143"/>
                  </a:cubicBezTo>
                  <a:cubicBezTo>
                    <a:pt x="151" y="143"/>
                    <a:pt x="156" y="141"/>
                    <a:pt x="160" y="138"/>
                  </a:cubicBezTo>
                  <a:cubicBezTo>
                    <a:pt x="165" y="133"/>
                    <a:pt x="168" y="126"/>
                    <a:pt x="168" y="119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11"/>
                    <a:pt x="166" y="8"/>
                    <a:pt x="162" y="8"/>
                  </a:cubicBezTo>
                  <a:close/>
                  <a:moveTo>
                    <a:pt x="28" y="130"/>
                  </a:moveTo>
                  <a:cubicBezTo>
                    <a:pt x="20" y="129"/>
                    <a:pt x="13" y="120"/>
                    <a:pt x="13" y="11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4" y="118"/>
                    <a:pt x="117" y="125"/>
                    <a:pt x="121" y="130"/>
                  </a:cubicBezTo>
                  <a:cubicBezTo>
                    <a:pt x="82" y="131"/>
                    <a:pt x="35" y="131"/>
                    <a:pt x="28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14" name="组合 513"/>
          <p:cNvGrpSpPr>
            <a:grpSpLocks noChangeAspect="1"/>
          </p:cNvGrpSpPr>
          <p:nvPr/>
        </p:nvGrpSpPr>
        <p:grpSpPr>
          <a:xfrm>
            <a:off x="9186440" y="5944957"/>
            <a:ext cx="432000" cy="419077"/>
            <a:chOff x="7366000" y="7567613"/>
            <a:chExt cx="742950" cy="7207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5" name="Freeform 240"/>
            <p:cNvSpPr>
              <a:spLocks noEditPoints="1"/>
            </p:cNvSpPr>
            <p:nvPr/>
          </p:nvSpPr>
          <p:spPr bwMode="auto">
            <a:xfrm>
              <a:off x="7561263" y="8005763"/>
              <a:ext cx="173038" cy="173038"/>
            </a:xfrm>
            <a:custGeom>
              <a:avLst/>
              <a:gdLst>
                <a:gd name="T0" fmla="*/ 23 w 46"/>
                <a:gd name="T1" fmla="*/ 46 h 46"/>
                <a:gd name="T2" fmla="*/ 0 w 46"/>
                <a:gd name="T3" fmla="*/ 23 h 46"/>
                <a:gd name="T4" fmla="*/ 7 w 46"/>
                <a:gd name="T5" fmla="*/ 7 h 46"/>
                <a:gd name="T6" fmla="*/ 23 w 46"/>
                <a:gd name="T7" fmla="*/ 0 h 46"/>
                <a:gd name="T8" fmla="*/ 46 w 46"/>
                <a:gd name="T9" fmla="*/ 23 h 46"/>
                <a:gd name="T10" fmla="*/ 39 w 46"/>
                <a:gd name="T11" fmla="*/ 39 h 46"/>
                <a:gd name="T12" fmla="*/ 23 w 46"/>
                <a:gd name="T13" fmla="*/ 46 h 46"/>
                <a:gd name="T14" fmla="*/ 23 w 46"/>
                <a:gd name="T15" fmla="*/ 12 h 46"/>
                <a:gd name="T16" fmla="*/ 15 w 46"/>
                <a:gd name="T17" fmla="*/ 15 h 46"/>
                <a:gd name="T18" fmla="*/ 12 w 46"/>
                <a:gd name="T19" fmla="*/ 23 h 46"/>
                <a:gd name="T20" fmla="*/ 23 w 46"/>
                <a:gd name="T21" fmla="*/ 34 h 46"/>
                <a:gd name="T22" fmla="*/ 31 w 46"/>
                <a:gd name="T23" fmla="*/ 31 h 46"/>
                <a:gd name="T24" fmla="*/ 34 w 46"/>
                <a:gd name="T25" fmla="*/ 23 h 46"/>
                <a:gd name="T26" fmla="*/ 23 w 46"/>
                <a:gd name="T27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1" y="46"/>
                    <a:pt x="0" y="36"/>
                    <a:pt x="0" y="23"/>
                  </a:cubicBezTo>
                  <a:cubicBezTo>
                    <a:pt x="0" y="17"/>
                    <a:pt x="3" y="11"/>
                    <a:pt x="7" y="7"/>
                  </a:cubicBezTo>
                  <a:cubicBezTo>
                    <a:pt x="11" y="3"/>
                    <a:pt x="17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ubicBezTo>
                    <a:pt x="46" y="29"/>
                    <a:pt x="44" y="35"/>
                    <a:pt x="39" y="39"/>
                  </a:cubicBezTo>
                  <a:cubicBezTo>
                    <a:pt x="35" y="44"/>
                    <a:pt x="29" y="46"/>
                    <a:pt x="23" y="46"/>
                  </a:cubicBezTo>
                  <a:close/>
                  <a:moveTo>
                    <a:pt x="23" y="12"/>
                  </a:moveTo>
                  <a:cubicBezTo>
                    <a:pt x="20" y="12"/>
                    <a:pt x="18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29"/>
                    <a:pt x="17" y="34"/>
                    <a:pt x="23" y="34"/>
                  </a:cubicBezTo>
                  <a:cubicBezTo>
                    <a:pt x="26" y="34"/>
                    <a:pt x="29" y="33"/>
                    <a:pt x="31" y="31"/>
                  </a:cubicBezTo>
                  <a:cubicBezTo>
                    <a:pt x="33" y="29"/>
                    <a:pt x="34" y="26"/>
                    <a:pt x="34" y="23"/>
                  </a:cubicBezTo>
                  <a:cubicBezTo>
                    <a:pt x="34" y="17"/>
                    <a:pt x="29" y="12"/>
                    <a:pt x="2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6" name="Freeform 241"/>
            <p:cNvSpPr/>
            <p:nvPr/>
          </p:nvSpPr>
          <p:spPr bwMode="auto">
            <a:xfrm>
              <a:off x="7624763" y="7773988"/>
              <a:ext cx="274638" cy="250825"/>
            </a:xfrm>
            <a:custGeom>
              <a:avLst/>
              <a:gdLst>
                <a:gd name="T0" fmla="*/ 12 w 73"/>
                <a:gd name="T1" fmla="*/ 67 h 67"/>
                <a:gd name="T2" fmla="*/ 0 w 73"/>
                <a:gd name="T3" fmla="*/ 66 h 67"/>
                <a:gd name="T4" fmla="*/ 72 w 73"/>
                <a:gd name="T5" fmla="*/ 0 h 67"/>
                <a:gd name="T6" fmla="*/ 73 w 73"/>
                <a:gd name="T7" fmla="*/ 12 h 67"/>
                <a:gd name="T8" fmla="*/ 12 w 73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7">
                  <a:moveTo>
                    <a:pt x="12" y="67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65"/>
                    <a:pt x="7" y="9"/>
                    <a:pt x="72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18" y="20"/>
                    <a:pt x="12" y="67"/>
                    <a:pt x="1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7" name="Freeform 242"/>
            <p:cNvSpPr/>
            <p:nvPr/>
          </p:nvSpPr>
          <p:spPr bwMode="auto">
            <a:xfrm>
              <a:off x="7737475" y="7724775"/>
              <a:ext cx="192088" cy="206375"/>
            </a:xfrm>
            <a:custGeom>
              <a:avLst/>
              <a:gdLst>
                <a:gd name="T0" fmla="*/ 17 w 51"/>
                <a:gd name="T1" fmla="*/ 55 h 55"/>
                <a:gd name="T2" fmla="*/ 13 w 51"/>
                <a:gd name="T3" fmla="*/ 53 h 55"/>
                <a:gd name="T4" fmla="*/ 13 w 51"/>
                <a:gd name="T5" fmla="*/ 45 h 55"/>
                <a:gd name="T6" fmla="*/ 34 w 51"/>
                <a:gd name="T7" fmla="*/ 21 h 55"/>
                <a:gd name="T8" fmla="*/ 5 w 51"/>
                <a:gd name="T9" fmla="*/ 12 h 55"/>
                <a:gd name="T10" fmla="*/ 1 w 51"/>
                <a:gd name="T11" fmla="*/ 5 h 55"/>
                <a:gd name="T12" fmla="*/ 9 w 51"/>
                <a:gd name="T13" fmla="*/ 1 h 55"/>
                <a:gd name="T14" fmla="*/ 46 w 51"/>
                <a:gd name="T15" fmla="*/ 13 h 55"/>
                <a:gd name="T16" fmla="*/ 50 w 51"/>
                <a:gd name="T17" fmla="*/ 17 h 55"/>
                <a:gd name="T18" fmla="*/ 49 w 51"/>
                <a:gd name="T19" fmla="*/ 22 h 55"/>
                <a:gd name="T20" fmla="*/ 22 w 51"/>
                <a:gd name="T21" fmla="*/ 53 h 55"/>
                <a:gd name="T22" fmla="*/ 17 w 51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5">
                  <a:moveTo>
                    <a:pt x="17" y="55"/>
                  </a:moveTo>
                  <a:cubicBezTo>
                    <a:pt x="16" y="55"/>
                    <a:pt x="14" y="54"/>
                    <a:pt x="13" y="53"/>
                  </a:cubicBezTo>
                  <a:cubicBezTo>
                    <a:pt x="11" y="51"/>
                    <a:pt x="10" y="47"/>
                    <a:pt x="13" y="45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1"/>
                    <a:pt x="6" y="0"/>
                    <a:pt x="9" y="1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3"/>
                    <a:pt x="49" y="15"/>
                    <a:pt x="50" y="17"/>
                  </a:cubicBezTo>
                  <a:cubicBezTo>
                    <a:pt x="51" y="19"/>
                    <a:pt x="50" y="21"/>
                    <a:pt x="49" y="2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0" y="54"/>
                    <a:pt x="19" y="55"/>
                    <a:pt x="1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8" name="Freeform 243"/>
            <p:cNvSpPr/>
            <p:nvPr/>
          </p:nvSpPr>
          <p:spPr bwMode="auto">
            <a:xfrm>
              <a:off x="7764463" y="7969250"/>
              <a:ext cx="161925" cy="160338"/>
            </a:xfrm>
            <a:custGeom>
              <a:avLst/>
              <a:gdLst>
                <a:gd name="T0" fmla="*/ 80 w 102"/>
                <a:gd name="T1" fmla="*/ 101 h 101"/>
                <a:gd name="T2" fmla="*/ 0 w 102"/>
                <a:gd name="T3" fmla="*/ 19 h 101"/>
                <a:gd name="T4" fmla="*/ 19 w 102"/>
                <a:gd name="T5" fmla="*/ 0 h 101"/>
                <a:gd name="T6" fmla="*/ 102 w 102"/>
                <a:gd name="T7" fmla="*/ 82 h 101"/>
                <a:gd name="T8" fmla="*/ 80 w 10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1">
                  <a:moveTo>
                    <a:pt x="80" y="101"/>
                  </a:moveTo>
                  <a:lnTo>
                    <a:pt x="0" y="19"/>
                  </a:lnTo>
                  <a:lnTo>
                    <a:pt x="19" y="0"/>
                  </a:lnTo>
                  <a:lnTo>
                    <a:pt x="102" y="82"/>
                  </a:lnTo>
                  <a:lnTo>
                    <a:pt x="80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9" name="Freeform 244"/>
            <p:cNvSpPr/>
            <p:nvPr/>
          </p:nvSpPr>
          <p:spPr bwMode="auto">
            <a:xfrm>
              <a:off x="7764463" y="7969250"/>
              <a:ext cx="161925" cy="160338"/>
            </a:xfrm>
            <a:custGeom>
              <a:avLst/>
              <a:gdLst>
                <a:gd name="T0" fmla="*/ 19 w 102"/>
                <a:gd name="T1" fmla="*/ 101 h 101"/>
                <a:gd name="T2" fmla="*/ 0 w 102"/>
                <a:gd name="T3" fmla="*/ 80 h 101"/>
                <a:gd name="T4" fmla="*/ 83 w 102"/>
                <a:gd name="T5" fmla="*/ 0 h 101"/>
                <a:gd name="T6" fmla="*/ 102 w 102"/>
                <a:gd name="T7" fmla="*/ 21 h 101"/>
                <a:gd name="T8" fmla="*/ 19 w 10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1">
                  <a:moveTo>
                    <a:pt x="19" y="101"/>
                  </a:moveTo>
                  <a:lnTo>
                    <a:pt x="0" y="80"/>
                  </a:lnTo>
                  <a:lnTo>
                    <a:pt x="83" y="0"/>
                  </a:lnTo>
                  <a:lnTo>
                    <a:pt x="102" y="21"/>
                  </a:lnTo>
                  <a:lnTo>
                    <a:pt x="1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0" name="Freeform 245"/>
            <p:cNvSpPr/>
            <p:nvPr/>
          </p:nvSpPr>
          <p:spPr bwMode="auto">
            <a:xfrm>
              <a:off x="7500938" y="7751763"/>
              <a:ext cx="161925" cy="165100"/>
            </a:xfrm>
            <a:custGeom>
              <a:avLst/>
              <a:gdLst>
                <a:gd name="T0" fmla="*/ 81 w 102"/>
                <a:gd name="T1" fmla="*/ 104 h 104"/>
                <a:gd name="T2" fmla="*/ 0 w 102"/>
                <a:gd name="T3" fmla="*/ 21 h 104"/>
                <a:gd name="T4" fmla="*/ 19 w 102"/>
                <a:gd name="T5" fmla="*/ 0 h 104"/>
                <a:gd name="T6" fmla="*/ 102 w 102"/>
                <a:gd name="T7" fmla="*/ 85 h 104"/>
                <a:gd name="T8" fmla="*/ 81 w 102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4">
                  <a:moveTo>
                    <a:pt x="81" y="104"/>
                  </a:moveTo>
                  <a:lnTo>
                    <a:pt x="0" y="21"/>
                  </a:lnTo>
                  <a:lnTo>
                    <a:pt x="19" y="0"/>
                  </a:lnTo>
                  <a:lnTo>
                    <a:pt x="102" y="85"/>
                  </a:lnTo>
                  <a:lnTo>
                    <a:pt x="8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1" name="Freeform 246"/>
            <p:cNvSpPr/>
            <p:nvPr/>
          </p:nvSpPr>
          <p:spPr bwMode="auto">
            <a:xfrm>
              <a:off x="7500938" y="7754938"/>
              <a:ext cx="161925" cy="161925"/>
            </a:xfrm>
            <a:custGeom>
              <a:avLst/>
              <a:gdLst>
                <a:gd name="T0" fmla="*/ 19 w 102"/>
                <a:gd name="T1" fmla="*/ 102 h 102"/>
                <a:gd name="T2" fmla="*/ 0 w 102"/>
                <a:gd name="T3" fmla="*/ 80 h 102"/>
                <a:gd name="T4" fmla="*/ 83 w 102"/>
                <a:gd name="T5" fmla="*/ 0 h 102"/>
                <a:gd name="T6" fmla="*/ 102 w 102"/>
                <a:gd name="T7" fmla="*/ 19 h 102"/>
                <a:gd name="T8" fmla="*/ 19 w 102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2">
                  <a:moveTo>
                    <a:pt x="19" y="102"/>
                  </a:moveTo>
                  <a:lnTo>
                    <a:pt x="0" y="80"/>
                  </a:lnTo>
                  <a:lnTo>
                    <a:pt x="83" y="0"/>
                  </a:lnTo>
                  <a:lnTo>
                    <a:pt x="102" y="19"/>
                  </a:lnTo>
                  <a:lnTo>
                    <a:pt x="1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2" name="Freeform 247"/>
            <p:cNvSpPr/>
            <p:nvPr/>
          </p:nvSpPr>
          <p:spPr bwMode="auto">
            <a:xfrm>
              <a:off x="7366000" y="7567613"/>
              <a:ext cx="720725" cy="720725"/>
            </a:xfrm>
            <a:custGeom>
              <a:avLst/>
              <a:gdLst>
                <a:gd name="T0" fmla="*/ 187 w 192"/>
                <a:gd name="T1" fmla="*/ 65 h 192"/>
                <a:gd name="T2" fmla="*/ 175 w 192"/>
                <a:gd name="T3" fmla="*/ 71 h 192"/>
                <a:gd name="T4" fmla="*/ 172 w 192"/>
                <a:gd name="T5" fmla="*/ 70 h 192"/>
                <a:gd name="T6" fmla="*/ 176 w 192"/>
                <a:gd name="T7" fmla="*/ 96 h 192"/>
                <a:gd name="T8" fmla="*/ 96 w 192"/>
                <a:gd name="T9" fmla="*/ 176 h 192"/>
                <a:gd name="T10" fmla="*/ 16 w 192"/>
                <a:gd name="T11" fmla="*/ 96 h 192"/>
                <a:gd name="T12" fmla="*/ 96 w 192"/>
                <a:gd name="T13" fmla="*/ 16 h 192"/>
                <a:gd name="T14" fmla="*/ 159 w 192"/>
                <a:gd name="T15" fmla="*/ 47 h 192"/>
                <a:gd name="T16" fmla="*/ 172 w 192"/>
                <a:gd name="T17" fmla="*/ 37 h 192"/>
                <a:gd name="T18" fmla="*/ 96 w 192"/>
                <a:gd name="T19" fmla="*/ 0 h 192"/>
                <a:gd name="T20" fmla="*/ 0 w 192"/>
                <a:gd name="T21" fmla="*/ 96 h 192"/>
                <a:gd name="T22" fmla="*/ 96 w 192"/>
                <a:gd name="T23" fmla="*/ 192 h 192"/>
                <a:gd name="T24" fmla="*/ 192 w 192"/>
                <a:gd name="T25" fmla="*/ 96 h 192"/>
                <a:gd name="T26" fmla="*/ 187 w 192"/>
                <a:gd name="T27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192">
                  <a:moveTo>
                    <a:pt x="187" y="65"/>
                  </a:moveTo>
                  <a:cubicBezTo>
                    <a:pt x="184" y="69"/>
                    <a:pt x="180" y="71"/>
                    <a:pt x="175" y="71"/>
                  </a:cubicBezTo>
                  <a:cubicBezTo>
                    <a:pt x="174" y="71"/>
                    <a:pt x="173" y="71"/>
                    <a:pt x="172" y="70"/>
                  </a:cubicBezTo>
                  <a:cubicBezTo>
                    <a:pt x="175" y="78"/>
                    <a:pt x="176" y="87"/>
                    <a:pt x="176" y="96"/>
                  </a:cubicBezTo>
                  <a:cubicBezTo>
                    <a:pt x="176" y="140"/>
                    <a:pt x="140" y="176"/>
                    <a:pt x="96" y="176"/>
                  </a:cubicBezTo>
                  <a:cubicBezTo>
                    <a:pt x="52" y="176"/>
                    <a:pt x="16" y="140"/>
                    <a:pt x="16" y="96"/>
                  </a:cubicBezTo>
                  <a:cubicBezTo>
                    <a:pt x="16" y="52"/>
                    <a:pt x="52" y="16"/>
                    <a:pt x="96" y="16"/>
                  </a:cubicBezTo>
                  <a:cubicBezTo>
                    <a:pt x="122" y="16"/>
                    <a:pt x="145" y="28"/>
                    <a:pt x="159" y="47"/>
                  </a:cubicBezTo>
                  <a:cubicBezTo>
                    <a:pt x="162" y="42"/>
                    <a:pt x="166" y="38"/>
                    <a:pt x="172" y="37"/>
                  </a:cubicBezTo>
                  <a:cubicBezTo>
                    <a:pt x="154" y="14"/>
                    <a:pt x="127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49"/>
                    <a:pt x="43" y="192"/>
                    <a:pt x="96" y="192"/>
                  </a:cubicBezTo>
                  <a:cubicBezTo>
                    <a:pt x="149" y="192"/>
                    <a:pt x="192" y="149"/>
                    <a:pt x="192" y="96"/>
                  </a:cubicBezTo>
                  <a:cubicBezTo>
                    <a:pt x="192" y="85"/>
                    <a:pt x="190" y="75"/>
                    <a:pt x="18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3" name="Freeform 248"/>
            <p:cNvSpPr>
              <a:spLocks noEditPoints="1"/>
            </p:cNvSpPr>
            <p:nvPr/>
          </p:nvSpPr>
          <p:spPr bwMode="auto">
            <a:xfrm>
              <a:off x="7937500" y="7683500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6 w 46"/>
                <a:gd name="T3" fmla="*/ 39 h 46"/>
                <a:gd name="T4" fmla="*/ 0 w 46"/>
                <a:gd name="T5" fmla="*/ 23 h 46"/>
                <a:gd name="T6" fmla="*/ 6 w 46"/>
                <a:gd name="T7" fmla="*/ 7 h 46"/>
                <a:gd name="T8" fmla="*/ 23 w 46"/>
                <a:gd name="T9" fmla="*/ 0 h 46"/>
                <a:gd name="T10" fmla="*/ 46 w 46"/>
                <a:gd name="T11" fmla="*/ 23 h 46"/>
                <a:gd name="T12" fmla="*/ 39 w 46"/>
                <a:gd name="T13" fmla="*/ 39 h 46"/>
                <a:gd name="T14" fmla="*/ 23 w 46"/>
                <a:gd name="T15" fmla="*/ 46 h 46"/>
                <a:gd name="T16" fmla="*/ 23 w 46"/>
                <a:gd name="T17" fmla="*/ 12 h 46"/>
                <a:gd name="T18" fmla="*/ 15 w 46"/>
                <a:gd name="T19" fmla="*/ 15 h 46"/>
                <a:gd name="T20" fmla="*/ 12 w 46"/>
                <a:gd name="T21" fmla="*/ 23 h 46"/>
                <a:gd name="T22" fmla="*/ 15 w 46"/>
                <a:gd name="T23" fmla="*/ 30 h 46"/>
                <a:gd name="T24" fmla="*/ 30 w 46"/>
                <a:gd name="T25" fmla="*/ 30 h 46"/>
                <a:gd name="T26" fmla="*/ 34 w 46"/>
                <a:gd name="T27" fmla="*/ 23 h 46"/>
                <a:gd name="T28" fmla="*/ 23 w 46"/>
                <a:gd name="T29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7" y="46"/>
                    <a:pt x="11" y="43"/>
                    <a:pt x="6" y="39"/>
                  </a:cubicBezTo>
                  <a:cubicBezTo>
                    <a:pt x="2" y="35"/>
                    <a:pt x="0" y="29"/>
                    <a:pt x="0" y="23"/>
                  </a:cubicBezTo>
                  <a:cubicBezTo>
                    <a:pt x="0" y="17"/>
                    <a:pt x="2" y="11"/>
                    <a:pt x="6" y="7"/>
                  </a:cubicBezTo>
                  <a:cubicBezTo>
                    <a:pt x="11" y="2"/>
                    <a:pt x="17" y="0"/>
                    <a:pt x="23" y="0"/>
                  </a:cubicBezTo>
                  <a:cubicBezTo>
                    <a:pt x="35" y="0"/>
                    <a:pt x="46" y="10"/>
                    <a:pt x="46" y="23"/>
                  </a:cubicBezTo>
                  <a:cubicBezTo>
                    <a:pt x="46" y="29"/>
                    <a:pt x="43" y="35"/>
                    <a:pt x="39" y="39"/>
                  </a:cubicBezTo>
                  <a:cubicBezTo>
                    <a:pt x="35" y="43"/>
                    <a:pt x="29" y="46"/>
                    <a:pt x="23" y="46"/>
                  </a:cubicBezTo>
                  <a:close/>
                  <a:moveTo>
                    <a:pt x="23" y="12"/>
                  </a:moveTo>
                  <a:cubicBezTo>
                    <a:pt x="20" y="12"/>
                    <a:pt x="17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26"/>
                    <a:pt x="13" y="28"/>
                    <a:pt x="15" y="30"/>
                  </a:cubicBezTo>
                  <a:cubicBezTo>
                    <a:pt x="19" y="35"/>
                    <a:pt x="26" y="35"/>
                    <a:pt x="30" y="30"/>
                  </a:cubicBezTo>
                  <a:cubicBezTo>
                    <a:pt x="32" y="28"/>
                    <a:pt x="34" y="26"/>
                    <a:pt x="34" y="23"/>
                  </a:cubicBezTo>
                  <a:cubicBezTo>
                    <a:pt x="34" y="17"/>
                    <a:pt x="29" y="12"/>
                    <a:pt x="2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4" name="组合 523"/>
          <p:cNvGrpSpPr>
            <a:grpSpLocks noChangeAspect="1"/>
          </p:cNvGrpSpPr>
          <p:nvPr/>
        </p:nvGrpSpPr>
        <p:grpSpPr>
          <a:xfrm>
            <a:off x="9252347" y="4965067"/>
            <a:ext cx="300187" cy="432000"/>
            <a:chOff x="9066213" y="7570788"/>
            <a:chExt cx="495300" cy="7127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5" name="Freeform 249"/>
            <p:cNvSpPr>
              <a:spLocks noEditPoints="1"/>
            </p:cNvSpPr>
            <p:nvPr/>
          </p:nvSpPr>
          <p:spPr bwMode="auto">
            <a:xfrm>
              <a:off x="9258300" y="7886700"/>
              <a:ext cx="127000" cy="127000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8 h 34"/>
                <a:gd name="T12" fmla="*/ 8 w 34"/>
                <a:gd name="T13" fmla="*/ 17 h 34"/>
                <a:gd name="T14" fmla="*/ 17 w 34"/>
                <a:gd name="T15" fmla="*/ 26 h 34"/>
                <a:gd name="T16" fmla="*/ 26 w 34"/>
                <a:gd name="T17" fmla="*/ 17 h 34"/>
                <a:gd name="T18" fmla="*/ 17 w 34"/>
                <a:gd name="T1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7" y="34"/>
                    <a:pt x="0" y="26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4" y="7"/>
                    <a:pt x="34" y="17"/>
                  </a:cubicBezTo>
                  <a:cubicBezTo>
                    <a:pt x="34" y="26"/>
                    <a:pt x="26" y="34"/>
                    <a:pt x="17" y="34"/>
                  </a:cubicBezTo>
                  <a:close/>
                  <a:moveTo>
                    <a:pt x="17" y="8"/>
                  </a:moveTo>
                  <a:cubicBezTo>
                    <a:pt x="12" y="8"/>
                    <a:pt x="8" y="12"/>
                    <a:pt x="8" y="17"/>
                  </a:cubicBezTo>
                  <a:cubicBezTo>
                    <a:pt x="8" y="22"/>
                    <a:pt x="12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8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6" name="Freeform 250"/>
            <p:cNvSpPr>
              <a:spLocks noEditPoints="1"/>
            </p:cNvSpPr>
            <p:nvPr/>
          </p:nvSpPr>
          <p:spPr bwMode="auto">
            <a:xfrm>
              <a:off x="9142413" y="8021638"/>
              <a:ext cx="344488" cy="187325"/>
            </a:xfrm>
            <a:custGeom>
              <a:avLst/>
              <a:gdLst>
                <a:gd name="T0" fmla="*/ 92 w 92"/>
                <a:gd name="T1" fmla="*/ 0 h 50"/>
                <a:gd name="T2" fmla="*/ 46 w 92"/>
                <a:gd name="T3" fmla="*/ 4 h 50"/>
                <a:gd name="T4" fmla="*/ 0 w 92"/>
                <a:gd name="T5" fmla="*/ 0 h 50"/>
                <a:gd name="T6" fmla="*/ 0 w 92"/>
                <a:gd name="T7" fmla="*/ 4 h 50"/>
                <a:gd name="T8" fmla="*/ 46 w 92"/>
                <a:gd name="T9" fmla="*/ 50 h 50"/>
                <a:gd name="T10" fmla="*/ 92 w 92"/>
                <a:gd name="T11" fmla="*/ 4 h 50"/>
                <a:gd name="T12" fmla="*/ 92 w 92"/>
                <a:gd name="T13" fmla="*/ 0 h 50"/>
                <a:gd name="T14" fmla="*/ 41 w 92"/>
                <a:gd name="T15" fmla="*/ 22 h 50"/>
                <a:gd name="T16" fmla="*/ 36 w 92"/>
                <a:gd name="T17" fmla="*/ 16 h 50"/>
                <a:gd name="T18" fmla="*/ 41 w 92"/>
                <a:gd name="T19" fmla="*/ 11 h 50"/>
                <a:gd name="T20" fmla="*/ 47 w 92"/>
                <a:gd name="T21" fmla="*/ 16 h 50"/>
                <a:gd name="T22" fmla="*/ 41 w 92"/>
                <a:gd name="T23" fmla="*/ 22 h 50"/>
                <a:gd name="T24" fmla="*/ 64 w 92"/>
                <a:gd name="T25" fmla="*/ 32 h 50"/>
                <a:gd name="T26" fmla="*/ 55 w 92"/>
                <a:gd name="T27" fmla="*/ 23 h 50"/>
                <a:gd name="T28" fmla="*/ 64 w 92"/>
                <a:gd name="T29" fmla="*/ 15 h 50"/>
                <a:gd name="T30" fmla="*/ 72 w 92"/>
                <a:gd name="T31" fmla="*/ 23 h 50"/>
                <a:gd name="T32" fmla="*/ 64 w 92"/>
                <a:gd name="T3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50">
                  <a:moveTo>
                    <a:pt x="92" y="0"/>
                  </a:moveTo>
                  <a:cubicBezTo>
                    <a:pt x="78" y="3"/>
                    <a:pt x="62" y="4"/>
                    <a:pt x="46" y="4"/>
                  </a:cubicBezTo>
                  <a:cubicBezTo>
                    <a:pt x="30" y="4"/>
                    <a:pt x="14" y="3"/>
                    <a:pt x="0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30"/>
                    <a:pt x="21" y="50"/>
                    <a:pt x="46" y="50"/>
                  </a:cubicBezTo>
                  <a:cubicBezTo>
                    <a:pt x="71" y="50"/>
                    <a:pt x="92" y="30"/>
                    <a:pt x="92" y="4"/>
                  </a:cubicBezTo>
                  <a:cubicBezTo>
                    <a:pt x="92" y="3"/>
                    <a:pt x="92" y="2"/>
                    <a:pt x="92" y="0"/>
                  </a:cubicBezTo>
                  <a:close/>
                  <a:moveTo>
                    <a:pt x="41" y="22"/>
                  </a:moveTo>
                  <a:cubicBezTo>
                    <a:pt x="38" y="22"/>
                    <a:pt x="36" y="19"/>
                    <a:pt x="36" y="16"/>
                  </a:cubicBezTo>
                  <a:cubicBezTo>
                    <a:pt x="36" y="13"/>
                    <a:pt x="38" y="11"/>
                    <a:pt x="41" y="11"/>
                  </a:cubicBezTo>
                  <a:cubicBezTo>
                    <a:pt x="44" y="11"/>
                    <a:pt x="47" y="13"/>
                    <a:pt x="47" y="16"/>
                  </a:cubicBezTo>
                  <a:cubicBezTo>
                    <a:pt x="47" y="19"/>
                    <a:pt x="44" y="22"/>
                    <a:pt x="41" y="22"/>
                  </a:cubicBezTo>
                  <a:close/>
                  <a:moveTo>
                    <a:pt x="64" y="32"/>
                  </a:moveTo>
                  <a:cubicBezTo>
                    <a:pt x="59" y="32"/>
                    <a:pt x="55" y="28"/>
                    <a:pt x="55" y="23"/>
                  </a:cubicBezTo>
                  <a:cubicBezTo>
                    <a:pt x="55" y="18"/>
                    <a:pt x="59" y="15"/>
                    <a:pt x="64" y="15"/>
                  </a:cubicBezTo>
                  <a:cubicBezTo>
                    <a:pt x="68" y="15"/>
                    <a:pt x="72" y="18"/>
                    <a:pt x="72" y="23"/>
                  </a:cubicBezTo>
                  <a:cubicBezTo>
                    <a:pt x="72" y="28"/>
                    <a:pt x="68" y="32"/>
                    <a:pt x="6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7" name="Oval 251"/>
            <p:cNvSpPr>
              <a:spLocks noChangeArrowheads="1"/>
            </p:cNvSpPr>
            <p:nvPr/>
          </p:nvSpPr>
          <p:spPr bwMode="auto">
            <a:xfrm>
              <a:off x="9288463" y="7777163"/>
              <a:ext cx="66675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8" name="Freeform 252"/>
            <p:cNvSpPr>
              <a:spLocks noEditPoints="1"/>
            </p:cNvSpPr>
            <p:nvPr/>
          </p:nvSpPr>
          <p:spPr bwMode="auto">
            <a:xfrm>
              <a:off x="9066213" y="7604125"/>
              <a:ext cx="495300" cy="679450"/>
            </a:xfrm>
            <a:custGeom>
              <a:avLst/>
              <a:gdLst>
                <a:gd name="T0" fmla="*/ 66 w 132"/>
                <a:gd name="T1" fmla="*/ 181 h 181"/>
                <a:gd name="T2" fmla="*/ 0 w 132"/>
                <a:gd name="T3" fmla="*/ 115 h 181"/>
                <a:gd name="T4" fmla="*/ 38 w 132"/>
                <a:gd name="T5" fmla="*/ 55 h 181"/>
                <a:gd name="T6" fmla="*/ 38 w 132"/>
                <a:gd name="T7" fmla="*/ 0 h 181"/>
                <a:gd name="T8" fmla="*/ 46 w 132"/>
                <a:gd name="T9" fmla="*/ 4 h 181"/>
                <a:gd name="T10" fmla="*/ 85 w 132"/>
                <a:gd name="T11" fmla="*/ 4 h 181"/>
                <a:gd name="T12" fmla="*/ 94 w 132"/>
                <a:gd name="T13" fmla="*/ 0 h 181"/>
                <a:gd name="T14" fmla="*/ 94 w 132"/>
                <a:gd name="T15" fmla="*/ 55 h 181"/>
                <a:gd name="T16" fmla="*/ 132 w 132"/>
                <a:gd name="T17" fmla="*/ 115 h 181"/>
                <a:gd name="T18" fmla="*/ 66 w 132"/>
                <a:gd name="T19" fmla="*/ 181 h 181"/>
                <a:gd name="T20" fmla="*/ 50 w 132"/>
                <a:gd name="T21" fmla="*/ 18 h 181"/>
                <a:gd name="T22" fmla="*/ 50 w 132"/>
                <a:gd name="T23" fmla="*/ 63 h 181"/>
                <a:gd name="T24" fmla="*/ 46 w 132"/>
                <a:gd name="T25" fmla="*/ 65 h 181"/>
                <a:gd name="T26" fmla="*/ 12 w 132"/>
                <a:gd name="T27" fmla="*/ 115 h 181"/>
                <a:gd name="T28" fmla="*/ 66 w 132"/>
                <a:gd name="T29" fmla="*/ 169 h 181"/>
                <a:gd name="T30" fmla="*/ 120 w 132"/>
                <a:gd name="T31" fmla="*/ 115 h 181"/>
                <a:gd name="T32" fmla="*/ 86 w 132"/>
                <a:gd name="T33" fmla="*/ 65 h 181"/>
                <a:gd name="T34" fmla="*/ 82 w 132"/>
                <a:gd name="T35" fmla="*/ 63 h 181"/>
                <a:gd name="T36" fmla="*/ 82 w 132"/>
                <a:gd name="T37" fmla="*/ 18 h 181"/>
                <a:gd name="T38" fmla="*/ 50 w 132"/>
                <a:gd name="T39" fmla="*/ 1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81">
                  <a:moveTo>
                    <a:pt x="66" y="181"/>
                  </a:moveTo>
                  <a:cubicBezTo>
                    <a:pt x="30" y="181"/>
                    <a:pt x="0" y="152"/>
                    <a:pt x="0" y="115"/>
                  </a:cubicBezTo>
                  <a:cubicBezTo>
                    <a:pt x="0" y="89"/>
                    <a:pt x="15" y="66"/>
                    <a:pt x="38" y="5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7" y="9"/>
                    <a:pt x="75" y="9"/>
                    <a:pt x="85" y="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117" y="66"/>
                    <a:pt x="132" y="89"/>
                    <a:pt x="132" y="115"/>
                  </a:cubicBezTo>
                  <a:cubicBezTo>
                    <a:pt x="132" y="152"/>
                    <a:pt x="102" y="181"/>
                    <a:pt x="66" y="181"/>
                  </a:cubicBezTo>
                  <a:close/>
                  <a:moveTo>
                    <a:pt x="50" y="18"/>
                  </a:moveTo>
                  <a:cubicBezTo>
                    <a:pt x="50" y="63"/>
                    <a:pt x="50" y="63"/>
                    <a:pt x="50" y="63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25" y="73"/>
                    <a:pt x="12" y="93"/>
                    <a:pt x="12" y="115"/>
                  </a:cubicBezTo>
                  <a:cubicBezTo>
                    <a:pt x="12" y="145"/>
                    <a:pt x="36" y="169"/>
                    <a:pt x="66" y="169"/>
                  </a:cubicBezTo>
                  <a:cubicBezTo>
                    <a:pt x="96" y="169"/>
                    <a:pt x="120" y="145"/>
                    <a:pt x="120" y="115"/>
                  </a:cubicBezTo>
                  <a:cubicBezTo>
                    <a:pt x="120" y="93"/>
                    <a:pt x="106" y="73"/>
                    <a:pt x="86" y="65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2" y="21"/>
                    <a:pt x="60" y="21"/>
                    <a:pt x="5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9" name="Freeform 253"/>
            <p:cNvSpPr/>
            <p:nvPr/>
          </p:nvSpPr>
          <p:spPr bwMode="auto">
            <a:xfrm>
              <a:off x="9228138" y="7570788"/>
              <a:ext cx="173038" cy="41275"/>
            </a:xfrm>
            <a:custGeom>
              <a:avLst/>
              <a:gdLst>
                <a:gd name="T0" fmla="*/ 42 w 46"/>
                <a:gd name="T1" fmla="*/ 10 h 11"/>
                <a:gd name="T2" fmla="*/ 41 w 46"/>
                <a:gd name="T3" fmla="*/ 10 h 11"/>
                <a:gd name="T4" fmla="*/ 5 w 46"/>
                <a:gd name="T5" fmla="*/ 10 h 11"/>
                <a:gd name="T6" fmla="*/ 1 w 46"/>
                <a:gd name="T7" fmla="*/ 8 h 11"/>
                <a:gd name="T8" fmla="*/ 3 w 46"/>
                <a:gd name="T9" fmla="*/ 4 h 11"/>
                <a:gd name="T10" fmla="*/ 43 w 46"/>
                <a:gd name="T11" fmla="*/ 4 h 11"/>
                <a:gd name="T12" fmla="*/ 45 w 46"/>
                <a:gd name="T13" fmla="*/ 8 h 11"/>
                <a:gd name="T14" fmla="*/ 42 w 46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1">
                  <a:moveTo>
                    <a:pt x="42" y="10"/>
                  </a:moveTo>
                  <a:cubicBezTo>
                    <a:pt x="42" y="10"/>
                    <a:pt x="41" y="10"/>
                    <a:pt x="41" y="10"/>
                  </a:cubicBezTo>
                  <a:cubicBezTo>
                    <a:pt x="31" y="6"/>
                    <a:pt x="15" y="6"/>
                    <a:pt x="5" y="10"/>
                  </a:cubicBezTo>
                  <a:cubicBezTo>
                    <a:pt x="3" y="11"/>
                    <a:pt x="1" y="10"/>
                    <a:pt x="1" y="8"/>
                  </a:cubicBezTo>
                  <a:cubicBezTo>
                    <a:pt x="0" y="7"/>
                    <a:pt x="1" y="5"/>
                    <a:pt x="3" y="4"/>
                  </a:cubicBezTo>
                  <a:cubicBezTo>
                    <a:pt x="14" y="0"/>
                    <a:pt x="32" y="0"/>
                    <a:pt x="43" y="4"/>
                  </a:cubicBezTo>
                  <a:cubicBezTo>
                    <a:pt x="45" y="5"/>
                    <a:pt x="46" y="7"/>
                    <a:pt x="45" y="8"/>
                  </a:cubicBezTo>
                  <a:cubicBezTo>
                    <a:pt x="45" y="10"/>
                    <a:pt x="43" y="10"/>
                    <a:pt x="4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30" name="组合 529"/>
          <p:cNvGrpSpPr>
            <a:grpSpLocks noChangeAspect="1"/>
          </p:cNvGrpSpPr>
          <p:nvPr/>
        </p:nvGrpSpPr>
        <p:grpSpPr>
          <a:xfrm>
            <a:off x="8119682" y="5938495"/>
            <a:ext cx="496646" cy="432000"/>
            <a:chOff x="10512425" y="7604125"/>
            <a:chExt cx="768350" cy="6683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31" name="Oval 254"/>
            <p:cNvSpPr>
              <a:spLocks noChangeArrowheads="1"/>
            </p:cNvSpPr>
            <p:nvPr/>
          </p:nvSpPr>
          <p:spPr bwMode="auto">
            <a:xfrm>
              <a:off x="10639425" y="7645400"/>
              <a:ext cx="96838" cy="120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2" name="Freeform 255"/>
            <p:cNvSpPr>
              <a:spLocks noEditPoints="1"/>
            </p:cNvSpPr>
            <p:nvPr/>
          </p:nvSpPr>
          <p:spPr bwMode="auto">
            <a:xfrm>
              <a:off x="10512425" y="7735888"/>
              <a:ext cx="306388" cy="536575"/>
            </a:xfrm>
            <a:custGeom>
              <a:avLst/>
              <a:gdLst>
                <a:gd name="T0" fmla="*/ 82 w 82"/>
                <a:gd name="T1" fmla="*/ 18 h 143"/>
                <a:gd name="T2" fmla="*/ 79 w 82"/>
                <a:gd name="T3" fmla="*/ 0 h 143"/>
                <a:gd name="T4" fmla="*/ 75 w 82"/>
                <a:gd name="T5" fmla="*/ 3 h 143"/>
                <a:gd name="T6" fmla="*/ 59 w 82"/>
                <a:gd name="T7" fmla="*/ 10 h 143"/>
                <a:gd name="T8" fmla="*/ 58 w 82"/>
                <a:gd name="T9" fmla="*/ 12 h 143"/>
                <a:gd name="T10" fmla="*/ 64 w 82"/>
                <a:gd name="T11" fmla="*/ 16 h 143"/>
                <a:gd name="T12" fmla="*/ 57 w 82"/>
                <a:gd name="T13" fmla="*/ 20 h 143"/>
                <a:gd name="T14" fmla="*/ 60 w 82"/>
                <a:gd name="T15" fmla="*/ 25 h 143"/>
                <a:gd name="T16" fmla="*/ 52 w 82"/>
                <a:gd name="T17" fmla="*/ 44 h 143"/>
                <a:gd name="T18" fmla="*/ 50 w 82"/>
                <a:gd name="T19" fmla="*/ 17 h 143"/>
                <a:gd name="T20" fmla="*/ 52 w 82"/>
                <a:gd name="T21" fmla="*/ 16 h 143"/>
                <a:gd name="T22" fmla="*/ 50 w 82"/>
                <a:gd name="T23" fmla="*/ 10 h 143"/>
                <a:gd name="T24" fmla="*/ 45 w 82"/>
                <a:gd name="T25" fmla="*/ 10 h 143"/>
                <a:gd name="T26" fmla="*/ 43 w 82"/>
                <a:gd name="T27" fmla="*/ 16 h 143"/>
                <a:gd name="T28" fmla="*/ 44 w 82"/>
                <a:gd name="T29" fmla="*/ 17 h 143"/>
                <a:gd name="T30" fmla="*/ 43 w 82"/>
                <a:gd name="T31" fmla="*/ 44 h 143"/>
                <a:gd name="T32" fmla="*/ 35 w 82"/>
                <a:gd name="T33" fmla="*/ 25 h 143"/>
                <a:gd name="T34" fmla="*/ 38 w 82"/>
                <a:gd name="T35" fmla="*/ 20 h 143"/>
                <a:gd name="T36" fmla="*/ 31 w 82"/>
                <a:gd name="T37" fmla="*/ 16 h 143"/>
                <a:gd name="T38" fmla="*/ 37 w 82"/>
                <a:gd name="T39" fmla="*/ 12 h 143"/>
                <a:gd name="T40" fmla="*/ 36 w 82"/>
                <a:gd name="T41" fmla="*/ 11 h 143"/>
                <a:gd name="T42" fmla="*/ 30 w 82"/>
                <a:gd name="T43" fmla="*/ 12 h 143"/>
                <a:gd name="T44" fmla="*/ 24 w 82"/>
                <a:gd name="T45" fmla="*/ 15 h 143"/>
                <a:gd name="T46" fmla="*/ 2 w 82"/>
                <a:gd name="T47" fmla="*/ 38 h 143"/>
                <a:gd name="T48" fmla="*/ 2 w 82"/>
                <a:gd name="T49" fmla="*/ 39 h 143"/>
                <a:gd name="T50" fmla="*/ 2 w 82"/>
                <a:gd name="T51" fmla="*/ 39 h 143"/>
                <a:gd name="T52" fmla="*/ 1 w 82"/>
                <a:gd name="T53" fmla="*/ 48 h 143"/>
                <a:gd name="T54" fmla="*/ 1 w 82"/>
                <a:gd name="T55" fmla="*/ 48 h 143"/>
                <a:gd name="T56" fmla="*/ 1 w 82"/>
                <a:gd name="T57" fmla="*/ 48 h 143"/>
                <a:gd name="T58" fmla="*/ 1 w 82"/>
                <a:gd name="T59" fmla="*/ 48 h 143"/>
                <a:gd name="T60" fmla="*/ 1 w 82"/>
                <a:gd name="T61" fmla="*/ 49 h 143"/>
                <a:gd name="T62" fmla="*/ 2 w 82"/>
                <a:gd name="T63" fmla="*/ 50 h 143"/>
                <a:gd name="T64" fmla="*/ 3 w 82"/>
                <a:gd name="T65" fmla="*/ 51 h 143"/>
                <a:gd name="T66" fmla="*/ 4 w 82"/>
                <a:gd name="T67" fmla="*/ 55 h 143"/>
                <a:gd name="T68" fmla="*/ 8 w 82"/>
                <a:gd name="T69" fmla="*/ 62 h 143"/>
                <a:gd name="T70" fmla="*/ 15 w 82"/>
                <a:gd name="T71" fmla="*/ 77 h 143"/>
                <a:gd name="T72" fmla="*/ 25 w 82"/>
                <a:gd name="T73" fmla="*/ 71 h 143"/>
                <a:gd name="T74" fmla="*/ 25 w 82"/>
                <a:gd name="T75" fmla="*/ 80 h 143"/>
                <a:gd name="T76" fmla="*/ 25 w 82"/>
                <a:gd name="T77" fmla="*/ 81 h 143"/>
                <a:gd name="T78" fmla="*/ 27 w 82"/>
                <a:gd name="T79" fmla="*/ 81 h 143"/>
                <a:gd name="T80" fmla="*/ 29 w 82"/>
                <a:gd name="T81" fmla="*/ 143 h 143"/>
                <a:gd name="T82" fmla="*/ 46 w 82"/>
                <a:gd name="T83" fmla="*/ 143 h 143"/>
                <a:gd name="T84" fmla="*/ 47 w 82"/>
                <a:gd name="T85" fmla="*/ 81 h 143"/>
                <a:gd name="T86" fmla="*/ 48 w 82"/>
                <a:gd name="T87" fmla="*/ 81 h 143"/>
                <a:gd name="T88" fmla="*/ 50 w 82"/>
                <a:gd name="T89" fmla="*/ 143 h 143"/>
                <a:gd name="T90" fmla="*/ 68 w 82"/>
                <a:gd name="T91" fmla="*/ 143 h 143"/>
                <a:gd name="T92" fmla="*/ 68 w 82"/>
                <a:gd name="T93" fmla="*/ 81 h 143"/>
                <a:gd name="T94" fmla="*/ 70 w 82"/>
                <a:gd name="T95" fmla="*/ 81 h 143"/>
                <a:gd name="T96" fmla="*/ 70 w 82"/>
                <a:gd name="T97" fmla="*/ 80 h 143"/>
                <a:gd name="T98" fmla="*/ 68 w 82"/>
                <a:gd name="T99" fmla="*/ 23 h 143"/>
                <a:gd name="T100" fmla="*/ 82 w 82"/>
                <a:gd name="T101" fmla="*/ 18 h 143"/>
                <a:gd name="T102" fmla="*/ 25 w 82"/>
                <a:gd name="T103" fmla="*/ 57 h 143"/>
                <a:gd name="T104" fmla="*/ 23 w 82"/>
                <a:gd name="T105" fmla="*/ 54 h 143"/>
                <a:gd name="T106" fmla="*/ 19 w 82"/>
                <a:gd name="T107" fmla="*/ 47 h 143"/>
                <a:gd name="T108" fmla="*/ 18 w 82"/>
                <a:gd name="T109" fmla="*/ 45 h 143"/>
                <a:gd name="T110" fmla="*/ 26 w 82"/>
                <a:gd name="T111" fmla="*/ 35 h 143"/>
                <a:gd name="T112" fmla="*/ 25 w 82"/>
                <a:gd name="T113" fmla="*/ 5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" h="143">
                  <a:moveTo>
                    <a:pt x="82" y="18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2" y="4"/>
                    <a:pt x="59" y="10"/>
                    <a:pt x="59" y="10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0" y="12"/>
                    <a:pt x="30" y="12"/>
                  </a:cubicBezTo>
                  <a:cubicBezTo>
                    <a:pt x="27" y="12"/>
                    <a:pt x="25" y="13"/>
                    <a:pt x="24" y="15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57"/>
                    <a:pt x="1" y="44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9" y="75"/>
                    <a:pt x="22" y="73"/>
                    <a:pt x="25" y="71"/>
                  </a:cubicBezTo>
                  <a:cubicBezTo>
                    <a:pt x="25" y="74"/>
                    <a:pt x="25" y="77"/>
                    <a:pt x="25" y="80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6" y="81"/>
                    <a:pt x="26" y="81"/>
                    <a:pt x="27" y="81"/>
                  </a:cubicBezTo>
                  <a:cubicBezTo>
                    <a:pt x="29" y="143"/>
                    <a:pt x="29" y="143"/>
                    <a:pt x="29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25"/>
                    <a:pt x="47" y="93"/>
                    <a:pt x="47" y="81"/>
                  </a:cubicBezTo>
                  <a:cubicBezTo>
                    <a:pt x="47" y="81"/>
                    <a:pt x="48" y="81"/>
                    <a:pt x="48" y="81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9" y="125"/>
                    <a:pt x="68" y="93"/>
                    <a:pt x="68" y="81"/>
                  </a:cubicBezTo>
                  <a:cubicBezTo>
                    <a:pt x="69" y="81"/>
                    <a:pt x="69" y="81"/>
                    <a:pt x="70" y="81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61"/>
                    <a:pt x="69" y="42"/>
                    <a:pt x="68" y="23"/>
                  </a:cubicBezTo>
                  <a:cubicBezTo>
                    <a:pt x="72" y="22"/>
                    <a:pt x="76" y="20"/>
                    <a:pt x="82" y="18"/>
                  </a:cubicBezTo>
                  <a:close/>
                  <a:moveTo>
                    <a:pt x="25" y="57"/>
                  </a:moveTo>
                  <a:cubicBezTo>
                    <a:pt x="23" y="54"/>
                    <a:pt x="23" y="54"/>
                    <a:pt x="23" y="54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43"/>
                    <a:pt x="26" y="50"/>
                    <a:pt x="2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3" name="Freeform 256"/>
            <p:cNvSpPr>
              <a:spLocks noEditPoints="1"/>
            </p:cNvSpPr>
            <p:nvPr/>
          </p:nvSpPr>
          <p:spPr bwMode="auto">
            <a:xfrm>
              <a:off x="10782300" y="7604125"/>
              <a:ext cx="498475" cy="382588"/>
            </a:xfrm>
            <a:custGeom>
              <a:avLst/>
              <a:gdLst>
                <a:gd name="T0" fmla="*/ 23 w 133"/>
                <a:gd name="T1" fmla="*/ 102 h 102"/>
                <a:gd name="T2" fmla="*/ 8 w 133"/>
                <a:gd name="T3" fmla="*/ 89 h 102"/>
                <a:gd name="T4" fmla="*/ 1 w 133"/>
                <a:gd name="T5" fmla="*/ 30 h 102"/>
                <a:gd name="T6" fmla="*/ 4 w 133"/>
                <a:gd name="T7" fmla="*/ 18 h 102"/>
                <a:gd name="T8" fmla="*/ 14 w 133"/>
                <a:gd name="T9" fmla="*/ 13 h 102"/>
                <a:gd name="T10" fmla="*/ 108 w 133"/>
                <a:gd name="T11" fmla="*/ 1 h 102"/>
                <a:gd name="T12" fmla="*/ 125 w 133"/>
                <a:gd name="T13" fmla="*/ 14 h 102"/>
                <a:gd name="T14" fmla="*/ 132 w 133"/>
                <a:gd name="T15" fmla="*/ 74 h 102"/>
                <a:gd name="T16" fmla="*/ 129 w 133"/>
                <a:gd name="T17" fmla="*/ 85 h 102"/>
                <a:gd name="T18" fmla="*/ 119 w 133"/>
                <a:gd name="T19" fmla="*/ 91 h 102"/>
                <a:gd name="T20" fmla="*/ 25 w 133"/>
                <a:gd name="T21" fmla="*/ 102 h 102"/>
                <a:gd name="T22" fmla="*/ 23 w 133"/>
                <a:gd name="T23" fmla="*/ 102 h 102"/>
                <a:gd name="T24" fmla="*/ 110 w 133"/>
                <a:gd name="T25" fmla="*/ 12 h 102"/>
                <a:gd name="T26" fmla="*/ 109 w 133"/>
                <a:gd name="T27" fmla="*/ 12 h 102"/>
                <a:gd name="T28" fmla="*/ 16 w 133"/>
                <a:gd name="T29" fmla="*/ 24 h 102"/>
                <a:gd name="T30" fmla="*/ 13 w 133"/>
                <a:gd name="T31" fmla="*/ 26 h 102"/>
                <a:gd name="T32" fmla="*/ 12 w 133"/>
                <a:gd name="T33" fmla="*/ 28 h 102"/>
                <a:gd name="T34" fmla="*/ 20 w 133"/>
                <a:gd name="T35" fmla="*/ 88 h 102"/>
                <a:gd name="T36" fmla="*/ 24 w 133"/>
                <a:gd name="T37" fmla="*/ 91 h 102"/>
                <a:gd name="T38" fmla="*/ 118 w 133"/>
                <a:gd name="T39" fmla="*/ 79 h 102"/>
                <a:gd name="T40" fmla="*/ 120 w 133"/>
                <a:gd name="T41" fmla="*/ 78 h 102"/>
                <a:gd name="T42" fmla="*/ 121 w 133"/>
                <a:gd name="T43" fmla="*/ 75 h 102"/>
                <a:gd name="T44" fmla="*/ 113 w 133"/>
                <a:gd name="T45" fmla="*/ 16 h 102"/>
                <a:gd name="T46" fmla="*/ 110 w 133"/>
                <a:gd name="T47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3" h="102">
                  <a:moveTo>
                    <a:pt x="23" y="102"/>
                  </a:moveTo>
                  <a:cubicBezTo>
                    <a:pt x="16" y="102"/>
                    <a:pt x="9" y="97"/>
                    <a:pt x="8" y="8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26"/>
                    <a:pt x="1" y="22"/>
                    <a:pt x="4" y="18"/>
                  </a:cubicBezTo>
                  <a:cubicBezTo>
                    <a:pt x="6" y="15"/>
                    <a:pt x="10" y="13"/>
                    <a:pt x="14" y="13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16" y="0"/>
                    <a:pt x="124" y="6"/>
                    <a:pt x="125" y="14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33" y="78"/>
                    <a:pt x="132" y="82"/>
                    <a:pt x="129" y="85"/>
                  </a:cubicBezTo>
                  <a:cubicBezTo>
                    <a:pt x="127" y="88"/>
                    <a:pt x="123" y="90"/>
                    <a:pt x="119" y="91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2"/>
                    <a:pt x="24" y="102"/>
                    <a:pt x="23" y="102"/>
                  </a:cubicBezTo>
                  <a:close/>
                  <a:moveTo>
                    <a:pt x="110" y="12"/>
                  </a:moveTo>
                  <a:cubicBezTo>
                    <a:pt x="109" y="12"/>
                    <a:pt x="109" y="12"/>
                    <a:pt x="109" y="12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5"/>
                    <a:pt x="13" y="26"/>
                  </a:cubicBezTo>
                  <a:cubicBezTo>
                    <a:pt x="13" y="26"/>
                    <a:pt x="12" y="27"/>
                    <a:pt x="12" y="2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90"/>
                    <a:pt x="22" y="91"/>
                    <a:pt x="24" y="91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20" y="78"/>
                    <a:pt x="120" y="78"/>
                  </a:cubicBezTo>
                  <a:cubicBezTo>
                    <a:pt x="121" y="77"/>
                    <a:pt x="121" y="76"/>
                    <a:pt x="121" y="7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4"/>
                    <a:pt x="112" y="12"/>
                    <a:pt x="1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4" name="Freeform 257"/>
            <p:cNvSpPr/>
            <p:nvPr/>
          </p:nvSpPr>
          <p:spPr bwMode="auto">
            <a:xfrm>
              <a:off x="10860088" y="7785100"/>
              <a:ext cx="79375" cy="60325"/>
            </a:xfrm>
            <a:custGeom>
              <a:avLst/>
              <a:gdLst>
                <a:gd name="T0" fmla="*/ 50 w 50"/>
                <a:gd name="T1" fmla="*/ 31 h 38"/>
                <a:gd name="T2" fmla="*/ 3 w 50"/>
                <a:gd name="T3" fmla="*/ 38 h 38"/>
                <a:gd name="T4" fmla="*/ 0 w 50"/>
                <a:gd name="T5" fmla="*/ 7 h 38"/>
                <a:gd name="T6" fmla="*/ 48 w 50"/>
                <a:gd name="T7" fmla="*/ 0 h 38"/>
                <a:gd name="T8" fmla="*/ 50 w 50"/>
                <a:gd name="T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8">
                  <a:moveTo>
                    <a:pt x="50" y="31"/>
                  </a:moveTo>
                  <a:lnTo>
                    <a:pt x="3" y="38"/>
                  </a:lnTo>
                  <a:lnTo>
                    <a:pt x="0" y="7"/>
                  </a:lnTo>
                  <a:lnTo>
                    <a:pt x="48" y="0"/>
                  </a:lnTo>
                  <a:lnTo>
                    <a:pt x="5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5" name="Freeform 258"/>
            <p:cNvSpPr/>
            <p:nvPr/>
          </p:nvSpPr>
          <p:spPr bwMode="auto">
            <a:xfrm>
              <a:off x="10868025" y="7862888"/>
              <a:ext cx="131763" cy="34925"/>
            </a:xfrm>
            <a:custGeom>
              <a:avLst/>
              <a:gdLst>
                <a:gd name="T0" fmla="*/ 83 w 83"/>
                <a:gd name="T1" fmla="*/ 12 h 22"/>
                <a:gd name="T2" fmla="*/ 3 w 83"/>
                <a:gd name="T3" fmla="*/ 22 h 22"/>
                <a:gd name="T4" fmla="*/ 0 w 83"/>
                <a:gd name="T5" fmla="*/ 10 h 22"/>
                <a:gd name="T6" fmla="*/ 83 w 83"/>
                <a:gd name="T7" fmla="*/ 0 h 22"/>
                <a:gd name="T8" fmla="*/ 83 w 83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2">
                  <a:moveTo>
                    <a:pt x="83" y="12"/>
                  </a:moveTo>
                  <a:lnTo>
                    <a:pt x="3" y="22"/>
                  </a:lnTo>
                  <a:lnTo>
                    <a:pt x="0" y="10"/>
                  </a:lnTo>
                  <a:lnTo>
                    <a:pt x="83" y="0"/>
                  </a:lnTo>
                  <a:lnTo>
                    <a:pt x="8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6" name="Freeform 259"/>
            <p:cNvSpPr/>
            <p:nvPr/>
          </p:nvSpPr>
          <p:spPr bwMode="auto">
            <a:xfrm>
              <a:off x="11010900" y="7851775"/>
              <a:ext cx="74613" cy="30163"/>
            </a:xfrm>
            <a:custGeom>
              <a:avLst/>
              <a:gdLst>
                <a:gd name="T0" fmla="*/ 47 w 47"/>
                <a:gd name="T1" fmla="*/ 12 h 19"/>
                <a:gd name="T2" fmla="*/ 0 w 47"/>
                <a:gd name="T3" fmla="*/ 19 h 19"/>
                <a:gd name="T4" fmla="*/ 0 w 47"/>
                <a:gd name="T5" fmla="*/ 7 h 19"/>
                <a:gd name="T6" fmla="*/ 47 w 47"/>
                <a:gd name="T7" fmla="*/ 0 h 19"/>
                <a:gd name="T8" fmla="*/ 47 w 47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9">
                  <a:moveTo>
                    <a:pt x="47" y="12"/>
                  </a:moveTo>
                  <a:lnTo>
                    <a:pt x="0" y="19"/>
                  </a:lnTo>
                  <a:lnTo>
                    <a:pt x="0" y="7"/>
                  </a:lnTo>
                  <a:lnTo>
                    <a:pt x="47" y="0"/>
                  </a:lnTo>
                  <a:lnTo>
                    <a:pt x="4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7" name="Freeform 260"/>
            <p:cNvSpPr/>
            <p:nvPr/>
          </p:nvSpPr>
          <p:spPr bwMode="auto">
            <a:xfrm>
              <a:off x="11101388" y="7837488"/>
              <a:ext cx="104775" cy="33338"/>
            </a:xfrm>
            <a:custGeom>
              <a:avLst/>
              <a:gdLst>
                <a:gd name="T0" fmla="*/ 66 w 66"/>
                <a:gd name="T1" fmla="*/ 12 h 21"/>
                <a:gd name="T2" fmla="*/ 2 w 66"/>
                <a:gd name="T3" fmla="*/ 21 h 21"/>
                <a:gd name="T4" fmla="*/ 0 w 66"/>
                <a:gd name="T5" fmla="*/ 9 h 21"/>
                <a:gd name="T6" fmla="*/ 64 w 66"/>
                <a:gd name="T7" fmla="*/ 0 h 21"/>
                <a:gd name="T8" fmla="*/ 66 w 66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1">
                  <a:moveTo>
                    <a:pt x="66" y="12"/>
                  </a:moveTo>
                  <a:lnTo>
                    <a:pt x="2" y="21"/>
                  </a:lnTo>
                  <a:lnTo>
                    <a:pt x="0" y="9"/>
                  </a:lnTo>
                  <a:lnTo>
                    <a:pt x="64" y="0"/>
                  </a:ln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8" name="Freeform 261"/>
            <p:cNvSpPr>
              <a:spLocks noEditPoints="1"/>
            </p:cNvSpPr>
            <p:nvPr/>
          </p:nvSpPr>
          <p:spPr bwMode="auto">
            <a:xfrm>
              <a:off x="11055350" y="7680325"/>
              <a:ext cx="131763" cy="127000"/>
            </a:xfrm>
            <a:custGeom>
              <a:avLst/>
              <a:gdLst>
                <a:gd name="T0" fmla="*/ 18 w 35"/>
                <a:gd name="T1" fmla="*/ 34 h 34"/>
                <a:gd name="T2" fmla="*/ 2 w 35"/>
                <a:gd name="T3" fmla="*/ 20 h 34"/>
                <a:gd name="T4" fmla="*/ 16 w 35"/>
                <a:gd name="T5" fmla="*/ 1 h 34"/>
                <a:gd name="T6" fmla="*/ 34 w 35"/>
                <a:gd name="T7" fmla="*/ 16 h 34"/>
                <a:gd name="T8" fmla="*/ 20 w 35"/>
                <a:gd name="T9" fmla="*/ 34 h 34"/>
                <a:gd name="T10" fmla="*/ 18 w 35"/>
                <a:gd name="T11" fmla="*/ 34 h 34"/>
                <a:gd name="T12" fmla="*/ 18 w 35"/>
                <a:gd name="T13" fmla="*/ 4 h 34"/>
                <a:gd name="T14" fmla="*/ 16 w 35"/>
                <a:gd name="T15" fmla="*/ 4 h 34"/>
                <a:gd name="T16" fmla="*/ 4 w 35"/>
                <a:gd name="T17" fmla="*/ 19 h 34"/>
                <a:gd name="T18" fmla="*/ 19 w 35"/>
                <a:gd name="T19" fmla="*/ 31 h 34"/>
                <a:gd name="T20" fmla="*/ 31 w 35"/>
                <a:gd name="T21" fmla="*/ 16 h 34"/>
                <a:gd name="T22" fmla="*/ 18 w 35"/>
                <a:gd name="T23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4">
                  <a:moveTo>
                    <a:pt x="18" y="34"/>
                  </a:moveTo>
                  <a:cubicBezTo>
                    <a:pt x="10" y="34"/>
                    <a:pt x="3" y="28"/>
                    <a:pt x="2" y="20"/>
                  </a:cubicBezTo>
                  <a:cubicBezTo>
                    <a:pt x="0" y="11"/>
                    <a:pt x="7" y="2"/>
                    <a:pt x="16" y="1"/>
                  </a:cubicBezTo>
                  <a:cubicBezTo>
                    <a:pt x="25" y="0"/>
                    <a:pt x="33" y="7"/>
                    <a:pt x="34" y="16"/>
                  </a:cubicBezTo>
                  <a:cubicBezTo>
                    <a:pt x="35" y="25"/>
                    <a:pt x="29" y="33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lose/>
                  <a:moveTo>
                    <a:pt x="18" y="4"/>
                  </a:moveTo>
                  <a:cubicBezTo>
                    <a:pt x="17" y="4"/>
                    <a:pt x="17" y="4"/>
                    <a:pt x="16" y="4"/>
                  </a:cubicBezTo>
                  <a:cubicBezTo>
                    <a:pt x="9" y="5"/>
                    <a:pt x="4" y="12"/>
                    <a:pt x="4" y="19"/>
                  </a:cubicBezTo>
                  <a:cubicBezTo>
                    <a:pt x="5" y="27"/>
                    <a:pt x="12" y="32"/>
                    <a:pt x="19" y="31"/>
                  </a:cubicBezTo>
                  <a:cubicBezTo>
                    <a:pt x="27" y="30"/>
                    <a:pt x="32" y="23"/>
                    <a:pt x="31" y="16"/>
                  </a:cubicBezTo>
                  <a:cubicBezTo>
                    <a:pt x="30" y="9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9" name="Freeform 262"/>
            <p:cNvSpPr>
              <a:spLocks noEditPoints="1"/>
            </p:cNvSpPr>
            <p:nvPr/>
          </p:nvSpPr>
          <p:spPr bwMode="auto">
            <a:xfrm>
              <a:off x="11090275" y="7683500"/>
              <a:ext cx="63500" cy="123825"/>
            </a:xfrm>
            <a:custGeom>
              <a:avLst/>
              <a:gdLst>
                <a:gd name="T0" fmla="*/ 10 w 17"/>
                <a:gd name="T1" fmla="*/ 33 h 33"/>
                <a:gd name="T2" fmla="*/ 1 w 17"/>
                <a:gd name="T3" fmla="*/ 18 h 33"/>
                <a:gd name="T4" fmla="*/ 7 w 17"/>
                <a:gd name="T5" fmla="*/ 1 h 33"/>
                <a:gd name="T6" fmla="*/ 16 w 17"/>
                <a:gd name="T7" fmla="*/ 16 h 33"/>
                <a:gd name="T8" fmla="*/ 16 w 17"/>
                <a:gd name="T9" fmla="*/ 27 h 33"/>
                <a:gd name="T10" fmla="*/ 11 w 17"/>
                <a:gd name="T11" fmla="*/ 33 h 33"/>
                <a:gd name="T12" fmla="*/ 10 w 17"/>
                <a:gd name="T13" fmla="*/ 33 h 33"/>
                <a:gd name="T14" fmla="*/ 7 w 17"/>
                <a:gd name="T15" fmla="*/ 3 h 33"/>
                <a:gd name="T16" fmla="*/ 4 w 17"/>
                <a:gd name="T17" fmla="*/ 17 h 33"/>
                <a:gd name="T18" fmla="*/ 10 w 17"/>
                <a:gd name="T19" fmla="*/ 30 h 33"/>
                <a:gd name="T20" fmla="*/ 10 w 17"/>
                <a:gd name="T21" fmla="*/ 30 h 33"/>
                <a:gd name="T22" fmla="*/ 13 w 17"/>
                <a:gd name="T23" fmla="*/ 26 h 33"/>
                <a:gd name="T24" fmla="*/ 13 w 17"/>
                <a:gd name="T25" fmla="*/ 16 h 33"/>
                <a:gd name="T26" fmla="*/ 7 w 17"/>
                <a:gd name="T27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3">
                  <a:moveTo>
                    <a:pt x="10" y="33"/>
                  </a:moveTo>
                  <a:cubicBezTo>
                    <a:pt x="6" y="33"/>
                    <a:pt x="2" y="25"/>
                    <a:pt x="1" y="18"/>
                  </a:cubicBezTo>
                  <a:cubicBezTo>
                    <a:pt x="0" y="8"/>
                    <a:pt x="2" y="1"/>
                    <a:pt x="7" y="1"/>
                  </a:cubicBezTo>
                  <a:cubicBezTo>
                    <a:pt x="12" y="0"/>
                    <a:pt x="15" y="8"/>
                    <a:pt x="16" y="16"/>
                  </a:cubicBezTo>
                  <a:cubicBezTo>
                    <a:pt x="17" y="20"/>
                    <a:pt x="17" y="24"/>
                    <a:pt x="16" y="27"/>
                  </a:cubicBezTo>
                  <a:cubicBezTo>
                    <a:pt x="15" y="30"/>
                    <a:pt x="13" y="32"/>
                    <a:pt x="11" y="33"/>
                  </a:cubicBezTo>
                  <a:lnTo>
                    <a:pt x="10" y="33"/>
                  </a:lnTo>
                  <a:close/>
                  <a:moveTo>
                    <a:pt x="7" y="3"/>
                  </a:moveTo>
                  <a:cubicBezTo>
                    <a:pt x="5" y="4"/>
                    <a:pt x="3" y="9"/>
                    <a:pt x="4" y="17"/>
                  </a:cubicBezTo>
                  <a:cubicBezTo>
                    <a:pt x="5" y="25"/>
                    <a:pt x="8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2" y="28"/>
                    <a:pt x="13" y="26"/>
                  </a:cubicBezTo>
                  <a:cubicBezTo>
                    <a:pt x="14" y="23"/>
                    <a:pt x="14" y="20"/>
                    <a:pt x="13" y="16"/>
                  </a:cubicBezTo>
                  <a:cubicBezTo>
                    <a:pt x="12" y="8"/>
                    <a:pt x="9" y="3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0" name="Freeform 263"/>
            <p:cNvSpPr/>
            <p:nvPr/>
          </p:nvSpPr>
          <p:spPr bwMode="auto">
            <a:xfrm>
              <a:off x="11060113" y="7732713"/>
              <a:ext cx="123825" cy="25400"/>
            </a:xfrm>
            <a:custGeom>
              <a:avLst/>
              <a:gdLst>
                <a:gd name="T0" fmla="*/ 2 w 33"/>
                <a:gd name="T1" fmla="*/ 7 h 7"/>
                <a:gd name="T2" fmla="*/ 1 w 33"/>
                <a:gd name="T3" fmla="*/ 6 h 7"/>
                <a:gd name="T4" fmla="*/ 2 w 33"/>
                <a:gd name="T5" fmla="*/ 4 h 7"/>
                <a:gd name="T6" fmla="*/ 31 w 33"/>
                <a:gd name="T7" fmla="*/ 0 h 7"/>
                <a:gd name="T8" fmla="*/ 33 w 33"/>
                <a:gd name="T9" fmla="*/ 2 h 7"/>
                <a:gd name="T10" fmla="*/ 32 w 33"/>
                <a:gd name="T11" fmla="*/ 3 h 7"/>
                <a:gd name="T12" fmla="*/ 2 w 3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7">
                  <a:moveTo>
                    <a:pt x="2" y="7"/>
                  </a:moveTo>
                  <a:cubicBezTo>
                    <a:pt x="1" y="7"/>
                    <a:pt x="1" y="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3" y="1"/>
                    <a:pt x="33" y="2"/>
                  </a:cubicBezTo>
                  <a:cubicBezTo>
                    <a:pt x="33" y="2"/>
                    <a:pt x="33" y="3"/>
                    <a:pt x="32" y="3"/>
                  </a:cubicBezTo>
                  <a:cubicBezTo>
                    <a:pt x="2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1" name="Freeform 264"/>
            <p:cNvSpPr/>
            <p:nvPr/>
          </p:nvSpPr>
          <p:spPr bwMode="auto">
            <a:xfrm>
              <a:off x="11066463" y="7705725"/>
              <a:ext cx="106363" cy="26988"/>
            </a:xfrm>
            <a:custGeom>
              <a:avLst/>
              <a:gdLst>
                <a:gd name="T0" fmla="*/ 2 w 28"/>
                <a:gd name="T1" fmla="*/ 7 h 7"/>
                <a:gd name="T2" fmla="*/ 0 w 28"/>
                <a:gd name="T3" fmla="*/ 5 h 7"/>
                <a:gd name="T4" fmla="*/ 1 w 28"/>
                <a:gd name="T5" fmla="*/ 4 h 7"/>
                <a:gd name="T6" fmla="*/ 26 w 28"/>
                <a:gd name="T7" fmla="*/ 1 h 7"/>
                <a:gd name="T8" fmla="*/ 28 w 28"/>
                <a:gd name="T9" fmla="*/ 2 h 7"/>
                <a:gd name="T10" fmla="*/ 26 w 28"/>
                <a:gd name="T11" fmla="*/ 4 h 7"/>
                <a:gd name="T12" fmla="*/ 2 w 28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7">
                  <a:moveTo>
                    <a:pt x="2" y="7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3"/>
                    <a:pt x="26" y="4"/>
                  </a:cubicBezTo>
                  <a:cubicBezTo>
                    <a:pt x="2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2" name="Freeform 265"/>
            <p:cNvSpPr/>
            <p:nvPr/>
          </p:nvSpPr>
          <p:spPr bwMode="auto">
            <a:xfrm>
              <a:off x="11074400" y="7758113"/>
              <a:ext cx="104775" cy="26988"/>
            </a:xfrm>
            <a:custGeom>
              <a:avLst/>
              <a:gdLst>
                <a:gd name="T0" fmla="*/ 1 w 28"/>
                <a:gd name="T1" fmla="*/ 7 h 7"/>
                <a:gd name="T2" fmla="*/ 0 w 28"/>
                <a:gd name="T3" fmla="*/ 5 h 7"/>
                <a:gd name="T4" fmla="*/ 1 w 28"/>
                <a:gd name="T5" fmla="*/ 4 h 7"/>
                <a:gd name="T6" fmla="*/ 26 w 28"/>
                <a:gd name="T7" fmla="*/ 1 h 7"/>
                <a:gd name="T8" fmla="*/ 27 w 28"/>
                <a:gd name="T9" fmla="*/ 2 h 7"/>
                <a:gd name="T10" fmla="*/ 26 w 28"/>
                <a:gd name="T11" fmla="*/ 4 h 7"/>
                <a:gd name="T12" fmla="*/ 2 w 28"/>
                <a:gd name="T13" fmla="*/ 7 h 7"/>
                <a:gd name="T14" fmla="*/ 1 w 28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">
                  <a:moveTo>
                    <a:pt x="1" y="7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7" y="1"/>
                    <a:pt x="27" y="2"/>
                  </a:cubicBezTo>
                  <a:cubicBezTo>
                    <a:pt x="28" y="3"/>
                    <a:pt x="27" y="3"/>
                    <a:pt x="26" y="4"/>
                  </a:cubicBezTo>
                  <a:cubicBezTo>
                    <a:pt x="2" y="7"/>
                    <a:pt x="2" y="7"/>
                    <a:pt x="2" y="7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43" name="组合 542"/>
          <p:cNvGrpSpPr>
            <a:grpSpLocks noChangeAspect="1"/>
          </p:cNvGrpSpPr>
          <p:nvPr/>
        </p:nvGrpSpPr>
        <p:grpSpPr>
          <a:xfrm>
            <a:off x="7293176" y="5048327"/>
            <a:ext cx="432000" cy="265480"/>
            <a:chOff x="8947150" y="5911850"/>
            <a:chExt cx="720725" cy="442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44" name="Freeform 266"/>
            <p:cNvSpPr>
              <a:spLocks noEditPoints="1"/>
            </p:cNvSpPr>
            <p:nvPr/>
          </p:nvSpPr>
          <p:spPr bwMode="auto">
            <a:xfrm>
              <a:off x="9002713" y="5911850"/>
              <a:ext cx="608013" cy="379413"/>
            </a:xfrm>
            <a:custGeom>
              <a:avLst/>
              <a:gdLst>
                <a:gd name="T0" fmla="*/ 4 w 162"/>
                <a:gd name="T1" fmla="*/ 101 h 101"/>
                <a:gd name="T2" fmla="*/ 158 w 162"/>
                <a:gd name="T3" fmla="*/ 101 h 101"/>
                <a:gd name="T4" fmla="*/ 162 w 162"/>
                <a:gd name="T5" fmla="*/ 97 h 101"/>
                <a:gd name="T6" fmla="*/ 162 w 162"/>
                <a:gd name="T7" fmla="*/ 4 h 101"/>
                <a:gd name="T8" fmla="*/ 158 w 162"/>
                <a:gd name="T9" fmla="*/ 0 h 101"/>
                <a:gd name="T10" fmla="*/ 4 w 162"/>
                <a:gd name="T11" fmla="*/ 0 h 101"/>
                <a:gd name="T12" fmla="*/ 0 w 162"/>
                <a:gd name="T13" fmla="*/ 4 h 101"/>
                <a:gd name="T14" fmla="*/ 0 w 162"/>
                <a:gd name="T15" fmla="*/ 97 h 101"/>
                <a:gd name="T16" fmla="*/ 4 w 162"/>
                <a:gd name="T17" fmla="*/ 101 h 101"/>
                <a:gd name="T18" fmla="*/ 81 w 162"/>
                <a:gd name="T19" fmla="*/ 2 h 101"/>
                <a:gd name="T20" fmla="*/ 84 w 162"/>
                <a:gd name="T21" fmla="*/ 5 h 101"/>
                <a:gd name="T22" fmla="*/ 81 w 162"/>
                <a:gd name="T23" fmla="*/ 7 h 101"/>
                <a:gd name="T24" fmla="*/ 79 w 162"/>
                <a:gd name="T25" fmla="*/ 5 h 101"/>
                <a:gd name="T26" fmla="*/ 81 w 162"/>
                <a:gd name="T27" fmla="*/ 2 h 101"/>
                <a:gd name="T28" fmla="*/ 10 w 162"/>
                <a:gd name="T29" fmla="*/ 9 h 101"/>
                <a:gd name="T30" fmla="*/ 152 w 162"/>
                <a:gd name="T31" fmla="*/ 9 h 101"/>
                <a:gd name="T32" fmla="*/ 152 w 162"/>
                <a:gd name="T33" fmla="*/ 92 h 101"/>
                <a:gd name="T34" fmla="*/ 10 w 162"/>
                <a:gd name="T35" fmla="*/ 92 h 101"/>
                <a:gd name="T36" fmla="*/ 10 w 162"/>
                <a:gd name="T37" fmla="*/ 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1">
                  <a:moveTo>
                    <a:pt x="4" y="101"/>
                  </a:moveTo>
                  <a:cubicBezTo>
                    <a:pt x="158" y="101"/>
                    <a:pt x="158" y="101"/>
                    <a:pt x="158" y="101"/>
                  </a:cubicBezTo>
                  <a:cubicBezTo>
                    <a:pt x="161" y="101"/>
                    <a:pt x="162" y="100"/>
                    <a:pt x="162" y="97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1"/>
                    <a:pt x="161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1"/>
                    <a:pt x="4" y="101"/>
                  </a:cubicBezTo>
                  <a:close/>
                  <a:moveTo>
                    <a:pt x="81" y="2"/>
                  </a:moveTo>
                  <a:cubicBezTo>
                    <a:pt x="83" y="2"/>
                    <a:pt x="84" y="3"/>
                    <a:pt x="84" y="5"/>
                  </a:cubicBezTo>
                  <a:cubicBezTo>
                    <a:pt x="84" y="6"/>
                    <a:pt x="83" y="7"/>
                    <a:pt x="81" y="7"/>
                  </a:cubicBezTo>
                  <a:cubicBezTo>
                    <a:pt x="80" y="7"/>
                    <a:pt x="79" y="6"/>
                    <a:pt x="79" y="5"/>
                  </a:cubicBezTo>
                  <a:cubicBezTo>
                    <a:pt x="79" y="3"/>
                    <a:pt x="80" y="2"/>
                    <a:pt x="81" y="2"/>
                  </a:cubicBezTo>
                  <a:close/>
                  <a:moveTo>
                    <a:pt x="10" y="9"/>
                  </a:moveTo>
                  <a:cubicBezTo>
                    <a:pt x="152" y="9"/>
                    <a:pt x="152" y="9"/>
                    <a:pt x="152" y="9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5" name="Freeform 267"/>
            <p:cNvSpPr/>
            <p:nvPr/>
          </p:nvSpPr>
          <p:spPr bwMode="auto">
            <a:xfrm>
              <a:off x="8947150" y="6310313"/>
              <a:ext cx="720725" cy="44450"/>
            </a:xfrm>
            <a:custGeom>
              <a:avLst/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7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4 h 12"/>
                <a:gd name="T16" fmla="*/ 9 w 192"/>
                <a:gd name="T17" fmla="*/ 12 h 12"/>
                <a:gd name="T18" fmla="*/ 184 w 192"/>
                <a:gd name="T19" fmla="*/ 12 h 12"/>
                <a:gd name="T20" fmla="*/ 192 w 192"/>
                <a:gd name="T21" fmla="*/ 4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1"/>
                    <a:pt x="125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8" y="12"/>
                    <a:pt x="192" y="8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6" name="Freeform 268"/>
            <p:cNvSpPr/>
            <p:nvPr/>
          </p:nvSpPr>
          <p:spPr bwMode="auto">
            <a:xfrm>
              <a:off x="9236075" y="6057900"/>
              <a:ext cx="30163" cy="30163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4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7" name="Freeform 269"/>
            <p:cNvSpPr/>
            <p:nvPr/>
          </p:nvSpPr>
          <p:spPr bwMode="auto">
            <a:xfrm>
              <a:off x="9351963" y="6118225"/>
              <a:ext cx="30163" cy="33338"/>
            </a:xfrm>
            <a:custGeom>
              <a:avLst/>
              <a:gdLst>
                <a:gd name="T0" fmla="*/ 4 w 8"/>
                <a:gd name="T1" fmla="*/ 0 h 9"/>
                <a:gd name="T2" fmla="*/ 0 w 8"/>
                <a:gd name="T3" fmla="*/ 4 h 9"/>
                <a:gd name="T4" fmla="*/ 4 w 8"/>
                <a:gd name="T5" fmla="*/ 8 h 9"/>
                <a:gd name="T6" fmla="*/ 8 w 8"/>
                <a:gd name="T7" fmla="*/ 5 h 9"/>
                <a:gd name="T8" fmla="*/ 4 w 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6" y="9"/>
                    <a:pt x="8" y="7"/>
                    <a:pt x="8" y="5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8" name="Freeform 271"/>
            <p:cNvSpPr>
              <a:spLocks noEditPoints="1"/>
            </p:cNvSpPr>
            <p:nvPr/>
          </p:nvSpPr>
          <p:spPr bwMode="auto">
            <a:xfrm>
              <a:off x="9063038" y="5969000"/>
              <a:ext cx="487363" cy="265113"/>
            </a:xfrm>
            <a:custGeom>
              <a:avLst/>
              <a:gdLst>
                <a:gd name="T0" fmla="*/ 0 w 130"/>
                <a:gd name="T1" fmla="*/ 0 h 71"/>
                <a:gd name="T2" fmla="*/ 0 w 130"/>
                <a:gd name="T3" fmla="*/ 71 h 71"/>
                <a:gd name="T4" fmla="*/ 130 w 130"/>
                <a:gd name="T5" fmla="*/ 71 h 71"/>
                <a:gd name="T6" fmla="*/ 130 w 130"/>
                <a:gd name="T7" fmla="*/ 0 h 71"/>
                <a:gd name="T8" fmla="*/ 0 w 130"/>
                <a:gd name="T9" fmla="*/ 0 h 71"/>
                <a:gd name="T10" fmla="*/ 112 w 130"/>
                <a:gd name="T11" fmla="*/ 28 h 71"/>
                <a:gd name="T12" fmla="*/ 106 w 130"/>
                <a:gd name="T13" fmla="*/ 26 h 71"/>
                <a:gd name="T14" fmla="*/ 92 w 130"/>
                <a:gd name="T15" fmla="*/ 40 h 71"/>
                <a:gd name="T16" fmla="*/ 93 w 130"/>
                <a:gd name="T17" fmla="*/ 45 h 71"/>
                <a:gd name="T18" fmla="*/ 81 w 130"/>
                <a:gd name="T19" fmla="*/ 57 h 71"/>
                <a:gd name="T20" fmla="*/ 69 w 130"/>
                <a:gd name="T21" fmla="*/ 44 h 71"/>
                <a:gd name="T22" fmla="*/ 69 w 130"/>
                <a:gd name="T23" fmla="*/ 43 h 71"/>
                <a:gd name="T24" fmla="*/ 58 w 130"/>
                <a:gd name="T25" fmla="*/ 36 h 71"/>
                <a:gd name="T26" fmla="*/ 50 w 130"/>
                <a:gd name="T27" fmla="*/ 40 h 71"/>
                <a:gd name="T28" fmla="*/ 44 w 130"/>
                <a:gd name="T29" fmla="*/ 38 h 71"/>
                <a:gd name="T30" fmla="*/ 30 w 130"/>
                <a:gd name="T31" fmla="*/ 49 h 71"/>
                <a:gd name="T32" fmla="*/ 31 w 130"/>
                <a:gd name="T33" fmla="*/ 53 h 71"/>
                <a:gd name="T34" fmla="*/ 19 w 130"/>
                <a:gd name="T35" fmla="*/ 65 h 71"/>
                <a:gd name="T36" fmla="*/ 7 w 130"/>
                <a:gd name="T37" fmla="*/ 53 h 71"/>
                <a:gd name="T38" fmla="*/ 19 w 130"/>
                <a:gd name="T39" fmla="*/ 41 h 71"/>
                <a:gd name="T40" fmla="*/ 25 w 130"/>
                <a:gd name="T41" fmla="*/ 43 h 71"/>
                <a:gd name="T42" fmla="*/ 39 w 130"/>
                <a:gd name="T43" fmla="*/ 31 h 71"/>
                <a:gd name="T44" fmla="*/ 38 w 130"/>
                <a:gd name="T45" fmla="*/ 27 h 71"/>
                <a:gd name="T46" fmla="*/ 50 w 130"/>
                <a:gd name="T47" fmla="*/ 16 h 71"/>
                <a:gd name="T48" fmla="*/ 62 w 130"/>
                <a:gd name="T49" fmla="*/ 28 h 71"/>
                <a:gd name="T50" fmla="*/ 62 w 130"/>
                <a:gd name="T51" fmla="*/ 29 h 71"/>
                <a:gd name="T52" fmla="*/ 73 w 130"/>
                <a:gd name="T53" fmla="*/ 35 h 71"/>
                <a:gd name="T54" fmla="*/ 81 w 130"/>
                <a:gd name="T55" fmla="*/ 32 h 71"/>
                <a:gd name="T56" fmla="*/ 87 w 130"/>
                <a:gd name="T57" fmla="*/ 34 h 71"/>
                <a:gd name="T58" fmla="*/ 101 w 130"/>
                <a:gd name="T59" fmla="*/ 20 h 71"/>
                <a:gd name="T60" fmla="*/ 100 w 130"/>
                <a:gd name="T61" fmla="*/ 16 h 71"/>
                <a:gd name="T62" fmla="*/ 112 w 130"/>
                <a:gd name="T63" fmla="*/ 4 h 71"/>
                <a:gd name="T64" fmla="*/ 124 w 130"/>
                <a:gd name="T65" fmla="*/ 16 h 71"/>
                <a:gd name="T66" fmla="*/ 112 w 130"/>
                <a:gd name="T67" fmla="*/ 2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0" h="71">
                  <a:moveTo>
                    <a:pt x="0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130" y="71"/>
                    <a:pt x="130" y="71"/>
                    <a:pt x="130" y="71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12" y="28"/>
                  </a:moveTo>
                  <a:cubicBezTo>
                    <a:pt x="110" y="28"/>
                    <a:pt x="108" y="27"/>
                    <a:pt x="106" y="26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3" y="41"/>
                    <a:pt x="93" y="43"/>
                    <a:pt x="93" y="45"/>
                  </a:cubicBezTo>
                  <a:cubicBezTo>
                    <a:pt x="93" y="51"/>
                    <a:pt x="88" y="57"/>
                    <a:pt x="81" y="57"/>
                  </a:cubicBezTo>
                  <a:cubicBezTo>
                    <a:pt x="74" y="56"/>
                    <a:pt x="69" y="51"/>
                    <a:pt x="69" y="44"/>
                  </a:cubicBezTo>
                  <a:cubicBezTo>
                    <a:pt x="69" y="44"/>
                    <a:pt x="69" y="43"/>
                    <a:pt x="69" y="4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6" y="39"/>
                    <a:pt x="53" y="40"/>
                    <a:pt x="50" y="40"/>
                  </a:cubicBezTo>
                  <a:cubicBezTo>
                    <a:pt x="48" y="40"/>
                    <a:pt x="45" y="39"/>
                    <a:pt x="44" y="3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50"/>
                    <a:pt x="31" y="52"/>
                    <a:pt x="31" y="53"/>
                  </a:cubicBezTo>
                  <a:cubicBezTo>
                    <a:pt x="31" y="60"/>
                    <a:pt x="25" y="65"/>
                    <a:pt x="19" y="65"/>
                  </a:cubicBezTo>
                  <a:cubicBezTo>
                    <a:pt x="12" y="65"/>
                    <a:pt x="7" y="60"/>
                    <a:pt x="7" y="53"/>
                  </a:cubicBezTo>
                  <a:cubicBezTo>
                    <a:pt x="7" y="46"/>
                    <a:pt x="12" y="41"/>
                    <a:pt x="19" y="41"/>
                  </a:cubicBezTo>
                  <a:cubicBezTo>
                    <a:pt x="21" y="41"/>
                    <a:pt x="23" y="42"/>
                    <a:pt x="25" y="4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0"/>
                    <a:pt x="38" y="29"/>
                    <a:pt x="38" y="27"/>
                  </a:cubicBezTo>
                  <a:cubicBezTo>
                    <a:pt x="38" y="21"/>
                    <a:pt x="44" y="16"/>
                    <a:pt x="50" y="16"/>
                  </a:cubicBezTo>
                  <a:cubicBezTo>
                    <a:pt x="57" y="16"/>
                    <a:pt x="62" y="21"/>
                    <a:pt x="62" y="28"/>
                  </a:cubicBezTo>
                  <a:cubicBezTo>
                    <a:pt x="62" y="28"/>
                    <a:pt x="62" y="29"/>
                    <a:pt x="62" y="29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3"/>
                    <a:pt x="78" y="32"/>
                    <a:pt x="81" y="32"/>
                  </a:cubicBezTo>
                  <a:cubicBezTo>
                    <a:pt x="83" y="32"/>
                    <a:pt x="85" y="33"/>
                    <a:pt x="87" y="34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0" y="19"/>
                    <a:pt x="100" y="17"/>
                    <a:pt x="100" y="16"/>
                  </a:cubicBezTo>
                  <a:cubicBezTo>
                    <a:pt x="100" y="9"/>
                    <a:pt x="105" y="4"/>
                    <a:pt x="112" y="4"/>
                  </a:cubicBezTo>
                  <a:cubicBezTo>
                    <a:pt x="119" y="4"/>
                    <a:pt x="124" y="9"/>
                    <a:pt x="124" y="16"/>
                  </a:cubicBezTo>
                  <a:cubicBezTo>
                    <a:pt x="124" y="23"/>
                    <a:pt x="118" y="28"/>
                    <a:pt x="11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9" name="Freeform 272"/>
            <p:cNvSpPr/>
            <p:nvPr/>
          </p:nvSpPr>
          <p:spPr bwMode="auto">
            <a:xfrm>
              <a:off x="9467850" y="6013450"/>
              <a:ext cx="30163" cy="30163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4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>
            <a:grpSpLocks noChangeAspect="1"/>
          </p:cNvGrpSpPr>
          <p:nvPr/>
        </p:nvGrpSpPr>
        <p:grpSpPr>
          <a:xfrm>
            <a:off x="4487337" y="555984"/>
            <a:ext cx="340179" cy="432000"/>
            <a:chOff x="8858250" y="-4278313"/>
            <a:chExt cx="3905250" cy="49593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Freeform 6"/>
            <p:cNvSpPr/>
            <p:nvPr/>
          </p:nvSpPr>
          <p:spPr bwMode="auto">
            <a:xfrm>
              <a:off x="8858250" y="-3714750"/>
              <a:ext cx="3905250" cy="4395788"/>
            </a:xfrm>
            <a:custGeom>
              <a:avLst/>
              <a:gdLst>
                <a:gd name="T0" fmla="*/ 110 w 1041"/>
                <a:gd name="T1" fmla="*/ 0 h 1172"/>
                <a:gd name="T2" fmla="*/ 210 w 1041"/>
                <a:gd name="T3" fmla="*/ 0 h 1172"/>
                <a:gd name="T4" fmla="*/ 210 w 1041"/>
                <a:gd name="T5" fmla="*/ 81 h 1172"/>
                <a:gd name="T6" fmla="*/ 157 w 1041"/>
                <a:gd name="T7" fmla="*/ 81 h 1172"/>
                <a:gd name="T8" fmla="*/ 126 w 1041"/>
                <a:gd name="T9" fmla="*/ 94 h 1172"/>
                <a:gd name="T10" fmla="*/ 113 w 1041"/>
                <a:gd name="T11" fmla="*/ 125 h 1172"/>
                <a:gd name="T12" fmla="*/ 113 w 1041"/>
                <a:gd name="T13" fmla="*/ 1047 h 1172"/>
                <a:gd name="T14" fmla="*/ 126 w 1041"/>
                <a:gd name="T15" fmla="*/ 1078 h 1172"/>
                <a:gd name="T16" fmla="*/ 157 w 1041"/>
                <a:gd name="T17" fmla="*/ 1091 h 1172"/>
                <a:gd name="T18" fmla="*/ 561 w 1041"/>
                <a:gd name="T19" fmla="*/ 1091 h 1172"/>
                <a:gd name="T20" fmla="*/ 561 w 1041"/>
                <a:gd name="T21" fmla="*/ 876 h 1172"/>
                <a:gd name="T22" fmla="*/ 605 w 1041"/>
                <a:gd name="T23" fmla="*/ 768 h 1172"/>
                <a:gd name="T24" fmla="*/ 712 w 1041"/>
                <a:gd name="T25" fmla="*/ 724 h 1172"/>
                <a:gd name="T26" fmla="*/ 928 w 1041"/>
                <a:gd name="T27" fmla="*/ 724 h 1172"/>
                <a:gd name="T28" fmla="*/ 928 w 1041"/>
                <a:gd name="T29" fmla="*/ 125 h 1172"/>
                <a:gd name="T30" fmla="*/ 915 w 1041"/>
                <a:gd name="T31" fmla="*/ 94 h 1172"/>
                <a:gd name="T32" fmla="*/ 884 w 1041"/>
                <a:gd name="T33" fmla="*/ 81 h 1172"/>
                <a:gd name="T34" fmla="*/ 831 w 1041"/>
                <a:gd name="T35" fmla="*/ 81 h 1172"/>
                <a:gd name="T36" fmla="*/ 831 w 1041"/>
                <a:gd name="T37" fmla="*/ 0 h 1172"/>
                <a:gd name="T38" fmla="*/ 932 w 1041"/>
                <a:gd name="T39" fmla="*/ 0 h 1172"/>
                <a:gd name="T40" fmla="*/ 1041 w 1041"/>
                <a:gd name="T41" fmla="*/ 110 h 1172"/>
                <a:gd name="T42" fmla="*/ 1041 w 1041"/>
                <a:gd name="T43" fmla="*/ 1063 h 1172"/>
                <a:gd name="T44" fmla="*/ 932 w 1041"/>
                <a:gd name="T45" fmla="*/ 1172 h 1172"/>
                <a:gd name="T46" fmla="*/ 110 w 1041"/>
                <a:gd name="T47" fmla="*/ 1172 h 1172"/>
                <a:gd name="T48" fmla="*/ 0 w 1041"/>
                <a:gd name="T49" fmla="*/ 1063 h 1172"/>
                <a:gd name="T50" fmla="*/ 0 w 1041"/>
                <a:gd name="T51" fmla="*/ 110 h 1172"/>
                <a:gd name="T52" fmla="*/ 110 w 1041"/>
                <a:gd name="T5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1" h="1172">
                  <a:moveTo>
                    <a:pt x="110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10" y="81"/>
                    <a:pt x="210" y="81"/>
                    <a:pt x="210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45" y="81"/>
                    <a:pt x="134" y="86"/>
                    <a:pt x="126" y="94"/>
                  </a:cubicBezTo>
                  <a:cubicBezTo>
                    <a:pt x="118" y="102"/>
                    <a:pt x="113" y="113"/>
                    <a:pt x="113" y="125"/>
                  </a:cubicBezTo>
                  <a:cubicBezTo>
                    <a:pt x="113" y="432"/>
                    <a:pt x="113" y="740"/>
                    <a:pt x="113" y="1047"/>
                  </a:cubicBezTo>
                  <a:cubicBezTo>
                    <a:pt x="113" y="1059"/>
                    <a:pt x="118" y="1070"/>
                    <a:pt x="126" y="1078"/>
                  </a:cubicBezTo>
                  <a:cubicBezTo>
                    <a:pt x="134" y="1086"/>
                    <a:pt x="145" y="1091"/>
                    <a:pt x="157" y="1091"/>
                  </a:cubicBezTo>
                  <a:cubicBezTo>
                    <a:pt x="561" y="1091"/>
                    <a:pt x="561" y="1091"/>
                    <a:pt x="561" y="1091"/>
                  </a:cubicBezTo>
                  <a:cubicBezTo>
                    <a:pt x="561" y="876"/>
                    <a:pt x="561" y="876"/>
                    <a:pt x="561" y="876"/>
                  </a:cubicBezTo>
                  <a:cubicBezTo>
                    <a:pt x="561" y="834"/>
                    <a:pt x="578" y="796"/>
                    <a:pt x="605" y="768"/>
                  </a:cubicBezTo>
                  <a:cubicBezTo>
                    <a:pt x="633" y="741"/>
                    <a:pt x="670" y="724"/>
                    <a:pt x="712" y="724"/>
                  </a:cubicBezTo>
                  <a:cubicBezTo>
                    <a:pt x="928" y="724"/>
                    <a:pt x="928" y="724"/>
                    <a:pt x="928" y="724"/>
                  </a:cubicBezTo>
                  <a:cubicBezTo>
                    <a:pt x="928" y="125"/>
                    <a:pt x="928" y="125"/>
                    <a:pt x="928" y="125"/>
                  </a:cubicBezTo>
                  <a:cubicBezTo>
                    <a:pt x="928" y="113"/>
                    <a:pt x="923" y="102"/>
                    <a:pt x="915" y="94"/>
                  </a:cubicBezTo>
                  <a:cubicBezTo>
                    <a:pt x="907" y="86"/>
                    <a:pt x="896" y="81"/>
                    <a:pt x="884" y="81"/>
                  </a:cubicBezTo>
                  <a:cubicBezTo>
                    <a:pt x="831" y="81"/>
                    <a:pt x="831" y="81"/>
                    <a:pt x="831" y="81"/>
                  </a:cubicBezTo>
                  <a:cubicBezTo>
                    <a:pt x="831" y="0"/>
                    <a:pt x="831" y="0"/>
                    <a:pt x="831" y="0"/>
                  </a:cubicBezTo>
                  <a:cubicBezTo>
                    <a:pt x="932" y="0"/>
                    <a:pt x="932" y="0"/>
                    <a:pt x="932" y="0"/>
                  </a:cubicBezTo>
                  <a:cubicBezTo>
                    <a:pt x="992" y="0"/>
                    <a:pt x="1041" y="50"/>
                    <a:pt x="1041" y="110"/>
                  </a:cubicBezTo>
                  <a:cubicBezTo>
                    <a:pt x="1041" y="1063"/>
                    <a:pt x="1041" y="1063"/>
                    <a:pt x="1041" y="1063"/>
                  </a:cubicBezTo>
                  <a:cubicBezTo>
                    <a:pt x="1041" y="1123"/>
                    <a:pt x="992" y="1172"/>
                    <a:pt x="932" y="1172"/>
                  </a:cubicBezTo>
                  <a:cubicBezTo>
                    <a:pt x="110" y="1172"/>
                    <a:pt x="110" y="1172"/>
                    <a:pt x="110" y="1172"/>
                  </a:cubicBezTo>
                  <a:cubicBezTo>
                    <a:pt x="50" y="1172"/>
                    <a:pt x="0" y="1123"/>
                    <a:pt x="0" y="1063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50"/>
                    <a:pt x="50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9871075" y="-4278313"/>
              <a:ext cx="1879600" cy="1001713"/>
            </a:xfrm>
            <a:custGeom>
              <a:avLst/>
              <a:gdLst>
                <a:gd name="T0" fmla="*/ 44 w 501"/>
                <a:gd name="T1" fmla="*/ 89 h 267"/>
                <a:gd name="T2" fmla="*/ 162 w 501"/>
                <a:gd name="T3" fmla="*/ 89 h 267"/>
                <a:gd name="T4" fmla="*/ 250 w 501"/>
                <a:gd name="T5" fmla="*/ 0 h 267"/>
                <a:gd name="T6" fmla="*/ 339 w 501"/>
                <a:gd name="T7" fmla="*/ 89 h 267"/>
                <a:gd name="T8" fmla="*/ 457 w 501"/>
                <a:gd name="T9" fmla="*/ 89 h 267"/>
                <a:gd name="T10" fmla="*/ 501 w 501"/>
                <a:gd name="T11" fmla="*/ 133 h 267"/>
                <a:gd name="T12" fmla="*/ 501 w 501"/>
                <a:gd name="T13" fmla="*/ 267 h 267"/>
                <a:gd name="T14" fmla="*/ 0 w 501"/>
                <a:gd name="T15" fmla="*/ 267 h 267"/>
                <a:gd name="T16" fmla="*/ 0 w 501"/>
                <a:gd name="T17" fmla="*/ 133 h 267"/>
                <a:gd name="T18" fmla="*/ 44 w 501"/>
                <a:gd name="T19" fmla="*/ 89 h 267"/>
                <a:gd name="T20" fmla="*/ 250 w 501"/>
                <a:gd name="T21" fmla="*/ 46 h 267"/>
                <a:gd name="T22" fmla="*/ 208 w 501"/>
                <a:gd name="T23" fmla="*/ 89 h 267"/>
                <a:gd name="T24" fmla="*/ 250 w 501"/>
                <a:gd name="T25" fmla="*/ 131 h 267"/>
                <a:gd name="T26" fmla="*/ 293 w 501"/>
                <a:gd name="T27" fmla="*/ 89 h 267"/>
                <a:gd name="T28" fmla="*/ 250 w 501"/>
                <a:gd name="T29" fmla="*/ 4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1" h="267">
                  <a:moveTo>
                    <a:pt x="44" y="89"/>
                  </a:moveTo>
                  <a:cubicBezTo>
                    <a:pt x="162" y="89"/>
                    <a:pt x="162" y="89"/>
                    <a:pt x="162" y="89"/>
                  </a:cubicBezTo>
                  <a:cubicBezTo>
                    <a:pt x="162" y="40"/>
                    <a:pt x="202" y="0"/>
                    <a:pt x="250" y="0"/>
                  </a:cubicBezTo>
                  <a:cubicBezTo>
                    <a:pt x="299" y="0"/>
                    <a:pt x="339" y="40"/>
                    <a:pt x="339" y="89"/>
                  </a:cubicBezTo>
                  <a:cubicBezTo>
                    <a:pt x="457" y="89"/>
                    <a:pt x="457" y="89"/>
                    <a:pt x="457" y="89"/>
                  </a:cubicBezTo>
                  <a:cubicBezTo>
                    <a:pt x="481" y="89"/>
                    <a:pt x="501" y="109"/>
                    <a:pt x="501" y="133"/>
                  </a:cubicBezTo>
                  <a:cubicBezTo>
                    <a:pt x="501" y="267"/>
                    <a:pt x="501" y="267"/>
                    <a:pt x="501" y="267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09"/>
                    <a:pt x="20" y="89"/>
                    <a:pt x="44" y="89"/>
                  </a:cubicBezTo>
                  <a:close/>
                  <a:moveTo>
                    <a:pt x="250" y="46"/>
                  </a:moveTo>
                  <a:cubicBezTo>
                    <a:pt x="227" y="46"/>
                    <a:pt x="208" y="65"/>
                    <a:pt x="208" y="89"/>
                  </a:cubicBezTo>
                  <a:cubicBezTo>
                    <a:pt x="208" y="112"/>
                    <a:pt x="227" y="131"/>
                    <a:pt x="250" y="131"/>
                  </a:cubicBezTo>
                  <a:cubicBezTo>
                    <a:pt x="274" y="131"/>
                    <a:pt x="293" y="112"/>
                    <a:pt x="293" y="89"/>
                  </a:cubicBezTo>
                  <a:cubicBezTo>
                    <a:pt x="293" y="65"/>
                    <a:pt x="274" y="46"/>
                    <a:pt x="25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840913" y="-1982788"/>
              <a:ext cx="1939925" cy="236538"/>
            </a:xfrm>
            <a:custGeom>
              <a:avLst/>
              <a:gdLst>
                <a:gd name="T0" fmla="*/ 31 w 517"/>
                <a:gd name="T1" fmla="*/ 63 h 63"/>
                <a:gd name="T2" fmla="*/ 0 w 517"/>
                <a:gd name="T3" fmla="*/ 31 h 63"/>
                <a:gd name="T4" fmla="*/ 31 w 517"/>
                <a:gd name="T5" fmla="*/ 0 h 63"/>
                <a:gd name="T6" fmla="*/ 486 w 517"/>
                <a:gd name="T7" fmla="*/ 0 h 63"/>
                <a:gd name="T8" fmla="*/ 517 w 517"/>
                <a:gd name="T9" fmla="*/ 31 h 63"/>
                <a:gd name="T10" fmla="*/ 486 w 517"/>
                <a:gd name="T11" fmla="*/ 63 h 63"/>
                <a:gd name="T12" fmla="*/ 31 w 517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63">
                  <a:moveTo>
                    <a:pt x="31" y="63"/>
                  </a:moveTo>
                  <a:cubicBezTo>
                    <a:pt x="14" y="63"/>
                    <a:pt x="0" y="49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503" y="0"/>
                    <a:pt x="517" y="14"/>
                    <a:pt x="517" y="31"/>
                  </a:cubicBezTo>
                  <a:cubicBezTo>
                    <a:pt x="517" y="49"/>
                    <a:pt x="503" y="63"/>
                    <a:pt x="486" y="63"/>
                  </a:cubicBezTo>
                  <a:lnTo>
                    <a:pt x="31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840913" y="-1187450"/>
              <a:ext cx="1089025" cy="233363"/>
            </a:xfrm>
            <a:custGeom>
              <a:avLst/>
              <a:gdLst>
                <a:gd name="T0" fmla="*/ 31 w 290"/>
                <a:gd name="T1" fmla="*/ 62 h 62"/>
                <a:gd name="T2" fmla="*/ 0 w 290"/>
                <a:gd name="T3" fmla="*/ 31 h 62"/>
                <a:gd name="T4" fmla="*/ 31 w 290"/>
                <a:gd name="T5" fmla="*/ 0 h 62"/>
                <a:gd name="T6" fmla="*/ 258 w 290"/>
                <a:gd name="T7" fmla="*/ 0 h 62"/>
                <a:gd name="T8" fmla="*/ 290 w 290"/>
                <a:gd name="T9" fmla="*/ 31 h 62"/>
                <a:gd name="T10" fmla="*/ 258 w 290"/>
                <a:gd name="T11" fmla="*/ 62 h 62"/>
                <a:gd name="T12" fmla="*/ 31 w 290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76" y="0"/>
                    <a:pt x="290" y="14"/>
                    <a:pt x="290" y="31"/>
                  </a:cubicBezTo>
                  <a:cubicBezTo>
                    <a:pt x="290" y="48"/>
                    <a:pt x="276" y="62"/>
                    <a:pt x="258" y="62"/>
                  </a:cubicBezTo>
                  <a:lnTo>
                    <a:pt x="31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9840913" y="-2773363"/>
              <a:ext cx="1939925" cy="231775"/>
            </a:xfrm>
            <a:custGeom>
              <a:avLst/>
              <a:gdLst>
                <a:gd name="T0" fmla="*/ 31 w 517"/>
                <a:gd name="T1" fmla="*/ 62 h 62"/>
                <a:gd name="T2" fmla="*/ 0 w 517"/>
                <a:gd name="T3" fmla="*/ 31 h 62"/>
                <a:gd name="T4" fmla="*/ 31 w 517"/>
                <a:gd name="T5" fmla="*/ 0 h 62"/>
                <a:gd name="T6" fmla="*/ 486 w 517"/>
                <a:gd name="T7" fmla="*/ 0 h 62"/>
                <a:gd name="T8" fmla="*/ 517 w 517"/>
                <a:gd name="T9" fmla="*/ 31 h 62"/>
                <a:gd name="T10" fmla="*/ 486 w 517"/>
                <a:gd name="T11" fmla="*/ 62 h 62"/>
                <a:gd name="T12" fmla="*/ 31 w 517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503" y="0"/>
                    <a:pt x="517" y="14"/>
                    <a:pt x="517" y="31"/>
                  </a:cubicBezTo>
                  <a:cubicBezTo>
                    <a:pt x="517" y="48"/>
                    <a:pt x="503" y="62"/>
                    <a:pt x="486" y="62"/>
                  </a:cubicBezTo>
                  <a:lnTo>
                    <a:pt x="31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11244263" y="-717550"/>
              <a:ext cx="919163" cy="919163"/>
            </a:xfrm>
            <a:custGeom>
              <a:avLst/>
              <a:gdLst>
                <a:gd name="T0" fmla="*/ 0 w 245"/>
                <a:gd name="T1" fmla="*/ 245 h 245"/>
                <a:gd name="T2" fmla="*/ 245 w 245"/>
                <a:gd name="T3" fmla="*/ 0 h 245"/>
                <a:gd name="T4" fmla="*/ 67 w 245"/>
                <a:gd name="T5" fmla="*/ 0 h 245"/>
                <a:gd name="T6" fmla="*/ 19 w 245"/>
                <a:gd name="T7" fmla="*/ 20 h 245"/>
                <a:gd name="T8" fmla="*/ 0 w 245"/>
                <a:gd name="T9" fmla="*/ 68 h 245"/>
                <a:gd name="T10" fmla="*/ 0 w 245"/>
                <a:gd name="T11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245">
                  <a:moveTo>
                    <a:pt x="0" y="245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9" y="0"/>
                    <a:pt x="32" y="7"/>
                    <a:pt x="19" y="20"/>
                  </a:cubicBezTo>
                  <a:cubicBezTo>
                    <a:pt x="7" y="32"/>
                    <a:pt x="0" y="49"/>
                    <a:pt x="0" y="68"/>
                  </a:cubicBezTo>
                  <a:lnTo>
                    <a:pt x="0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9" name="组合 78"/>
          <p:cNvGrpSpPr>
            <a:grpSpLocks noChangeAspect="1"/>
          </p:cNvGrpSpPr>
          <p:nvPr/>
        </p:nvGrpSpPr>
        <p:grpSpPr>
          <a:xfrm>
            <a:off x="9172166" y="555984"/>
            <a:ext cx="362292" cy="432000"/>
            <a:chOff x="8701088" y="5257800"/>
            <a:chExt cx="4224338" cy="50371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8701088" y="5411788"/>
              <a:ext cx="2135188" cy="4070350"/>
            </a:xfrm>
            <a:custGeom>
              <a:avLst/>
              <a:gdLst>
                <a:gd name="T0" fmla="*/ 542 w 569"/>
                <a:gd name="T1" fmla="*/ 1085 h 1085"/>
                <a:gd name="T2" fmla="*/ 158 w 569"/>
                <a:gd name="T3" fmla="*/ 926 h 1085"/>
                <a:gd name="T4" fmla="*/ 0 w 569"/>
                <a:gd name="T5" fmla="*/ 543 h 1085"/>
                <a:gd name="T6" fmla="*/ 158 w 569"/>
                <a:gd name="T7" fmla="*/ 159 h 1085"/>
                <a:gd name="T8" fmla="*/ 542 w 569"/>
                <a:gd name="T9" fmla="*/ 0 h 1085"/>
                <a:gd name="T10" fmla="*/ 569 w 569"/>
                <a:gd name="T11" fmla="*/ 0 h 1085"/>
                <a:gd name="T12" fmla="*/ 569 w 569"/>
                <a:gd name="T13" fmla="*/ 28 h 1085"/>
                <a:gd name="T14" fmla="*/ 569 w 569"/>
                <a:gd name="T15" fmla="*/ 543 h 1085"/>
                <a:gd name="T16" fmla="*/ 569 w 569"/>
                <a:gd name="T17" fmla="*/ 1058 h 1085"/>
                <a:gd name="T18" fmla="*/ 569 w 569"/>
                <a:gd name="T19" fmla="*/ 1085 h 1085"/>
                <a:gd name="T20" fmla="*/ 542 w 569"/>
                <a:gd name="T21" fmla="*/ 1085 h 1085"/>
                <a:gd name="T22" fmla="*/ 197 w 569"/>
                <a:gd name="T23" fmla="*/ 887 h 1085"/>
                <a:gd name="T24" fmla="*/ 515 w 569"/>
                <a:gd name="T25" fmla="*/ 1029 h 1085"/>
                <a:gd name="T26" fmla="*/ 515 w 569"/>
                <a:gd name="T27" fmla="*/ 543 h 1085"/>
                <a:gd name="T28" fmla="*/ 515 w 569"/>
                <a:gd name="T29" fmla="*/ 56 h 1085"/>
                <a:gd name="T30" fmla="*/ 197 w 569"/>
                <a:gd name="T31" fmla="*/ 198 h 1085"/>
                <a:gd name="T32" fmla="*/ 55 w 569"/>
                <a:gd name="T33" fmla="*/ 543 h 1085"/>
                <a:gd name="T34" fmla="*/ 197 w 569"/>
                <a:gd name="T35" fmla="*/ 887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9" h="1085">
                  <a:moveTo>
                    <a:pt x="542" y="1085"/>
                  </a:moveTo>
                  <a:cubicBezTo>
                    <a:pt x="392" y="1085"/>
                    <a:pt x="257" y="1024"/>
                    <a:pt x="158" y="926"/>
                  </a:cubicBezTo>
                  <a:cubicBezTo>
                    <a:pt x="60" y="828"/>
                    <a:pt x="0" y="692"/>
                    <a:pt x="0" y="543"/>
                  </a:cubicBezTo>
                  <a:cubicBezTo>
                    <a:pt x="0" y="393"/>
                    <a:pt x="60" y="257"/>
                    <a:pt x="158" y="159"/>
                  </a:cubicBezTo>
                  <a:cubicBezTo>
                    <a:pt x="257" y="61"/>
                    <a:pt x="392" y="0"/>
                    <a:pt x="54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69" y="28"/>
                    <a:pt x="569" y="28"/>
                    <a:pt x="569" y="28"/>
                  </a:cubicBezTo>
                  <a:cubicBezTo>
                    <a:pt x="569" y="543"/>
                    <a:pt x="569" y="543"/>
                    <a:pt x="569" y="543"/>
                  </a:cubicBezTo>
                  <a:cubicBezTo>
                    <a:pt x="569" y="1058"/>
                    <a:pt x="569" y="1058"/>
                    <a:pt x="569" y="1058"/>
                  </a:cubicBezTo>
                  <a:cubicBezTo>
                    <a:pt x="569" y="1085"/>
                    <a:pt x="569" y="1085"/>
                    <a:pt x="569" y="1085"/>
                  </a:cubicBezTo>
                  <a:cubicBezTo>
                    <a:pt x="542" y="1085"/>
                    <a:pt x="542" y="1085"/>
                    <a:pt x="542" y="1085"/>
                  </a:cubicBezTo>
                  <a:close/>
                  <a:moveTo>
                    <a:pt x="197" y="887"/>
                  </a:moveTo>
                  <a:cubicBezTo>
                    <a:pt x="279" y="970"/>
                    <a:pt x="391" y="1023"/>
                    <a:pt x="515" y="1029"/>
                  </a:cubicBezTo>
                  <a:cubicBezTo>
                    <a:pt x="515" y="543"/>
                    <a:pt x="515" y="543"/>
                    <a:pt x="515" y="543"/>
                  </a:cubicBezTo>
                  <a:cubicBezTo>
                    <a:pt x="515" y="56"/>
                    <a:pt x="515" y="56"/>
                    <a:pt x="515" y="56"/>
                  </a:cubicBezTo>
                  <a:cubicBezTo>
                    <a:pt x="391" y="63"/>
                    <a:pt x="279" y="116"/>
                    <a:pt x="197" y="198"/>
                  </a:cubicBezTo>
                  <a:cubicBezTo>
                    <a:pt x="109" y="286"/>
                    <a:pt x="55" y="408"/>
                    <a:pt x="55" y="543"/>
                  </a:cubicBezTo>
                  <a:cubicBezTo>
                    <a:pt x="55" y="677"/>
                    <a:pt x="109" y="799"/>
                    <a:pt x="197" y="8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633075" y="7343775"/>
              <a:ext cx="2133600" cy="2138363"/>
            </a:xfrm>
            <a:custGeom>
              <a:avLst/>
              <a:gdLst>
                <a:gd name="T0" fmla="*/ 569 w 569"/>
                <a:gd name="T1" fmla="*/ 28 h 570"/>
                <a:gd name="T2" fmla="*/ 411 w 569"/>
                <a:gd name="T3" fmla="*/ 411 h 570"/>
                <a:gd name="T4" fmla="*/ 27 w 569"/>
                <a:gd name="T5" fmla="*/ 570 h 570"/>
                <a:gd name="T6" fmla="*/ 0 w 569"/>
                <a:gd name="T7" fmla="*/ 570 h 570"/>
                <a:gd name="T8" fmla="*/ 0 w 569"/>
                <a:gd name="T9" fmla="*/ 543 h 570"/>
                <a:gd name="T10" fmla="*/ 0 w 569"/>
                <a:gd name="T11" fmla="*/ 28 h 570"/>
                <a:gd name="T12" fmla="*/ 0 w 569"/>
                <a:gd name="T13" fmla="*/ 0 h 570"/>
                <a:gd name="T14" fmla="*/ 27 w 569"/>
                <a:gd name="T15" fmla="*/ 0 h 570"/>
                <a:gd name="T16" fmla="*/ 542 w 569"/>
                <a:gd name="T17" fmla="*/ 0 h 570"/>
                <a:gd name="T18" fmla="*/ 569 w 569"/>
                <a:gd name="T19" fmla="*/ 0 h 570"/>
                <a:gd name="T20" fmla="*/ 569 w 569"/>
                <a:gd name="T21" fmla="*/ 28 h 570"/>
                <a:gd name="T22" fmla="*/ 508 w 569"/>
                <a:gd name="T23" fmla="*/ 105 h 570"/>
                <a:gd name="T24" fmla="*/ 54 w 569"/>
                <a:gd name="T25" fmla="*/ 367 h 570"/>
                <a:gd name="T26" fmla="*/ 54 w 569"/>
                <a:gd name="T27" fmla="*/ 397 h 570"/>
                <a:gd name="T28" fmla="*/ 502 w 569"/>
                <a:gd name="T29" fmla="*/ 139 h 570"/>
                <a:gd name="T30" fmla="*/ 508 w 569"/>
                <a:gd name="T31" fmla="*/ 105 h 570"/>
                <a:gd name="T32" fmla="*/ 54 w 569"/>
                <a:gd name="T33" fmla="*/ 335 h 570"/>
                <a:gd name="T34" fmla="*/ 513 w 569"/>
                <a:gd name="T35" fmla="*/ 71 h 570"/>
                <a:gd name="T36" fmla="*/ 514 w 569"/>
                <a:gd name="T37" fmla="*/ 55 h 570"/>
                <a:gd name="T38" fmla="*/ 486 w 569"/>
                <a:gd name="T39" fmla="*/ 55 h 570"/>
                <a:gd name="T40" fmla="*/ 54 w 569"/>
                <a:gd name="T41" fmla="*/ 304 h 570"/>
                <a:gd name="T42" fmla="*/ 54 w 569"/>
                <a:gd name="T43" fmla="*/ 335 h 570"/>
                <a:gd name="T44" fmla="*/ 491 w 569"/>
                <a:gd name="T45" fmla="*/ 177 h 570"/>
                <a:gd name="T46" fmla="*/ 54 w 569"/>
                <a:gd name="T47" fmla="*/ 429 h 570"/>
                <a:gd name="T48" fmla="*/ 54 w 569"/>
                <a:gd name="T49" fmla="*/ 460 h 570"/>
                <a:gd name="T50" fmla="*/ 477 w 569"/>
                <a:gd name="T51" fmla="*/ 216 h 570"/>
                <a:gd name="T52" fmla="*/ 491 w 569"/>
                <a:gd name="T53" fmla="*/ 177 h 570"/>
                <a:gd name="T54" fmla="*/ 456 w 569"/>
                <a:gd name="T55" fmla="*/ 260 h 570"/>
                <a:gd name="T56" fmla="*/ 54 w 569"/>
                <a:gd name="T57" fmla="*/ 491 h 570"/>
                <a:gd name="T58" fmla="*/ 54 w 569"/>
                <a:gd name="T59" fmla="*/ 514 h 570"/>
                <a:gd name="T60" fmla="*/ 69 w 569"/>
                <a:gd name="T61" fmla="*/ 513 h 570"/>
                <a:gd name="T62" fmla="*/ 427 w 569"/>
                <a:gd name="T63" fmla="*/ 307 h 570"/>
                <a:gd name="T64" fmla="*/ 456 w 569"/>
                <a:gd name="T65" fmla="*/ 260 h 570"/>
                <a:gd name="T66" fmla="*/ 376 w 569"/>
                <a:gd name="T67" fmla="*/ 368 h 570"/>
                <a:gd name="T68" fmla="*/ 147 w 569"/>
                <a:gd name="T69" fmla="*/ 500 h 570"/>
                <a:gd name="T70" fmla="*/ 372 w 569"/>
                <a:gd name="T71" fmla="*/ 372 h 570"/>
                <a:gd name="T72" fmla="*/ 376 w 569"/>
                <a:gd name="T73" fmla="*/ 368 h 570"/>
                <a:gd name="T74" fmla="*/ 54 w 569"/>
                <a:gd name="T75" fmla="*/ 273 h 570"/>
                <a:gd name="T76" fmla="*/ 431 w 569"/>
                <a:gd name="T77" fmla="*/ 55 h 570"/>
                <a:gd name="T78" fmla="*/ 378 w 569"/>
                <a:gd name="T79" fmla="*/ 55 h 570"/>
                <a:gd name="T80" fmla="*/ 54 w 569"/>
                <a:gd name="T81" fmla="*/ 242 h 570"/>
                <a:gd name="T82" fmla="*/ 54 w 569"/>
                <a:gd name="T83" fmla="*/ 273 h 570"/>
                <a:gd name="T84" fmla="*/ 54 w 569"/>
                <a:gd name="T85" fmla="*/ 210 h 570"/>
                <a:gd name="T86" fmla="*/ 323 w 569"/>
                <a:gd name="T87" fmla="*/ 55 h 570"/>
                <a:gd name="T88" fmla="*/ 270 w 569"/>
                <a:gd name="T89" fmla="*/ 55 h 570"/>
                <a:gd name="T90" fmla="*/ 54 w 569"/>
                <a:gd name="T91" fmla="*/ 180 h 570"/>
                <a:gd name="T92" fmla="*/ 54 w 569"/>
                <a:gd name="T93" fmla="*/ 210 h 570"/>
                <a:gd name="T94" fmla="*/ 54 w 569"/>
                <a:gd name="T95" fmla="*/ 148 h 570"/>
                <a:gd name="T96" fmla="*/ 216 w 569"/>
                <a:gd name="T97" fmla="*/ 55 h 570"/>
                <a:gd name="T98" fmla="*/ 162 w 569"/>
                <a:gd name="T99" fmla="*/ 55 h 570"/>
                <a:gd name="T100" fmla="*/ 54 w 569"/>
                <a:gd name="T101" fmla="*/ 118 h 570"/>
                <a:gd name="T102" fmla="*/ 54 w 569"/>
                <a:gd name="T103" fmla="*/ 148 h 570"/>
                <a:gd name="T104" fmla="*/ 54 w 569"/>
                <a:gd name="T105" fmla="*/ 86 h 570"/>
                <a:gd name="T106" fmla="*/ 108 w 569"/>
                <a:gd name="T107" fmla="*/ 55 h 570"/>
                <a:gd name="T108" fmla="*/ 54 w 569"/>
                <a:gd name="T109" fmla="*/ 55 h 570"/>
                <a:gd name="T110" fmla="*/ 54 w 569"/>
                <a:gd name="T111" fmla="*/ 86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9" h="570">
                  <a:moveTo>
                    <a:pt x="569" y="28"/>
                  </a:moveTo>
                  <a:cubicBezTo>
                    <a:pt x="569" y="177"/>
                    <a:pt x="509" y="313"/>
                    <a:pt x="411" y="411"/>
                  </a:cubicBezTo>
                  <a:cubicBezTo>
                    <a:pt x="312" y="509"/>
                    <a:pt x="177" y="570"/>
                    <a:pt x="27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42" y="0"/>
                    <a:pt x="542" y="0"/>
                    <a:pt x="54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69" y="28"/>
                    <a:pt x="569" y="28"/>
                    <a:pt x="569" y="28"/>
                  </a:cubicBezTo>
                  <a:close/>
                  <a:moveTo>
                    <a:pt x="508" y="105"/>
                  </a:moveTo>
                  <a:cubicBezTo>
                    <a:pt x="54" y="367"/>
                    <a:pt x="54" y="367"/>
                    <a:pt x="54" y="367"/>
                  </a:cubicBezTo>
                  <a:cubicBezTo>
                    <a:pt x="54" y="397"/>
                    <a:pt x="54" y="397"/>
                    <a:pt x="54" y="397"/>
                  </a:cubicBezTo>
                  <a:cubicBezTo>
                    <a:pt x="502" y="139"/>
                    <a:pt x="502" y="139"/>
                    <a:pt x="502" y="139"/>
                  </a:cubicBezTo>
                  <a:cubicBezTo>
                    <a:pt x="504" y="128"/>
                    <a:pt x="507" y="116"/>
                    <a:pt x="508" y="105"/>
                  </a:cubicBezTo>
                  <a:close/>
                  <a:moveTo>
                    <a:pt x="54" y="335"/>
                  </a:moveTo>
                  <a:cubicBezTo>
                    <a:pt x="513" y="71"/>
                    <a:pt x="513" y="71"/>
                    <a:pt x="513" y="71"/>
                  </a:cubicBezTo>
                  <a:cubicBezTo>
                    <a:pt x="513" y="65"/>
                    <a:pt x="513" y="60"/>
                    <a:pt x="514" y="55"/>
                  </a:cubicBezTo>
                  <a:cubicBezTo>
                    <a:pt x="486" y="55"/>
                    <a:pt x="486" y="55"/>
                    <a:pt x="486" y="55"/>
                  </a:cubicBezTo>
                  <a:cubicBezTo>
                    <a:pt x="54" y="304"/>
                    <a:pt x="54" y="304"/>
                    <a:pt x="54" y="304"/>
                  </a:cubicBezTo>
                  <a:cubicBezTo>
                    <a:pt x="54" y="335"/>
                    <a:pt x="54" y="335"/>
                    <a:pt x="54" y="335"/>
                  </a:cubicBezTo>
                  <a:close/>
                  <a:moveTo>
                    <a:pt x="491" y="177"/>
                  </a:moveTo>
                  <a:cubicBezTo>
                    <a:pt x="54" y="429"/>
                    <a:pt x="54" y="429"/>
                    <a:pt x="54" y="429"/>
                  </a:cubicBezTo>
                  <a:cubicBezTo>
                    <a:pt x="54" y="460"/>
                    <a:pt x="54" y="460"/>
                    <a:pt x="54" y="460"/>
                  </a:cubicBezTo>
                  <a:cubicBezTo>
                    <a:pt x="477" y="216"/>
                    <a:pt x="477" y="216"/>
                    <a:pt x="477" y="216"/>
                  </a:cubicBezTo>
                  <a:cubicBezTo>
                    <a:pt x="482" y="203"/>
                    <a:pt x="487" y="190"/>
                    <a:pt x="491" y="177"/>
                  </a:cubicBezTo>
                  <a:close/>
                  <a:moveTo>
                    <a:pt x="456" y="260"/>
                  </a:moveTo>
                  <a:cubicBezTo>
                    <a:pt x="54" y="491"/>
                    <a:pt x="54" y="491"/>
                    <a:pt x="54" y="491"/>
                  </a:cubicBezTo>
                  <a:cubicBezTo>
                    <a:pt x="54" y="514"/>
                    <a:pt x="54" y="514"/>
                    <a:pt x="54" y="514"/>
                  </a:cubicBezTo>
                  <a:cubicBezTo>
                    <a:pt x="59" y="514"/>
                    <a:pt x="64" y="514"/>
                    <a:pt x="69" y="513"/>
                  </a:cubicBezTo>
                  <a:cubicBezTo>
                    <a:pt x="427" y="307"/>
                    <a:pt x="427" y="307"/>
                    <a:pt x="427" y="307"/>
                  </a:cubicBezTo>
                  <a:cubicBezTo>
                    <a:pt x="437" y="292"/>
                    <a:pt x="447" y="276"/>
                    <a:pt x="456" y="260"/>
                  </a:cubicBezTo>
                  <a:close/>
                  <a:moveTo>
                    <a:pt x="376" y="368"/>
                  </a:moveTo>
                  <a:cubicBezTo>
                    <a:pt x="147" y="500"/>
                    <a:pt x="147" y="500"/>
                    <a:pt x="147" y="500"/>
                  </a:cubicBezTo>
                  <a:cubicBezTo>
                    <a:pt x="233" y="479"/>
                    <a:pt x="311" y="434"/>
                    <a:pt x="372" y="372"/>
                  </a:cubicBezTo>
                  <a:cubicBezTo>
                    <a:pt x="376" y="368"/>
                    <a:pt x="376" y="368"/>
                    <a:pt x="376" y="368"/>
                  </a:cubicBezTo>
                  <a:close/>
                  <a:moveTo>
                    <a:pt x="54" y="273"/>
                  </a:moveTo>
                  <a:cubicBezTo>
                    <a:pt x="431" y="55"/>
                    <a:pt x="431" y="55"/>
                    <a:pt x="431" y="55"/>
                  </a:cubicBezTo>
                  <a:cubicBezTo>
                    <a:pt x="378" y="55"/>
                    <a:pt x="378" y="55"/>
                    <a:pt x="378" y="55"/>
                  </a:cubicBezTo>
                  <a:cubicBezTo>
                    <a:pt x="54" y="242"/>
                    <a:pt x="54" y="242"/>
                    <a:pt x="54" y="242"/>
                  </a:cubicBezTo>
                  <a:cubicBezTo>
                    <a:pt x="54" y="273"/>
                    <a:pt x="54" y="273"/>
                    <a:pt x="54" y="273"/>
                  </a:cubicBezTo>
                  <a:close/>
                  <a:moveTo>
                    <a:pt x="54" y="210"/>
                  </a:moveTo>
                  <a:cubicBezTo>
                    <a:pt x="323" y="55"/>
                    <a:pt x="323" y="55"/>
                    <a:pt x="323" y="55"/>
                  </a:cubicBezTo>
                  <a:cubicBezTo>
                    <a:pt x="270" y="55"/>
                    <a:pt x="270" y="55"/>
                    <a:pt x="270" y="55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4" y="210"/>
                    <a:pt x="54" y="210"/>
                    <a:pt x="54" y="210"/>
                  </a:cubicBezTo>
                  <a:close/>
                  <a:moveTo>
                    <a:pt x="54" y="148"/>
                  </a:moveTo>
                  <a:cubicBezTo>
                    <a:pt x="216" y="55"/>
                    <a:pt x="216" y="55"/>
                    <a:pt x="216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48"/>
                    <a:pt x="54" y="148"/>
                    <a:pt x="54" y="148"/>
                  </a:cubicBezTo>
                  <a:close/>
                  <a:moveTo>
                    <a:pt x="54" y="86"/>
                  </a:moveTo>
                  <a:cubicBezTo>
                    <a:pt x="108" y="55"/>
                    <a:pt x="108" y="55"/>
                    <a:pt x="108" y="55"/>
                  </a:cubicBezTo>
                  <a:cubicBezTo>
                    <a:pt x="54" y="55"/>
                    <a:pt x="54" y="55"/>
                    <a:pt x="54" y="55"/>
                  </a:cubicBezTo>
                  <a:lnTo>
                    <a:pt x="5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0993438" y="5257800"/>
              <a:ext cx="1931988" cy="1931988"/>
            </a:xfrm>
            <a:custGeom>
              <a:avLst/>
              <a:gdLst>
                <a:gd name="T0" fmla="*/ 0 w 515"/>
                <a:gd name="T1" fmla="*/ 0 h 515"/>
                <a:gd name="T2" fmla="*/ 515 w 515"/>
                <a:gd name="T3" fmla="*/ 515 h 515"/>
                <a:gd name="T4" fmla="*/ 0 w 515"/>
                <a:gd name="T5" fmla="*/ 515 h 515"/>
                <a:gd name="T6" fmla="*/ 0 w 51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" h="515">
                  <a:moveTo>
                    <a:pt x="0" y="0"/>
                  </a:moveTo>
                  <a:cubicBezTo>
                    <a:pt x="284" y="0"/>
                    <a:pt x="515" y="231"/>
                    <a:pt x="515" y="515"/>
                  </a:cubicBezTo>
                  <a:cubicBezTo>
                    <a:pt x="0" y="515"/>
                    <a:pt x="0" y="515"/>
                    <a:pt x="0" y="51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9240838" y="9856788"/>
              <a:ext cx="735013" cy="438150"/>
            </a:xfrm>
            <a:custGeom>
              <a:avLst/>
              <a:gdLst>
                <a:gd name="T0" fmla="*/ 196 w 196"/>
                <a:gd name="T1" fmla="*/ 0 h 117"/>
                <a:gd name="T2" fmla="*/ 196 w 196"/>
                <a:gd name="T3" fmla="*/ 117 h 117"/>
                <a:gd name="T4" fmla="*/ 0 w 196"/>
                <a:gd name="T5" fmla="*/ 117 h 117"/>
                <a:gd name="T6" fmla="*/ 0 w 196"/>
                <a:gd name="T7" fmla="*/ 0 h 117"/>
                <a:gd name="T8" fmla="*/ 196 w 19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17">
                  <a:moveTo>
                    <a:pt x="196" y="0"/>
                  </a:moveTo>
                  <a:cubicBezTo>
                    <a:pt x="196" y="39"/>
                    <a:pt x="196" y="78"/>
                    <a:pt x="196" y="117"/>
                  </a:cubicBezTo>
                  <a:cubicBezTo>
                    <a:pt x="130" y="117"/>
                    <a:pt x="65" y="117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ubicBezTo>
                    <a:pt x="65" y="0"/>
                    <a:pt x="130" y="0"/>
                    <a:pt x="1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0366375" y="9856788"/>
              <a:ext cx="735013" cy="438150"/>
            </a:xfrm>
            <a:custGeom>
              <a:avLst/>
              <a:gdLst>
                <a:gd name="T0" fmla="*/ 196 w 196"/>
                <a:gd name="T1" fmla="*/ 0 h 117"/>
                <a:gd name="T2" fmla="*/ 196 w 196"/>
                <a:gd name="T3" fmla="*/ 117 h 117"/>
                <a:gd name="T4" fmla="*/ 0 w 196"/>
                <a:gd name="T5" fmla="*/ 117 h 117"/>
                <a:gd name="T6" fmla="*/ 0 w 196"/>
                <a:gd name="T7" fmla="*/ 0 h 117"/>
                <a:gd name="T8" fmla="*/ 196 w 196"/>
                <a:gd name="T9" fmla="*/ 0 h 117"/>
                <a:gd name="T10" fmla="*/ 81 w 196"/>
                <a:gd name="T11" fmla="*/ 27 h 117"/>
                <a:gd name="T12" fmla="*/ 28 w 196"/>
                <a:gd name="T13" fmla="*/ 58 h 117"/>
                <a:gd name="T14" fmla="*/ 28 w 196"/>
                <a:gd name="T15" fmla="*/ 75 h 117"/>
                <a:gd name="T16" fmla="*/ 110 w 196"/>
                <a:gd name="T17" fmla="*/ 27 h 117"/>
                <a:gd name="T18" fmla="*/ 81 w 196"/>
                <a:gd name="T19" fmla="*/ 27 h 117"/>
                <a:gd name="T20" fmla="*/ 28 w 196"/>
                <a:gd name="T21" fmla="*/ 41 h 117"/>
                <a:gd name="T22" fmla="*/ 51 w 196"/>
                <a:gd name="T23" fmla="*/ 27 h 117"/>
                <a:gd name="T24" fmla="*/ 28 w 196"/>
                <a:gd name="T25" fmla="*/ 27 h 117"/>
                <a:gd name="T26" fmla="*/ 28 w 196"/>
                <a:gd name="T27" fmla="*/ 41 h 117"/>
                <a:gd name="T28" fmla="*/ 140 w 196"/>
                <a:gd name="T29" fmla="*/ 27 h 117"/>
                <a:gd name="T30" fmla="*/ 32 w 196"/>
                <a:gd name="T31" fmla="*/ 90 h 117"/>
                <a:gd name="T32" fmla="*/ 61 w 196"/>
                <a:gd name="T33" fmla="*/ 90 h 117"/>
                <a:gd name="T34" fmla="*/ 168 w 196"/>
                <a:gd name="T35" fmla="*/ 27 h 117"/>
                <a:gd name="T36" fmla="*/ 168 w 196"/>
                <a:gd name="T37" fmla="*/ 27 h 117"/>
                <a:gd name="T38" fmla="*/ 140 w 196"/>
                <a:gd name="T39" fmla="*/ 27 h 117"/>
                <a:gd name="T40" fmla="*/ 168 w 196"/>
                <a:gd name="T41" fmla="*/ 45 h 117"/>
                <a:gd name="T42" fmla="*/ 90 w 196"/>
                <a:gd name="T43" fmla="*/ 90 h 117"/>
                <a:gd name="T44" fmla="*/ 119 w 196"/>
                <a:gd name="T45" fmla="*/ 90 h 117"/>
                <a:gd name="T46" fmla="*/ 168 w 196"/>
                <a:gd name="T47" fmla="*/ 61 h 117"/>
                <a:gd name="T48" fmla="*/ 168 w 196"/>
                <a:gd name="T49" fmla="*/ 45 h 117"/>
                <a:gd name="T50" fmla="*/ 168 w 196"/>
                <a:gd name="T51" fmla="*/ 79 h 117"/>
                <a:gd name="T52" fmla="*/ 149 w 196"/>
                <a:gd name="T53" fmla="*/ 90 h 117"/>
                <a:gd name="T54" fmla="*/ 168 w 196"/>
                <a:gd name="T55" fmla="*/ 90 h 117"/>
                <a:gd name="T56" fmla="*/ 168 w 196"/>
                <a:gd name="T57" fmla="*/ 7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6" h="117">
                  <a:moveTo>
                    <a:pt x="196" y="0"/>
                  </a:moveTo>
                  <a:cubicBezTo>
                    <a:pt x="196" y="39"/>
                    <a:pt x="196" y="78"/>
                    <a:pt x="196" y="117"/>
                  </a:cubicBezTo>
                  <a:cubicBezTo>
                    <a:pt x="131" y="117"/>
                    <a:pt x="65" y="117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ubicBezTo>
                    <a:pt x="65" y="0"/>
                    <a:pt x="131" y="0"/>
                    <a:pt x="196" y="0"/>
                  </a:cubicBezTo>
                  <a:close/>
                  <a:moveTo>
                    <a:pt x="81" y="27"/>
                  </a:moveTo>
                  <a:cubicBezTo>
                    <a:pt x="28" y="58"/>
                    <a:pt x="28" y="58"/>
                    <a:pt x="28" y="5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81" y="27"/>
                    <a:pt x="81" y="27"/>
                    <a:pt x="81" y="27"/>
                  </a:cubicBezTo>
                  <a:close/>
                  <a:moveTo>
                    <a:pt x="28" y="41"/>
                  </a:moveTo>
                  <a:cubicBezTo>
                    <a:pt x="51" y="27"/>
                    <a:pt x="51" y="27"/>
                    <a:pt x="51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140" y="27"/>
                  </a:moveTo>
                  <a:cubicBezTo>
                    <a:pt x="32" y="90"/>
                    <a:pt x="32" y="90"/>
                    <a:pt x="32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40" y="27"/>
                    <a:pt x="140" y="27"/>
                    <a:pt x="140" y="27"/>
                  </a:cubicBezTo>
                  <a:close/>
                  <a:moveTo>
                    <a:pt x="168" y="45"/>
                  </a:moveTo>
                  <a:cubicBezTo>
                    <a:pt x="90" y="90"/>
                    <a:pt x="90" y="90"/>
                    <a:pt x="90" y="90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45"/>
                    <a:pt x="168" y="45"/>
                    <a:pt x="168" y="45"/>
                  </a:cubicBezTo>
                  <a:close/>
                  <a:moveTo>
                    <a:pt x="168" y="79"/>
                  </a:moveTo>
                  <a:cubicBezTo>
                    <a:pt x="149" y="90"/>
                    <a:pt x="149" y="90"/>
                    <a:pt x="149" y="90"/>
                  </a:cubicBezTo>
                  <a:cubicBezTo>
                    <a:pt x="168" y="90"/>
                    <a:pt x="168" y="90"/>
                    <a:pt x="168" y="90"/>
                  </a:cubicBezTo>
                  <a:lnTo>
                    <a:pt x="1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11491913" y="9856788"/>
              <a:ext cx="735013" cy="438150"/>
            </a:xfrm>
            <a:custGeom>
              <a:avLst/>
              <a:gdLst>
                <a:gd name="T0" fmla="*/ 196 w 196"/>
                <a:gd name="T1" fmla="*/ 0 h 117"/>
                <a:gd name="T2" fmla="*/ 196 w 196"/>
                <a:gd name="T3" fmla="*/ 117 h 117"/>
                <a:gd name="T4" fmla="*/ 0 w 196"/>
                <a:gd name="T5" fmla="*/ 117 h 117"/>
                <a:gd name="T6" fmla="*/ 0 w 196"/>
                <a:gd name="T7" fmla="*/ 0 h 117"/>
                <a:gd name="T8" fmla="*/ 196 w 196"/>
                <a:gd name="T9" fmla="*/ 0 h 117"/>
                <a:gd name="T10" fmla="*/ 169 w 196"/>
                <a:gd name="T11" fmla="*/ 27 h 117"/>
                <a:gd name="T12" fmla="*/ 28 w 196"/>
                <a:gd name="T13" fmla="*/ 27 h 117"/>
                <a:gd name="T14" fmla="*/ 28 w 196"/>
                <a:gd name="T15" fmla="*/ 90 h 117"/>
                <a:gd name="T16" fmla="*/ 169 w 196"/>
                <a:gd name="T17" fmla="*/ 90 h 117"/>
                <a:gd name="T18" fmla="*/ 169 w 196"/>
                <a:gd name="T19" fmla="*/ 2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17">
                  <a:moveTo>
                    <a:pt x="196" y="0"/>
                  </a:moveTo>
                  <a:cubicBezTo>
                    <a:pt x="196" y="39"/>
                    <a:pt x="196" y="78"/>
                    <a:pt x="196" y="117"/>
                  </a:cubicBezTo>
                  <a:cubicBezTo>
                    <a:pt x="131" y="117"/>
                    <a:pt x="66" y="117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ubicBezTo>
                    <a:pt x="66" y="0"/>
                    <a:pt x="131" y="0"/>
                    <a:pt x="196" y="0"/>
                  </a:cubicBezTo>
                  <a:close/>
                  <a:moveTo>
                    <a:pt x="169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169" y="90"/>
                    <a:pt x="169" y="90"/>
                    <a:pt x="169" y="90"/>
                  </a:cubicBezTo>
                  <a:lnTo>
                    <a:pt x="16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4433033" y="1397887"/>
            <a:ext cx="200522" cy="202062"/>
          </a:xfrm>
          <a:custGeom>
            <a:avLst/>
            <a:gdLst>
              <a:gd name="T0" fmla="*/ 73 w 551"/>
              <a:gd name="T1" fmla="*/ 0 h 555"/>
              <a:gd name="T2" fmla="*/ 478 w 551"/>
              <a:gd name="T3" fmla="*/ 0 h 555"/>
              <a:gd name="T4" fmla="*/ 529 w 551"/>
              <a:gd name="T5" fmla="*/ 22 h 555"/>
              <a:gd name="T6" fmla="*/ 551 w 551"/>
              <a:gd name="T7" fmla="*/ 73 h 555"/>
              <a:gd name="T8" fmla="*/ 551 w 551"/>
              <a:gd name="T9" fmla="*/ 482 h 555"/>
              <a:gd name="T10" fmla="*/ 529 w 551"/>
              <a:gd name="T11" fmla="*/ 533 h 555"/>
              <a:gd name="T12" fmla="*/ 529 w 551"/>
              <a:gd name="T13" fmla="*/ 533 h 555"/>
              <a:gd name="T14" fmla="*/ 529 w 551"/>
              <a:gd name="T15" fmla="*/ 533 h 555"/>
              <a:gd name="T16" fmla="*/ 478 w 551"/>
              <a:gd name="T17" fmla="*/ 555 h 555"/>
              <a:gd name="T18" fmla="*/ 73 w 551"/>
              <a:gd name="T19" fmla="*/ 555 h 555"/>
              <a:gd name="T20" fmla="*/ 22 w 551"/>
              <a:gd name="T21" fmla="*/ 533 h 555"/>
              <a:gd name="T22" fmla="*/ 0 w 551"/>
              <a:gd name="T23" fmla="*/ 482 h 555"/>
              <a:gd name="T24" fmla="*/ 0 w 551"/>
              <a:gd name="T25" fmla="*/ 73 h 555"/>
              <a:gd name="T26" fmla="*/ 22 w 551"/>
              <a:gd name="T27" fmla="*/ 22 h 555"/>
              <a:gd name="T28" fmla="*/ 22 w 551"/>
              <a:gd name="T29" fmla="*/ 22 h 555"/>
              <a:gd name="T30" fmla="*/ 73 w 551"/>
              <a:gd name="T31" fmla="*/ 0 h 555"/>
              <a:gd name="T32" fmla="*/ 147 w 551"/>
              <a:gd name="T33" fmla="*/ 445 h 555"/>
              <a:gd name="T34" fmla="*/ 215 w 551"/>
              <a:gd name="T35" fmla="*/ 445 h 555"/>
              <a:gd name="T36" fmla="*/ 215 w 551"/>
              <a:gd name="T37" fmla="*/ 319 h 555"/>
              <a:gd name="T38" fmla="*/ 259 w 551"/>
              <a:gd name="T39" fmla="*/ 319 h 555"/>
              <a:gd name="T40" fmla="*/ 329 w 551"/>
              <a:gd name="T41" fmla="*/ 314 h 555"/>
              <a:gd name="T42" fmla="*/ 364 w 551"/>
              <a:gd name="T43" fmla="*/ 298 h 555"/>
              <a:gd name="T44" fmla="*/ 393 w 551"/>
              <a:gd name="T45" fmla="*/ 265 h 555"/>
              <a:gd name="T46" fmla="*/ 404 w 551"/>
              <a:gd name="T47" fmla="*/ 213 h 555"/>
              <a:gd name="T48" fmla="*/ 385 w 551"/>
              <a:gd name="T49" fmla="*/ 147 h 555"/>
              <a:gd name="T50" fmla="*/ 336 w 551"/>
              <a:gd name="T51" fmla="*/ 114 h 555"/>
              <a:gd name="T52" fmla="*/ 256 w 551"/>
              <a:gd name="T53" fmla="*/ 109 h 555"/>
              <a:gd name="T54" fmla="*/ 147 w 551"/>
              <a:gd name="T55" fmla="*/ 109 h 555"/>
              <a:gd name="T56" fmla="*/ 147 w 551"/>
              <a:gd name="T57" fmla="*/ 445 h 555"/>
              <a:gd name="T58" fmla="*/ 215 w 551"/>
              <a:gd name="T59" fmla="*/ 166 h 555"/>
              <a:gd name="T60" fmla="*/ 215 w 551"/>
              <a:gd name="T61" fmla="*/ 262 h 555"/>
              <a:gd name="T62" fmla="*/ 252 w 551"/>
              <a:gd name="T63" fmla="*/ 262 h 555"/>
              <a:gd name="T64" fmla="*/ 305 w 551"/>
              <a:gd name="T65" fmla="*/ 257 h 555"/>
              <a:gd name="T66" fmla="*/ 326 w 551"/>
              <a:gd name="T67" fmla="*/ 240 h 555"/>
              <a:gd name="T68" fmla="*/ 334 w 551"/>
              <a:gd name="T69" fmla="*/ 214 h 555"/>
              <a:gd name="T70" fmla="*/ 323 w 551"/>
              <a:gd name="T71" fmla="*/ 183 h 555"/>
              <a:gd name="T72" fmla="*/ 296 w 551"/>
              <a:gd name="T73" fmla="*/ 168 h 555"/>
              <a:gd name="T74" fmla="*/ 248 w 551"/>
              <a:gd name="T75" fmla="*/ 166 h 555"/>
              <a:gd name="T76" fmla="*/ 215 w 551"/>
              <a:gd name="T77" fmla="*/ 166 h 555"/>
              <a:gd name="T78" fmla="*/ 478 w 551"/>
              <a:gd name="T79" fmla="*/ 57 h 555"/>
              <a:gd name="T80" fmla="*/ 73 w 551"/>
              <a:gd name="T81" fmla="*/ 57 h 555"/>
              <a:gd name="T82" fmla="*/ 62 w 551"/>
              <a:gd name="T83" fmla="*/ 62 h 555"/>
              <a:gd name="T84" fmla="*/ 62 w 551"/>
              <a:gd name="T85" fmla="*/ 62 h 555"/>
              <a:gd name="T86" fmla="*/ 57 w 551"/>
              <a:gd name="T87" fmla="*/ 73 h 555"/>
              <a:gd name="T88" fmla="*/ 57 w 551"/>
              <a:gd name="T89" fmla="*/ 482 h 555"/>
              <a:gd name="T90" fmla="*/ 62 w 551"/>
              <a:gd name="T91" fmla="*/ 493 h 555"/>
              <a:gd name="T92" fmla="*/ 73 w 551"/>
              <a:gd name="T93" fmla="*/ 498 h 555"/>
              <a:gd name="T94" fmla="*/ 478 w 551"/>
              <a:gd name="T95" fmla="*/ 498 h 555"/>
              <a:gd name="T96" fmla="*/ 489 w 551"/>
              <a:gd name="T97" fmla="*/ 493 h 555"/>
              <a:gd name="T98" fmla="*/ 489 w 551"/>
              <a:gd name="T99" fmla="*/ 493 h 555"/>
              <a:gd name="T100" fmla="*/ 494 w 551"/>
              <a:gd name="T101" fmla="*/ 482 h 555"/>
              <a:gd name="T102" fmla="*/ 494 w 551"/>
              <a:gd name="T103" fmla="*/ 73 h 555"/>
              <a:gd name="T104" fmla="*/ 489 w 551"/>
              <a:gd name="T105" fmla="*/ 62 h 555"/>
              <a:gd name="T106" fmla="*/ 478 w 551"/>
              <a:gd name="T107" fmla="*/ 57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1" h="555">
                <a:moveTo>
                  <a:pt x="73" y="0"/>
                </a:moveTo>
                <a:cubicBezTo>
                  <a:pt x="478" y="0"/>
                  <a:pt x="478" y="0"/>
                  <a:pt x="478" y="0"/>
                </a:cubicBezTo>
                <a:cubicBezTo>
                  <a:pt x="498" y="0"/>
                  <a:pt x="516" y="8"/>
                  <a:pt x="529" y="22"/>
                </a:cubicBezTo>
                <a:cubicBezTo>
                  <a:pt x="543" y="35"/>
                  <a:pt x="551" y="53"/>
                  <a:pt x="551" y="73"/>
                </a:cubicBezTo>
                <a:cubicBezTo>
                  <a:pt x="551" y="482"/>
                  <a:pt x="551" y="482"/>
                  <a:pt x="551" y="482"/>
                </a:cubicBezTo>
                <a:cubicBezTo>
                  <a:pt x="551" y="502"/>
                  <a:pt x="543" y="520"/>
                  <a:pt x="529" y="533"/>
                </a:cubicBezTo>
                <a:cubicBezTo>
                  <a:pt x="529" y="533"/>
                  <a:pt x="529" y="533"/>
                  <a:pt x="529" y="533"/>
                </a:cubicBezTo>
                <a:cubicBezTo>
                  <a:pt x="529" y="533"/>
                  <a:pt x="529" y="533"/>
                  <a:pt x="529" y="533"/>
                </a:cubicBezTo>
                <a:cubicBezTo>
                  <a:pt x="516" y="547"/>
                  <a:pt x="498" y="555"/>
                  <a:pt x="478" y="555"/>
                </a:cubicBezTo>
                <a:cubicBezTo>
                  <a:pt x="73" y="555"/>
                  <a:pt x="73" y="555"/>
                  <a:pt x="73" y="555"/>
                </a:cubicBezTo>
                <a:cubicBezTo>
                  <a:pt x="53" y="555"/>
                  <a:pt x="35" y="547"/>
                  <a:pt x="22" y="533"/>
                </a:cubicBezTo>
                <a:cubicBezTo>
                  <a:pt x="8" y="520"/>
                  <a:pt x="0" y="502"/>
                  <a:pt x="0" y="48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53"/>
                  <a:pt x="8" y="35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35" y="8"/>
                  <a:pt x="53" y="0"/>
                  <a:pt x="73" y="0"/>
                </a:cubicBezTo>
                <a:close/>
                <a:moveTo>
                  <a:pt x="147" y="445"/>
                </a:moveTo>
                <a:cubicBezTo>
                  <a:pt x="215" y="445"/>
                  <a:pt x="215" y="445"/>
                  <a:pt x="215" y="445"/>
                </a:cubicBezTo>
                <a:cubicBezTo>
                  <a:pt x="215" y="319"/>
                  <a:pt x="215" y="319"/>
                  <a:pt x="215" y="319"/>
                </a:cubicBezTo>
                <a:cubicBezTo>
                  <a:pt x="259" y="319"/>
                  <a:pt x="259" y="319"/>
                  <a:pt x="259" y="319"/>
                </a:cubicBezTo>
                <a:cubicBezTo>
                  <a:pt x="290" y="319"/>
                  <a:pt x="313" y="317"/>
                  <a:pt x="329" y="314"/>
                </a:cubicBezTo>
                <a:cubicBezTo>
                  <a:pt x="341" y="311"/>
                  <a:pt x="353" y="306"/>
                  <a:pt x="364" y="298"/>
                </a:cubicBezTo>
                <a:cubicBezTo>
                  <a:pt x="376" y="290"/>
                  <a:pt x="385" y="279"/>
                  <a:pt x="393" y="265"/>
                </a:cubicBezTo>
                <a:cubicBezTo>
                  <a:pt x="400" y="251"/>
                  <a:pt x="404" y="233"/>
                  <a:pt x="404" y="213"/>
                </a:cubicBezTo>
                <a:cubicBezTo>
                  <a:pt x="404" y="186"/>
                  <a:pt x="398" y="164"/>
                  <a:pt x="385" y="147"/>
                </a:cubicBezTo>
                <a:cubicBezTo>
                  <a:pt x="372" y="130"/>
                  <a:pt x="355" y="120"/>
                  <a:pt x="336" y="114"/>
                </a:cubicBezTo>
                <a:cubicBezTo>
                  <a:pt x="324" y="111"/>
                  <a:pt x="297" y="109"/>
                  <a:pt x="256" y="109"/>
                </a:cubicBezTo>
                <a:cubicBezTo>
                  <a:pt x="147" y="109"/>
                  <a:pt x="147" y="109"/>
                  <a:pt x="147" y="109"/>
                </a:cubicBezTo>
                <a:cubicBezTo>
                  <a:pt x="147" y="445"/>
                  <a:pt x="147" y="445"/>
                  <a:pt x="147" y="445"/>
                </a:cubicBezTo>
                <a:close/>
                <a:moveTo>
                  <a:pt x="215" y="166"/>
                </a:moveTo>
                <a:cubicBezTo>
                  <a:pt x="215" y="262"/>
                  <a:pt x="215" y="262"/>
                  <a:pt x="215" y="262"/>
                </a:cubicBezTo>
                <a:cubicBezTo>
                  <a:pt x="252" y="262"/>
                  <a:pt x="252" y="262"/>
                  <a:pt x="252" y="262"/>
                </a:cubicBezTo>
                <a:cubicBezTo>
                  <a:pt x="279" y="262"/>
                  <a:pt x="296" y="260"/>
                  <a:pt x="305" y="257"/>
                </a:cubicBezTo>
                <a:cubicBezTo>
                  <a:pt x="314" y="253"/>
                  <a:pt x="321" y="248"/>
                  <a:pt x="326" y="240"/>
                </a:cubicBezTo>
                <a:cubicBezTo>
                  <a:pt x="332" y="233"/>
                  <a:pt x="334" y="224"/>
                  <a:pt x="334" y="214"/>
                </a:cubicBezTo>
                <a:cubicBezTo>
                  <a:pt x="334" y="202"/>
                  <a:pt x="331" y="191"/>
                  <a:pt x="323" y="183"/>
                </a:cubicBezTo>
                <a:cubicBezTo>
                  <a:pt x="316" y="176"/>
                  <a:pt x="307" y="171"/>
                  <a:pt x="296" y="168"/>
                </a:cubicBezTo>
                <a:cubicBezTo>
                  <a:pt x="288" y="167"/>
                  <a:pt x="272" y="166"/>
                  <a:pt x="248" y="166"/>
                </a:cubicBezTo>
                <a:cubicBezTo>
                  <a:pt x="215" y="166"/>
                  <a:pt x="215" y="166"/>
                  <a:pt x="215" y="166"/>
                </a:cubicBezTo>
                <a:close/>
                <a:moveTo>
                  <a:pt x="478" y="57"/>
                </a:moveTo>
                <a:cubicBezTo>
                  <a:pt x="73" y="57"/>
                  <a:pt x="73" y="57"/>
                  <a:pt x="73" y="57"/>
                </a:cubicBezTo>
                <a:cubicBezTo>
                  <a:pt x="69" y="57"/>
                  <a:pt x="65" y="59"/>
                  <a:pt x="62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59" y="65"/>
                  <a:pt x="57" y="69"/>
                  <a:pt x="57" y="73"/>
                </a:cubicBezTo>
                <a:cubicBezTo>
                  <a:pt x="57" y="482"/>
                  <a:pt x="57" y="482"/>
                  <a:pt x="57" y="482"/>
                </a:cubicBezTo>
                <a:cubicBezTo>
                  <a:pt x="57" y="486"/>
                  <a:pt x="59" y="490"/>
                  <a:pt x="62" y="493"/>
                </a:cubicBezTo>
                <a:cubicBezTo>
                  <a:pt x="65" y="496"/>
                  <a:pt x="69" y="498"/>
                  <a:pt x="73" y="498"/>
                </a:cubicBezTo>
                <a:cubicBezTo>
                  <a:pt x="478" y="498"/>
                  <a:pt x="478" y="498"/>
                  <a:pt x="478" y="498"/>
                </a:cubicBezTo>
                <a:cubicBezTo>
                  <a:pt x="482" y="498"/>
                  <a:pt x="486" y="496"/>
                  <a:pt x="489" y="493"/>
                </a:cubicBezTo>
                <a:cubicBezTo>
                  <a:pt x="489" y="493"/>
                  <a:pt x="489" y="493"/>
                  <a:pt x="489" y="493"/>
                </a:cubicBezTo>
                <a:cubicBezTo>
                  <a:pt x="492" y="490"/>
                  <a:pt x="494" y="486"/>
                  <a:pt x="494" y="482"/>
                </a:cubicBezTo>
                <a:cubicBezTo>
                  <a:pt x="494" y="73"/>
                  <a:pt x="494" y="73"/>
                  <a:pt x="494" y="73"/>
                </a:cubicBezTo>
                <a:cubicBezTo>
                  <a:pt x="494" y="69"/>
                  <a:pt x="492" y="65"/>
                  <a:pt x="489" y="62"/>
                </a:cubicBezTo>
                <a:cubicBezTo>
                  <a:pt x="486" y="59"/>
                  <a:pt x="482" y="57"/>
                  <a:pt x="478" y="5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43660" y="1623513"/>
            <a:ext cx="438160" cy="206374"/>
            <a:chOff x="4443660" y="1623513"/>
            <a:chExt cx="438160" cy="206374"/>
          </a:xfrm>
        </p:grpSpPr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443660" y="1623513"/>
              <a:ext cx="438160" cy="162327"/>
            </a:xfrm>
            <a:custGeom>
              <a:avLst/>
              <a:gdLst>
                <a:gd name="T0" fmla="*/ 0 w 1204"/>
                <a:gd name="T1" fmla="*/ 417 h 446"/>
                <a:gd name="T2" fmla="*/ 20 w 1204"/>
                <a:gd name="T3" fmla="*/ 356 h 446"/>
                <a:gd name="T4" fmla="*/ 55 w 1204"/>
                <a:gd name="T5" fmla="*/ 211 h 446"/>
                <a:gd name="T6" fmla="*/ 449 w 1204"/>
                <a:gd name="T7" fmla="*/ 40 h 446"/>
                <a:gd name="T8" fmla="*/ 801 w 1204"/>
                <a:gd name="T9" fmla="*/ 0 h 446"/>
                <a:gd name="T10" fmla="*/ 1031 w 1204"/>
                <a:gd name="T11" fmla="*/ 112 h 446"/>
                <a:gd name="T12" fmla="*/ 1162 w 1204"/>
                <a:gd name="T13" fmla="*/ 101 h 446"/>
                <a:gd name="T14" fmla="*/ 1186 w 1204"/>
                <a:gd name="T15" fmla="*/ 182 h 446"/>
                <a:gd name="T16" fmla="*/ 1204 w 1204"/>
                <a:gd name="T17" fmla="*/ 393 h 446"/>
                <a:gd name="T18" fmla="*/ 1142 w 1204"/>
                <a:gd name="T19" fmla="*/ 441 h 446"/>
                <a:gd name="T20" fmla="*/ 805 w 1204"/>
                <a:gd name="T21" fmla="*/ 441 h 446"/>
                <a:gd name="T22" fmla="*/ 223 w 1204"/>
                <a:gd name="T23" fmla="*/ 273 h 446"/>
                <a:gd name="T24" fmla="*/ 43 w 1204"/>
                <a:gd name="T25" fmla="*/ 441 h 446"/>
                <a:gd name="T26" fmla="*/ 1131 w 1204"/>
                <a:gd name="T27" fmla="*/ 202 h 446"/>
                <a:gd name="T28" fmla="*/ 1116 w 1204"/>
                <a:gd name="T29" fmla="*/ 217 h 446"/>
                <a:gd name="T30" fmla="*/ 1176 w 1204"/>
                <a:gd name="T31" fmla="*/ 232 h 446"/>
                <a:gd name="T32" fmla="*/ 34 w 1204"/>
                <a:gd name="T33" fmla="*/ 293 h 446"/>
                <a:gd name="T34" fmla="*/ 44 w 1204"/>
                <a:gd name="T35" fmla="*/ 248 h 446"/>
                <a:gd name="T36" fmla="*/ 1176 w 1204"/>
                <a:gd name="T37" fmla="*/ 244 h 446"/>
                <a:gd name="T38" fmla="*/ 1149 w 1204"/>
                <a:gd name="T39" fmla="*/ 260 h 446"/>
                <a:gd name="T40" fmla="*/ 1164 w 1204"/>
                <a:gd name="T41" fmla="*/ 275 h 446"/>
                <a:gd name="T42" fmla="*/ 1176 w 1204"/>
                <a:gd name="T43" fmla="*/ 244 h 446"/>
                <a:gd name="T44" fmla="*/ 394 w 1204"/>
                <a:gd name="T45" fmla="*/ 178 h 446"/>
                <a:gd name="T46" fmla="*/ 735 w 1204"/>
                <a:gd name="T47" fmla="*/ 28 h 446"/>
                <a:gd name="T48" fmla="*/ 486 w 1204"/>
                <a:gd name="T49" fmla="*/ 59 h 446"/>
                <a:gd name="T50" fmla="*/ 659 w 1204"/>
                <a:gd name="T51" fmla="*/ 201 h 446"/>
                <a:gd name="T52" fmla="*/ 644 w 1204"/>
                <a:gd name="T53" fmla="*/ 217 h 446"/>
                <a:gd name="T54" fmla="*/ 729 w 1204"/>
                <a:gd name="T55" fmla="*/ 233 h 446"/>
                <a:gd name="T56" fmla="*/ 745 w 1204"/>
                <a:gd name="T57" fmla="*/ 217 h 446"/>
                <a:gd name="T58" fmla="*/ 659 w 1204"/>
                <a:gd name="T59" fmla="*/ 201 h 446"/>
                <a:gd name="T60" fmla="*/ 761 w 1204"/>
                <a:gd name="T61" fmla="*/ 178 h 446"/>
                <a:gd name="T62" fmla="*/ 989 w 1204"/>
                <a:gd name="T63" fmla="*/ 123 h 446"/>
                <a:gd name="T64" fmla="*/ 780 w 1204"/>
                <a:gd name="T65" fmla="*/ 28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4" h="446">
                  <a:moveTo>
                    <a:pt x="43" y="441"/>
                  </a:moveTo>
                  <a:cubicBezTo>
                    <a:pt x="43" y="441"/>
                    <a:pt x="0" y="446"/>
                    <a:pt x="0" y="417"/>
                  </a:cubicBezTo>
                  <a:cubicBezTo>
                    <a:pt x="0" y="402"/>
                    <a:pt x="0" y="386"/>
                    <a:pt x="0" y="375"/>
                  </a:cubicBezTo>
                  <a:cubicBezTo>
                    <a:pt x="0" y="359"/>
                    <a:pt x="8" y="356"/>
                    <a:pt x="20" y="356"/>
                  </a:cubicBezTo>
                  <a:cubicBezTo>
                    <a:pt x="20" y="356"/>
                    <a:pt x="14" y="285"/>
                    <a:pt x="30" y="250"/>
                  </a:cubicBezTo>
                  <a:cubicBezTo>
                    <a:pt x="30" y="250"/>
                    <a:pt x="24" y="226"/>
                    <a:pt x="55" y="211"/>
                  </a:cubicBezTo>
                  <a:cubicBezTo>
                    <a:pt x="85" y="195"/>
                    <a:pt x="202" y="141"/>
                    <a:pt x="314" y="138"/>
                  </a:cubicBezTo>
                  <a:cubicBezTo>
                    <a:pt x="314" y="138"/>
                    <a:pt x="380" y="82"/>
                    <a:pt x="449" y="40"/>
                  </a:cubicBezTo>
                  <a:cubicBezTo>
                    <a:pt x="507" y="4"/>
                    <a:pt x="528" y="0"/>
                    <a:pt x="594" y="0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886" y="0"/>
                    <a:pt x="891" y="7"/>
                    <a:pt x="938" y="42"/>
                  </a:cubicBezTo>
                  <a:cubicBezTo>
                    <a:pt x="1031" y="112"/>
                    <a:pt x="1031" y="112"/>
                    <a:pt x="1031" y="112"/>
                  </a:cubicBezTo>
                  <a:cubicBezTo>
                    <a:pt x="1034" y="112"/>
                    <a:pt x="1095" y="113"/>
                    <a:pt x="1098" y="112"/>
                  </a:cubicBezTo>
                  <a:cubicBezTo>
                    <a:pt x="1162" y="101"/>
                    <a:pt x="1162" y="101"/>
                    <a:pt x="1162" y="101"/>
                  </a:cubicBezTo>
                  <a:cubicBezTo>
                    <a:pt x="1151" y="154"/>
                    <a:pt x="1151" y="154"/>
                    <a:pt x="1151" y="154"/>
                  </a:cubicBezTo>
                  <a:cubicBezTo>
                    <a:pt x="1181" y="154"/>
                    <a:pt x="1186" y="157"/>
                    <a:pt x="1186" y="182"/>
                  </a:cubicBezTo>
                  <a:cubicBezTo>
                    <a:pt x="1186" y="374"/>
                    <a:pt x="1186" y="374"/>
                    <a:pt x="1186" y="374"/>
                  </a:cubicBezTo>
                  <a:cubicBezTo>
                    <a:pt x="1199" y="374"/>
                    <a:pt x="1204" y="375"/>
                    <a:pt x="1204" y="393"/>
                  </a:cubicBezTo>
                  <a:cubicBezTo>
                    <a:pt x="1204" y="441"/>
                    <a:pt x="1204" y="441"/>
                    <a:pt x="1204" y="441"/>
                  </a:cubicBezTo>
                  <a:cubicBezTo>
                    <a:pt x="1142" y="441"/>
                    <a:pt x="1142" y="441"/>
                    <a:pt x="1142" y="441"/>
                  </a:cubicBezTo>
                  <a:cubicBezTo>
                    <a:pt x="1142" y="348"/>
                    <a:pt x="1067" y="273"/>
                    <a:pt x="974" y="273"/>
                  </a:cubicBezTo>
                  <a:cubicBezTo>
                    <a:pt x="881" y="273"/>
                    <a:pt x="805" y="348"/>
                    <a:pt x="805" y="441"/>
                  </a:cubicBezTo>
                  <a:cubicBezTo>
                    <a:pt x="391" y="441"/>
                    <a:pt x="391" y="441"/>
                    <a:pt x="391" y="441"/>
                  </a:cubicBezTo>
                  <a:cubicBezTo>
                    <a:pt x="391" y="348"/>
                    <a:pt x="316" y="273"/>
                    <a:pt x="223" y="273"/>
                  </a:cubicBezTo>
                  <a:cubicBezTo>
                    <a:pt x="130" y="273"/>
                    <a:pt x="54" y="348"/>
                    <a:pt x="54" y="441"/>
                  </a:cubicBezTo>
                  <a:cubicBezTo>
                    <a:pt x="43" y="441"/>
                    <a:pt x="43" y="441"/>
                    <a:pt x="43" y="441"/>
                  </a:cubicBezTo>
                  <a:close/>
                  <a:moveTo>
                    <a:pt x="1176" y="202"/>
                  </a:moveTo>
                  <a:cubicBezTo>
                    <a:pt x="1131" y="202"/>
                    <a:pt x="1131" y="202"/>
                    <a:pt x="1131" y="202"/>
                  </a:cubicBezTo>
                  <a:cubicBezTo>
                    <a:pt x="1123" y="202"/>
                    <a:pt x="1116" y="209"/>
                    <a:pt x="1116" y="217"/>
                  </a:cubicBezTo>
                  <a:cubicBezTo>
                    <a:pt x="1116" y="217"/>
                    <a:pt x="1116" y="217"/>
                    <a:pt x="1116" y="217"/>
                  </a:cubicBezTo>
                  <a:cubicBezTo>
                    <a:pt x="1116" y="226"/>
                    <a:pt x="1123" y="232"/>
                    <a:pt x="1131" y="232"/>
                  </a:cubicBezTo>
                  <a:cubicBezTo>
                    <a:pt x="1176" y="232"/>
                    <a:pt x="1176" y="232"/>
                    <a:pt x="1176" y="232"/>
                  </a:cubicBezTo>
                  <a:cubicBezTo>
                    <a:pt x="1176" y="202"/>
                    <a:pt x="1176" y="202"/>
                    <a:pt x="1176" y="202"/>
                  </a:cubicBezTo>
                  <a:close/>
                  <a:moveTo>
                    <a:pt x="34" y="293"/>
                  </a:moveTo>
                  <a:cubicBezTo>
                    <a:pt x="74" y="282"/>
                    <a:pt x="106" y="246"/>
                    <a:pt x="90" y="236"/>
                  </a:cubicBezTo>
                  <a:cubicBezTo>
                    <a:pt x="74" y="225"/>
                    <a:pt x="44" y="248"/>
                    <a:pt x="44" y="248"/>
                  </a:cubicBezTo>
                  <a:cubicBezTo>
                    <a:pt x="38" y="260"/>
                    <a:pt x="35" y="277"/>
                    <a:pt x="34" y="293"/>
                  </a:cubicBezTo>
                  <a:close/>
                  <a:moveTo>
                    <a:pt x="1176" y="244"/>
                  </a:moveTo>
                  <a:cubicBezTo>
                    <a:pt x="1164" y="244"/>
                    <a:pt x="1164" y="244"/>
                    <a:pt x="1164" y="244"/>
                  </a:cubicBezTo>
                  <a:cubicBezTo>
                    <a:pt x="1156" y="244"/>
                    <a:pt x="1149" y="251"/>
                    <a:pt x="1149" y="260"/>
                  </a:cubicBezTo>
                  <a:cubicBezTo>
                    <a:pt x="1149" y="260"/>
                    <a:pt x="1149" y="260"/>
                    <a:pt x="1149" y="260"/>
                  </a:cubicBezTo>
                  <a:cubicBezTo>
                    <a:pt x="1149" y="268"/>
                    <a:pt x="1156" y="275"/>
                    <a:pt x="1164" y="275"/>
                  </a:cubicBezTo>
                  <a:cubicBezTo>
                    <a:pt x="1176" y="275"/>
                    <a:pt x="1176" y="275"/>
                    <a:pt x="1176" y="275"/>
                  </a:cubicBezTo>
                  <a:cubicBezTo>
                    <a:pt x="1176" y="244"/>
                    <a:pt x="1176" y="244"/>
                    <a:pt x="1176" y="244"/>
                  </a:cubicBezTo>
                  <a:close/>
                  <a:moveTo>
                    <a:pt x="373" y="136"/>
                  </a:moveTo>
                  <a:cubicBezTo>
                    <a:pt x="394" y="144"/>
                    <a:pt x="402" y="158"/>
                    <a:pt x="394" y="178"/>
                  </a:cubicBezTo>
                  <a:cubicBezTo>
                    <a:pt x="735" y="178"/>
                    <a:pt x="735" y="178"/>
                    <a:pt x="735" y="178"/>
                  </a:cubicBezTo>
                  <a:cubicBezTo>
                    <a:pt x="735" y="28"/>
                    <a:pt x="735" y="28"/>
                    <a:pt x="735" y="28"/>
                  </a:cubicBezTo>
                  <a:cubicBezTo>
                    <a:pt x="607" y="28"/>
                    <a:pt x="607" y="28"/>
                    <a:pt x="607" y="28"/>
                  </a:cubicBezTo>
                  <a:cubicBezTo>
                    <a:pt x="552" y="28"/>
                    <a:pt x="534" y="31"/>
                    <a:pt x="486" y="59"/>
                  </a:cubicBezTo>
                  <a:cubicBezTo>
                    <a:pt x="427" y="92"/>
                    <a:pt x="373" y="136"/>
                    <a:pt x="373" y="136"/>
                  </a:cubicBezTo>
                  <a:close/>
                  <a:moveTo>
                    <a:pt x="659" y="201"/>
                  </a:moveTo>
                  <a:cubicBezTo>
                    <a:pt x="651" y="201"/>
                    <a:pt x="644" y="208"/>
                    <a:pt x="644" y="217"/>
                  </a:cubicBezTo>
                  <a:cubicBezTo>
                    <a:pt x="644" y="217"/>
                    <a:pt x="644" y="217"/>
                    <a:pt x="644" y="217"/>
                  </a:cubicBezTo>
                  <a:cubicBezTo>
                    <a:pt x="644" y="226"/>
                    <a:pt x="651" y="233"/>
                    <a:pt x="659" y="233"/>
                  </a:cubicBezTo>
                  <a:cubicBezTo>
                    <a:pt x="729" y="233"/>
                    <a:pt x="729" y="233"/>
                    <a:pt x="729" y="233"/>
                  </a:cubicBezTo>
                  <a:cubicBezTo>
                    <a:pt x="738" y="233"/>
                    <a:pt x="745" y="226"/>
                    <a:pt x="745" y="217"/>
                  </a:cubicBezTo>
                  <a:cubicBezTo>
                    <a:pt x="745" y="217"/>
                    <a:pt x="745" y="217"/>
                    <a:pt x="745" y="217"/>
                  </a:cubicBezTo>
                  <a:cubicBezTo>
                    <a:pt x="745" y="208"/>
                    <a:pt x="738" y="201"/>
                    <a:pt x="729" y="201"/>
                  </a:cubicBezTo>
                  <a:cubicBezTo>
                    <a:pt x="659" y="201"/>
                    <a:pt x="659" y="201"/>
                    <a:pt x="659" y="201"/>
                  </a:cubicBezTo>
                  <a:close/>
                  <a:moveTo>
                    <a:pt x="761" y="28"/>
                  </a:moveTo>
                  <a:cubicBezTo>
                    <a:pt x="761" y="178"/>
                    <a:pt x="761" y="178"/>
                    <a:pt x="761" y="178"/>
                  </a:cubicBezTo>
                  <a:cubicBezTo>
                    <a:pt x="980" y="178"/>
                    <a:pt x="980" y="178"/>
                    <a:pt x="980" y="178"/>
                  </a:cubicBezTo>
                  <a:cubicBezTo>
                    <a:pt x="1022" y="178"/>
                    <a:pt x="1028" y="149"/>
                    <a:pt x="989" y="123"/>
                  </a:cubicBezTo>
                  <a:cubicBezTo>
                    <a:pt x="905" y="61"/>
                    <a:pt x="905" y="61"/>
                    <a:pt x="905" y="61"/>
                  </a:cubicBezTo>
                  <a:cubicBezTo>
                    <a:pt x="865" y="33"/>
                    <a:pt x="851" y="28"/>
                    <a:pt x="780" y="28"/>
                  </a:cubicBezTo>
                  <a:lnTo>
                    <a:pt x="761" y="2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4478928" y="1738559"/>
              <a:ext cx="91328" cy="91328"/>
            </a:xfrm>
            <a:custGeom>
              <a:avLst/>
              <a:gdLst>
                <a:gd name="T0" fmla="*/ 126 w 251"/>
                <a:gd name="T1" fmla="*/ 0 h 251"/>
                <a:gd name="T2" fmla="*/ 0 w 251"/>
                <a:gd name="T3" fmla="*/ 125 h 251"/>
                <a:gd name="T4" fmla="*/ 126 w 251"/>
                <a:gd name="T5" fmla="*/ 251 h 251"/>
                <a:gd name="T6" fmla="*/ 251 w 251"/>
                <a:gd name="T7" fmla="*/ 125 h 251"/>
                <a:gd name="T8" fmla="*/ 126 w 251"/>
                <a:gd name="T9" fmla="*/ 0 h 251"/>
                <a:gd name="T10" fmla="*/ 126 w 251"/>
                <a:gd name="T11" fmla="*/ 169 h 251"/>
                <a:gd name="T12" fmla="*/ 82 w 251"/>
                <a:gd name="T13" fmla="*/ 125 h 251"/>
                <a:gd name="T14" fmla="*/ 126 w 251"/>
                <a:gd name="T15" fmla="*/ 82 h 251"/>
                <a:gd name="T16" fmla="*/ 169 w 251"/>
                <a:gd name="T17" fmla="*/ 125 h 251"/>
                <a:gd name="T18" fmla="*/ 126 w 251"/>
                <a:gd name="T19" fmla="*/ 16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251">
                  <a:moveTo>
                    <a:pt x="126" y="0"/>
                  </a:moveTo>
                  <a:cubicBezTo>
                    <a:pt x="56" y="0"/>
                    <a:pt x="0" y="56"/>
                    <a:pt x="0" y="125"/>
                  </a:cubicBezTo>
                  <a:cubicBezTo>
                    <a:pt x="0" y="195"/>
                    <a:pt x="56" y="251"/>
                    <a:pt x="126" y="251"/>
                  </a:cubicBezTo>
                  <a:cubicBezTo>
                    <a:pt x="195" y="251"/>
                    <a:pt x="251" y="195"/>
                    <a:pt x="251" y="125"/>
                  </a:cubicBezTo>
                  <a:cubicBezTo>
                    <a:pt x="251" y="56"/>
                    <a:pt x="195" y="0"/>
                    <a:pt x="126" y="0"/>
                  </a:cubicBezTo>
                  <a:close/>
                  <a:moveTo>
                    <a:pt x="126" y="169"/>
                  </a:moveTo>
                  <a:cubicBezTo>
                    <a:pt x="102" y="169"/>
                    <a:pt x="82" y="149"/>
                    <a:pt x="82" y="125"/>
                  </a:cubicBezTo>
                  <a:cubicBezTo>
                    <a:pt x="82" y="101"/>
                    <a:pt x="102" y="82"/>
                    <a:pt x="126" y="82"/>
                  </a:cubicBezTo>
                  <a:cubicBezTo>
                    <a:pt x="150" y="82"/>
                    <a:pt x="169" y="101"/>
                    <a:pt x="169" y="125"/>
                  </a:cubicBezTo>
                  <a:cubicBezTo>
                    <a:pt x="169" y="149"/>
                    <a:pt x="150" y="169"/>
                    <a:pt x="126" y="1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752297" y="1738559"/>
              <a:ext cx="91328" cy="91328"/>
            </a:xfrm>
            <a:custGeom>
              <a:avLst/>
              <a:gdLst>
                <a:gd name="T0" fmla="*/ 126 w 251"/>
                <a:gd name="T1" fmla="*/ 0 h 251"/>
                <a:gd name="T2" fmla="*/ 0 w 251"/>
                <a:gd name="T3" fmla="*/ 125 h 251"/>
                <a:gd name="T4" fmla="*/ 126 w 251"/>
                <a:gd name="T5" fmla="*/ 251 h 251"/>
                <a:gd name="T6" fmla="*/ 251 w 251"/>
                <a:gd name="T7" fmla="*/ 125 h 251"/>
                <a:gd name="T8" fmla="*/ 126 w 251"/>
                <a:gd name="T9" fmla="*/ 0 h 251"/>
                <a:gd name="T10" fmla="*/ 126 w 251"/>
                <a:gd name="T11" fmla="*/ 169 h 251"/>
                <a:gd name="T12" fmla="*/ 82 w 251"/>
                <a:gd name="T13" fmla="*/ 125 h 251"/>
                <a:gd name="T14" fmla="*/ 126 w 251"/>
                <a:gd name="T15" fmla="*/ 82 h 251"/>
                <a:gd name="T16" fmla="*/ 169 w 251"/>
                <a:gd name="T17" fmla="*/ 125 h 251"/>
                <a:gd name="T18" fmla="*/ 126 w 251"/>
                <a:gd name="T19" fmla="*/ 16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251">
                  <a:moveTo>
                    <a:pt x="126" y="0"/>
                  </a:moveTo>
                  <a:cubicBezTo>
                    <a:pt x="56" y="0"/>
                    <a:pt x="0" y="56"/>
                    <a:pt x="0" y="125"/>
                  </a:cubicBezTo>
                  <a:cubicBezTo>
                    <a:pt x="0" y="195"/>
                    <a:pt x="56" y="251"/>
                    <a:pt x="126" y="251"/>
                  </a:cubicBezTo>
                  <a:cubicBezTo>
                    <a:pt x="195" y="251"/>
                    <a:pt x="251" y="195"/>
                    <a:pt x="251" y="125"/>
                  </a:cubicBezTo>
                  <a:cubicBezTo>
                    <a:pt x="251" y="56"/>
                    <a:pt x="195" y="0"/>
                    <a:pt x="126" y="0"/>
                  </a:cubicBezTo>
                  <a:close/>
                  <a:moveTo>
                    <a:pt x="126" y="169"/>
                  </a:moveTo>
                  <a:cubicBezTo>
                    <a:pt x="102" y="169"/>
                    <a:pt x="82" y="149"/>
                    <a:pt x="82" y="125"/>
                  </a:cubicBezTo>
                  <a:cubicBezTo>
                    <a:pt x="82" y="101"/>
                    <a:pt x="102" y="82"/>
                    <a:pt x="126" y="82"/>
                  </a:cubicBezTo>
                  <a:cubicBezTo>
                    <a:pt x="149" y="82"/>
                    <a:pt x="169" y="101"/>
                    <a:pt x="169" y="125"/>
                  </a:cubicBezTo>
                  <a:cubicBezTo>
                    <a:pt x="169" y="149"/>
                    <a:pt x="149" y="169"/>
                    <a:pt x="126" y="1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1626745" y="555984"/>
            <a:ext cx="505096" cy="432000"/>
            <a:chOff x="-1063625" y="-12271375"/>
            <a:chExt cx="4508500" cy="38560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-1063625" y="-12271375"/>
              <a:ext cx="4508500" cy="3856038"/>
            </a:xfrm>
            <a:custGeom>
              <a:avLst/>
              <a:gdLst>
                <a:gd name="T0" fmla="*/ 1102 w 1202"/>
                <a:gd name="T1" fmla="*/ 246 h 1028"/>
                <a:gd name="T2" fmla="*/ 1082 w 1202"/>
                <a:gd name="T3" fmla="*/ 20 h 1028"/>
                <a:gd name="T4" fmla="*/ 620 w 1202"/>
                <a:gd name="T5" fmla="*/ 0 h 1028"/>
                <a:gd name="T6" fmla="*/ 552 w 1202"/>
                <a:gd name="T7" fmla="*/ 69 h 1028"/>
                <a:gd name="T8" fmla="*/ 459 w 1202"/>
                <a:gd name="T9" fmla="*/ 246 h 1028"/>
                <a:gd name="T10" fmla="*/ 410 w 1202"/>
                <a:gd name="T11" fmla="*/ 916 h 1028"/>
                <a:gd name="T12" fmla="*/ 174 w 1202"/>
                <a:gd name="T13" fmla="*/ 916 h 1028"/>
                <a:gd name="T14" fmla="*/ 125 w 1202"/>
                <a:gd name="T15" fmla="*/ 798 h 1028"/>
                <a:gd name="T16" fmla="*/ 93 w 1202"/>
                <a:gd name="T17" fmla="*/ 246 h 1028"/>
                <a:gd name="T18" fmla="*/ 0 w 1202"/>
                <a:gd name="T19" fmla="*/ 889 h 1028"/>
                <a:gd name="T20" fmla="*/ 1064 w 1202"/>
                <a:gd name="T21" fmla="*/ 1028 h 1028"/>
                <a:gd name="T22" fmla="*/ 1202 w 1202"/>
                <a:gd name="T23" fmla="*/ 339 h 1028"/>
                <a:gd name="T24" fmla="*/ 617 w 1202"/>
                <a:gd name="T25" fmla="*/ 545 h 1028"/>
                <a:gd name="T26" fmla="*/ 705 w 1202"/>
                <a:gd name="T27" fmla="*/ 603 h 1028"/>
                <a:gd name="T28" fmla="*/ 617 w 1202"/>
                <a:gd name="T29" fmla="*/ 545 h 1028"/>
                <a:gd name="T30" fmla="*/ 1037 w 1202"/>
                <a:gd name="T31" fmla="*/ 774 h 1028"/>
                <a:gd name="T32" fmla="*/ 948 w 1202"/>
                <a:gd name="T33" fmla="*/ 832 h 1028"/>
                <a:gd name="T34" fmla="*/ 783 w 1202"/>
                <a:gd name="T35" fmla="*/ 774 h 1028"/>
                <a:gd name="T36" fmla="*/ 871 w 1202"/>
                <a:gd name="T37" fmla="*/ 832 h 1028"/>
                <a:gd name="T38" fmla="*/ 783 w 1202"/>
                <a:gd name="T39" fmla="*/ 774 h 1028"/>
                <a:gd name="T40" fmla="*/ 705 w 1202"/>
                <a:gd name="T41" fmla="*/ 774 h 1028"/>
                <a:gd name="T42" fmla="*/ 617 w 1202"/>
                <a:gd name="T43" fmla="*/ 832 h 1028"/>
                <a:gd name="T44" fmla="*/ 948 w 1202"/>
                <a:gd name="T45" fmla="*/ 667 h 1028"/>
                <a:gd name="T46" fmla="*/ 1037 w 1202"/>
                <a:gd name="T47" fmla="*/ 725 h 1028"/>
                <a:gd name="T48" fmla="*/ 948 w 1202"/>
                <a:gd name="T49" fmla="*/ 667 h 1028"/>
                <a:gd name="T50" fmla="*/ 871 w 1202"/>
                <a:gd name="T51" fmla="*/ 667 h 1028"/>
                <a:gd name="T52" fmla="*/ 783 w 1202"/>
                <a:gd name="T53" fmla="*/ 725 h 1028"/>
                <a:gd name="T54" fmla="*/ 617 w 1202"/>
                <a:gd name="T55" fmla="*/ 667 h 1028"/>
                <a:gd name="T56" fmla="*/ 705 w 1202"/>
                <a:gd name="T57" fmla="*/ 725 h 1028"/>
                <a:gd name="T58" fmla="*/ 617 w 1202"/>
                <a:gd name="T59" fmla="*/ 667 h 1028"/>
                <a:gd name="T60" fmla="*/ 1037 w 1202"/>
                <a:gd name="T61" fmla="*/ 545 h 1028"/>
                <a:gd name="T62" fmla="*/ 948 w 1202"/>
                <a:gd name="T63" fmla="*/ 603 h 1028"/>
                <a:gd name="T64" fmla="*/ 783 w 1202"/>
                <a:gd name="T65" fmla="*/ 545 h 1028"/>
                <a:gd name="T66" fmla="*/ 871 w 1202"/>
                <a:gd name="T67" fmla="*/ 603 h 1028"/>
                <a:gd name="T68" fmla="*/ 783 w 1202"/>
                <a:gd name="T69" fmla="*/ 545 h 1028"/>
                <a:gd name="T70" fmla="*/ 601 w 1202"/>
                <a:gd name="T71" fmla="*/ 69 h 1028"/>
                <a:gd name="T72" fmla="*/ 620 w 1202"/>
                <a:gd name="T73" fmla="*/ 49 h 1028"/>
                <a:gd name="T74" fmla="*/ 1047 w 1202"/>
                <a:gd name="T75" fmla="*/ 55 h 1028"/>
                <a:gd name="T76" fmla="*/ 1053 w 1202"/>
                <a:gd name="T77" fmla="*/ 246 h 1028"/>
                <a:gd name="T78" fmla="*/ 601 w 1202"/>
                <a:gd name="T79" fmla="*/ 44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02" h="1028">
                  <a:moveTo>
                    <a:pt x="1109" y="246"/>
                  </a:moveTo>
                  <a:cubicBezTo>
                    <a:pt x="1102" y="246"/>
                    <a:pt x="1102" y="246"/>
                    <a:pt x="1102" y="246"/>
                  </a:cubicBezTo>
                  <a:cubicBezTo>
                    <a:pt x="1102" y="69"/>
                    <a:pt x="1102" y="69"/>
                    <a:pt x="1102" y="69"/>
                  </a:cubicBezTo>
                  <a:cubicBezTo>
                    <a:pt x="1102" y="50"/>
                    <a:pt x="1094" y="33"/>
                    <a:pt x="1082" y="20"/>
                  </a:cubicBezTo>
                  <a:cubicBezTo>
                    <a:pt x="1069" y="8"/>
                    <a:pt x="1052" y="0"/>
                    <a:pt x="1033" y="0"/>
                  </a:cubicBezTo>
                  <a:cubicBezTo>
                    <a:pt x="620" y="0"/>
                    <a:pt x="620" y="0"/>
                    <a:pt x="620" y="0"/>
                  </a:cubicBezTo>
                  <a:cubicBezTo>
                    <a:pt x="601" y="0"/>
                    <a:pt x="584" y="8"/>
                    <a:pt x="572" y="20"/>
                  </a:cubicBezTo>
                  <a:cubicBezTo>
                    <a:pt x="559" y="33"/>
                    <a:pt x="552" y="50"/>
                    <a:pt x="552" y="69"/>
                  </a:cubicBezTo>
                  <a:cubicBezTo>
                    <a:pt x="552" y="246"/>
                    <a:pt x="552" y="246"/>
                    <a:pt x="552" y="246"/>
                  </a:cubicBezTo>
                  <a:cubicBezTo>
                    <a:pt x="459" y="246"/>
                    <a:pt x="459" y="246"/>
                    <a:pt x="459" y="246"/>
                  </a:cubicBezTo>
                  <a:cubicBezTo>
                    <a:pt x="459" y="798"/>
                    <a:pt x="459" y="798"/>
                    <a:pt x="459" y="798"/>
                  </a:cubicBezTo>
                  <a:cubicBezTo>
                    <a:pt x="459" y="844"/>
                    <a:pt x="440" y="886"/>
                    <a:pt x="410" y="916"/>
                  </a:cubicBezTo>
                  <a:cubicBezTo>
                    <a:pt x="380" y="946"/>
                    <a:pt x="338" y="965"/>
                    <a:pt x="292" y="965"/>
                  </a:cubicBezTo>
                  <a:cubicBezTo>
                    <a:pt x="246" y="965"/>
                    <a:pt x="204" y="946"/>
                    <a:pt x="174" y="916"/>
                  </a:cubicBezTo>
                  <a:cubicBezTo>
                    <a:pt x="174" y="916"/>
                    <a:pt x="174" y="916"/>
                    <a:pt x="174" y="916"/>
                  </a:cubicBezTo>
                  <a:cubicBezTo>
                    <a:pt x="143" y="886"/>
                    <a:pt x="125" y="844"/>
                    <a:pt x="125" y="798"/>
                  </a:cubicBezTo>
                  <a:cubicBezTo>
                    <a:pt x="125" y="246"/>
                    <a:pt x="125" y="246"/>
                    <a:pt x="125" y="246"/>
                  </a:cubicBezTo>
                  <a:cubicBezTo>
                    <a:pt x="93" y="246"/>
                    <a:pt x="93" y="246"/>
                    <a:pt x="93" y="246"/>
                  </a:cubicBezTo>
                  <a:cubicBezTo>
                    <a:pt x="42" y="246"/>
                    <a:pt x="0" y="288"/>
                    <a:pt x="0" y="339"/>
                  </a:cubicBezTo>
                  <a:cubicBezTo>
                    <a:pt x="0" y="889"/>
                    <a:pt x="0" y="889"/>
                    <a:pt x="0" y="889"/>
                  </a:cubicBezTo>
                  <a:cubicBezTo>
                    <a:pt x="0" y="965"/>
                    <a:pt x="62" y="1028"/>
                    <a:pt x="138" y="1028"/>
                  </a:cubicBezTo>
                  <a:cubicBezTo>
                    <a:pt x="1064" y="1028"/>
                    <a:pt x="1064" y="1028"/>
                    <a:pt x="1064" y="1028"/>
                  </a:cubicBezTo>
                  <a:cubicBezTo>
                    <a:pt x="1140" y="1028"/>
                    <a:pt x="1202" y="965"/>
                    <a:pt x="1202" y="889"/>
                  </a:cubicBezTo>
                  <a:cubicBezTo>
                    <a:pt x="1202" y="339"/>
                    <a:pt x="1202" y="339"/>
                    <a:pt x="1202" y="339"/>
                  </a:cubicBezTo>
                  <a:cubicBezTo>
                    <a:pt x="1202" y="288"/>
                    <a:pt x="1160" y="246"/>
                    <a:pt x="1109" y="246"/>
                  </a:cubicBezTo>
                  <a:close/>
                  <a:moveTo>
                    <a:pt x="617" y="545"/>
                  </a:moveTo>
                  <a:cubicBezTo>
                    <a:pt x="705" y="545"/>
                    <a:pt x="705" y="545"/>
                    <a:pt x="705" y="545"/>
                  </a:cubicBezTo>
                  <a:cubicBezTo>
                    <a:pt x="705" y="603"/>
                    <a:pt x="705" y="603"/>
                    <a:pt x="705" y="603"/>
                  </a:cubicBezTo>
                  <a:cubicBezTo>
                    <a:pt x="617" y="603"/>
                    <a:pt x="617" y="603"/>
                    <a:pt x="617" y="603"/>
                  </a:cubicBezTo>
                  <a:cubicBezTo>
                    <a:pt x="617" y="545"/>
                    <a:pt x="617" y="545"/>
                    <a:pt x="617" y="545"/>
                  </a:cubicBezTo>
                  <a:close/>
                  <a:moveTo>
                    <a:pt x="948" y="774"/>
                  </a:moveTo>
                  <a:cubicBezTo>
                    <a:pt x="1037" y="774"/>
                    <a:pt x="1037" y="774"/>
                    <a:pt x="1037" y="774"/>
                  </a:cubicBezTo>
                  <a:cubicBezTo>
                    <a:pt x="1037" y="832"/>
                    <a:pt x="1037" y="832"/>
                    <a:pt x="1037" y="832"/>
                  </a:cubicBezTo>
                  <a:cubicBezTo>
                    <a:pt x="948" y="832"/>
                    <a:pt x="948" y="832"/>
                    <a:pt x="948" y="832"/>
                  </a:cubicBezTo>
                  <a:cubicBezTo>
                    <a:pt x="948" y="774"/>
                    <a:pt x="948" y="774"/>
                    <a:pt x="948" y="774"/>
                  </a:cubicBezTo>
                  <a:close/>
                  <a:moveTo>
                    <a:pt x="783" y="774"/>
                  </a:moveTo>
                  <a:cubicBezTo>
                    <a:pt x="871" y="774"/>
                    <a:pt x="871" y="774"/>
                    <a:pt x="871" y="774"/>
                  </a:cubicBezTo>
                  <a:cubicBezTo>
                    <a:pt x="871" y="832"/>
                    <a:pt x="871" y="832"/>
                    <a:pt x="871" y="832"/>
                  </a:cubicBezTo>
                  <a:cubicBezTo>
                    <a:pt x="783" y="832"/>
                    <a:pt x="783" y="832"/>
                    <a:pt x="783" y="832"/>
                  </a:cubicBezTo>
                  <a:cubicBezTo>
                    <a:pt x="783" y="774"/>
                    <a:pt x="783" y="774"/>
                    <a:pt x="783" y="774"/>
                  </a:cubicBezTo>
                  <a:close/>
                  <a:moveTo>
                    <a:pt x="617" y="774"/>
                  </a:moveTo>
                  <a:cubicBezTo>
                    <a:pt x="705" y="774"/>
                    <a:pt x="705" y="774"/>
                    <a:pt x="705" y="774"/>
                  </a:cubicBezTo>
                  <a:cubicBezTo>
                    <a:pt x="705" y="832"/>
                    <a:pt x="705" y="832"/>
                    <a:pt x="705" y="832"/>
                  </a:cubicBezTo>
                  <a:cubicBezTo>
                    <a:pt x="617" y="832"/>
                    <a:pt x="617" y="832"/>
                    <a:pt x="617" y="832"/>
                  </a:cubicBezTo>
                  <a:cubicBezTo>
                    <a:pt x="617" y="774"/>
                    <a:pt x="617" y="774"/>
                    <a:pt x="617" y="774"/>
                  </a:cubicBezTo>
                  <a:close/>
                  <a:moveTo>
                    <a:pt x="948" y="667"/>
                  </a:moveTo>
                  <a:cubicBezTo>
                    <a:pt x="1037" y="667"/>
                    <a:pt x="1037" y="667"/>
                    <a:pt x="1037" y="667"/>
                  </a:cubicBezTo>
                  <a:cubicBezTo>
                    <a:pt x="1037" y="725"/>
                    <a:pt x="1037" y="725"/>
                    <a:pt x="1037" y="725"/>
                  </a:cubicBezTo>
                  <a:cubicBezTo>
                    <a:pt x="948" y="725"/>
                    <a:pt x="948" y="725"/>
                    <a:pt x="948" y="725"/>
                  </a:cubicBezTo>
                  <a:cubicBezTo>
                    <a:pt x="948" y="667"/>
                    <a:pt x="948" y="667"/>
                    <a:pt x="948" y="667"/>
                  </a:cubicBezTo>
                  <a:close/>
                  <a:moveTo>
                    <a:pt x="783" y="667"/>
                  </a:moveTo>
                  <a:cubicBezTo>
                    <a:pt x="871" y="667"/>
                    <a:pt x="871" y="667"/>
                    <a:pt x="871" y="667"/>
                  </a:cubicBezTo>
                  <a:cubicBezTo>
                    <a:pt x="871" y="725"/>
                    <a:pt x="871" y="725"/>
                    <a:pt x="871" y="725"/>
                  </a:cubicBezTo>
                  <a:cubicBezTo>
                    <a:pt x="783" y="725"/>
                    <a:pt x="783" y="725"/>
                    <a:pt x="783" y="725"/>
                  </a:cubicBezTo>
                  <a:cubicBezTo>
                    <a:pt x="783" y="667"/>
                    <a:pt x="783" y="667"/>
                    <a:pt x="783" y="667"/>
                  </a:cubicBezTo>
                  <a:close/>
                  <a:moveTo>
                    <a:pt x="617" y="667"/>
                  </a:moveTo>
                  <a:cubicBezTo>
                    <a:pt x="705" y="667"/>
                    <a:pt x="705" y="667"/>
                    <a:pt x="705" y="667"/>
                  </a:cubicBezTo>
                  <a:cubicBezTo>
                    <a:pt x="705" y="725"/>
                    <a:pt x="705" y="725"/>
                    <a:pt x="705" y="725"/>
                  </a:cubicBezTo>
                  <a:cubicBezTo>
                    <a:pt x="617" y="725"/>
                    <a:pt x="617" y="725"/>
                    <a:pt x="617" y="725"/>
                  </a:cubicBezTo>
                  <a:cubicBezTo>
                    <a:pt x="617" y="667"/>
                    <a:pt x="617" y="667"/>
                    <a:pt x="617" y="667"/>
                  </a:cubicBezTo>
                  <a:close/>
                  <a:moveTo>
                    <a:pt x="948" y="545"/>
                  </a:moveTo>
                  <a:cubicBezTo>
                    <a:pt x="1037" y="545"/>
                    <a:pt x="1037" y="545"/>
                    <a:pt x="1037" y="545"/>
                  </a:cubicBezTo>
                  <a:cubicBezTo>
                    <a:pt x="1037" y="603"/>
                    <a:pt x="1037" y="603"/>
                    <a:pt x="1037" y="603"/>
                  </a:cubicBezTo>
                  <a:cubicBezTo>
                    <a:pt x="948" y="603"/>
                    <a:pt x="948" y="603"/>
                    <a:pt x="948" y="603"/>
                  </a:cubicBezTo>
                  <a:cubicBezTo>
                    <a:pt x="948" y="545"/>
                    <a:pt x="948" y="545"/>
                    <a:pt x="948" y="545"/>
                  </a:cubicBezTo>
                  <a:close/>
                  <a:moveTo>
                    <a:pt x="783" y="545"/>
                  </a:moveTo>
                  <a:cubicBezTo>
                    <a:pt x="871" y="545"/>
                    <a:pt x="871" y="545"/>
                    <a:pt x="871" y="545"/>
                  </a:cubicBezTo>
                  <a:cubicBezTo>
                    <a:pt x="871" y="603"/>
                    <a:pt x="871" y="603"/>
                    <a:pt x="871" y="603"/>
                  </a:cubicBezTo>
                  <a:cubicBezTo>
                    <a:pt x="783" y="603"/>
                    <a:pt x="783" y="603"/>
                    <a:pt x="783" y="603"/>
                  </a:cubicBezTo>
                  <a:cubicBezTo>
                    <a:pt x="783" y="545"/>
                    <a:pt x="783" y="545"/>
                    <a:pt x="783" y="545"/>
                  </a:cubicBezTo>
                  <a:close/>
                  <a:moveTo>
                    <a:pt x="601" y="246"/>
                  </a:moveTo>
                  <a:cubicBezTo>
                    <a:pt x="601" y="69"/>
                    <a:pt x="601" y="69"/>
                    <a:pt x="601" y="69"/>
                  </a:cubicBezTo>
                  <a:cubicBezTo>
                    <a:pt x="601" y="63"/>
                    <a:pt x="603" y="58"/>
                    <a:pt x="606" y="55"/>
                  </a:cubicBezTo>
                  <a:cubicBezTo>
                    <a:pt x="610" y="51"/>
                    <a:pt x="615" y="49"/>
                    <a:pt x="620" y="49"/>
                  </a:cubicBezTo>
                  <a:cubicBezTo>
                    <a:pt x="1033" y="49"/>
                    <a:pt x="1033" y="49"/>
                    <a:pt x="1033" y="49"/>
                  </a:cubicBezTo>
                  <a:cubicBezTo>
                    <a:pt x="1039" y="49"/>
                    <a:pt x="1044" y="51"/>
                    <a:pt x="1047" y="55"/>
                  </a:cubicBezTo>
                  <a:cubicBezTo>
                    <a:pt x="1051" y="58"/>
                    <a:pt x="1053" y="63"/>
                    <a:pt x="1053" y="69"/>
                  </a:cubicBezTo>
                  <a:cubicBezTo>
                    <a:pt x="1053" y="246"/>
                    <a:pt x="1053" y="246"/>
                    <a:pt x="1053" y="246"/>
                  </a:cubicBezTo>
                  <a:cubicBezTo>
                    <a:pt x="1053" y="445"/>
                    <a:pt x="1053" y="445"/>
                    <a:pt x="1053" y="445"/>
                  </a:cubicBezTo>
                  <a:cubicBezTo>
                    <a:pt x="601" y="445"/>
                    <a:pt x="601" y="445"/>
                    <a:pt x="601" y="445"/>
                  </a:cubicBezTo>
                  <a:lnTo>
                    <a:pt x="601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1498600" y="-11780838"/>
              <a:ext cx="1076325" cy="184150"/>
            </a:xfrm>
            <a:custGeom>
              <a:avLst/>
              <a:gdLst>
                <a:gd name="T0" fmla="*/ 25 w 287"/>
                <a:gd name="T1" fmla="*/ 49 h 49"/>
                <a:gd name="T2" fmla="*/ 0 w 287"/>
                <a:gd name="T3" fmla="*/ 24 h 49"/>
                <a:gd name="T4" fmla="*/ 25 w 287"/>
                <a:gd name="T5" fmla="*/ 0 h 49"/>
                <a:gd name="T6" fmla="*/ 263 w 287"/>
                <a:gd name="T7" fmla="*/ 0 h 49"/>
                <a:gd name="T8" fmla="*/ 287 w 287"/>
                <a:gd name="T9" fmla="*/ 24 h 49"/>
                <a:gd name="T10" fmla="*/ 263 w 287"/>
                <a:gd name="T11" fmla="*/ 49 h 49"/>
                <a:gd name="T12" fmla="*/ 25 w 287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49">
                  <a:moveTo>
                    <a:pt x="25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6" y="0"/>
                    <a:pt x="287" y="11"/>
                    <a:pt x="287" y="24"/>
                  </a:cubicBezTo>
                  <a:cubicBezTo>
                    <a:pt x="287" y="38"/>
                    <a:pt x="276" y="49"/>
                    <a:pt x="263" y="49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-447675" y="-11780838"/>
              <a:ext cx="960438" cy="2949575"/>
            </a:xfrm>
            <a:custGeom>
              <a:avLst/>
              <a:gdLst>
                <a:gd name="T0" fmla="*/ 128 w 256"/>
                <a:gd name="T1" fmla="*/ 0 h 786"/>
                <a:gd name="T2" fmla="*/ 128 w 256"/>
                <a:gd name="T3" fmla="*/ 0 h 786"/>
                <a:gd name="T4" fmla="*/ 0 w 256"/>
                <a:gd name="T5" fmla="*/ 127 h 786"/>
                <a:gd name="T6" fmla="*/ 0 w 256"/>
                <a:gd name="T7" fmla="*/ 658 h 786"/>
                <a:gd name="T8" fmla="*/ 128 w 256"/>
                <a:gd name="T9" fmla="*/ 786 h 786"/>
                <a:gd name="T10" fmla="*/ 128 w 256"/>
                <a:gd name="T11" fmla="*/ 786 h 786"/>
                <a:gd name="T12" fmla="*/ 256 w 256"/>
                <a:gd name="T13" fmla="*/ 658 h 786"/>
                <a:gd name="T14" fmla="*/ 256 w 256"/>
                <a:gd name="T15" fmla="*/ 127 h 786"/>
                <a:gd name="T16" fmla="*/ 128 w 256"/>
                <a:gd name="T17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786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58" y="0"/>
                    <a:pt x="0" y="57"/>
                    <a:pt x="0" y="127"/>
                  </a:cubicBezTo>
                  <a:cubicBezTo>
                    <a:pt x="0" y="658"/>
                    <a:pt x="0" y="658"/>
                    <a:pt x="0" y="658"/>
                  </a:cubicBezTo>
                  <a:cubicBezTo>
                    <a:pt x="0" y="728"/>
                    <a:pt x="58" y="786"/>
                    <a:pt x="128" y="786"/>
                  </a:cubicBezTo>
                  <a:cubicBezTo>
                    <a:pt x="128" y="786"/>
                    <a:pt x="128" y="786"/>
                    <a:pt x="128" y="786"/>
                  </a:cubicBezTo>
                  <a:cubicBezTo>
                    <a:pt x="198" y="786"/>
                    <a:pt x="256" y="728"/>
                    <a:pt x="256" y="658"/>
                  </a:cubicBezTo>
                  <a:cubicBezTo>
                    <a:pt x="256" y="127"/>
                    <a:pt x="256" y="127"/>
                    <a:pt x="256" y="127"/>
                  </a:cubicBezTo>
                  <a:cubicBezTo>
                    <a:pt x="256" y="57"/>
                    <a:pt x="198" y="0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1498600" y="-11439525"/>
              <a:ext cx="1076325" cy="184150"/>
            </a:xfrm>
            <a:custGeom>
              <a:avLst/>
              <a:gdLst>
                <a:gd name="T0" fmla="*/ 25 w 287"/>
                <a:gd name="T1" fmla="*/ 49 h 49"/>
                <a:gd name="T2" fmla="*/ 0 w 287"/>
                <a:gd name="T3" fmla="*/ 25 h 49"/>
                <a:gd name="T4" fmla="*/ 25 w 287"/>
                <a:gd name="T5" fmla="*/ 0 h 49"/>
                <a:gd name="T6" fmla="*/ 263 w 287"/>
                <a:gd name="T7" fmla="*/ 0 h 49"/>
                <a:gd name="T8" fmla="*/ 287 w 287"/>
                <a:gd name="T9" fmla="*/ 25 h 49"/>
                <a:gd name="T10" fmla="*/ 263 w 287"/>
                <a:gd name="T11" fmla="*/ 49 h 49"/>
                <a:gd name="T12" fmla="*/ 25 w 287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49">
                  <a:moveTo>
                    <a:pt x="25" y="49"/>
                  </a:moveTo>
                  <a:cubicBezTo>
                    <a:pt x="11" y="49"/>
                    <a:pt x="0" y="38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6" y="0"/>
                    <a:pt x="287" y="11"/>
                    <a:pt x="287" y="25"/>
                  </a:cubicBezTo>
                  <a:cubicBezTo>
                    <a:pt x="287" y="38"/>
                    <a:pt x="276" y="49"/>
                    <a:pt x="263" y="49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1498600" y="-11093450"/>
              <a:ext cx="1076325" cy="182563"/>
            </a:xfrm>
            <a:custGeom>
              <a:avLst/>
              <a:gdLst>
                <a:gd name="T0" fmla="*/ 25 w 287"/>
                <a:gd name="T1" fmla="*/ 49 h 49"/>
                <a:gd name="T2" fmla="*/ 0 w 287"/>
                <a:gd name="T3" fmla="*/ 24 h 49"/>
                <a:gd name="T4" fmla="*/ 25 w 287"/>
                <a:gd name="T5" fmla="*/ 0 h 49"/>
                <a:gd name="T6" fmla="*/ 263 w 287"/>
                <a:gd name="T7" fmla="*/ 0 h 49"/>
                <a:gd name="T8" fmla="*/ 287 w 287"/>
                <a:gd name="T9" fmla="*/ 24 h 49"/>
                <a:gd name="T10" fmla="*/ 263 w 287"/>
                <a:gd name="T11" fmla="*/ 49 h 49"/>
                <a:gd name="T12" fmla="*/ 25 w 287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49">
                  <a:moveTo>
                    <a:pt x="25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6" y="0"/>
                    <a:pt x="287" y="11"/>
                    <a:pt x="287" y="24"/>
                  </a:cubicBezTo>
                  <a:cubicBezTo>
                    <a:pt x="287" y="38"/>
                    <a:pt x="276" y="49"/>
                    <a:pt x="263" y="49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4" name="组合 73"/>
          <p:cNvGrpSpPr>
            <a:grpSpLocks noChangeAspect="1"/>
          </p:cNvGrpSpPr>
          <p:nvPr/>
        </p:nvGrpSpPr>
        <p:grpSpPr>
          <a:xfrm>
            <a:off x="3473759" y="555984"/>
            <a:ext cx="465819" cy="432000"/>
            <a:chOff x="-984250" y="-3816350"/>
            <a:chExt cx="4351338" cy="40354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1588" y="-3816350"/>
              <a:ext cx="3365500" cy="4035425"/>
            </a:xfrm>
            <a:custGeom>
              <a:avLst/>
              <a:gdLst>
                <a:gd name="T0" fmla="*/ 0 w 897"/>
                <a:gd name="T1" fmla="*/ 48 h 1076"/>
                <a:gd name="T2" fmla="*/ 14 w 897"/>
                <a:gd name="T3" fmla="*/ 14 h 1076"/>
                <a:gd name="T4" fmla="*/ 47 w 897"/>
                <a:gd name="T5" fmla="*/ 0 h 1076"/>
                <a:gd name="T6" fmla="*/ 502 w 897"/>
                <a:gd name="T7" fmla="*/ 0 h 1076"/>
                <a:gd name="T8" fmla="*/ 502 w 897"/>
                <a:gd name="T9" fmla="*/ 232 h 1076"/>
                <a:gd name="T10" fmla="*/ 550 w 897"/>
                <a:gd name="T11" fmla="*/ 347 h 1076"/>
                <a:gd name="T12" fmla="*/ 665 w 897"/>
                <a:gd name="T13" fmla="*/ 395 h 1076"/>
                <a:gd name="T14" fmla="*/ 897 w 897"/>
                <a:gd name="T15" fmla="*/ 395 h 1076"/>
                <a:gd name="T16" fmla="*/ 897 w 897"/>
                <a:gd name="T17" fmla="*/ 1028 h 1076"/>
                <a:gd name="T18" fmla="*/ 883 w 897"/>
                <a:gd name="T19" fmla="*/ 1062 h 1076"/>
                <a:gd name="T20" fmla="*/ 850 w 897"/>
                <a:gd name="T21" fmla="*/ 1076 h 1076"/>
                <a:gd name="T22" fmla="*/ 547 w 897"/>
                <a:gd name="T23" fmla="*/ 1076 h 1076"/>
                <a:gd name="T24" fmla="*/ 595 w 897"/>
                <a:gd name="T25" fmla="*/ 959 h 1076"/>
                <a:gd name="T26" fmla="*/ 595 w 897"/>
                <a:gd name="T27" fmla="*/ 586 h 1076"/>
                <a:gd name="T28" fmla="*/ 549 w 897"/>
                <a:gd name="T29" fmla="*/ 471 h 1076"/>
                <a:gd name="T30" fmla="*/ 549 w 897"/>
                <a:gd name="T31" fmla="*/ 471 h 1076"/>
                <a:gd name="T32" fmla="*/ 546 w 897"/>
                <a:gd name="T33" fmla="*/ 469 h 1076"/>
                <a:gd name="T34" fmla="*/ 429 w 897"/>
                <a:gd name="T35" fmla="*/ 420 h 1076"/>
                <a:gd name="T36" fmla="*/ 0 w 897"/>
                <a:gd name="T37" fmla="*/ 420 h 1076"/>
                <a:gd name="T38" fmla="*/ 0 w 897"/>
                <a:gd name="T39" fmla="*/ 48 h 1076"/>
                <a:gd name="T40" fmla="*/ 394 w 897"/>
                <a:gd name="T41" fmla="*/ 216 h 1076"/>
                <a:gd name="T42" fmla="*/ 428 w 897"/>
                <a:gd name="T43" fmla="*/ 182 h 1076"/>
                <a:gd name="T44" fmla="*/ 428 w 897"/>
                <a:gd name="T45" fmla="*/ 182 h 1076"/>
                <a:gd name="T46" fmla="*/ 394 w 897"/>
                <a:gd name="T47" fmla="*/ 148 h 1076"/>
                <a:gd name="T48" fmla="*/ 143 w 897"/>
                <a:gd name="T49" fmla="*/ 148 h 1076"/>
                <a:gd name="T50" fmla="*/ 109 w 897"/>
                <a:gd name="T51" fmla="*/ 182 h 1076"/>
                <a:gd name="T52" fmla="*/ 109 w 897"/>
                <a:gd name="T53" fmla="*/ 182 h 1076"/>
                <a:gd name="T54" fmla="*/ 143 w 897"/>
                <a:gd name="T55" fmla="*/ 216 h 1076"/>
                <a:gd name="T56" fmla="*/ 394 w 897"/>
                <a:gd name="T57" fmla="*/ 216 h 1076"/>
                <a:gd name="T58" fmla="*/ 394 w 897"/>
                <a:gd name="T59" fmla="*/ 361 h 1076"/>
                <a:gd name="T60" fmla="*/ 428 w 897"/>
                <a:gd name="T61" fmla="*/ 327 h 1076"/>
                <a:gd name="T62" fmla="*/ 428 w 897"/>
                <a:gd name="T63" fmla="*/ 327 h 1076"/>
                <a:gd name="T64" fmla="*/ 394 w 897"/>
                <a:gd name="T65" fmla="*/ 293 h 1076"/>
                <a:gd name="T66" fmla="*/ 143 w 897"/>
                <a:gd name="T67" fmla="*/ 293 h 1076"/>
                <a:gd name="T68" fmla="*/ 109 w 897"/>
                <a:gd name="T69" fmla="*/ 327 h 1076"/>
                <a:gd name="T70" fmla="*/ 109 w 897"/>
                <a:gd name="T71" fmla="*/ 327 h 1076"/>
                <a:gd name="T72" fmla="*/ 143 w 897"/>
                <a:gd name="T73" fmla="*/ 361 h 1076"/>
                <a:gd name="T74" fmla="*/ 394 w 897"/>
                <a:gd name="T75" fmla="*/ 361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7" h="1076">
                  <a:moveTo>
                    <a:pt x="0" y="48"/>
                  </a:moveTo>
                  <a:cubicBezTo>
                    <a:pt x="0" y="35"/>
                    <a:pt x="5" y="23"/>
                    <a:pt x="14" y="14"/>
                  </a:cubicBezTo>
                  <a:cubicBezTo>
                    <a:pt x="22" y="6"/>
                    <a:pt x="34" y="0"/>
                    <a:pt x="47" y="0"/>
                  </a:cubicBezTo>
                  <a:cubicBezTo>
                    <a:pt x="502" y="0"/>
                    <a:pt x="502" y="0"/>
                    <a:pt x="502" y="0"/>
                  </a:cubicBezTo>
                  <a:cubicBezTo>
                    <a:pt x="502" y="232"/>
                    <a:pt x="502" y="232"/>
                    <a:pt x="502" y="232"/>
                  </a:cubicBezTo>
                  <a:cubicBezTo>
                    <a:pt x="502" y="277"/>
                    <a:pt x="520" y="318"/>
                    <a:pt x="550" y="347"/>
                  </a:cubicBezTo>
                  <a:cubicBezTo>
                    <a:pt x="579" y="377"/>
                    <a:pt x="620" y="395"/>
                    <a:pt x="665" y="395"/>
                  </a:cubicBezTo>
                  <a:cubicBezTo>
                    <a:pt x="897" y="395"/>
                    <a:pt x="897" y="395"/>
                    <a:pt x="897" y="395"/>
                  </a:cubicBezTo>
                  <a:cubicBezTo>
                    <a:pt x="897" y="1028"/>
                    <a:pt x="897" y="1028"/>
                    <a:pt x="897" y="1028"/>
                  </a:cubicBezTo>
                  <a:cubicBezTo>
                    <a:pt x="897" y="1041"/>
                    <a:pt x="892" y="1053"/>
                    <a:pt x="883" y="1062"/>
                  </a:cubicBezTo>
                  <a:cubicBezTo>
                    <a:pt x="874" y="1070"/>
                    <a:pt x="862" y="1076"/>
                    <a:pt x="850" y="1076"/>
                  </a:cubicBezTo>
                  <a:cubicBezTo>
                    <a:pt x="547" y="1076"/>
                    <a:pt x="547" y="1076"/>
                    <a:pt x="547" y="1076"/>
                  </a:cubicBezTo>
                  <a:cubicBezTo>
                    <a:pt x="578" y="1045"/>
                    <a:pt x="595" y="1003"/>
                    <a:pt x="595" y="959"/>
                  </a:cubicBezTo>
                  <a:cubicBezTo>
                    <a:pt x="595" y="586"/>
                    <a:pt x="595" y="586"/>
                    <a:pt x="595" y="586"/>
                  </a:cubicBezTo>
                  <a:cubicBezTo>
                    <a:pt x="595" y="543"/>
                    <a:pt x="579" y="502"/>
                    <a:pt x="549" y="471"/>
                  </a:cubicBezTo>
                  <a:cubicBezTo>
                    <a:pt x="549" y="471"/>
                    <a:pt x="549" y="471"/>
                    <a:pt x="549" y="471"/>
                  </a:cubicBezTo>
                  <a:cubicBezTo>
                    <a:pt x="546" y="469"/>
                    <a:pt x="546" y="469"/>
                    <a:pt x="546" y="469"/>
                  </a:cubicBezTo>
                  <a:cubicBezTo>
                    <a:pt x="515" y="438"/>
                    <a:pt x="473" y="420"/>
                    <a:pt x="429" y="4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0" y="48"/>
                    <a:pt x="0" y="48"/>
                    <a:pt x="0" y="48"/>
                  </a:cubicBezTo>
                  <a:close/>
                  <a:moveTo>
                    <a:pt x="394" y="216"/>
                  </a:moveTo>
                  <a:cubicBezTo>
                    <a:pt x="412" y="216"/>
                    <a:pt x="428" y="201"/>
                    <a:pt x="428" y="182"/>
                  </a:cubicBezTo>
                  <a:cubicBezTo>
                    <a:pt x="428" y="182"/>
                    <a:pt x="428" y="182"/>
                    <a:pt x="428" y="182"/>
                  </a:cubicBezTo>
                  <a:cubicBezTo>
                    <a:pt x="428" y="163"/>
                    <a:pt x="412" y="148"/>
                    <a:pt x="394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24" y="148"/>
                    <a:pt x="109" y="163"/>
                    <a:pt x="109" y="182"/>
                  </a:cubicBezTo>
                  <a:cubicBezTo>
                    <a:pt x="109" y="182"/>
                    <a:pt x="109" y="182"/>
                    <a:pt x="109" y="182"/>
                  </a:cubicBezTo>
                  <a:cubicBezTo>
                    <a:pt x="109" y="201"/>
                    <a:pt x="124" y="216"/>
                    <a:pt x="143" y="216"/>
                  </a:cubicBezTo>
                  <a:cubicBezTo>
                    <a:pt x="394" y="216"/>
                    <a:pt x="394" y="216"/>
                    <a:pt x="394" y="216"/>
                  </a:cubicBezTo>
                  <a:close/>
                  <a:moveTo>
                    <a:pt x="394" y="361"/>
                  </a:moveTo>
                  <a:cubicBezTo>
                    <a:pt x="412" y="361"/>
                    <a:pt x="428" y="346"/>
                    <a:pt x="428" y="327"/>
                  </a:cubicBezTo>
                  <a:cubicBezTo>
                    <a:pt x="428" y="327"/>
                    <a:pt x="428" y="327"/>
                    <a:pt x="428" y="327"/>
                  </a:cubicBezTo>
                  <a:cubicBezTo>
                    <a:pt x="428" y="309"/>
                    <a:pt x="412" y="293"/>
                    <a:pt x="394" y="293"/>
                  </a:cubicBezTo>
                  <a:cubicBezTo>
                    <a:pt x="143" y="293"/>
                    <a:pt x="143" y="293"/>
                    <a:pt x="143" y="293"/>
                  </a:cubicBezTo>
                  <a:cubicBezTo>
                    <a:pt x="124" y="293"/>
                    <a:pt x="109" y="309"/>
                    <a:pt x="109" y="327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46"/>
                    <a:pt x="124" y="361"/>
                    <a:pt x="143" y="361"/>
                  </a:cubicBezTo>
                  <a:lnTo>
                    <a:pt x="394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-984250" y="-2054225"/>
              <a:ext cx="3033713" cy="2273300"/>
            </a:xfrm>
            <a:custGeom>
              <a:avLst/>
              <a:gdLst>
                <a:gd name="T0" fmla="*/ 116 w 809"/>
                <a:gd name="T1" fmla="*/ 0 h 606"/>
                <a:gd name="T2" fmla="*/ 692 w 809"/>
                <a:gd name="T3" fmla="*/ 0 h 606"/>
                <a:gd name="T4" fmla="*/ 774 w 809"/>
                <a:gd name="T5" fmla="*/ 34 h 606"/>
                <a:gd name="T6" fmla="*/ 774 w 809"/>
                <a:gd name="T7" fmla="*/ 34 h 606"/>
                <a:gd name="T8" fmla="*/ 775 w 809"/>
                <a:gd name="T9" fmla="*/ 34 h 606"/>
                <a:gd name="T10" fmla="*/ 809 w 809"/>
                <a:gd name="T11" fmla="*/ 116 h 606"/>
                <a:gd name="T12" fmla="*/ 809 w 809"/>
                <a:gd name="T13" fmla="*/ 489 h 606"/>
                <a:gd name="T14" fmla="*/ 775 w 809"/>
                <a:gd name="T15" fmla="*/ 572 h 606"/>
                <a:gd name="T16" fmla="*/ 774 w 809"/>
                <a:gd name="T17" fmla="*/ 572 h 606"/>
                <a:gd name="T18" fmla="*/ 774 w 809"/>
                <a:gd name="T19" fmla="*/ 572 h 606"/>
                <a:gd name="T20" fmla="*/ 692 w 809"/>
                <a:gd name="T21" fmla="*/ 606 h 606"/>
                <a:gd name="T22" fmla="*/ 116 w 809"/>
                <a:gd name="T23" fmla="*/ 606 h 606"/>
                <a:gd name="T24" fmla="*/ 34 w 809"/>
                <a:gd name="T25" fmla="*/ 572 h 606"/>
                <a:gd name="T26" fmla="*/ 34 w 809"/>
                <a:gd name="T27" fmla="*/ 572 h 606"/>
                <a:gd name="T28" fmla="*/ 34 w 809"/>
                <a:gd name="T29" fmla="*/ 572 h 606"/>
                <a:gd name="T30" fmla="*/ 0 w 809"/>
                <a:gd name="T31" fmla="*/ 489 h 606"/>
                <a:gd name="T32" fmla="*/ 0 w 809"/>
                <a:gd name="T33" fmla="*/ 116 h 606"/>
                <a:gd name="T34" fmla="*/ 34 w 809"/>
                <a:gd name="T35" fmla="*/ 34 h 606"/>
                <a:gd name="T36" fmla="*/ 34 w 809"/>
                <a:gd name="T37" fmla="*/ 34 h 606"/>
                <a:gd name="T38" fmla="*/ 34 w 809"/>
                <a:gd name="T39" fmla="*/ 34 h 606"/>
                <a:gd name="T40" fmla="*/ 116 w 809"/>
                <a:gd name="T41" fmla="*/ 0 h 606"/>
                <a:gd name="T42" fmla="*/ 66 w 809"/>
                <a:gd name="T43" fmla="*/ 83 h 606"/>
                <a:gd name="T44" fmla="*/ 369 w 809"/>
                <a:gd name="T45" fmla="*/ 322 h 606"/>
                <a:gd name="T46" fmla="*/ 405 w 809"/>
                <a:gd name="T47" fmla="*/ 333 h 606"/>
                <a:gd name="T48" fmla="*/ 441 w 809"/>
                <a:gd name="T49" fmla="*/ 321 h 606"/>
                <a:gd name="T50" fmla="*/ 743 w 809"/>
                <a:gd name="T51" fmla="*/ 83 h 606"/>
                <a:gd name="T52" fmla="*/ 735 w 809"/>
                <a:gd name="T53" fmla="*/ 73 h 606"/>
                <a:gd name="T54" fmla="*/ 735 w 809"/>
                <a:gd name="T55" fmla="*/ 73 h 606"/>
                <a:gd name="T56" fmla="*/ 692 w 809"/>
                <a:gd name="T57" fmla="*/ 55 h 606"/>
                <a:gd name="T58" fmla="*/ 116 w 809"/>
                <a:gd name="T59" fmla="*/ 55 h 606"/>
                <a:gd name="T60" fmla="*/ 73 w 809"/>
                <a:gd name="T61" fmla="*/ 73 h 606"/>
                <a:gd name="T62" fmla="*/ 73 w 809"/>
                <a:gd name="T63" fmla="*/ 73 h 606"/>
                <a:gd name="T64" fmla="*/ 66 w 809"/>
                <a:gd name="T65" fmla="*/ 83 h 606"/>
                <a:gd name="T66" fmla="*/ 753 w 809"/>
                <a:gd name="T67" fmla="*/ 145 h 606"/>
                <a:gd name="T68" fmla="*/ 541 w 809"/>
                <a:gd name="T69" fmla="*/ 313 h 606"/>
                <a:gd name="T70" fmla="*/ 753 w 809"/>
                <a:gd name="T71" fmla="*/ 480 h 606"/>
                <a:gd name="T72" fmla="*/ 753 w 809"/>
                <a:gd name="T73" fmla="*/ 145 h 606"/>
                <a:gd name="T74" fmla="*/ 496 w 809"/>
                <a:gd name="T75" fmla="*/ 348 h 606"/>
                <a:gd name="T76" fmla="*/ 476 w 809"/>
                <a:gd name="T77" fmla="*/ 364 h 606"/>
                <a:gd name="T78" fmla="*/ 405 w 809"/>
                <a:gd name="T79" fmla="*/ 388 h 606"/>
                <a:gd name="T80" fmla="*/ 334 w 809"/>
                <a:gd name="T81" fmla="*/ 365 h 606"/>
                <a:gd name="T82" fmla="*/ 312 w 809"/>
                <a:gd name="T83" fmla="*/ 348 h 606"/>
                <a:gd name="T84" fmla="*/ 76 w 809"/>
                <a:gd name="T85" fmla="*/ 535 h 606"/>
                <a:gd name="T86" fmla="*/ 116 w 809"/>
                <a:gd name="T87" fmla="*/ 550 h 606"/>
                <a:gd name="T88" fmla="*/ 692 w 809"/>
                <a:gd name="T89" fmla="*/ 550 h 606"/>
                <a:gd name="T90" fmla="*/ 733 w 809"/>
                <a:gd name="T91" fmla="*/ 535 h 606"/>
                <a:gd name="T92" fmla="*/ 496 w 809"/>
                <a:gd name="T93" fmla="*/ 348 h 606"/>
                <a:gd name="T94" fmla="*/ 268 w 809"/>
                <a:gd name="T95" fmla="*/ 313 h 606"/>
                <a:gd name="T96" fmla="*/ 56 w 809"/>
                <a:gd name="T97" fmla="*/ 145 h 606"/>
                <a:gd name="T98" fmla="*/ 56 w 809"/>
                <a:gd name="T99" fmla="*/ 480 h 606"/>
                <a:gd name="T100" fmla="*/ 268 w 809"/>
                <a:gd name="T101" fmla="*/ 31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9" h="606">
                  <a:moveTo>
                    <a:pt x="116" y="0"/>
                  </a:moveTo>
                  <a:cubicBezTo>
                    <a:pt x="692" y="0"/>
                    <a:pt x="692" y="0"/>
                    <a:pt x="692" y="0"/>
                  </a:cubicBezTo>
                  <a:cubicBezTo>
                    <a:pt x="724" y="0"/>
                    <a:pt x="753" y="13"/>
                    <a:pt x="774" y="34"/>
                  </a:cubicBezTo>
                  <a:cubicBezTo>
                    <a:pt x="774" y="34"/>
                    <a:pt x="774" y="34"/>
                    <a:pt x="774" y="34"/>
                  </a:cubicBezTo>
                  <a:cubicBezTo>
                    <a:pt x="775" y="34"/>
                    <a:pt x="775" y="34"/>
                    <a:pt x="775" y="34"/>
                  </a:cubicBezTo>
                  <a:cubicBezTo>
                    <a:pt x="796" y="55"/>
                    <a:pt x="809" y="84"/>
                    <a:pt x="809" y="116"/>
                  </a:cubicBezTo>
                  <a:cubicBezTo>
                    <a:pt x="809" y="489"/>
                    <a:pt x="809" y="489"/>
                    <a:pt x="809" y="489"/>
                  </a:cubicBezTo>
                  <a:cubicBezTo>
                    <a:pt x="809" y="521"/>
                    <a:pt x="796" y="550"/>
                    <a:pt x="775" y="572"/>
                  </a:cubicBezTo>
                  <a:cubicBezTo>
                    <a:pt x="774" y="572"/>
                    <a:pt x="774" y="572"/>
                    <a:pt x="774" y="572"/>
                  </a:cubicBezTo>
                  <a:cubicBezTo>
                    <a:pt x="774" y="572"/>
                    <a:pt x="774" y="572"/>
                    <a:pt x="774" y="572"/>
                  </a:cubicBezTo>
                  <a:cubicBezTo>
                    <a:pt x="753" y="593"/>
                    <a:pt x="724" y="606"/>
                    <a:pt x="692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84" y="606"/>
                    <a:pt x="55" y="593"/>
                    <a:pt x="34" y="572"/>
                  </a:cubicBezTo>
                  <a:cubicBezTo>
                    <a:pt x="34" y="572"/>
                    <a:pt x="34" y="572"/>
                    <a:pt x="34" y="572"/>
                  </a:cubicBezTo>
                  <a:cubicBezTo>
                    <a:pt x="34" y="572"/>
                    <a:pt x="34" y="572"/>
                    <a:pt x="34" y="572"/>
                  </a:cubicBezTo>
                  <a:cubicBezTo>
                    <a:pt x="13" y="550"/>
                    <a:pt x="0" y="521"/>
                    <a:pt x="0" y="48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84"/>
                    <a:pt x="13" y="55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55" y="13"/>
                    <a:pt x="84" y="0"/>
                    <a:pt x="116" y="0"/>
                  </a:cubicBezTo>
                  <a:close/>
                  <a:moveTo>
                    <a:pt x="66" y="83"/>
                  </a:moveTo>
                  <a:cubicBezTo>
                    <a:pt x="369" y="322"/>
                    <a:pt x="369" y="322"/>
                    <a:pt x="369" y="322"/>
                  </a:cubicBezTo>
                  <a:cubicBezTo>
                    <a:pt x="378" y="329"/>
                    <a:pt x="391" y="333"/>
                    <a:pt x="405" y="333"/>
                  </a:cubicBezTo>
                  <a:cubicBezTo>
                    <a:pt x="418" y="333"/>
                    <a:pt x="431" y="329"/>
                    <a:pt x="441" y="321"/>
                  </a:cubicBezTo>
                  <a:cubicBezTo>
                    <a:pt x="743" y="83"/>
                    <a:pt x="743" y="83"/>
                    <a:pt x="743" y="83"/>
                  </a:cubicBezTo>
                  <a:cubicBezTo>
                    <a:pt x="741" y="79"/>
                    <a:pt x="738" y="76"/>
                    <a:pt x="735" y="73"/>
                  </a:cubicBezTo>
                  <a:cubicBezTo>
                    <a:pt x="735" y="73"/>
                    <a:pt x="735" y="73"/>
                    <a:pt x="735" y="73"/>
                  </a:cubicBezTo>
                  <a:cubicBezTo>
                    <a:pt x="724" y="62"/>
                    <a:pt x="709" y="55"/>
                    <a:pt x="692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00" y="55"/>
                    <a:pt x="84" y="62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0" y="76"/>
                    <a:pt x="68" y="79"/>
                    <a:pt x="66" y="83"/>
                  </a:cubicBezTo>
                  <a:close/>
                  <a:moveTo>
                    <a:pt x="753" y="145"/>
                  </a:moveTo>
                  <a:cubicBezTo>
                    <a:pt x="541" y="313"/>
                    <a:pt x="541" y="313"/>
                    <a:pt x="541" y="313"/>
                  </a:cubicBezTo>
                  <a:cubicBezTo>
                    <a:pt x="753" y="480"/>
                    <a:pt x="753" y="480"/>
                    <a:pt x="753" y="480"/>
                  </a:cubicBezTo>
                  <a:cubicBezTo>
                    <a:pt x="753" y="145"/>
                    <a:pt x="753" y="145"/>
                    <a:pt x="753" y="145"/>
                  </a:cubicBezTo>
                  <a:close/>
                  <a:moveTo>
                    <a:pt x="496" y="348"/>
                  </a:moveTo>
                  <a:cubicBezTo>
                    <a:pt x="476" y="364"/>
                    <a:pt x="476" y="364"/>
                    <a:pt x="476" y="364"/>
                  </a:cubicBezTo>
                  <a:cubicBezTo>
                    <a:pt x="456" y="380"/>
                    <a:pt x="430" y="388"/>
                    <a:pt x="405" y="388"/>
                  </a:cubicBezTo>
                  <a:cubicBezTo>
                    <a:pt x="380" y="389"/>
                    <a:pt x="354" y="381"/>
                    <a:pt x="334" y="365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76" y="535"/>
                    <a:pt x="76" y="535"/>
                    <a:pt x="76" y="535"/>
                  </a:cubicBezTo>
                  <a:cubicBezTo>
                    <a:pt x="87" y="544"/>
                    <a:pt x="101" y="550"/>
                    <a:pt x="116" y="550"/>
                  </a:cubicBezTo>
                  <a:cubicBezTo>
                    <a:pt x="692" y="550"/>
                    <a:pt x="692" y="550"/>
                    <a:pt x="692" y="550"/>
                  </a:cubicBezTo>
                  <a:cubicBezTo>
                    <a:pt x="708" y="550"/>
                    <a:pt x="722" y="544"/>
                    <a:pt x="733" y="535"/>
                  </a:cubicBezTo>
                  <a:cubicBezTo>
                    <a:pt x="496" y="348"/>
                    <a:pt x="496" y="348"/>
                    <a:pt x="496" y="348"/>
                  </a:cubicBezTo>
                  <a:close/>
                  <a:moveTo>
                    <a:pt x="268" y="313"/>
                  </a:moveTo>
                  <a:cubicBezTo>
                    <a:pt x="56" y="145"/>
                    <a:pt x="56" y="145"/>
                    <a:pt x="56" y="145"/>
                  </a:cubicBezTo>
                  <a:cubicBezTo>
                    <a:pt x="56" y="480"/>
                    <a:pt x="56" y="480"/>
                    <a:pt x="56" y="480"/>
                  </a:cubicBezTo>
                  <a:lnTo>
                    <a:pt x="268" y="3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2173288" y="-3640138"/>
              <a:ext cx="1017588" cy="1016000"/>
            </a:xfrm>
            <a:custGeom>
              <a:avLst/>
              <a:gdLst>
                <a:gd name="T0" fmla="*/ 0 w 271"/>
                <a:gd name="T1" fmla="*/ 196 h 271"/>
                <a:gd name="T2" fmla="*/ 22 w 271"/>
                <a:gd name="T3" fmla="*/ 249 h 271"/>
                <a:gd name="T4" fmla="*/ 75 w 271"/>
                <a:gd name="T5" fmla="*/ 271 h 271"/>
                <a:gd name="T6" fmla="*/ 271 w 271"/>
                <a:gd name="T7" fmla="*/ 271 h 271"/>
                <a:gd name="T8" fmla="*/ 0 w 271"/>
                <a:gd name="T9" fmla="*/ 0 h 271"/>
                <a:gd name="T10" fmla="*/ 0 w 271"/>
                <a:gd name="T11" fmla="*/ 19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271">
                  <a:moveTo>
                    <a:pt x="0" y="196"/>
                  </a:moveTo>
                  <a:cubicBezTo>
                    <a:pt x="0" y="217"/>
                    <a:pt x="8" y="236"/>
                    <a:pt x="22" y="249"/>
                  </a:cubicBezTo>
                  <a:cubicBezTo>
                    <a:pt x="36" y="263"/>
                    <a:pt x="54" y="271"/>
                    <a:pt x="75" y="271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6"/>
                    <a:pt x="0" y="196"/>
                    <a:pt x="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8" name="组合 77"/>
          <p:cNvGrpSpPr>
            <a:grpSpLocks noChangeAspect="1"/>
          </p:cNvGrpSpPr>
          <p:nvPr/>
        </p:nvGrpSpPr>
        <p:grpSpPr>
          <a:xfrm>
            <a:off x="5394647" y="555984"/>
            <a:ext cx="306528" cy="432000"/>
            <a:chOff x="-306388" y="5667375"/>
            <a:chExt cx="2994025" cy="42195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Freeform 30"/>
            <p:cNvSpPr/>
            <p:nvPr/>
          </p:nvSpPr>
          <p:spPr bwMode="auto">
            <a:xfrm>
              <a:off x="722313" y="7035800"/>
              <a:ext cx="952500" cy="434975"/>
            </a:xfrm>
            <a:custGeom>
              <a:avLst/>
              <a:gdLst>
                <a:gd name="T0" fmla="*/ 127 w 254"/>
                <a:gd name="T1" fmla="*/ 116 h 116"/>
                <a:gd name="T2" fmla="*/ 254 w 254"/>
                <a:gd name="T3" fmla="*/ 0 h 116"/>
                <a:gd name="T4" fmla="*/ 0 w 254"/>
                <a:gd name="T5" fmla="*/ 0 h 116"/>
                <a:gd name="T6" fmla="*/ 127 w 254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116">
                  <a:moveTo>
                    <a:pt x="127" y="116"/>
                  </a:moveTo>
                  <a:cubicBezTo>
                    <a:pt x="155" y="69"/>
                    <a:pt x="205" y="33"/>
                    <a:pt x="2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33"/>
                    <a:pt x="99" y="69"/>
                    <a:pt x="127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287338" y="8532813"/>
              <a:ext cx="1811338" cy="1009650"/>
            </a:xfrm>
            <a:custGeom>
              <a:avLst/>
              <a:gdLst>
                <a:gd name="T0" fmla="*/ 1141 w 1141"/>
                <a:gd name="T1" fmla="*/ 636 h 636"/>
                <a:gd name="T2" fmla="*/ 628 w 1141"/>
                <a:gd name="T3" fmla="*/ 0 h 636"/>
                <a:gd name="T4" fmla="*/ 513 w 1141"/>
                <a:gd name="T5" fmla="*/ 0 h 636"/>
                <a:gd name="T6" fmla="*/ 0 w 1141"/>
                <a:gd name="T7" fmla="*/ 636 h 636"/>
                <a:gd name="T8" fmla="*/ 1141 w 1141"/>
                <a:gd name="T9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1" h="636">
                  <a:moveTo>
                    <a:pt x="1141" y="636"/>
                  </a:moveTo>
                  <a:lnTo>
                    <a:pt x="628" y="0"/>
                  </a:lnTo>
                  <a:lnTo>
                    <a:pt x="513" y="0"/>
                  </a:lnTo>
                  <a:lnTo>
                    <a:pt x="0" y="636"/>
                  </a:lnTo>
                  <a:lnTo>
                    <a:pt x="1141" y="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-306388" y="5667375"/>
              <a:ext cx="2994025" cy="4219575"/>
            </a:xfrm>
            <a:custGeom>
              <a:avLst/>
              <a:gdLst>
                <a:gd name="T0" fmla="*/ 0 w 798"/>
                <a:gd name="T1" fmla="*/ 1125 h 1125"/>
                <a:gd name="T2" fmla="*/ 798 w 798"/>
                <a:gd name="T3" fmla="*/ 1125 h 1125"/>
                <a:gd name="T4" fmla="*/ 798 w 798"/>
                <a:gd name="T5" fmla="*/ 1024 h 1125"/>
                <a:gd name="T6" fmla="*/ 737 w 798"/>
                <a:gd name="T7" fmla="*/ 1024 h 1125"/>
                <a:gd name="T8" fmla="*/ 738 w 798"/>
                <a:gd name="T9" fmla="*/ 985 h 1125"/>
                <a:gd name="T10" fmla="*/ 668 w 798"/>
                <a:gd name="T11" fmla="*/ 741 h 1125"/>
                <a:gd name="T12" fmla="*/ 588 w 798"/>
                <a:gd name="T13" fmla="*/ 684 h 1125"/>
                <a:gd name="T14" fmla="*/ 474 w 798"/>
                <a:gd name="T15" fmla="*/ 563 h 1125"/>
                <a:gd name="T16" fmla="*/ 588 w 798"/>
                <a:gd name="T17" fmla="*/ 441 h 1125"/>
                <a:gd name="T18" fmla="*/ 668 w 798"/>
                <a:gd name="T19" fmla="*/ 384 h 1125"/>
                <a:gd name="T20" fmla="*/ 738 w 798"/>
                <a:gd name="T21" fmla="*/ 140 h 1125"/>
                <a:gd name="T22" fmla="*/ 737 w 798"/>
                <a:gd name="T23" fmla="*/ 101 h 1125"/>
                <a:gd name="T24" fmla="*/ 798 w 798"/>
                <a:gd name="T25" fmla="*/ 101 h 1125"/>
                <a:gd name="T26" fmla="*/ 798 w 798"/>
                <a:gd name="T27" fmla="*/ 0 h 1125"/>
                <a:gd name="T28" fmla="*/ 0 w 798"/>
                <a:gd name="T29" fmla="*/ 0 h 1125"/>
                <a:gd name="T30" fmla="*/ 0 w 798"/>
                <a:gd name="T31" fmla="*/ 101 h 1125"/>
                <a:gd name="T32" fmla="*/ 61 w 798"/>
                <a:gd name="T33" fmla="*/ 101 h 1125"/>
                <a:gd name="T34" fmla="*/ 60 w 798"/>
                <a:gd name="T35" fmla="*/ 135 h 1125"/>
                <a:gd name="T36" fmla="*/ 134 w 798"/>
                <a:gd name="T37" fmla="*/ 384 h 1125"/>
                <a:gd name="T38" fmla="*/ 134 w 798"/>
                <a:gd name="T39" fmla="*/ 384 h 1125"/>
                <a:gd name="T40" fmla="*/ 214 w 798"/>
                <a:gd name="T41" fmla="*/ 441 h 1125"/>
                <a:gd name="T42" fmla="*/ 327 w 798"/>
                <a:gd name="T43" fmla="*/ 563 h 1125"/>
                <a:gd name="T44" fmla="*/ 214 w 798"/>
                <a:gd name="T45" fmla="*/ 684 h 1125"/>
                <a:gd name="T46" fmla="*/ 134 w 798"/>
                <a:gd name="T47" fmla="*/ 741 h 1125"/>
                <a:gd name="T48" fmla="*/ 134 w 798"/>
                <a:gd name="T49" fmla="*/ 741 h 1125"/>
                <a:gd name="T50" fmla="*/ 63 w 798"/>
                <a:gd name="T51" fmla="*/ 985 h 1125"/>
                <a:gd name="T52" fmla="*/ 65 w 798"/>
                <a:gd name="T53" fmla="*/ 1024 h 1125"/>
                <a:gd name="T54" fmla="*/ 0 w 798"/>
                <a:gd name="T55" fmla="*/ 1024 h 1125"/>
                <a:gd name="T56" fmla="*/ 0 w 798"/>
                <a:gd name="T57" fmla="*/ 1125 h 1125"/>
                <a:gd name="T58" fmla="*/ 494 w 798"/>
                <a:gd name="T59" fmla="*/ 101 h 1125"/>
                <a:gd name="T60" fmla="*/ 685 w 798"/>
                <a:gd name="T61" fmla="*/ 101 h 1125"/>
                <a:gd name="T62" fmla="*/ 687 w 798"/>
                <a:gd name="T63" fmla="*/ 142 h 1125"/>
                <a:gd name="T64" fmla="*/ 635 w 798"/>
                <a:gd name="T65" fmla="*/ 344 h 1125"/>
                <a:gd name="T66" fmla="*/ 560 w 798"/>
                <a:gd name="T67" fmla="*/ 399 h 1125"/>
                <a:gd name="T68" fmla="*/ 423 w 798"/>
                <a:gd name="T69" fmla="*/ 563 h 1125"/>
                <a:gd name="T70" fmla="*/ 560 w 798"/>
                <a:gd name="T71" fmla="*/ 727 h 1125"/>
                <a:gd name="T72" fmla="*/ 635 w 798"/>
                <a:gd name="T73" fmla="*/ 781 h 1125"/>
                <a:gd name="T74" fmla="*/ 687 w 798"/>
                <a:gd name="T75" fmla="*/ 983 h 1125"/>
                <a:gd name="T76" fmla="*/ 685 w 798"/>
                <a:gd name="T77" fmla="*/ 1024 h 1125"/>
                <a:gd name="T78" fmla="*/ 116 w 798"/>
                <a:gd name="T79" fmla="*/ 1024 h 1125"/>
                <a:gd name="T80" fmla="*/ 114 w 798"/>
                <a:gd name="T81" fmla="*/ 983 h 1125"/>
                <a:gd name="T82" fmla="*/ 166 w 798"/>
                <a:gd name="T83" fmla="*/ 781 h 1125"/>
                <a:gd name="T84" fmla="*/ 166 w 798"/>
                <a:gd name="T85" fmla="*/ 781 h 1125"/>
                <a:gd name="T86" fmla="*/ 242 w 798"/>
                <a:gd name="T87" fmla="*/ 727 h 1125"/>
                <a:gd name="T88" fmla="*/ 379 w 798"/>
                <a:gd name="T89" fmla="*/ 563 h 1125"/>
                <a:gd name="T90" fmla="*/ 242 w 798"/>
                <a:gd name="T91" fmla="*/ 399 h 1125"/>
                <a:gd name="T92" fmla="*/ 166 w 798"/>
                <a:gd name="T93" fmla="*/ 344 h 1125"/>
                <a:gd name="T94" fmla="*/ 166 w 798"/>
                <a:gd name="T95" fmla="*/ 344 h 1125"/>
                <a:gd name="T96" fmla="*/ 111 w 798"/>
                <a:gd name="T97" fmla="*/ 137 h 1125"/>
                <a:gd name="T98" fmla="*/ 112 w 798"/>
                <a:gd name="T99" fmla="*/ 102 h 1125"/>
                <a:gd name="T100" fmla="*/ 494 w 798"/>
                <a:gd name="T101" fmla="*/ 101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98" h="1125">
                  <a:moveTo>
                    <a:pt x="0" y="1125"/>
                  </a:moveTo>
                  <a:cubicBezTo>
                    <a:pt x="798" y="1125"/>
                    <a:pt x="798" y="1125"/>
                    <a:pt x="798" y="1125"/>
                  </a:cubicBezTo>
                  <a:cubicBezTo>
                    <a:pt x="798" y="1024"/>
                    <a:pt x="798" y="1024"/>
                    <a:pt x="798" y="1024"/>
                  </a:cubicBezTo>
                  <a:cubicBezTo>
                    <a:pt x="737" y="1024"/>
                    <a:pt x="737" y="1024"/>
                    <a:pt x="737" y="1024"/>
                  </a:cubicBezTo>
                  <a:cubicBezTo>
                    <a:pt x="737" y="1011"/>
                    <a:pt x="738" y="998"/>
                    <a:pt x="738" y="985"/>
                  </a:cubicBezTo>
                  <a:cubicBezTo>
                    <a:pt x="743" y="892"/>
                    <a:pt x="747" y="807"/>
                    <a:pt x="668" y="741"/>
                  </a:cubicBezTo>
                  <a:cubicBezTo>
                    <a:pt x="643" y="721"/>
                    <a:pt x="615" y="702"/>
                    <a:pt x="588" y="684"/>
                  </a:cubicBezTo>
                  <a:cubicBezTo>
                    <a:pt x="528" y="644"/>
                    <a:pt x="474" y="608"/>
                    <a:pt x="474" y="563"/>
                  </a:cubicBezTo>
                  <a:cubicBezTo>
                    <a:pt x="474" y="518"/>
                    <a:pt x="528" y="481"/>
                    <a:pt x="588" y="441"/>
                  </a:cubicBezTo>
                  <a:cubicBezTo>
                    <a:pt x="615" y="423"/>
                    <a:pt x="643" y="404"/>
                    <a:pt x="668" y="384"/>
                  </a:cubicBezTo>
                  <a:cubicBezTo>
                    <a:pt x="747" y="319"/>
                    <a:pt x="743" y="233"/>
                    <a:pt x="738" y="140"/>
                  </a:cubicBezTo>
                  <a:cubicBezTo>
                    <a:pt x="738" y="127"/>
                    <a:pt x="737" y="115"/>
                    <a:pt x="737" y="101"/>
                  </a:cubicBezTo>
                  <a:cubicBezTo>
                    <a:pt x="798" y="101"/>
                    <a:pt x="798" y="101"/>
                    <a:pt x="798" y="101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13"/>
                    <a:pt x="60" y="124"/>
                    <a:pt x="60" y="135"/>
                  </a:cubicBezTo>
                  <a:cubicBezTo>
                    <a:pt x="56" y="231"/>
                    <a:pt x="53" y="317"/>
                    <a:pt x="134" y="384"/>
                  </a:cubicBezTo>
                  <a:cubicBezTo>
                    <a:pt x="134" y="384"/>
                    <a:pt x="134" y="384"/>
                    <a:pt x="134" y="384"/>
                  </a:cubicBezTo>
                  <a:cubicBezTo>
                    <a:pt x="160" y="405"/>
                    <a:pt x="187" y="423"/>
                    <a:pt x="214" y="441"/>
                  </a:cubicBezTo>
                  <a:cubicBezTo>
                    <a:pt x="273" y="481"/>
                    <a:pt x="327" y="518"/>
                    <a:pt x="327" y="563"/>
                  </a:cubicBezTo>
                  <a:cubicBezTo>
                    <a:pt x="327" y="608"/>
                    <a:pt x="273" y="644"/>
                    <a:pt x="214" y="684"/>
                  </a:cubicBezTo>
                  <a:cubicBezTo>
                    <a:pt x="187" y="702"/>
                    <a:pt x="160" y="720"/>
                    <a:pt x="134" y="741"/>
                  </a:cubicBezTo>
                  <a:cubicBezTo>
                    <a:pt x="134" y="741"/>
                    <a:pt x="134" y="741"/>
                    <a:pt x="134" y="741"/>
                  </a:cubicBezTo>
                  <a:cubicBezTo>
                    <a:pt x="54" y="807"/>
                    <a:pt x="59" y="892"/>
                    <a:pt x="63" y="985"/>
                  </a:cubicBezTo>
                  <a:cubicBezTo>
                    <a:pt x="64" y="998"/>
                    <a:pt x="65" y="1011"/>
                    <a:pt x="65" y="1024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1125"/>
                    <a:pt x="0" y="1125"/>
                    <a:pt x="0" y="1125"/>
                  </a:cubicBezTo>
                  <a:close/>
                  <a:moveTo>
                    <a:pt x="494" y="101"/>
                  </a:moveTo>
                  <a:cubicBezTo>
                    <a:pt x="685" y="101"/>
                    <a:pt x="685" y="101"/>
                    <a:pt x="685" y="101"/>
                  </a:cubicBezTo>
                  <a:cubicBezTo>
                    <a:pt x="686" y="115"/>
                    <a:pt x="687" y="129"/>
                    <a:pt x="687" y="142"/>
                  </a:cubicBezTo>
                  <a:cubicBezTo>
                    <a:pt x="691" y="222"/>
                    <a:pt x="695" y="295"/>
                    <a:pt x="635" y="344"/>
                  </a:cubicBezTo>
                  <a:cubicBezTo>
                    <a:pt x="611" y="364"/>
                    <a:pt x="585" y="382"/>
                    <a:pt x="560" y="399"/>
                  </a:cubicBezTo>
                  <a:cubicBezTo>
                    <a:pt x="488" y="447"/>
                    <a:pt x="423" y="490"/>
                    <a:pt x="423" y="563"/>
                  </a:cubicBezTo>
                  <a:cubicBezTo>
                    <a:pt x="423" y="635"/>
                    <a:pt x="488" y="678"/>
                    <a:pt x="560" y="727"/>
                  </a:cubicBezTo>
                  <a:cubicBezTo>
                    <a:pt x="585" y="744"/>
                    <a:pt x="611" y="761"/>
                    <a:pt x="635" y="781"/>
                  </a:cubicBezTo>
                  <a:cubicBezTo>
                    <a:pt x="695" y="830"/>
                    <a:pt x="691" y="903"/>
                    <a:pt x="687" y="983"/>
                  </a:cubicBezTo>
                  <a:cubicBezTo>
                    <a:pt x="687" y="997"/>
                    <a:pt x="686" y="1011"/>
                    <a:pt x="685" y="1024"/>
                  </a:cubicBezTo>
                  <a:cubicBezTo>
                    <a:pt x="116" y="1024"/>
                    <a:pt x="116" y="1024"/>
                    <a:pt x="116" y="1024"/>
                  </a:cubicBezTo>
                  <a:cubicBezTo>
                    <a:pt x="116" y="1011"/>
                    <a:pt x="115" y="997"/>
                    <a:pt x="114" y="983"/>
                  </a:cubicBezTo>
                  <a:cubicBezTo>
                    <a:pt x="110" y="903"/>
                    <a:pt x="107" y="830"/>
                    <a:pt x="166" y="781"/>
                  </a:cubicBezTo>
                  <a:cubicBezTo>
                    <a:pt x="166" y="781"/>
                    <a:pt x="166" y="781"/>
                    <a:pt x="166" y="781"/>
                  </a:cubicBezTo>
                  <a:cubicBezTo>
                    <a:pt x="190" y="762"/>
                    <a:pt x="217" y="744"/>
                    <a:pt x="242" y="727"/>
                  </a:cubicBezTo>
                  <a:cubicBezTo>
                    <a:pt x="314" y="678"/>
                    <a:pt x="379" y="635"/>
                    <a:pt x="379" y="563"/>
                  </a:cubicBezTo>
                  <a:cubicBezTo>
                    <a:pt x="379" y="491"/>
                    <a:pt x="314" y="447"/>
                    <a:pt x="242" y="399"/>
                  </a:cubicBezTo>
                  <a:cubicBezTo>
                    <a:pt x="217" y="381"/>
                    <a:pt x="190" y="364"/>
                    <a:pt x="166" y="344"/>
                  </a:cubicBezTo>
                  <a:cubicBezTo>
                    <a:pt x="166" y="344"/>
                    <a:pt x="166" y="344"/>
                    <a:pt x="166" y="344"/>
                  </a:cubicBezTo>
                  <a:cubicBezTo>
                    <a:pt x="105" y="294"/>
                    <a:pt x="108" y="219"/>
                    <a:pt x="111" y="137"/>
                  </a:cubicBezTo>
                  <a:cubicBezTo>
                    <a:pt x="112" y="126"/>
                    <a:pt x="112" y="114"/>
                    <a:pt x="112" y="102"/>
                  </a:cubicBezTo>
                  <a:lnTo>
                    <a:pt x="49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2" name="组合 81"/>
          <p:cNvGrpSpPr>
            <a:grpSpLocks noChangeAspect="1"/>
          </p:cNvGrpSpPr>
          <p:nvPr/>
        </p:nvGrpSpPr>
        <p:grpSpPr>
          <a:xfrm>
            <a:off x="2520696" y="1397887"/>
            <a:ext cx="299480" cy="432000"/>
            <a:chOff x="-576263" y="14805025"/>
            <a:chExt cx="3533775" cy="5097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-576263" y="14805025"/>
              <a:ext cx="3533775" cy="5097463"/>
            </a:xfrm>
            <a:custGeom>
              <a:avLst/>
              <a:gdLst>
                <a:gd name="T0" fmla="*/ 106 w 942"/>
                <a:gd name="T1" fmla="*/ 161 h 1359"/>
                <a:gd name="T2" fmla="*/ 835 w 942"/>
                <a:gd name="T3" fmla="*/ 161 h 1359"/>
                <a:gd name="T4" fmla="*/ 910 w 942"/>
                <a:gd name="T5" fmla="*/ 192 h 1359"/>
                <a:gd name="T6" fmla="*/ 942 w 942"/>
                <a:gd name="T7" fmla="*/ 267 h 1359"/>
                <a:gd name="T8" fmla="*/ 942 w 942"/>
                <a:gd name="T9" fmla="*/ 982 h 1359"/>
                <a:gd name="T10" fmla="*/ 910 w 942"/>
                <a:gd name="T11" fmla="*/ 1057 h 1359"/>
                <a:gd name="T12" fmla="*/ 835 w 942"/>
                <a:gd name="T13" fmla="*/ 1089 h 1359"/>
                <a:gd name="T14" fmla="*/ 106 w 942"/>
                <a:gd name="T15" fmla="*/ 1089 h 1359"/>
                <a:gd name="T16" fmla="*/ 31 w 942"/>
                <a:gd name="T17" fmla="*/ 1057 h 1359"/>
                <a:gd name="T18" fmla="*/ 0 w 942"/>
                <a:gd name="T19" fmla="*/ 982 h 1359"/>
                <a:gd name="T20" fmla="*/ 0 w 942"/>
                <a:gd name="T21" fmla="*/ 267 h 1359"/>
                <a:gd name="T22" fmla="*/ 31 w 942"/>
                <a:gd name="T23" fmla="*/ 192 h 1359"/>
                <a:gd name="T24" fmla="*/ 106 w 942"/>
                <a:gd name="T25" fmla="*/ 161 h 1359"/>
                <a:gd name="T26" fmla="*/ 297 w 942"/>
                <a:gd name="T27" fmla="*/ 1126 h 1359"/>
                <a:gd name="T28" fmla="*/ 200 w 942"/>
                <a:gd name="T29" fmla="*/ 1359 h 1359"/>
                <a:gd name="T30" fmla="*/ 288 w 942"/>
                <a:gd name="T31" fmla="*/ 1359 h 1359"/>
                <a:gd name="T32" fmla="*/ 385 w 942"/>
                <a:gd name="T33" fmla="*/ 1126 h 1359"/>
                <a:gd name="T34" fmla="*/ 297 w 942"/>
                <a:gd name="T35" fmla="*/ 1126 h 1359"/>
                <a:gd name="T36" fmla="*/ 675 w 942"/>
                <a:gd name="T37" fmla="*/ 1126 h 1359"/>
                <a:gd name="T38" fmla="*/ 772 w 942"/>
                <a:gd name="T39" fmla="*/ 1359 h 1359"/>
                <a:gd name="T40" fmla="*/ 684 w 942"/>
                <a:gd name="T41" fmla="*/ 1359 h 1359"/>
                <a:gd name="T42" fmla="*/ 587 w 942"/>
                <a:gd name="T43" fmla="*/ 1126 h 1359"/>
                <a:gd name="T44" fmla="*/ 675 w 942"/>
                <a:gd name="T45" fmla="*/ 1126 h 1359"/>
                <a:gd name="T46" fmla="*/ 471 w 942"/>
                <a:gd name="T47" fmla="*/ 0 h 1359"/>
                <a:gd name="T48" fmla="*/ 471 w 942"/>
                <a:gd name="T49" fmla="*/ 0 h 1359"/>
                <a:gd name="T50" fmla="*/ 518 w 942"/>
                <a:gd name="T51" fmla="*/ 48 h 1359"/>
                <a:gd name="T52" fmla="*/ 518 w 942"/>
                <a:gd name="T53" fmla="*/ 127 h 1359"/>
                <a:gd name="T54" fmla="*/ 424 w 942"/>
                <a:gd name="T55" fmla="*/ 127 h 1359"/>
                <a:gd name="T56" fmla="*/ 424 w 942"/>
                <a:gd name="T57" fmla="*/ 48 h 1359"/>
                <a:gd name="T58" fmla="*/ 471 w 942"/>
                <a:gd name="T59" fmla="*/ 0 h 1359"/>
                <a:gd name="T60" fmla="*/ 81 w 942"/>
                <a:gd name="T61" fmla="*/ 982 h 1359"/>
                <a:gd name="T62" fmla="*/ 88 w 942"/>
                <a:gd name="T63" fmla="*/ 1001 h 1359"/>
                <a:gd name="T64" fmla="*/ 106 w 942"/>
                <a:gd name="T65" fmla="*/ 1008 h 1359"/>
                <a:gd name="T66" fmla="*/ 835 w 942"/>
                <a:gd name="T67" fmla="*/ 1008 h 1359"/>
                <a:gd name="T68" fmla="*/ 854 w 942"/>
                <a:gd name="T69" fmla="*/ 1001 h 1359"/>
                <a:gd name="T70" fmla="*/ 861 w 942"/>
                <a:gd name="T71" fmla="*/ 982 h 1359"/>
                <a:gd name="T72" fmla="*/ 861 w 942"/>
                <a:gd name="T73" fmla="*/ 267 h 1359"/>
                <a:gd name="T74" fmla="*/ 854 w 942"/>
                <a:gd name="T75" fmla="*/ 249 h 1359"/>
                <a:gd name="T76" fmla="*/ 835 w 942"/>
                <a:gd name="T77" fmla="*/ 241 h 1359"/>
                <a:gd name="T78" fmla="*/ 106 w 942"/>
                <a:gd name="T79" fmla="*/ 241 h 1359"/>
                <a:gd name="T80" fmla="*/ 88 w 942"/>
                <a:gd name="T81" fmla="*/ 249 h 1359"/>
                <a:gd name="T82" fmla="*/ 81 w 942"/>
                <a:gd name="T83" fmla="*/ 267 h 1359"/>
                <a:gd name="T84" fmla="*/ 81 w 942"/>
                <a:gd name="T85" fmla="*/ 982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2" h="1359">
                  <a:moveTo>
                    <a:pt x="106" y="161"/>
                  </a:moveTo>
                  <a:cubicBezTo>
                    <a:pt x="835" y="161"/>
                    <a:pt x="835" y="161"/>
                    <a:pt x="835" y="161"/>
                  </a:cubicBezTo>
                  <a:cubicBezTo>
                    <a:pt x="865" y="161"/>
                    <a:pt x="891" y="173"/>
                    <a:pt x="910" y="192"/>
                  </a:cubicBezTo>
                  <a:cubicBezTo>
                    <a:pt x="930" y="211"/>
                    <a:pt x="942" y="238"/>
                    <a:pt x="942" y="267"/>
                  </a:cubicBezTo>
                  <a:cubicBezTo>
                    <a:pt x="942" y="982"/>
                    <a:pt x="942" y="982"/>
                    <a:pt x="942" y="982"/>
                  </a:cubicBezTo>
                  <a:cubicBezTo>
                    <a:pt x="942" y="1012"/>
                    <a:pt x="930" y="1038"/>
                    <a:pt x="910" y="1057"/>
                  </a:cubicBezTo>
                  <a:cubicBezTo>
                    <a:pt x="891" y="1077"/>
                    <a:pt x="865" y="1089"/>
                    <a:pt x="835" y="1089"/>
                  </a:cubicBezTo>
                  <a:cubicBezTo>
                    <a:pt x="106" y="1089"/>
                    <a:pt x="106" y="1089"/>
                    <a:pt x="106" y="1089"/>
                  </a:cubicBezTo>
                  <a:cubicBezTo>
                    <a:pt x="77" y="1089"/>
                    <a:pt x="51" y="1077"/>
                    <a:pt x="31" y="1057"/>
                  </a:cubicBezTo>
                  <a:cubicBezTo>
                    <a:pt x="12" y="1038"/>
                    <a:pt x="0" y="1012"/>
                    <a:pt x="0" y="982"/>
                  </a:cubicBezTo>
                  <a:cubicBezTo>
                    <a:pt x="0" y="696"/>
                    <a:pt x="0" y="554"/>
                    <a:pt x="0" y="267"/>
                  </a:cubicBezTo>
                  <a:cubicBezTo>
                    <a:pt x="0" y="238"/>
                    <a:pt x="12" y="211"/>
                    <a:pt x="31" y="192"/>
                  </a:cubicBezTo>
                  <a:cubicBezTo>
                    <a:pt x="51" y="173"/>
                    <a:pt x="77" y="161"/>
                    <a:pt x="106" y="161"/>
                  </a:cubicBezTo>
                  <a:close/>
                  <a:moveTo>
                    <a:pt x="297" y="1126"/>
                  </a:moveTo>
                  <a:cubicBezTo>
                    <a:pt x="200" y="1359"/>
                    <a:pt x="200" y="1359"/>
                    <a:pt x="200" y="1359"/>
                  </a:cubicBezTo>
                  <a:cubicBezTo>
                    <a:pt x="288" y="1359"/>
                    <a:pt x="288" y="1359"/>
                    <a:pt x="288" y="1359"/>
                  </a:cubicBezTo>
                  <a:cubicBezTo>
                    <a:pt x="385" y="1126"/>
                    <a:pt x="385" y="1126"/>
                    <a:pt x="385" y="1126"/>
                  </a:cubicBezTo>
                  <a:cubicBezTo>
                    <a:pt x="297" y="1126"/>
                    <a:pt x="297" y="1126"/>
                    <a:pt x="297" y="1126"/>
                  </a:cubicBezTo>
                  <a:close/>
                  <a:moveTo>
                    <a:pt x="675" y="1126"/>
                  </a:moveTo>
                  <a:cubicBezTo>
                    <a:pt x="772" y="1359"/>
                    <a:pt x="772" y="1359"/>
                    <a:pt x="772" y="1359"/>
                  </a:cubicBezTo>
                  <a:cubicBezTo>
                    <a:pt x="684" y="1359"/>
                    <a:pt x="684" y="1359"/>
                    <a:pt x="684" y="1359"/>
                  </a:cubicBezTo>
                  <a:cubicBezTo>
                    <a:pt x="587" y="1126"/>
                    <a:pt x="587" y="1126"/>
                    <a:pt x="587" y="1126"/>
                  </a:cubicBezTo>
                  <a:cubicBezTo>
                    <a:pt x="675" y="1126"/>
                    <a:pt x="675" y="1126"/>
                    <a:pt x="675" y="1126"/>
                  </a:cubicBezTo>
                  <a:close/>
                  <a:moveTo>
                    <a:pt x="471" y="0"/>
                  </a:moveTo>
                  <a:cubicBezTo>
                    <a:pt x="471" y="0"/>
                    <a:pt x="471" y="0"/>
                    <a:pt x="471" y="0"/>
                  </a:cubicBezTo>
                  <a:cubicBezTo>
                    <a:pt x="497" y="0"/>
                    <a:pt x="518" y="22"/>
                    <a:pt x="518" y="48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424" y="127"/>
                    <a:pt x="424" y="127"/>
                    <a:pt x="424" y="127"/>
                  </a:cubicBezTo>
                  <a:cubicBezTo>
                    <a:pt x="424" y="48"/>
                    <a:pt x="424" y="48"/>
                    <a:pt x="424" y="48"/>
                  </a:cubicBezTo>
                  <a:cubicBezTo>
                    <a:pt x="424" y="22"/>
                    <a:pt x="445" y="0"/>
                    <a:pt x="471" y="0"/>
                  </a:cubicBezTo>
                  <a:close/>
                  <a:moveTo>
                    <a:pt x="81" y="982"/>
                  </a:moveTo>
                  <a:cubicBezTo>
                    <a:pt x="81" y="989"/>
                    <a:pt x="84" y="996"/>
                    <a:pt x="88" y="1001"/>
                  </a:cubicBezTo>
                  <a:cubicBezTo>
                    <a:pt x="93" y="1005"/>
                    <a:pt x="99" y="1008"/>
                    <a:pt x="106" y="1008"/>
                  </a:cubicBezTo>
                  <a:cubicBezTo>
                    <a:pt x="835" y="1008"/>
                    <a:pt x="835" y="1008"/>
                    <a:pt x="835" y="1008"/>
                  </a:cubicBezTo>
                  <a:cubicBezTo>
                    <a:pt x="843" y="1008"/>
                    <a:pt x="849" y="1005"/>
                    <a:pt x="854" y="1001"/>
                  </a:cubicBezTo>
                  <a:cubicBezTo>
                    <a:pt x="858" y="996"/>
                    <a:pt x="861" y="989"/>
                    <a:pt x="861" y="982"/>
                  </a:cubicBezTo>
                  <a:cubicBezTo>
                    <a:pt x="861" y="267"/>
                    <a:pt x="861" y="267"/>
                    <a:pt x="861" y="267"/>
                  </a:cubicBezTo>
                  <a:cubicBezTo>
                    <a:pt x="861" y="260"/>
                    <a:pt x="858" y="253"/>
                    <a:pt x="854" y="249"/>
                  </a:cubicBezTo>
                  <a:cubicBezTo>
                    <a:pt x="849" y="244"/>
                    <a:pt x="843" y="241"/>
                    <a:pt x="835" y="241"/>
                  </a:cubicBezTo>
                  <a:cubicBezTo>
                    <a:pt x="106" y="241"/>
                    <a:pt x="106" y="241"/>
                    <a:pt x="106" y="241"/>
                  </a:cubicBezTo>
                  <a:cubicBezTo>
                    <a:pt x="99" y="241"/>
                    <a:pt x="93" y="244"/>
                    <a:pt x="88" y="249"/>
                  </a:cubicBezTo>
                  <a:cubicBezTo>
                    <a:pt x="84" y="253"/>
                    <a:pt x="81" y="260"/>
                    <a:pt x="81" y="267"/>
                  </a:cubicBezTo>
                  <a:cubicBezTo>
                    <a:pt x="81" y="554"/>
                    <a:pt x="81" y="696"/>
                    <a:pt x="81" y="9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11125" y="15930563"/>
              <a:ext cx="2138363" cy="2430463"/>
            </a:xfrm>
            <a:custGeom>
              <a:avLst/>
              <a:gdLst>
                <a:gd name="T0" fmla="*/ 467 w 570"/>
                <a:gd name="T1" fmla="*/ 134 h 648"/>
                <a:gd name="T2" fmla="*/ 513 w 570"/>
                <a:gd name="T3" fmla="*/ 0 h 648"/>
                <a:gd name="T4" fmla="*/ 394 w 570"/>
                <a:gd name="T5" fmla="*/ 62 h 648"/>
                <a:gd name="T6" fmla="*/ 435 w 570"/>
                <a:gd name="T7" fmla="*/ 71 h 648"/>
                <a:gd name="T8" fmla="*/ 10 w 570"/>
                <a:gd name="T9" fmla="*/ 339 h 648"/>
                <a:gd name="T10" fmla="*/ 10 w 570"/>
                <a:gd name="T11" fmla="*/ 350 h 648"/>
                <a:gd name="T12" fmla="*/ 455 w 570"/>
                <a:gd name="T13" fmla="*/ 93 h 648"/>
                <a:gd name="T14" fmla="*/ 467 w 570"/>
                <a:gd name="T15" fmla="*/ 134 h 648"/>
                <a:gd name="T16" fmla="*/ 537 w 570"/>
                <a:gd name="T17" fmla="*/ 201 h 648"/>
                <a:gd name="T18" fmla="*/ 473 w 570"/>
                <a:gd name="T19" fmla="*/ 201 h 648"/>
                <a:gd name="T20" fmla="*/ 441 w 570"/>
                <a:gd name="T21" fmla="*/ 229 h 648"/>
                <a:gd name="T22" fmla="*/ 441 w 570"/>
                <a:gd name="T23" fmla="*/ 620 h 648"/>
                <a:gd name="T24" fmla="*/ 473 w 570"/>
                <a:gd name="T25" fmla="*/ 648 h 648"/>
                <a:gd name="T26" fmla="*/ 537 w 570"/>
                <a:gd name="T27" fmla="*/ 648 h 648"/>
                <a:gd name="T28" fmla="*/ 570 w 570"/>
                <a:gd name="T29" fmla="*/ 620 h 648"/>
                <a:gd name="T30" fmla="*/ 570 w 570"/>
                <a:gd name="T31" fmla="*/ 229 h 648"/>
                <a:gd name="T32" fmla="*/ 537 w 570"/>
                <a:gd name="T33" fmla="*/ 201 h 648"/>
                <a:gd name="T34" fmla="*/ 103 w 570"/>
                <a:gd name="T35" fmla="*/ 491 h 648"/>
                <a:gd name="T36" fmla="*/ 38 w 570"/>
                <a:gd name="T37" fmla="*/ 491 h 648"/>
                <a:gd name="T38" fmla="*/ 6 w 570"/>
                <a:gd name="T39" fmla="*/ 519 h 648"/>
                <a:gd name="T40" fmla="*/ 6 w 570"/>
                <a:gd name="T41" fmla="*/ 620 h 648"/>
                <a:gd name="T42" fmla="*/ 38 w 570"/>
                <a:gd name="T43" fmla="*/ 648 h 648"/>
                <a:gd name="T44" fmla="*/ 103 w 570"/>
                <a:gd name="T45" fmla="*/ 648 h 648"/>
                <a:gd name="T46" fmla="*/ 135 w 570"/>
                <a:gd name="T47" fmla="*/ 620 h 648"/>
                <a:gd name="T48" fmla="*/ 135 w 570"/>
                <a:gd name="T49" fmla="*/ 519 h 648"/>
                <a:gd name="T50" fmla="*/ 103 w 570"/>
                <a:gd name="T51" fmla="*/ 491 h 648"/>
                <a:gd name="T52" fmla="*/ 320 w 570"/>
                <a:gd name="T53" fmla="*/ 355 h 648"/>
                <a:gd name="T54" fmla="*/ 256 w 570"/>
                <a:gd name="T55" fmla="*/ 355 h 648"/>
                <a:gd name="T56" fmla="*/ 224 w 570"/>
                <a:gd name="T57" fmla="*/ 383 h 648"/>
                <a:gd name="T58" fmla="*/ 224 w 570"/>
                <a:gd name="T59" fmla="*/ 620 h 648"/>
                <a:gd name="T60" fmla="*/ 256 w 570"/>
                <a:gd name="T61" fmla="*/ 648 h 648"/>
                <a:gd name="T62" fmla="*/ 320 w 570"/>
                <a:gd name="T63" fmla="*/ 648 h 648"/>
                <a:gd name="T64" fmla="*/ 352 w 570"/>
                <a:gd name="T65" fmla="*/ 620 h 648"/>
                <a:gd name="T66" fmla="*/ 352 w 570"/>
                <a:gd name="T67" fmla="*/ 383 h 648"/>
                <a:gd name="T68" fmla="*/ 320 w 570"/>
                <a:gd name="T69" fmla="*/ 35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0" h="648">
                  <a:moveTo>
                    <a:pt x="467" y="134"/>
                  </a:moveTo>
                  <a:cubicBezTo>
                    <a:pt x="513" y="0"/>
                    <a:pt x="513" y="0"/>
                    <a:pt x="513" y="0"/>
                  </a:cubicBezTo>
                  <a:cubicBezTo>
                    <a:pt x="394" y="62"/>
                    <a:pt x="394" y="62"/>
                    <a:pt x="394" y="62"/>
                  </a:cubicBezTo>
                  <a:cubicBezTo>
                    <a:pt x="435" y="71"/>
                    <a:pt x="435" y="71"/>
                    <a:pt x="435" y="71"/>
                  </a:cubicBezTo>
                  <a:cubicBezTo>
                    <a:pt x="435" y="71"/>
                    <a:pt x="304" y="287"/>
                    <a:pt x="10" y="339"/>
                  </a:cubicBezTo>
                  <a:cubicBezTo>
                    <a:pt x="2" y="341"/>
                    <a:pt x="0" y="350"/>
                    <a:pt x="10" y="350"/>
                  </a:cubicBezTo>
                  <a:cubicBezTo>
                    <a:pt x="96" y="351"/>
                    <a:pt x="284" y="322"/>
                    <a:pt x="455" y="93"/>
                  </a:cubicBezTo>
                  <a:lnTo>
                    <a:pt x="467" y="134"/>
                  </a:lnTo>
                  <a:close/>
                  <a:moveTo>
                    <a:pt x="537" y="201"/>
                  </a:moveTo>
                  <a:cubicBezTo>
                    <a:pt x="473" y="201"/>
                    <a:pt x="473" y="201"/>
                    <a:pt x="473" y="201"/>
                  </a:cubicBezTo>
                  <a:cubicBezTo>
                    <a:pt x="455" y="201"/>
                    <a:pt x="441" y="214"/>
                    <a:pt x="441" y="229"/>
                  </a:cubicBezTo>
                  <a:cubicBezTo>
                    <a:pt x="441" y="620"/>
                    <a:pt x="441" y="620"/>
                    <a:pt x="441" y="620"/>
                  </a:cubicBezTo>
                  <a:cubicBezTo>
                    <a:pt x="441" y="636"/>
                    <a:pt x="455" y="648"/>
                    <a:pt x="473" y="648"/>
                  </a:cubicBezTo>
                  <a:cubicBezTo>
                    <a:pt x="537" y="648"/>
                    <a:pt x="537" y="648"/>
                    <a:pt x="537" y="648"/>
                  </a:cubicBezTo>
                  <a:cubicBezTo>
                    <a:pt x="555" y="648"/>
                    <a:pt x="570" y="636"/>
                    <a:pt x="570" y="620"/>
                  </a:cubicBezTo>
                  <a:cubicBezTo>
                    <a:pt x="570" y="229"/>
                    <a:pt x="570" y="229"/>
                    <a:pt x="570" y="229"/>
                  </a:cubicBezTo>
                  <a:cubicBezTo>
                    <a:pt x="570" y="214"/>
                    <a:pt x="555" y="201"/>
                    <a:pt x="537" y="201"/>
                  </a:cubicBezTo>
                  <a:close/>
                  <a:moveTo>
                    <a:pt x="103" y="491"/>
                  </a:moveTo>
                  <a:cubicBezTo>
                    <a:pt x="38" y="491"/>
                    <a:pt x="38" y="491"/>
                    <a:pt x="38" y="491"/>
                  </a:cubicBezTo>
                  <a:cubicBezTo>
                    <a:pt x="21" y="491"/>
                    <a:pt x="6" y="503"/>
                    <a:pt x="6" y="519"/>
                  </a:cubicBezTo>
                  <a:cubicBezTo>
                    <a:pt x="6" y="620"/>
                    <a:pt x="6" y="620"/>
                    <a:pt x="6" y="620"/>
                  </a:cubicBezTo>
                  <a:cubicBezTo>
                    <a:pt x="6" y="636"/>
                    <a:pt x="21" y="648"/>
                    <a:pt x="38" y="648"/>
                  </a:cubicBezTo>
                  <a:cubicBezTo>
                    <a:pt x="103" y="648"/>
                    <a:pt x="103" y="648"/>
                    <a:pt x="103" y="648"/>
                  </a:cubicBezTo>
                  <a:cubicBezTo>
                    <a:pt x="120" y="648"/>
                    <a:pt x="135" y="636"/>
                    <a:pt x="135" y="620"/>
                  </a:cubicBezTo>
                  <a:cubicBezTo>
                    <a:pt x="135" y="519"/>
                    <a:pt x="135" y="519"/>
                    <a:pt x="135" y="519"/>
                  </a:cubicBezTo>
                  <a:cubicBezTo>
                    <a:pt x="135" y="503"/>
                    <a:pt x="121" y="491"/>
                    <a:pt x="103" y="491"/>
                  </a:cubicBezTo>
                  <a:close/>
                  <a:moveTo>
                    <a:pt x="320" y="355"/>
                  </a:moveTo>
                  <a:cubicBezTo>
                    <a:pt x="256" y="355"/>
                    <a:pt x="256" y="355"/>
                    <a:pt x="256" y="355"/>
                  </a:cubicBezTo>
                  <a:cubicBezTo>
                    <a:pt x="238" y="355"/>
                    <a:pt x="224" y="367"/>
                    <a:pt x="224" y="383"/>
                  </a:cubicBezTo>
                  <a:cubicBezTo>
                    <a:pt x="224" y="620"/>
                    <a:pt x="224" y="620"/>
                    <a:pt x="224" y="620"/>
                  </a:cubicBezTo>
                  <a:cubicBezTo>
                    <a:pt x="224" y="636"/>
                    <a:pt x="238" y="648"/>
                    <a:pt x="256" y="648"/>
                  </a:cubicBezTo>
                  <a:cubicBezTo>
                    <a:pt x="320" y="648"/>
                    <a:pt x="320" y="648"/>
                    <a:pt x="320" y="648"/>
                  </a:cubicBezTo>
                  <a:cubicBezTo>
                    <a:pt x="338" y="648"/>
                    <a:pt x="352" y="636"/>
                    <a:pt x="352" y="620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67"/>
                    <a:pt x="338" y="355"/>
                    <a:pt x="320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7" name="组合 76"/>
          <p:cNvGrpSpPr>
            <a:grpSpLocks noChangeAspect="1"/>
          </p:cNvGrpSpPr>
          <p:nvPr/>
        </p:nvGrpSpPr>
        <p:grpSpPr>
          <a:xfrm>
            <a:off x="11010076" y="555984"/>
            <a:ext cx="448234" cy="432000"/>
            <a:chOff x="-10782300" y="5497513"/>
            <a:chExt cx="4733925" cy="45624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-10782300" y="5681663"/>
              <a:ext cx="4376738" cy="4378325"/>
            </a:xfrm>
            <a:custGeom>
              <a:avLst/>
              <a:gdLst>
                <a:gd name="T0" fmla="*/ 583 w 1167"/>
                <a:gd name="T1" fmla="*/ 0 h 1167"/>
                <a:gd name="T2" fmla="*/ 1167 w 1167"/>
                <a:gd name="T3" fmla="*/ 583 h 1167"/>
                <a:gd name="T4" fmla="*/ 1108 w 1167"/>
                <a:gd name="T5" fmla="*/ 519 h 1167"/>
                <a:gd name="T6" fmla="*/ 973 w 1167"/>
                <a:gd name="T7" fmla="*/ 226 h 1167"/>
                <a:gd name="T8" fmla="*/ 860 w 1167"/>
                <a:gd name="T9" fmla="*/ 443 h 1167"/>
                <a:gd name="T10" fmla="*/ 768 w 1167"/>
                <a:gd name="T11" fmla="*/ 306 h 1167"/>
                <a:gd name="T12" fmla="*/ 611 w 1167"/>
                <a:gd name="T13" fmla="*/ 556 h 1167"/>
                <a:gd name="T14" fmla="*/ 656 w 1167"/>
                <a:gd name="T15" fmla="*/ 611 h 1167"/>
                <a:gd name="T16" fmla="*/ 611 w 1167"/>
                <a:gd name="T17" fmla="*/ 843 h 1167"/>
                <a:gd name="T18" fmla="*/ 714 w 1167"/>
                <a:gd name="T19" fmla="*/ 907 h 1167"/>
                <a:gd name="T20" fmla="*/ 611 w 1167"/>
                <a:gd name="T21" fmla="*/ 1087 h 1167"/>
                <a:gd name="T22" fmla="*/ 738 w 1167"/>
                <a:gd name="T23" fmla="*/ 929 h 1167"/>
                <a:gd name="T24" fmla="*/ 768 w 1167"/>
                <a:gd name="T25" fmla="*/ 987 h 1167"/>
                <a:gd name="T26" fmla="*/ 920 w 1167"/>
                <a:gd name="T27" fmla="*/ 991 h 1167"/>
                <a:gd name="T28" fmla="*/ 1003 w 1167"/>
                <a:gd name="T29" fmla="*/ 989 h 1167"/>
                <a:gd name="T30" fmla="*/ 583 w 1167"/>
                <a:gd name="T31" fmla="*/ 1167 h 1167"/>
                <a:gd name="T32" fmla="*/ 583 w 1167"/>
                <a:gd name="T33" fmla="*/ 1167 h 1167"/>
                <a:gd name="T34" fmla="*/ 0 w 1167"/>
                <a:gd name="T35" fmla="*/ 583 h 1167"/>
                <a:gd name="T36" fmla="*/ 160 w 1167"/>
                <a:gd name="T37" fmla="*/ 267 h 1167"/>
                <a:gd name="T38" fmla="*/ 248 w 1167"/>
                <a:gd name="T39" fmla="*/ 556 h 1167"/>
                <a:gd name="T40" fmla="*/ 55 w 1167"/>
                <a:gd name="T41" fmla="*/ 611 h 1167"/>
                <a:gd name="T42" fmla="*/ 345 w 1167"/>
                <a:gd name="T43" fmla="*/ 874 h 1167"/>
                <a:gd name="T44" fmla="*/ 328 w 1167"/>
                <a:gd name="T45" fmla="*/ 627 h 1167"/>
                <a:gd name="T46" fmla="*/ 399 w 1167"/>
                <a:gd name="T47" fmla="*/ 861 h 1167"/>
                <a:gd name="T48" fmla="*/ 556 w 1167"/>
                <a:gd name="T49" fmla="*/ 611 h 1167"/>
                <a:gd name="T50" fmla="*/ 407 w 1167"/>
                <a:gd name="T51" fmla="*/ 556 h 1167"/>
                <a:gd name="T52" fmla="*/ 556 w 1167"/>
                <a:gd name="T53" fmla="*/ 323 h 1167"/>
                <a:gd name="T54" fmla="*/ 485 w 1167"/>
                <a:gd name="T55" fmla="*/ 279 h 1167"/>
                <a:gd name="T56" fmla="*/ 556 w 1167"/>
                <a:gd name="T57" fmla="*/ 268 h 1167"/>
                <a:gd name="T58" fmla="*/ 544 w 1167"/>
                <a:gd name="T59" fmla="*/ 88 h 1167"/>
                <a:gd name="T60" fmla="*/ 515 w 1167"/>
                <a:gd name="T61" fmla="*/ 3 h 1167"/>
                <a:gd name="T62" fmla="*/ 583 w 1167"/>
                <a:gd name="T63" fmla="*/ 0 h 1167"/>
                <a:gd name="T64" fmla="*/ 746 w 1167"/>
                <a:gd name="T65" fmla="*/ 254 h 1167"/>
                <a:gd name="T66" fmla="*/ 611 w 1167"/>
                <a:gd name="T67" fmla="*/ 79 h 1167"/>
                <a:gd name="T68" fmla="*/ 801 w 1167"/>
                <a:gd name="T69" fmla="*/ 242 h 1167"/>
                <a:gd name="T70" fmla="*/ 933 w 1167"/>
                <a:gd name="T71" fmla="*/ 187 h 1167"/>
                <a:gd name="T72" fmla="*/ 768 w 1167"/>
                <a:gd name="T73" fmla="*/ 179 h 1167"/>
                <a:gd name="T74" fmla="*/ 556 w 1167"/>
                <a:gd name="T75" fmla="*/ 898 h 1167"/>
                <a:gd name="T76" fmla="*/ 446 w 1167"/>
                <a:gd name="T77" fmla="*/ 959 h 1167"/>
                <a:gd name="T78" fmla="*/ 556 w 1167"/>
                <a:gd name="T79" fmla="*/ 898 h 1167"/>
                <a:gd name="T80" fmla="*/ 364 w 1167"/>
                <a:gd name="T81" fmla="*/ 925 h 1167"/>
                <a:gd name="T82" fmla="*/ 491 w 1167"/>
                <a:gd name="T83" fmla="*/ 1104 h 1167"/>
                <a:gd name="T84" fmla="*/ 366 w 1167"/>
                <a:gd name="T85" fmla="*/ 925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7" h="1167">
                  <a:moveTo>
                    <a:pt x="583" y="0"/>
                  </a:moveTo>
                  <a:cubicBezTo>
                    <a:pt x="583" y="0"/>
                    <a:pt x="583" y="0"/>
                    <a:pt x="583" y="0"/>
                  </a:cubicBezTo>
                  <a:cubicBezTo>
                    <a:pt x="744" y="0"/>
                    <a:pt x="890" y="65"/>
                    <a:pt x="996" y="171"/>
                  </a:cubicBezTo>
                  <a:cubicBezTo>
                    <a:pt x="1102" y="276"/>
                    <a:pt x="1167" y="422"/>
                    <a:pt x="1167" y="583"/>
                  </a:cubicBezTo>
                  <a:cubicBezTo>
                    <a:pt x="1167" y="590"/>
                    <a:pt x="1167" y="597"/>
                    <a:pt x="1167" y="605"/>
                  </a:cubicBezTo>
                  <a:cubicBezTo>
                    <a:pt x="1153" y="573"/>
                    <a:pt x="1133" y="544"/>
                    <a:pt x="1108" y="519"/>
                  </a:cubicBezTo>
                  <a:cubicBezTo>
                    <a:pt x="1108" y="519"/>
                    <a:pt x="1108" y="519"/>
                    <a:pt x="1108" y="519"/>
                  </a:cubicBezTo>
                  <a:cubicBezTo>
                    <a:pt x="1094" y="406"/>
                    <a:pt x="1046" y="305"/>
                    <a:pt x="973" y="226"/>
                  </a:cubicBezTo>
                  <a:cubicBezTo>
                    <a:pt x="933" y="254"/>
                    <a:pt x="881" y="276"/>
                    <a:pt x="822" y="293"/>
                  </a:cubicBezTo>
                  <a:cubicBezTo>
                    <a:pt x="839" y="340"/>
                    <a:pt x="852" y="391"/>
                    <a:pt x="860" y="443"/>
                  </a:cubicBezTo>
                  <a:cubicBezTo>
                    <a:pt x="842" y="446"/>
                    <a:pt x="824" y="451"/>
                    <a:pt x="807" y="458"/>
                  </a:cubicBezTo>
                  <a:cubicBezTo>
                    <a:pt x="799" y="405"/>
                    <a:pt x="786" y="354"/>
                    <a:pt x="768" y="306"/>
                  </a:cubicBezTo>
                  <a:cubicBezTo>
                    <a:pt x="719" y="315"/>
                    <a:pt x="665" y="322"/>
                    <a:pt x="611" y="323"/>
                  </a:cubicBezTo>
                  <a:cubicBezTo>
                    <a:pt x="611" y="556"/>
                    <a:pt x="611" y="556"/>
                    <a:pt x="611" y="556"/>
                  </a:cubicBezTo>
                  <a:cubicBezTo>
                    <a:pt x="686" y="556"/>
                    <a:pt x="686" y="556"/>
                    <a:pt x="686" y="556"/>
                  </a:cubicBezTo>
                  <a:cubicBezTo>
                    <a:pt x="673" y="573"/>
                    <a:pt x="663" y="591"/>
                    <a:pt x="656" y="611"/>
                  </a:cubicBezTo>
                  <a:cubicBezTo>
                    <a:pt x="611" y="611"/>
                    <a:pt x="611" y="611"/>
                    <a:pt x="611" y="611"/>
                  </a:cubicBezTo>
                  <a:cubicBezTo>
                    <a:pt x="611" y="843"/>
                    <a:pt x="611" y="843"/>
                    <a:pt x="611" y="843"/>
                  </a:cubicBezTo>
                  <a:cubicBezTo>
                    <a:pt x="630" y="844"/>
                    <a:pt x="650" y="845"/>
                    <a:pt x="669" y="847"/>
                  </a:cubicBezTo>
                  <a:cubicBezTo>
                    <a:pt x="681" y="868"/>
                    <a:pt x="696" y="889"/>
                    <a:pt x="714" y="907"/>
                  </a:cubicBezTo>
                  <a:cubicBezTo>
                    <a:pt x="681" y="902"/>
                    <a:pt x="646" y="899"/>
                    <a:pt x="611" y="898"/>
                  </a:cubicBezTo>
                  <a:cubicBezTo>
                    <a:pt x="611" y="1087"/>
                    <a:pt x="611" y="1087"/>
                    <a:pt x="611" y="1087"/>
                  </a:cubicBezTo>
                  <a:cubicBezTo>
                    <a:pt x="654" y="1053"/>
                    <a:pt x="691" y="1009"/>
                    <a:pt x="721" y="959"/>
                  </a:cubicBezTo>
                  <a:cubicBezTo>
                    <a:pt x="727" y="949"/>
                    <a:pt x="732" y="939"/>
                    <a:pt x="738" y="929"/>
                  </a:cubicBezTo>
                  <a:cubicBezTo>
                    <a:pt x="752" y="941"/>
                    <a:pt x="768" y="951"/>
                    <a:pt x="784" y="959"/>
                  </a:cubicBezTo>
                  <a:cubicBezTo>
                    <a:pt x="779" y="969"/>
                    <a:pt x="774" y="978"/>
                    <a:pt x="768" y="987"/>
                  </a:cubicBezTo>
                  <a:cubicBezTo>
                    <a:pt x="742" y="1031"/>
                    <a:pt x="711" y="1070"/>
                    <a:pt x="675" y="1104"/>
                  </a:cubicBezTo>
                  <a:cubicBezTo>
                    <a:pt x="767" y="1088"/>
                    <a:pt x="851" y="1048"/>
                    <a:pt x="920" y="991"/>
                  </a:cubicBezTo>
                  <a:cubicBezTo>
                    <a:pt x="944" y="991"/>
                    <a:pt x="969" y="987"/>
                    <a:pt x="993" y="979"/>
                  </a:cubicBezTo>
                  <a:cubicBezTo>
                    <a:pt x="1003" y="989"/>
                    <a:pt x="1003" y="989"/>
                    <a:pt x="1003" y="989"/>
                  </a:cubicBezTo>
                  <a:cubicBezTo>
                    <a:pt x="1000" y="991"/>
                    <a:pt x="998" y="994"/>
                    <a:pt x="996" y="996"/>
                  </a:cubicBezTo>
                  <a:cubicBezTo>
                    <a:pt x="890" y="1101"/>
                    <a:pt x="744" y="1167"/>
                    <a:pt x="583" y="1167"/>
                  </a:cubicBezTo>
                  <a:cubicBezTo>
                    <a:pt x="583" y="1167"/>
                    <a:pt x="583" y="1167"/>
                    <a:pt x="583" y="1167"/>
                  </a:cubicBezTo>
                  <a:cubicBezTo>
                    <a:pt x="583" y="1167"/>
                    <a:pt x="583" y="1167"/>
                    <a:pt x="583" y="1167"/>
                  </a:cubicBezTo>
                  <a:cubicBezTo>
                    <a:pt x="422" y="1167"/>
                    <a:pt x="276" y="1101"/>
                    <a:pt x="171" y="996"/>
                  </a:cubicBezTo>
                  <a:cubicBezTo>
                    <a:pt x="65" y="890"/>
                    <a:pt x="0" y="744"/>
                    <a:pt x="0" y="583"/>
                  </a:cubicBezTo>
                  <a:cubicBezTo>
                    <a:pt x="0" y="444"/>
                    <a:pt x="48" y="316"/>
                    <a:pt x="129" y="216"/>
                  </a:cubicBezTo>
                  <a:cubicBezTo>
                    <a:pt x="137" y="234"/>
                    <a:pt x="147" y="251"/>
                    <a:pt x="160" y="267"/>
                  </a:cubicBezTo>
                  <a:cubicBezTo>
                    <a:pt x="99" y="348"/>
                    <a:pt x="61" y="448"/>
                    <a:pt x="55" y="556"/>
                  </a:cubicBezTo>
                  <a:cubicBezTo>
                    <a:pt x="248" y="556"/>
                    <a:pt x="248" y="556"/>
                    <a:pt x="248" y="556"/>
                  </a:cubicBezTo>
                  <a:cubicBezTo>
                    <a:pt x="252" y="577"/>
                    <a:pt x="262" y="597"/>
                    <a:pt x="279" y="611"/>
                  </a:cubicBezTo>
                  <a:cubicBezTo>
                    <a:pt x="55" y="611"/>
                    <a:pt x="55" y="611"/>
                    <a:pt x="55" y="611"/>
                  </a:cubicBezTo>
                  <a:cubicBezTo>
                    <a:pt x="62" y="737"/>
                    <a:pt x="113" y="852"/>
                    <a:pt x="193" y="940"/>
                  </a:cubicBezTo>
                  <a:cubicBezTo>
                    <a:pt x="234" y="913"/>
                    <a:pt x="286" y="890"/>
                    <a:pt x="345" y="874"/>
                  </a:cubicBezTo>
                  <a:cubicBezTo>
                    <a:pt x="316" y="795"/>
                    <a:pt x="300" y="708"/>
                    <a:pt x="297" y="621"/>
                  </a:cubicBezTo>
                  <a:cubicBezTo>
                    <a:pt x="306" y="625"/>
                    <a:pt x="317" y="627"/>
                    <a:pt x="328" y="627"/>
                  </a:cubicBezTo>
                  <a:cubicBezTo>
                    <a:pt x="336" y="627"/>
                    <a:pt x="344" y="626"/>
                    <a:pt x="352" y="623"/>
                  </a:cubicBezTo>
                  <a:cubicBezTo>
                    <a:pt x="355" y="706"/>
                    <a:pt x="371" y="787"/>
                    <a:pt x="399" y="861"/>
                  </a:cubicBezTo>
                  <a:cubicBezTo>
                    <a:pt x="448" y="851"/>
                    <a:pt x="501" y="845"/>
                    <a:pt x="556" y="843"/>
                  </a:cubicBezTo>
                  <a:cubicBezTo>
                    <a:pt x="556" y="611"/>
                    <a:pt x="556" y="611"/>
                    <a:pt x="556" y="611"/>
                  </a:cubicBezTo>
                  <a:cubicBezTo>
                    <a:pt x="376" y="611"/>
                    <a:pt x="376" y="611"/>
                    <a:pt x="376" y="611"/>
                  </a:cubicBezTo>
                  <a:cubicBezTo>
                    <a:pt x="393" y="597"/>
                    <a:pt x="403" y="577"/>
                    <a:pt x="407" y="556"/>
                  </a:cubicBezTo>
                  <a:cubicBezTo>
                    <a:pt x="556" y="556"/>
                    <a:pt x="556" y="556"/>
                    <a:pt x="556" y="556"/>
                  </a:cubicBezTo>
                  <a:cubicBezTo>
                    <a:pt x="556" y="323"/>
                    <a:pt x="556" y="323"/>
                    <a:pt x="556" y="323"/>
                  </a:cubicBezTo>
                  <a:cubicBezTo>
                    <a:pt x="522" y="322"/>
                    <a:pt x="489" y="319"/>
                    <a:pt x="456" y="315"/>
                  </a:cubicBezTo>
                  <a:cubicBezTo>
                    <a:pt x="464" y="303"/>
                    <a:pt x="474" y="291"/>
                    <a:pt x="485" y="279"/>
                  </a:cubicBezTo>
                  <a:cubicBezTo>
                    <a:pt x="489" y="275"/>
                    <a:pt x="493" y="270"/>
                    <a:pt x="497" y="264"/>
                  </a:cubicBezTo>
                  <a:cubicBezTo>
                    <a:pt x="516" y="266"/>
                    <a:pt x="536" y="267"/>
                    <a:pt x="556" y="268"/>
                  </a:cubicBezTo>
                  <a:cubicBezTo>
                    <a:pt x="556" y="79"/>
                    <a:pt x="556" y="79"/>
                    <a:pt x="556" y="79"/>
                  </a:cubicBezTo>
                  <a:cubicBezTo>
                    <a:pt x="552" y="82"/>
                    <a:pt x="548" y="85"/>
                    <a:pt x="544" y="88"/>
                  </a:cubicBezTo>
                  <a:cubicBezTo>
                    <a:pt x="541" y="64"/>
                    <a:pt x="534" y="40"/>
                    <a:pt x="523" y="18"/>
                  </a:cubicBezTo>
                  <a:cubicBezTo>
                    <a:pt x="521" y="13"/>
                    <a:pt x="518" y="8"/>
                    <a:pt x="515" y="3"/>
                  </a:cubicBezTo>
                  <a:cubicBezTo>
                    <a:pt x="538" y="1"/>
                    <a:pt x="560" y="0"/>
                    <a:pt x="583" y="0"/>
                  </a:cubicBezTo>
                  <a:cubicBezTo>
                    <a:pt x="583" y="0"/>
                    <a:pt x="583" y="0"/>
                    <a:pt x="583" y="0"/>
                  </a:cubicBezTo>
                  <a:close/>
                  <a:moveTo>
                    <a:pt x="611" y="268"/>
                  </a:moveTo>
                  <a:cubicBezTo>
                    <a:pt x="658" y="267"/>
                    <a:pt x="703" y="262"/>
                    <a:pt x="746" y="254"/>
                  </a:cubicBezTo>
                  <a:cubicBezTo>
                    <a:pt x="738" y="238"/>
                    <a:pt x="730" y="222"/>
                    <a:pt x="721" y="207"/>
                  </a:cubicBezTo>
                  <a:cubicBezTo>
                    <a:pt x="691" y="157"/>
                    <a:pt x="654" y="113"/>
                    <a:pt x="611" y="79"/>
                  </a:cubicBezTo>
                  <a:cubicBezTo>
                    <a:pt x="611" y="268"/>
                    <a:pt x="611" y="268"/>
                    <a:pt x="611" y="268"/>
                  </a:cubicBezTo>
                  <a:close/>
                  <a:moveTo>
                    <a:pt x="801" y="242"/>
                  </a:moveTo>
                  <a:cubicBezTo>
                    <a:pt x="803" y="241"/>
                    <a:pt x="803" y="241"/>
                    <a:pt x="803" y="241"/>
                  </a:cubicBezTo>
                  <a:cubicBezTo>
                    <a:pt x="854" y="227"/>
                    <a:pt x="898" y="209"/>
                    <a:pt x="933" y="187"/>
                  </a:cubicBezTo>
                  <a:cubicBezTo>
                    <a:pt x="862" y="124"/>
                    <a:pt x="773" y="80"/>
                    <a:pt x="675" y="63"/>
                  </a:cubicBezTo>
                  <a:cubicBezTo>
                    <a:pt x="711" y="96"/>
                    <a:pt x="742" y="136"/>
                    <a:pt x="768" y="179"/>
                  </a:cubicBezTo>
                  <a:cubicBezTo>
                    <a:pt x="780" y="199"/>
                    <a:pt x="791" y="220"/>
                    <a:pt x="801" y="242"/>
                  </a:cubicBezTo>
                  <a:close/>
                  <a:moveTo>
                    <a:pt x="556" y="898"/>
                  </a:moveTo>
                  <a:cubicBezTo>
                    <a:pt x="509" y="900"/>
                    <a:pt x="463" y="905"/>
                    <a:pt x="421" y="912"/>
                  </a:cubicBezTo>
                  <a:cubicBezTo>
                    <a:pt x="428" y="928"/>
                    <a:pt x="437" y="944"/>
                    <a:pt x="446" y="959"/>
                  </a:cubicBezTo>
                  <a:cubicBezTo>
                    <a:pt x="475" y="1009"/>
                    <a:pt x="512" y="1053"/>
                    <a:pt x="556" y="1087"/>
                  </a:cubicBezTo>
                  <a:cubicBezTo>
                    <a:pt x="556" y="898"/>
                    <a:pt x="556" y="898"/>
                    <a:pt x="556" y="898"/>
                  </a:cubicBezTo>
                  <a:close/>
                  <a:moveTo>
                    <a:pt x="366" y="925"/>
                  </a:moveTo>
                  <a:cubicBezTo>
                    <a:pt x="364" y="925"/>
                    <a:pt x="364" y="925"/>
                    <a:pt x="364" y="925"/>
                  </a:cubicBezTo>
                  <a:cubicBezTo>
                    <a:pt x="313" y="939"/>
                    <a:pt x="268" y="957"/>
                    <a:pt x="233" y="980"/>
                  </a:cubicBezTo>
                  <a:cubicBezTo>
                    <a:pt x="305" y="1043"/>
                    <a:pt x="393" y="1087"/>
                    <a:pt x="491" y="1104"/>
                  </a:cubicBezTo>
                  <a:cubicBezTo>
                    <a:pt x="455" y="1070"/>
                    <a:pt x="424" y="1031"/>
                    <a:pt x="398" y="987"/>
                  </a:cubicBezTo>
                  <a:cubicBezTo>
                    <a:pt x="386" y="967"/>
                    <a:pt x="376" y="946"/>
                    <a:pt x="366" y="9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-10358438" y="5497513"/>
              <a:ext cx="1612900" cy="2378075"/>
            </a:xfrm>
            <a:custGeom>
              <a:avLst/>
              <a:gdLst>
                <a:gd name="T0" fmla="*/ 215 w 430"/>
                <a:gd name="T1" fmla="*/ 0 h 634"/>
                <a:gd name="T2" fmla="*/ 337 w 430"/>
                <a:gd name="T3" fmla="*/ 296 h 634"/>
                <a:gd name="T4" fmla="*/ 249 w 430"/>
                <a:gd name="T5" fmla="*/ 573 h 634"/>
                <a:gd name="T6" fmla="*/ 215 w 430"/>
                <a:gd name="T7" fmla="*/ 628 h 634"/>
                <a:gd name="T8" fmla="*/ 180 w 430"/>
                <a:gd name="T9" fmla="*/ 573 h 634"/>
                <a:gd name="T10" fmla="*/ 92 w 430"/>
                <a:gd name="T11" fmla="*/ 296 h 634"/>
                <a:gd name="T12" fmla="*/ 215 w 430"/>
                <a:gd name="T13" fmla="*/ 0 h 634"/>
                <a:gd name="T14" fmla="*/ 215 w 430"/>
                <a:gd name="T15" fmla="*/ 111 h 634"/>
                <a:gd name="T16" fmla="*/ 158 w 430"/>
                <a:gd name="T17" fmla="*/ 168 h 634"/>
                <a:gd name="T18" fmla="*/ 215 w 430"/>
                <a:gd name="T19" fmla="*/ 225 h 634"/>
                <a:gd name="T20" fmla="*/ 271 w 430"/>
                <a:gd name="T21" fmla="*/ 168 h 634"/>
                <a:gd name="T22" fmla="*/ 215 w 430"/>
                <a:gd name="T23" fmla="*/ 11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0" h="634">
                  <a:moveTo>
                    <a:pt x="215" y="0"/>
                  </a:moveTo>
                  <a:cubicBezTo>
                    <a:pt x="392" y="2"/>
                    <a:pt x="430" y="195"/>
                    <a:pt x="337" y="296"/>
                  </a:cubicBezTo>
                  <a:cubicBezTo>
                    <a:pt x="244" y="398"/>
                    <a:pt x="249" y="512"/>
                    <a:pt x="249" y="573"/>
                  </a:cubicBezTo>
                  <a:cubicBezTo>
                    <a:pt x="249" y="634"/>
                    <a:pt x="215" y="628"/>
                    <a:pt x="215" y="628"/>
                  </a:cubicBezTo>
                  <a:cubicBezTo>
                    <a:pt x="215" y="628"/>
                    <a:pt x="180" y="634"/>
                    <a:pt x="180" y="573"/>
                  </a:cubicBezTo>
                  <a:cubicBezTo>
                    <a:pt x="180" y="512"/>
                    <a:pt x="185" y="398"/>
                    <a:pt x="92" y="296"/>
                  </a:cubicBezTo>
                  <a:cubicBezTo>
                    <a:pt x="0" y="195"/>
                    <a:pt x="37" y="2"/>
                    <a:pt x="215" y="0"/>
                  </a:cubicBezTo>
                  <a:close/>
                  <a:moveTo>
                    <a:pt x="215" y="111"/>
                  </a:moveTo>
                  <a:cubicBezTo>
                    <a:pt x="183" y="111"/>
                    <a:pt x="158" y="137"/>
                    <a:pt x="158" y="168"/>
                  </a:cubicBezTo>
                  <a:cubicBezTo>
                    <a:pt x="158" y="199"/>
                    <a:pt x="183" y="225"/>
                    <a:pt x="215" y="225"/>
                  </a:cubicBezTo>
                  <a:cubicBezTo>
                    <a:pt x="246" y="225"/>
                    <a:pt x="271" y="199"/>
                    <a:pt x="271" y="168"/>
                  </a:cubicBezTo>
                  <a:cubicBezTo>
                    <a:pt x="271" y="137"/>
                    <a:pt x="246" y="111"/>
                    <a:pt x="215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-8280400" y="7440613"/>
              <a:ext cx="2232025" cy="2232025"/>
            </a:xfrm>
            <a:custGeom>
              <a:avLst/>
              <a:gdLst>
                <a:gd name="T0" fmla="*/ 87 w 595"/>
                <a:gd name="T1" fmla="*/ 87 h 595"/>
                <a:gd name="T2" fmla="*/ 404 w 595"/>
                <a:gd name="T3" fmla="*/ 87 h 595"/>
                <a:gd name="T4" fmla="*/ 449 w 595"/>
                <a:gd name="T5" fmla="*/ 339 h 595"/>
                <a:gd name="T6" fmla="*/ 565 w 595"/>
                <a:gd name="T7" fmla="*/ 456 h 595"/>
                <a:gd name="T8" fmla="*/ 565 w 595"/>
                <a:gd name="T9" fmla="*/ 565 h 595"/>
                <a:gd name="T10" fmla="*/ 565 w 595"/>
                <a:gd name="T11" fmla="*/ 565 h 595"/>
                <a:gd name="T12" fmla="*/ 456 w 595"/>
                <a:gd name="T13" fmla="*/ 565 h 595"/>
                <a:gd name="T14" fmla="*/ 339 w 595"/>
                <a:gd name="T15" fmla="*/ 449 h 595"/>
                <a:gd name="T16" fmla="*/ 87 w 595"/>
                <a:gd name="T17" fmla="*/ 404 h 595"/>
                <a:gd name="T18" fmla="*/ 87 w 595"/>
                <a:gd name="T19" fmla="*/ 87 h 595"/>
                <a:gd name="T20" fmla="*/ 147 w 595"/>
                <a:gd name="T21" fmla="*/ 147 h 595"/>
                <a:gd name="T22" fmla="*/ 147 w 595"/>
                <a:gd name="T23" fmla="*/ 344 h 595"/>
                <a:gd name="T24" fmla="*/ 344 w 595"/>
                <a:gd name="T25" fmla="*/ 344 h 595"/>
                <a:gd name="T26" fmla="*/ 344 w 595"/>
                <a:gd name="T27" fmla="*/ 147 h 595"/>
                <a:gd name="T28" fmla="*/ 147 w 595"/>
                <a:gd name="T29" fmla="*/ 147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5" h="595">
                  <a:moveTo>
                    <a:pt x="87" y="87"/>
                  </a:moveTo>
                  <a:cubicBezTo>
                    <a:pt x="175" y="0"/>
                    <a:pt x="316" y="0"/>
                    <a:pt x="404" y="87"/>
                  </a:cubicBezTo>
                  <a:cubicBezTo>
                    <a:pt x="472" y="155"/>
                    <a:pt x="487" y="256"/>
                    <a:pt x="449" y="339"/>
                  </a:cubicBezTo>
                  <a:cubicBezTo>
                    <a:pt x="565" y="456"/>
                    <a:pt x="565" y="456"/>
                    <a:pt x="565" y="456"/>
                  </a:cubicBezTo>
                  <a:cubicBezTo>
                    <a:pt x="595" y="486"/>
                    <a:pt x="595" y="535"/>
                    <a:pt x="565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35" y="595"/>
                    <a:pt x="486" y="595"/>
                    <a:pt x="456" y="565"/>
                  </a:cubicBezTo>
                  <a:cubicBezTo>
                    <a:pt x="339" y="449"/>
                    <a:pt x="339" y="449"/>
                    <a:pt x="339" y="449"/>
                  </a:cubicBezTo>
                  <a:cubicBezTo>
                    <a:pt x="257" y="487"/>
                    <a:pt x="155" y="472"/>
                    <a:pt x="87" y="404"/>
                  </a:cubicBezTo>
                  <a:cubicBezTo>
                    <a:pt x="0" y="316"/>
                    <a:pt x="0" y="175"/>
                    <a:pt x="87" y="87"/>
                  </a:cubicBezTo>
                  <a:close/>
                  <a:moveTo>
                    <a:pt x="147" y="147"/>
                  </a:moveTo>
                  <a:cubicBezTo>
                    <a:pt x="92" y="201"/>
                    <a:pt x="92" y="290"/>
                    <a:pt x="147" y="344"/>
                  </a:cubicBezTo>
                  <a:cubicBezTo>
                    <a:pt x="201" y="399"/>
                    <a:pt x="290" y="399"/>
                    <a:pt x="344" y="344"/>
                  </a:cubicBezTo>
                  <a:cubicBezTo>
                    <a:pt x="399" y="290"/>
                    <a:pt x="399" y="201"/>
                    <a:pt x="344" y="147"/>
                  </a:cubicBezTo>
                  <a:cubicBezTo>
                    <a:pt x="290" y="92"/>
                    <a:pt x="201" y="92"/>
                    <a:pt x="147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1" name="组合 80"/>
          <p:cNvGrpSpPr>
            <a:grpSpLocks noChangeAspect="1"/>
          </p:cNvGrpSpPr>
          <p:nvPr/>
        </p:nvGrpSpPr>
        <p:grpSpPr>
          <a:xfrm>
            <a:off x="747707" y="1397887"/>
            <a:ext cx="318050" cy="432000"/>
            <a:chOff x="-10329863" y="14774863"/>
            <a:chExt cx="3797300" cy="51577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" name="Freeform 39"/>
            <p:cNvSpPr/>
            <p:nvPr/>
          </p:nvSpPr>
          <p:spPr bwMode="auto">
            <a:xfrm>
              <a:off x="-9986963" y="18240375"/>
              <a:ext cx="1630363" cy="1692275"/>
            </a:xfrm>
            <a:custGeom>
              <a:avLst/>
              <a:gdLst>
                <a:gd name="T0" fmla="*/ 659 w 1027"/>
                <a:gd name="T1" fmla="*/ 355 h 1066"/>
                <a:gd name="T2" fmla="*/ 472 w 1027"/>
                <a:gd name="T3" fmla="*/ 0 h 1066"/>
                <a:gd name="T4" fmla="*/ 219 w 1027"/>
                <a:gd name="T5" fmla="*/ 33 h 1066"/>
                <a:gd name="T6" fmla="*/ 0 w 1027"/>
                <a:gd name="T7" fmla="*/ 856 h 1066"/>
                <a:gd name="T8" fmla="*/ 477 w 1027"/>
                <a:gd name="T9" fmla="*/ 641 h 1066"/>
                <a:gd name="T10" fmla="*/ 784 w 1027"/>
                <a:gd name="T11" fmla="*/ 1066 h 1066"/>
                <a:gd name="T12" fmla="*/ 1027 w 1027"/>
                <a:gd name="T13" fmla="*/ 156 h 1066"/>
                <a:gd name="T14" fmla="*/ 985 w 1027"/>
                <a:gd name="T15" fmla="*/ 126 h 1066"/>
                <a:gd name="T16" fmla="*/ 659 w 1027"/>
                <a:gd name="T17" fmla="*/ 355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7" h="1066">
                  <a:moveTo>
                    <a:pt x="659" y="355"/>
                  </a:moveTo>
                  <a:lnTo>
                    <a:pt x="472" y="0"/>
                  </a:lnTo>
                  <a:lnTo>
                    <a:pt x="219" y="33"/>
                  </a:lnTo>
                  <a:lnTo>
                    <a:pt x="0" y="856"/>
                  </a:lnTo>
                  <a:lnTo>
                    <a:pt x="477" y="641"/>
                  </a:lnTo>
                  <a:lnTo>
                    <a:pt x="784" y="1066"/>
                  </a:lnTo>
                  <a:lnTo>
                    <a:pt x="1027" y="156"/>
                  </a:lnTo>
                  <a:lnTo>
                    <a:pt x="985" y="126"/>
                  </a:lnTo>
                  <a:lnTo>
                    <a:pt x="659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-8315325" y="18237200"/>
              <a:ext cx="1449388" cy="1673225"/>
            </a:xfrm>
            <a:custGeom>
              <a:avLst/>
              <a:gdLst>
                <a:gd name="T0" fmla="*/ 442 w 913"/>
                <a:gd name="T1" fmla="*/ 0 h 1054"/>
                <a:gd name="T2" fmla="*/ 260 w 913"/>
                <a:gd name="T3" fmla="*/ 354 h 1054"/>
                <a:gd name="T4" fmla="*/ 93 w 913"/>
                <a:gd name="T5" fmla="*/ 239 h 1054"/>
                <a:gd name="T6" fmla="*/ 0 w 913"/>
                <a:gd name="T7" fmla="*/ 581 h 1054"/>
                <a:gd name="T8" fmla="*/ 126 w 913"/>
                <a:gd name="T9" fmla="*/ 1054 h 1054"/>
                <a:gd name="T10" fmla="*/ 433 w 913"/>
                <a:gd name="T11" fmla="*/ 629 h 1054"/>
                <a:gd name="T12" fmla="*/ 913 w 913"/>
                <a:gd name="T13" fmla="*/ 841 h 1054"/>
                <a:gd name="T14" fmla="*/ 693 w 913"/>
                <a:gd name="T15" fmla="*/ 31 h 1054"/>
                <a:gd name="T16" fmla="*/ 442 w 913"/>
                <a:gd name="T17" fmla="*/ 0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3" h="1054">
                  <a:moveTo>
                    <a:pt x="442" y="0"/>
                  </a:moveTo>
                  <a:lnTo>
                    <a:pt x="260" y="354"/>
                  </a:lnTo>
                  <a:lnTo>
                    <a:pt x="93" y="239"/>
                  </a:lnTo>
                  <a:lnTo>
                    <a:pt x="0" y="581"/>
                  </a:lnTo>
                  <a:lnTo>
                    <a:pt x="126" y="1054"/>
                  </a:lnTo>
                  <a:lnTo>
                    <a:pt x="433" y="629"/>
                  </a:lnTo>
                  <a:lnTo>
                    <a:pt x="913" y="841"/>
                  </a:lnTo>
                  <a:lnTo>
                    <a:pt x="693" y="31"/>
                  </a:ln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-10329863" y="14774863"/>
              <a:ext cx="3797300" cy="3773488"/>
            </a:xfrm>
            <a:custGeom>
              <a:avLst/>
              <a:gdLst>
                <a:gd name="T0" fmla="*/ 1012 w 1012"/>
                <a:gd name="T1" fmla="*/ 447 h 1006"/>
                <a:gd name="T2" fmla="*/ 890 w 1012"/>
                <a:gd name="T3" fmla="*/ 364 h 1006"/>
                <a:gd name="T4" fmla="*/ 925 w 1012"/>
                <a:gd name="T5" fmla="*/ 219 h 1006"/>
                <a:gd name="T6" fmla="*/ 778 w 1012"/>
                <a:gd name="T7" fmla="*/ 202 h 1006"/>
                <a:gd name="T8" fmla="*/ 742 w 1012"/>
                <a:gd name="T9" fmla="*/ 58 h 1006"/>
                <a:gd name="T10" fmla="*/ 604 w 1012"/>
                <a:gd name="T11" fmla="*/ 111 h 1006"/>
                <a:gd name="T12" fmla="*/ 504 w 1012"/>
                <a:gd name="T13" fmla="*/ 0 h 1006"/>
                <a:gd name="T14" fmla="*/ 407 w 1012"/>
                <a:gd name="T15" fmla="*/ 112 h 1006"/>
                <a:gd name="T16" fmla="*/ 268 w 1012"/>
                <a:gd name="T17" fmla="*/ 59 h 1006"/>
                <a:gd name="T18" fmla="*/ 234 w 1012"/>
                <a:gd name="T19" fmla="*/ 203 h 1006"/>
                <a:gd name="T20" fmla="*/ 86 w 1012"/>
                <a:gd name="T21" fmla="*/ 222 h 1006"/>
                <a:gd name="T22" fmla="*/ 122 w 1012"/>
                <a:gd name="T23" fmla="*/ 365 h 1006"/>
                <a:gd name="T24" fmla="*/ 0 w 1012"/>
                <a:gd name="T25" fmla="*/ 451 h 1006"/>
                <a:gd name="T26" fmla="*/ 99 w 1012"/>
                <a:gd name="T27" fmla="*/ 560 h 1006"/>
                <a:gd name="T28" fmla="*/ 31 w 1012"/>
                <a:gd name="T29" fmla="*/ 693 h 1006"/>
                <a:gd name="T30" fmla="*/ 169 w 1012"/>
                <a:gd name="T31" fmla="*/ 744 h 1006"/>
                <a:gd name="T32" fmla="*/ 170 w 1012"/>
                <a:gd name="T33" fmla="*/ 893 h 1006"/>
                <a:gd name="T34" fmla="*/ 317 w 1012"/>
                <a:gd name="T35" fmla="*/ 874 h 1006"/>
                <a:gd name="T36" fmla="*/ 386 w 1012"/>
                <a:gd name="T37" fmla="*/ 1006 h 1006"/>
                <a:gd name="T38" fmla="*/ 507 w 1012"/>
                <a:gd name="T39" fmla="*/ 920 h 1006"/>
                <a:gd name="T40" fmla="*/ 631 w 1012"/>
                <a:gd name="T41" fmla="*/ 1005 h 1006"/>
                <a:gd name="T42" fmla="*/ 698 w 1012"/>
                <a:gd name="T43" fmla="*/ 873 h 1006"/>
                <a:gd name="T44" fmla="*/ 846 w 1012"/>
                <a:gd name="T45" fmla="*/ 890 h 1006"/>
                <a:gd name="T46" fmla="*/ 845 w 1012"/>
                <a:gd name="T47" fmla="*/ 742 h 1006"/>
                <a:gd name="T48" fmla="*/ 984 w 1012"/>
                <a:gd name="T49" fmla="*/ 689 h 1006"/>
                <a:gd name="T50" fmla="*/ 914 w 1012"/>
                <a:gd name="T51" fmla="*/ 559 h 1006"/>
                <a:gd name="T52" fmla="*/ 1012 w 1012"/>
                <a:gd name="T53" fmla="*/ 447 h 1006"/>
                <a:gd name="T54" fmla="*/ 756 w 1012"/>
                <a:gd name="T55" fmla="*/ 752 h 1006"/>
                <a:gd name="T56" fmla="*/ 506 w 1012"/>
                <a:gd name="T57" fmla="*/ 855 h 1006"/>
                <a:gd name="T58" fmla="*/ 257 w 1012"/>
                <a:gd name="T59" fmla="*/ 752 h 1006"/>
                <a:gd name="T60" fmla="*/ 154 w 1012"/>
                <a:gd name="T61" fmla="*/ 503 h 1006"/>
                <a:gd name="T62" fmla="*/ 257 w 1012"/>
                <a:gd name="T63" fmla="*/ 254 h 1006"/>
                <a:gd name="T64" fmla="*/ 506 w 1012"/>
                <a:gd name="T65" fmla="*/ 150 h 1006"/>
                <a:gd name="T66" fmla="*/ 756 w 1012"/>
                <a:gd name="T67" fmla="*/ 254 h 1006"/>
                <a:gd name="T68" fmla="*/ 859 w 1012"/>
                <a:gd name="T69" fmla="*/ 503 h 1006"/>
                <a:gd name="T70" fmla="*/ 756 w 1012"/>
                <a:gd name="T71" fmla="*/ 752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2" h="1006">
                  <a:moveTo>
                    <a:pt x="1012" y="447"/>
                  </a:moveTo>
                  <a:cubicBezTo>
                    <a:pt x="890" y="364"/>
                    <a:pt x="890" y="364"/>
                    <a:pt x="890" y="364"/>
                  </a:cubicBezTo>
                  <a:cubicBezTo>
                    <a:pt x="925" y="219"/>
                    <a:pt x="925" y="219"/>
                    <a:pt x="925" y="219"/>
                  </a:cubicBezTo>
                  <a:cubicBezTo>
                    <a:pt x="778" y="202"/>
                    <a:pt x="778" y="202"/>
                    <a:pt x="778" y="202"/>
                  </a:cubicBezTo>
                  <a:cubicBezTo>
                    <a:pt x="742" y="58"/>
                    <a:pt x="742" y="58"/>
                    <a:pt x="742" y="58"/>
                  </a:cubicBezTo>
                  <a:cubicBezTo>
                    <a:pt x="604" y="111"/>
                    <a:pt x="604" y="111"/>
                    <a:pt x="604" y="111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407" y="112"/>
                    <a:pt x="407" y="112"/>
                    <a:pt x="407" y="112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34" y="203"/>
                    <a:pt x="234" y="203"/>
                    <a:pt x="234" y="203"/>
                  </a:cubicBezTo>
                  <a:cubicBezTo>
                    <a:pt x="86" y="222"/>
                    <a:pt x="86" y="222"/>
                    <a:pt x="86" y="222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99" y="560"/>
                    <a:pt x="99" y="560"/>
                    <a:pt x="99" y="560"/>
                  </a:cubicBezTo>
                  <a:cubicBezTo>
                    <a:pt x="31" y="693"/>
                    <a:pt x="31" y="693"/>
                    <a:pt x="31" y="693"/>
                  </a:cubicBezTo>
                  <a:cubicBezTo>
                    <a:pt x="169" y="744"/>
                    <a:pt x="169" y="744"/>
                    <a:pt x="169" y="744"/>
                  </a:cubicBezTo>
                  <a:cubicBezTo>
                    <a:pt x="170" y="893"/>
                    <a:pt x="170" y="893"/>
                    <a:pt x="170" y="893"/>
                  </a:cubicBezTo>
                  <a:cubicBezTo>
                    <a:pt x="317" y="874"/>
                    <a:pt x="317" y="874"/>
                    <a:pt x="317" y="874"/>
                  </a:cubicBezTo>
                  <a:cubicBezTo>
                    <a:pt x="386" y="1006"/>
                    <a:pt x="386" y="1006"/>
                    <a:pt x="386" y="1006"/>
                  </a:cubicBezTo>
                  <a:cubicBezTo>
                    <a:pt x="507" y="920"/>
                    <a:pt x="507" y="920"/>
                    <a:pt x="507" y="920"/>
                  </a:cubicBezTo>
                  <a:cubicBezTo>
                    <a:pt x="631" y="1005"/>
                    <a:pt x="631" y="1005"/>
                    <a:pt x="631" y="1005"/>
                  </a:cubicBezTo>
                  <a:cubicBezTo>
                    <a:pt x="698" y="873"/>
                    <a:pt x="698" y="873"/>
                    <a:pt x="698" y="873"/>
                  </a:cubicBezTo>
                  <a:cubicBezTo>
                    <a:pt x="846" y="890"/>
                    <a:pt x="846" y="890"/>
                    <a:pt x="846" y="890"/>
                  </a:cubicBezTo>
                  <a:cubicBezTo>
                    <a:pt x="845" y="742"/>
                    <a:pt x="845" y="742"/>
                    <a:pt x="845" y="742"/>
                  </a:cubicBezTo>
                  <a:cubicBezTo>
                    <a:pt x="984" y="689"/>
                    <a:pt x="984" y="689"/>
                    <a:pt x="984" y="689"/>
                  </a:cubicBezTo>
                  <a:cubicBezTo>
                    <a:pt x="914" y="559"/>
                    <a:pt x="914" y="559"/>
                    <a:pt x="914" y="559"/>
                  </a:cubicBezTo>
                  <a:lnTo>
                    <a:pt x="1012" y="447"/>
                  </a:lnTo>
                  <a:close/>
                  <a:moveTo>
                    <a:pt x="756" y="752"/>
                  </a:moveTo>
                  <a:cubicBezTo>
                    <a:pt x="692" y="816"/>
                    <a:pt x="604" y="855"/>
                    <a:pt x="506" y="855"/>
                  </a:cubicBezTo>
                  <a:cubicBezTo>
                    <a:pt x="409" y="855"/>
                    <a:pt x="321" y="816"/>
                    <a:pt x="257" y="752"/>
                  </a:cubicBezTo>
                  <a:cubicBezTo>
                    <a:pt x="193" y="688"/>
                    <a:pt x="154" y="600"/>
                    <a:pt x="154" y="503"/>
                  </a:cubicBezTo>
                  <a:cubicBezTo>
                    <a:pt x="154" y="405"/>
                    <a:pt x="193" y="317"/>
                    <a:pt x="257" y="254"/>
                  </a:cubicBezTo>
                  <a:cubicBezTo>
                    <a:pt x="321" y="190"/>
                    <a:pt x="409" y="150"/>
                    <a:pt x="506" y="150"/>
                  </a:cubicBezTo>
                  <a:cubicBezTo>
                    <a:pt x="604" y="150"/>
                    <a:pt x="692" y="190"/>
                    <a:pt x="756" y="254"/>
                  </a:cubicBezTo>
                  <a:cubicBezTo>
                    <a:pt x="819" y="317"/>
                    <a:pt x="859" y="405"/>
                    <a:pt x="859" y="503"/>
                  </a:cubicBezTo>
                  <a:cubicBezTo>
                    <a:pt x="859" y="600"/>
                    <a:pt x="819" y="688"/>
                    <a:pt x="756" y="7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-9578975" y="15513050"/>
              <a:ext cx="2295525" cy="2297113"/>
            </a:xfrm>
            <a:custGeom>
              <a:avLst/>
              <a:gdLst>
                <a:gd name="T0" fmla="*/ 306 w 612"/>
                <a:gd name="T1" fmla="*/ 0 h 612"/>
                <a:gd name="T2" fmla="*/ 90 w 612"/>
                <a:gd name="T3" fmla="*/ 90 h 612"/>
                <a:gd name="T4" fmla="*/ 0 w 612"/>
                <a:gd name="T5" fmla="*/ 306 h 612"/>
                <a:gd name="T6" fmla="*/ 90 w 612"/>
                <a:gd name="T7" fmla="*/ 522 h 612"/>
                <a:gd name="T8" fmla="*/ 306 w 612"/>
                <a:gd name="T9" fmla="*/ 612 h 612"/>
                <a:gd name="T10" fmla="*/ 522 w 612"/>
                <a:gd name="T11" fmla="*/ 522 h 612"/>
                <a:gd name="T12" fmla="*/ 612 w 612"/>
                <a:gd name="T13" fmla="*/ 306 h 612"/>
                <a:gd name="T14" fmla="*/ 522 w 612"/>
                <a:gd name="T15" fmla="*/ 90 h 612"/>
                <a:gd name="T16" fmla="*/ 306 w 612"/>
                <a:gd name="T17" fmla="*/ 0 h 612"/>
                <a:gd name="T18" fmla="*/ 418 w 612"/>
                <a:gd name="T19" fmla="*/ 490 h 612"/>
                <a:gd name="T20" fmla="*/ 206 w 612"/>
                <a:gd name="T21" fmla="*/ 490 h 612"/>
                <a:gd name="T22" fmla="*/ 206 w 612"/>
                <a:gd name="T23" fmla="*/ 429 h 612"/>
                <a:gd name="T24" fmla="*/ 281 w 612"/>
                <a:gd name="T25" fmla="*/ 429 h 612"/>
                <a:gd name="T26" fmla="*/ 281 w 612"/>
                <a:gd name="T27" fmla="*/ 238 h 612"/>
                <a:gd name="T28" fmla="*/ 242 w 612"/>
                <a:gd name="T29" fmla="*/ 263 h 612"/>
                <a:gd name="T30" fmla="*/ 195 w 612"/>
                <a:gd name="T31" fmla="*/ 281 h 612"/>
                <a:gd name="T32" fmla="*/ 195 w 612"/>
                <a:gd name="T33" fmla="*/ 214 h 612"/>
                <a:gd name="T34" fmla="*/ 260 w 612"/>
                <a:gd name="T35" fmla="*/ 182 h 612"/>
                <a:gd name="T36" fmla="*/ 296 w 612"/>
                <a:gd name="T37" fmla="*/ 136 h 612"/>
                <a:gd name="T38" fmla="*/ 363 w 612"/>
                <a:gd name="T39" fmla="*/ 136 h 612"/>
                <a:gd name="T40" fmla="*/ 363 w 612"/>
                <a:gd name="T41" fmla="*/ 429 h 612"/>
                <a:gd name="T42" fmla="*/ 418 w 612"/>
                <a:gd name="T43" fmla="*/ 429 h 612"/>
                <a:gd name="T44" fmla="*/ 418 w 612"/>
                <a:gd name="T45" fmla="*/ 49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2" h="612">
                  <a:moveTo>
                    <a:pt x="306" y="0"/>
                  </a:moveTo>
                  <a:cubicBezTo>
                    <a:pt x="222" y="0"/>
                    <a:pt x="145" y="34"/>
                    <a:pt x="90" y="90"/>
                  </a:cubicBezTo>
                  <a:cubicBezTo>
                    <a:pt x="35" y="145"/>
                    <a:pt x="0" y="221"/>
                    <a:pt x="0" y="306"/>
                  </a:cubicBezTo>
                  <a:cubicBezTo>
                    <a:pt x="0" y="390"/>
                    <a:pt x="35" y="467"/>
                    <a:pt x="90" y="522"/>
                  </a:cubicBezTo>
                  <a:cubicBezTo>
                    <a:pt x="145" y="577"/>
                    <a:pt x="222" y="612"/>
                    <a:pt x="306" y="612"/>
                  </a:cubicBezTo>
                  <a:cubicBezTo>
                    <a:pt x="391" y="612"/>
                    <a:pt x="467" y="577"/>
                    <a:pt x="522" y="522"/>
                  </a:cubicBezTo>
                  <a:cubicBezTo>
                    <a:pt x="578" y="467"/>
                    <a:pt x="612" y="390"/>
                    <a:pt x="612" y="306"/>
                  </a:cubicBezTo>
                  <a:cubicBezTo>
                    <a:pt x="612" y="221"/>
                    <a:pt x="578" y="145"/>
                    <a:pt x="522" y="90"/>
                  </a:cubicBezTo>
                  <a:cubicBezTo>
                    <a:pt x="467" y="34"/>
                    <a:pt x="391" y="0"/>
                    <a:pt x="306" y="0"/>
                  </a:cubicBezTo>
                  <a:close/>
                  <a:moveTo>
                    <a:pt x="418" y="490"/>
                  </a:moveTo>
                  <a:cubicBezTo>
                    <a:pt x="206" y="490"/>
                    <a:pt x="206" y="490"/>
                    <a:pt x="206" y="490"/>
                  </a:cubicBezTo>
                  <a:cubicBezTo>
                    <a:pt x="206" y="429"/>
                    <a:pt x="206" y="429"/>
                    <a:pt x="206" y="429"/>
                  </a:cubicBezTo>
                  <a:cubicBezTo>
                    <a:pt x="281" y="429"/>
                    <a:pt x="281" y="429"/>
                    <a:pt x="281" y="429"/>
                  </a:cubicBezTo>
                  <a:cubicBezTo>
                    <a:pt x="281" y="238"/>
                    <a:pt x="281" y="238"/>
                    <a:pt x="281" y="238"/>
                  </a:cubicBezTo>
                  <a:cubicBezTo>
                    <a:pt x="267" y="248"/>
                    <a:pt x="255" y="256"/>
                    <a:pt x="242" y="263"/>
                  </a:cubicBezTo>
                  <a:cubicBezTo>
                    <a:pt x="230" y="269"/>
                    <a:pt x="214" y="275"/>
                    <a:pt x="195" y="281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23" y="205"/>
                    <a:pt x="245" y="195"/>
                    <a:pt x="260" y="182"/>
                  </a:cubicBezTo>
                  <a:cubicBezTo>
                    <a:pt x="275" y="170"/>
                    <a:pt x="287" y="154"/>
                    <a:pt x="296" y="136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3" y="429"/>
                    <a:pt x="363" y="429"/>
                    <a:pt x="363" y="429"/>
                  </a:cubicBezTo>
                  <a:cubicBezTo>
                    <a:pt x="418" y="429"/>
                    <a:pt x="418" y="429"/>
                    <a:pt x="418" y="429"/>
                  </a:cubicBezTo>
                  <a:lnTo>
                    <a:pt x="418" y="4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2" name="组合 71"/>
          <p:cNvGrpSpPr>
            <a:grpSpLocks noChangeAspect="1"/>
          </p:cNvGrpSpPr>
          <p:nvPr/>
        </p:nvGrpSpPr>
        <p:grpSpPr>
          <a:xfrm>
            <a:off x="7416742" y="555984"/>
            <a:ext cx="418198" cy="432000"/>
            <a:chOff x="18267363" y="-12579350"/>
            <a:chExt cx="4329113" cy="44719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18267363" y="-11896725"/>
              <a:ext cx="4329113" cy="3789363"/>
            </a:xfrm>
            <a:custGeom>
              <a:avLst/>
              <a:gdLst>
                <a:gd name="T0" fmla="*/ 156 w 1154"/>
                <a:gd name="T1" fmla="*/ 0 h 1010"/>
                <a:gd name="T2" fmla="*/ 253 w 1154"/>
                <a:gd name="T3" fmla="*/ 0 h 1010"/>
                <a:gd name="T4" fmla="*/ 253 w 1154"/>
                <a:gd name="T5" fmla="*/ 107 h 1010"/>
                <a:gd name="T6" fmla="*/ 392 w 1154"/>
                <a:gd name="T7" fmla="*/ 246 h 1010"/>
                <a:gd name="T8" fmla="*/ 392 w 1154"/>
                <a:gd name="T9" fmla="*/ 246 h 1010"/>
                <a:gd name="T10" fmla="*/ 531 w 1154"/>
                <a:gd name="T11" fmla="*/ 107 h 1010"/>
                <a:gd name="T12" fmla="*/ 531 w 1154"/>
                <a:gd name="T13" fmla="*/ 0 h 1010"/>
                <a:gd name="T14" fmla="*/ 624 w 1154"/>
                <a:gd name="T15" fmla="*/ 0 h 1010"/>
                <a:gd name="T16" fmla="*/ 624 w 1154"/>
                <a:gd name="T17" fmla="*/ 107 h 1010"/>
                <a:gd name="T18" fmla="*/ 763 w 1154"/>
                <a:gd name="T19" fmla="*/ 246 h 1010"/>
                <a:gd name="T20" fmla="*/ 763 w 1154"/>
                <a:gd name="T21" fmla="*/ 246 h 1010"/>
                <a:gd name="T22" fmla="*/ 902 w 1154"/>
                <a:gd name="T23" fmla="*/ 107 h 1010"/>
                <a:gd name="T24" fmla="*/ 902 w 1154"/>
                <a:gd name="T25" fmla="*/ 0 h 1010"/>
                <a:gd name="T26" fmla="*/ 998 w 1154"/>
                <a:gd name="T27" fmla="*/ 0 h 1010"/>
                <a:gd name="T28" fmla="*/ 1154 w 1154"/>
                <a:gd name="T29" fmla="*/ 156 h 1010"/>
                <a:gd name="T30" fmla="*/ 1154 w 1154"/>
                <a:gd name="T31" fmla="*/ 854 h 1010"/>
                <a:gd name="T32" fmla="*/ 998 w 1154"/>
                <a:gd name="T33" fmla="*/ 1010 h 1010"/>
                <a:gd name="T34" fmla="*/ 156 w 1154"/>
                <a:gd name="T35" fmla="*/ 1010 h 1010"/>
                <a:gd name="T36" fmla="*/ 0 w 1154"/>
                <a:gd name="T37" fmla="*/ 854 h 1010"/>
                <a:gd name="T38" fmla="*/ 0 w 1154"/>
                <a:gd name="T39" fmla="*/ 156 h 1010"/>
                <a:gd name="T40" fmla="*/ 156 w 1154"/>
                <a:gd name="T41" fmla="*/ 0 h 1010"/>
                <a:gd name="T42" fmla="*/ 71 w 1154"/>
                <a:gd name="T43" fmla="*/ 854 h 1010"/>
                <a:gd name="T44" fmla="*/ 156 w 1154"/>
                <a:gd name="T45" fmla="*/ 939 h 1010"/>
                <a:gd name="T46" fmla="*/ 998 w 1154"/>
                <a:gd name="T47" fmla="*/ 939 h 1010"/>
                <a:gd name="T48" fmla="*/ 1084 w 1154"/>
                <a:gd name="T49" fmla="*/ 854 h 1010"/>
                <a:gd name="T50" fmla="*/ 1084 w 1154"/>
                <a:gd name="T51" fmla="*/ 417 h 1010"/>
                <a:gd name="T52" fmla="*/ 998 w 1154"/>
                <a:gd name="T53" fmla="*/ 332 h 1010"/>
                <a:gd name="T54" fmla="*/ 156 w 1154"/>
                <a:gd name="T55" fmla="*/ 332 h 1010"/>
                <a:gd name="T56" fmla="*/ 71 w 1154"/>
                <a:gd name="T57" fmla="*/ 417 h 1010"/>
                <a:gd name="T58" fmla="*/ 71 w 1154"/>
                <a:gd name="T59" fmla="*/ 854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4" h="1010">
                  <a:moveTo>
                    <a:pt x="156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53" y="107"/>
                    <a:pt x="253" y="107"/>
                    <a:pt x="253" y="107"/>
                  </a:cubicBezTo>
                  <a:cubicBezTo>
                    <a:pt x="253" y="183"/>
                    <a:pt x="315" y="246"/>
                    <a:pt x="392" y="246"/>
                  </a:cubicBezTo>
                  <a:cubicBezTo>
                    <a:pt x="392" y="246"/>
                    <a:pt x="392" y="246"/>
                    <a:pt x="392" y="246"/>
                  </a:cubicBezTo>
                  <a:cubicBezTo>
                    <a:pt x="468" y="246"/>
                    <a:pt x="531" y="183"/>
                    <a:pt x="531" y="107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24" y="107"/>
                    <a:pt x="624" y="107"/>
                    <a:pt x="624" y="107"/>
                  </a:cubicBezTo>
                  <a:cubicBezTo>
                    <a:pt x="624" y="183"/>
                    <a:pt x="686" y="246"/>
                    <a:pt x="763" y="246"/>
                  </a:cubicBezTo>
                  <a:cubicBezTo>
                    <a:pt x="763" y="246"/>
                    <a:pt x="763" y="246"/>
                    <a:pt x="763" y="246"/>
                  </a:cubicBezTo>
                  <a:cubicBezTo>
                    <a:pt x="839" y="246"/>
                    <a:pt x="902" y="183"/>
                    <a:pt x="902" y="107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98" y="0"/>
                    <a:pt x="998" y="0"/>
                    <a:pt x="998" y="0"/>
                  </a:cubicBezTo>
                  <a:cubicBezTo>
                    <a:pt x="1084" y="0"/>
                    <a:pt x="1154" y="70"/>
                    <a:pt x="1154" y="156"/>
                  </a:cubicBezTo>
                  <a:cubicBezTo>
                    <a:pt x="1154" y="854"/>
                    <a:pt x="1154" y="854"/>
                    <a:pt x="1154" y="854"/>
                  </a:cubicBezTo>
                  <a:cubicBezTo>
                    <a:pt x="1154" y="939"/>
                    <a:pt x="1084" y="1010"/>
                    <a:pt x="998" y="1010"/>
                  </a:cubicBezTo>
                  <a:cubicBezTo>
                    <a:pt x="156" y="1010"/>
                    <a:pt x="156" y="1010"/>
                    <a:pt x="156" y="1010"/>
                  </a:cubicBezTo>
                  <a:cubicBezTo>
                    <a:pt x="70" y="1010"/>
                    <a:pt x="0" y="939"/>
                    <a:pt x="0" y="85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lose/>
                  <a:moveTo>
                    <a:pt x="71" y="854"/>
                  </a:moveTo>
                  <a:cubicBezTo>
                    <a:pt x="71" y="901"/>
                    <a:pt x="109" y="939"/>
                    <a:pt x="156" y="939"/>
                  </a:cubicBezTo>
                  <a:cubicBezTo>
                    <a:pt x="998" y="939"/>
                    <a:pt x="998" y="939"/>
                    <a:pt x="998" y="939"/>
                  </a:cubicBezTo>
                  <a:cubicBezTo>
                    <a:pt x="1045" y="939"/>
                    <a:pt x="1084" y="901"/>
                    <a:pt x="1084" y="854"/>
                  </a:cubicBezTo>
                  <a:cubicBezTo>
                    <a:pt x="1084" y="417"/>
                    <a:pt x="1084" y="417"/>
                    <a:pt x="1084" y="417"/>
                  </a:cubicBezTo>
                  <a:cubicBezTo>
                    <a:pt x="1084" y="370"/>
                    <a:pt x="1045" y="332"/>
                    <a:pt x="998" y="332"/>
                  </a:cubicBezTo>
                  <a:cubicBezTo>
                    <a:pt x="156" y="332"/>
                    <a:pt x="156" y="332"/>
                    <a:pt x="156" y="332"/>
                  </a:cubicBezTo>
                  <a:cubicBezTo>
                    <a:pt x="109" y="332"/>
                    <a:pt x="71" y="370"/>
                    <a:pt x="71" y="417"/>
                  </a:cubicBezTo>
                  <a:cubicBezTo>
                    <a:pt x="71" y="854"/>
                    <a:pt x="71" y="854"/>
                    <a:pt x="71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20540663" y="-10350500"/>
              <a:ext cx="1060450" cy="1676400"/>
            </a:xfrm>
            <a:custGeom>
              <a:avLst/>
              <a:gdLst>
                <a:gd name="T0" fmla="*/ 241 w 283"/>
                <a:gd name="T1" fmla="*/ 46 h 447"/>
                <a:gd name="T2" fmla="*/ 142 w 283"/>
                <a:gd name="T3" fmla="*/ 0 h 447"/>
                <a:gd name="T4" fmla="*/ 43 w 283"/>
                <a:gd name="T5" fmla="*/ 45 h 447"/>
                <a:gd name="T6" fmla="*/ 0 w 283"/>
                <a:gd name="T7" fmla="*/ 223 h 447"/>
                <a:gd name="T8" fmla="*/ 39 w 283"/>
                <a:gd name="T9" fmla="*/ 397 h 447"/>
                <a:gd name="T10" fmla="*/ 142 w 283"/>
                <a:gd name="T11" fmla="*/ 447 h 447"/>
                <a:gd name="T12" fmla="*/ 240 w 283"/>
                <a:gd name="T13" fmla="*/ 402 h 447"/>
                <a:gd name="T14" fmla="*/ 283 w 283"/>
                <a:gd name="T15" fmla="*/ 223 h 447"/>
                <a:gd name="T16" fmla="*/ 241 w 283"/>
                <a:gd name="T17" fmla="*/ 46 h 447"/>
                <a:gd name="T18" fmla="*/ 186 w 283"/>
                <a:gd name="T19" fmla="*/ 333 h 447"/>
                <a:gd name="T20" fmla="*/ 168 w 283"/>
                <a:gd name="T21" fmla="*/ 367 h 447"/>
                <a:gd name="T22" fmla="*/ 142 w 283"/>
                <a:gd name="T23" fmla="*/ 377 h 447"/>
                <a:gd name="T24" fmla="*/ 115 w 283"/>
                <a:gd name="T25" fmla="*/ 368 h 447"/>
                <a:gd name="T26" fmla="*/ 96 w 283"/>
                <a:gd name="T27" fmla="*/ 329 h 447"/>
                <a:gd name="T28" fmla="*/ 88 w 283"/>
                <a:gd name="T29" fmla="*/ 223 h 447"/>
                <a:gd name="T30" fmla="*/ 97 w 283"/>
                <a:gd name="T31" fmla="*/ 114 h 447"/>
                <a:gd name="T32" fmla="*/ 115 w 283"/>
                <a:gd name="T33" fmla="*/ 79 h 447"/>
                <a:gd name="T34" fmla="*/ 142 w 283"/>
                <a:gd name="T35" fmla="*/ 70 h 447"/>
                <a:gd name="T36" fmla="*/ 168 w 283"/>
                <a:gd name="T37" fmla="*/ 79 h 447"/>
                <a:gd name="T38" fmla="*/ 187 w 283"/>
                <a:gd name="T39" fmla="*/ 118 h 447"/>
                <a:gd name="T40" fmla="*/ 195 w 283"/>
                <a:gd name="T41" fmla="*/ 223 h 447"/>
                <a:gd name="T42" fmla="*/ 186 w 283"/>
                <a:gd name="T43" fmla="*/ 33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3" h="447">
                  <a:moveTo>
                    <a:pt x="241" y="46"/>
                  </a:moveTo>
                  <a:cubicBezTo>
                    <a:pt x="217" y="15"/>
                    <a:pt x="184" y="0"/>
                    <a:pt x="142" y="0"/>
                  </a:cubicBezTo>
                  <a:cubicBezTo>
                    <a:pt x="99" y="0"/>
                    <a:pt x="67" y="15"/>
                    <a:pt x="43" y="45"/>
                  </a:cubicBezTo>
                  <a:cubicBezTo>
                    <a:pt x="14" y="81"/>
                    <a:pt x="0" y="140"/>
                    <a:pt x="0" y="223"/>
                  </a:cubicBezTo>
                  <a:cubicBezTo>
                    <a:pt x="0" y="307"/>
                    <a:pt x="13" y="365"/>
                    <a:pt x="39" y="397"/>
                  </a:cubicBezTo>
                  <a:cubicBezTo>
                    <a:pt x="65" y="430"/>
                    <a:pt x="99" y="447"/>
                    <a:pt x="142" y="447"/>
                  </a:cubicBezTo>
                  <a:cubicBezTo>
                    <a:pt x="184" y="447"/>
                    <a:pt x="217" y="432"/>
                    <a:pt x="240" y="402"/>
                  </a:cubicBezTo>
                  <a:cubicBezTo>
                    <a:pt x="269" y="366"/>
                    <a:pt x="283" y="306"/>
                    <a:pt x="283" y="223"/>
                  </a:cubicBezTo>
                  <a:cubicBezTo>
                    <a:pt x="283" y="141"/>
                    <a:pt x="269" y="81"/>
                    <a:pt x="241" y="46"/>
                  </a:cubicBezTo>
                  <a:close/>
                  <a:moveTo>
                    <a:pt x="186" y="333"/>
                  </a:moveTo>
                  <a:cubicBezTo>
                    <a:pt x="182" y="349"/>
                    <a:pt x="176" y="361"/>
                    <a:pt x="168" y="367"/>
                  </a:cubicBezTo>
                  <a:cubicBezTo>
                    <a:pt x="161" y="374"/>
                    <a:pt x="152" y="377"/>
                    <a:pt x="142" y="377"/>
                  </a:cubicBezTo>
                  <a:cubicBezTo>
                    <a:pt x="132" y="377"/>
                    <a:pt x="123" y="374"/>
                    <a:pt x="115" y="368"/>
                  </a:cubicBezTo>
                  <a:cubicBezTo>
                    <a:pt x="108" y="361"/>
                    <a:pt x="101" y="348"/>
                    <a:pt x="96" y="329"/>
                  </a:cubicBezTo>
                  <a:cubicBezTo>
                    <a:pt x="91" y="310"/>
                    <a:pt x="88" y="275"/>
                    <a:pt x="88" y="223"/>
                  </a:cubicBezTo>
                  <a:cubicBezTo>
                    <a:pt x="88" y="172"/>
                    <a:pt x="91" y="136"/>
                    <a:pt x="97" y="114"/>
                  </a:cubicBezTo>
                  <a:cubicBezTo>
                    <a:pt x="101" y="97"/>
                    <a:pt x="107" y="86"/>
                    <a:pt x="115" y="79"/>
                  </a:cubicBezTo>
                  <a:cubicBezTo>
                    <a:pt x="123" y="73"/>
                    <a:pt x="132" y="70"/>
                    <a:pt x="142" y="70"/>
                  </a:cubicBezTo>
                  <a:cubicBezTo>
                    <a:pt x="152" y="70"/>
                    <a:pt x="160" y="73"/>
                    <a:pt x="168" y="79"/>
                  </a:cubicBezTo>
                  <a:cubicBezTo>
                    <a:pt x="176" y="86"/>
                    <a:pt x="182" y="99"/>
                    <a:pt x="187" y="118"/>
                  </a:cubicBezTo>
                  <a:cubicBezTo>
                    <a:pt x="192" y="137"/>
                    <a:pt x="195" y="172"/>
                    <a:pt x="195" y="223"/>
                  </a:cubicBezTo>
                  <a:cubicBezTo>
                    <a:pt x="195" y="275"/>
                    <a:pt x="192" y="311"/>
                    <a:pt x="186" y="3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9261138" y="-10350500"/>
              <a:ext cx="1084263" cy="1676400"/>
            </a:xfrm>
            <a:custGeom>
              <a:avLst/>
              <a:gdLst>
                <a:gd name="T0" fmla="*/ 0 w 289"/>
                <a:gd name="T1" fmla="*/ 323 h 447"/>
                <a:gd name="T2" fmla="*/ 45 w 289"/>
                <a:gd name="T3" fmla="*/ 412 h 447"/>
                <a:gd name="T4" fmla="*/ 143 w 289"/>
                <a:gd name="T5" fmla="*/ 447 h 447"/>
                <a:gd name="T6" fmla="*/ 247 w 289"/>
                <a:gd name="T7" fmla="*/ 406 h 447"/>
                <a:gd name="T8" fmla="*/ 289 w 289"/>
                <a:gd name="T9" fmla="*/ 308 h 447"/>
                <a:gd name="T10" fmla="*/ 267 w 289"/>
                <a:gd name="T11" fmla="*/ 241 h 447"/>
                <a:gd name="T12" fmla="*/ 207 w 289"/>
                <a:gd name="T13" fmla="*/ 204 h 447"/>
                <a:gd name="T14" fmla="*/ 270 w 289"/>
                <a:gd name="T15" fmla="*/ 113 h 447"/>
                <a:gd name="T16" fmla="*/ 239 w 289"/>
                <a:gd name="T17" fmla="*/ 40 h 447"/>
                <a:gd name="T18" fmla="*/ 141 w 289"/>
                <a:gd name="T19" fmla="*/ 0 h 447"/>
                <a:gd name="T20" fmla="*/ 76 w 289"/>
                <a:gd name="T21" fmla="*/ 14 h 447"/>
                <a:gd name="T22" fmla="*/ 30 w 289"/>
                <a:gd name="T23" fmla="*/ 51 h 447"/>
                <a:gd name="T24" fmla="*/ 6 w 289"/>
                <a:gd name="T25" fmla="*/ 115 h 447"/>
                <a:gd name="T26" fmla="*/ 83 w 289"/>
                <a:gd name="T27" fmla="*/ 128 h 447"/>
                <a:gd name="T28" fmla="*/ 101 w 289"/>
                <a:gd name="T29" fmla="*/ 85 h 447"/>
                <a:gd name="T30" fmla="*/ 138 w 289"/>
                <a:gd name="T31" fmla="*/ 70 h 447"/>
                <a:gd name="T32" fmla="*/ 173 w 289"/>
                <a:gd name="T33" fmla="*/ 83 h 447"/>
                <a:gd name="T34" fmla="*/ 186 w 289"/>
                <a:gd name="T35" fmla="*/ 118 h 447"/>
                <a:gd name="T36" fmla="*/ 168 w 289"/>
                <a:gd name="T37" fmla="*/ 160 h 447"/>
                <a:gd name="T38" fmla="*/ 116 w 289"/>
                <a:gd name="T39" fmla="*/ 174 h 447"/>
                <a:gd name="T40" fmla="*/ 107 w 289"/>
                <a:gd name="T41" fmla="*/ 242 h 447"/>
                <a:gd name="T42" fmla="*/ 145 w 289"/>
                <a:gd name="T43" fmla="*/ 236 h 447"/>
                <a:gd name="T44" fmla="*/ 187 w 289"/>
                <a:gd name="T45" fmla="*/ 254 h 447"/>
                <a:gd name="T46" fmla="*/ 203 w 289"/>
                <a:gd name="T47" fmla="*/ 304 h 447"/>
                <a:gd name="T48" fmla="*/ 186 w 289"/>
                <a:gd name="T49" fmla="*/ 357 h 447"/>
                <a:gd name="T50" fmla="*/ 143 w 289"/>
                <a:gd name="T51" fmla="*/ 377 h 447"/>
                <a:gd name="T52" fmla="*/ 102 w 289"/>
                <a:gd name="T53" fmla="*/ 361 h 447"/>
                <a:gd name="T54" fmla="*/ 81 w 289"/>
                <a:gd name="T55" fmla="*/ 313 h 447"/>
                <a:gd name="T56" fmla="*/ 0 w 289"/>
                <a:gd name="T57" fmla="*/ 32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9" h="447">
                  <a:moveTo>
                    <a:pt x="0" y="323"/>
                  </a:moveTo>
                  <a:cubicBezTo>
                    <a:pt x="4" y="360"/>
                    <a:pt x="19" y="390"/>
                    <a:pt x="45" y="412"/>
                  </a:cubicBezTo>
                  <a:cubicBezTo>
                    <a:pt x="71" y="435"/>
                    <a:pt x="104" y="447"/>
                    <a:pt x="143" y="447"/>
                  </a:cubicBezTo>
                  <a:cubicBezTo>
                    <a:pt x="185" y="447"/>
                    <a:pt x="219" y="433"/>
                    <a:pt x="247" y="406"/>
                  </a:cubicBezTo>
                  <a:cubicBezTo>
                    <a:pt x="275" y="379"/>
                    <a:pt x="289" y="346"/>
                    <a:pt x="289" y="308"/>
                  </a:cubicBezTo>
                  <a:cubicBezTo>
                    <a:pt x="289" y="282"/>
                    <a:pt x="282" y="259"/>
                    <a:pt x="267" y="241"/>
                  </a:cubicBezTo>
                  <a:cubicBezTo>
                    <a:pt x="252" y="222"/>
                    <a:pt x="232" y="210"/>
                    <a:pt x="207" y="204"/>
                  </a:cubicBezTo>
                  <a:cubicBezTo>
                    <a:pt x="249" y="182"/>
                    <a:pt x="270" y="151"/>
                    <a:pt x="270" y="113"/>
                  </a:cubicBezTo>
                  <a:cubicBezTo>
                    <a:pt x="270" y="85"/>
                    <a:pt x="260" y="61"/>
                    <a:pt x="239" y="40"/>
                  </a:cubicBezTo>
                  <a:cubicBezTo>
                    <a:pt x="214" y="13"/>
                    <a:pt x="182" y="0"/>
                    <a:pt x="141" y="0"/>
                  </a:cubicBezTo>
                  <a:cubicBezTo>
                    <a:pt x="117" y="0"/>
                    <a:pt x="95" y="5"/>
                    <a:pt x="76" y="14"/>
                  </a:cubicBezTo>
                  <a:cubicBezTo>
                    <a:pt x="56" y="23"/>
                    <a:pt x="41" y="35"/>
                    <a:pt x="30" y="51"/>
                  </a:cubicBezTo>
                  <a:cubicBezTo>
                    <a:pt x="20" y="67"/>
                    <a:pt x="12" y="88"/>
                    <a:pt x="6" y="115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5" y="109"/>
                    <a:pt x="91" y="95"/>
                    <a:pt x="101" y="85"/>
                  </a:cubicBezTo>
                  <a:cubicBezTo>
                    <a:pt x="111" y="75"/>
                    <a:pt x="124" y="70"/>
                    <a:pt x="138" y="70"/>
                  </a:cubicBezTo>
                  <a:cubicBezTo>
                    <a:pt x="152" y="70"/>
                    <a:pt x="164" y="74"/>
                    <a:pt x="173" y="83"/>
                  </a:cubicBezTo>
                  <a:cubicBezTo>
                    <a:pt x="181" y="92"/>
                    <a:pt x="186" y="103"/>
                    <a:pt x="186" y="118"/>
                  </a:cubicBezTo>
                  <a:cubicBezTo>
                    <a:pt x="186" y="135"/>
                    <a:pt x="180" y="149"/>
                    <a:pt x="168" y="160"/>
                  </a:cubicBezTo>
                  <a:cubicBezTo>
                    <a:pt x="156" y="170"/>
                    <a:pt x="139" y="175"/>
                    <a:pt x="116" y="174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22" y="238"/>
                    <a:pt x="135" y="236"/>
                    <a:pt x="145" y="236"/>
                  </a:cubicBezTo>
                  <a:cubicBezTo>
                    <a:pt x="162" y="236"/>
                    <a:pt x="175" y="242"/>
                    <a:pt x="187" y="254"/>
                  </a:cubicBezTo>
                  <a:cubicBezTo>
                    <a:pt x="198" y="267"/>
                    <a:pt x="203" y="283"/>
                    <a:pt x="203" y="304"/>
                  </a:cubicBezTo>
                  <a:cubicBezTo>
                    <a:pt x="203" y="327"/>
                    <a:pt x="198" y="344"/>
                    <a:pt x="186" y="357"/>
                  </a:cubicBezTo>
                  <a:cubicBezTo>
                    <a:pt x="174" y="370"/>
                    <a:pt x="160" y="377"/>
                    <a:pt x="143" y="377"/>
                  </a:cubicBezTo>
                  <a:cubicBezTo>
                    <a:pt x="127" y="377"/>
                    <a:pt x="113" y="372"/>
                    <a:pt x="102" y="361"/>
                  </a:cubicBezTo>
                  <a:cubicBezTo>
                    <a:pt x="91" y="350"/>
                    <a:pt x="84" y="334"/>
                    <a:pt x="81" y="313"/>
                  </a:cubicBezTo>
                  <a:cubicBezTo>
                    <a:pt x="0" y="323"/>
                    <a:pt x="0" y="323"/>
                    <a:pt x="0" y="3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20843875" y="-12579350"/>
              <a:ext cx="566738" cy="1365250"/>
            </a:xfrm>
            <a:custGeom>
              <a:avLst/>
              <a:gdLst>
                <a:gd name="T0" fmla="*/ 76 w 151"/>
                <a:gd name="T1" fmla="*/ 0 h 364"/>
                <a:gd name="T2" fmla="*/ 0 w 151"/>
                <a:gd name="T3" fmla="*/ 76 h 364"/>
                <a:gd name="T4" fmla="*/ 0 w 151"/>
                <a:gd name="T5" fmla="*/ 289 h 364"/>
                <a:gd name="T6" fmla="*/ 76 w 151"/>
                <a:gd name="T7" fmla="*/ 364 h 364"/>
                <a:gd name="T8" fmla="*/ 76 w 151"/>
                <a:gd name="T9" fmla="*/ 364 h 364"/>
                <a:gd name="T10" fmla="*/ 151 w 151"/>
                <a:gd name="T11" fmla="*/ 289 h 364"/>
                <a:gd name="T12" fmla="*/ 151 w 151"/>
                <a:gd name="T13" fmla="*/ 76 h 364"/>
                <a:gd name="T14" fmla="*/ 76 w 151"/>
                <a:gd name="T15" fmla="*/ 0 h 364"/>
                <a:gd name="T16" fmla="*/ 76 w 151"/>
                <a:gd name="T1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364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330"/>
                    <a:pt x="34" y="364"/>
                    <a:pt x="76" y="364"/>
                  </a:cubicBezTo>
                  <a:cubicBezTo>
                    <a:pt x="76" y="364"/>
                    <a:pt x="76" y="364"/>
                    <a:pt x="76" y="364"/>
                  </a:cubicBezTo>
                  <a:cubicBezTo>
                    <a:pt x="117" y="364"/>
                    <a:pt x="151" y="330"/>
                    <a:pt x="151" y="289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1" y="34"/>
                    <a:pt x="117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19451638" y="-12579350"/>
              <a:ext cx="566738" cy="1365250"/>
            </a:xfrm>
            <a:custGeom>
              <a:avLst/>
              <a:gdLst>
                <a:gd name="T0" fmla="*/ 76 w 151"/>
                <a:gd name="T1" fmla="*/ 0 h 364"/>
                <a:gd name="T2" fmla="*/ 0 w 151"/>
                <a:gd name="T3" fmla="*/ 76 h 364"/>
                <a:gd name="T4" fmla="*/ 0 w 151"/>
                <a:gd name="T5" fmla="*/ 289 h 364"/>
                <a:gd name="T6" fmla="*/ 76 w 151"/>
                <a:gd name="T7" fmla="*/ 364 h 364"/>
                <a:gd name="T8" fmla="*/ 76 w 151"/>
                <a:gd name="T9" fmla="*/ 364 h 364"/>
                <a:gd name="T10" fmla="*/ 151 w 151"/>
                <a:gd name="T11" fmla="*/ 289 h 364"/>
                <a:gd name="T12" fmla="*/ 151 w 151"/>
                <a:gd name="T13" fmla="*/ 76 h 364"/>
                <a:gd name="T14" fmla="*/ 76 w 151"/>
                <a:gd name="T15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364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330"/>
                    <a:pt x="34" y="364"/>
                    <a:pt x="76" y="364"/>
                  </a:cubicBezTo>
                  <a:cubicBezTo>
                    <a:pt x="76" y="364"/>
                    <a:pt x="76" y="364"/>
                    <a:pt x="76" y="364"/>
                  </a:cubicBezTo>
                  <a:cubicBezTo>
                    <a:pt x="117" y="364"/>
                    <a:pt x="151" y="330"/>
                    <a:pt x="151" y="289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1" y="34"/>
                    <a:pt x="117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8198378" y="555984"/>
            <a:ext cx="465658" cy="432000"/>
            <a:chOff x="18056225" y="-4019550"/>
            <a:chExt cx="4787900" cy="44418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Freeform 48"/>
            <p:cNvSpPr/>
            <p:nvPr/>
          </p:nvSpPr>
          <p:spPr bwMode="auto">
            <a:xfrm>
              <a:off x="18237200" y="-804863"/>
              <a:ext cx="1046163" cy="1047750"/>
            </a:xfrm>
            <a:custGeom>
              <a:avLst/>
              <a:gdLst>
                <a:gd name="T0" fmla="*/ 279 w 279"/>
                <a:gd name="T1" fmla="*/ 77 h 279"/>
                <a:gd name="T2" fmla="*/ 279 w 279"/>
                <a:gd name="T3" fmla="*/ 279 h 279"/>
                <a:gd name="T4" fmla="*/ 0 w 279"/>
                <a:gd name="T5" fmla="*/ 0 h 279"/>
                <a:gd name="T6" fmla="*/ 202 w 279"/>
                <a:gd name="T7" fmla="*/ 0 h 279"/>
                <a:gd name="T8" fmla="*/ 256 w 279"/>
                <a:gd name="T9" fmla="*/ 22 h 279"/>
                <a:gd name="T10" fmla="*/ 279 w 279"/>
                <a:gd name="T11" fmla="*/ 7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9" h="279">
                  <a:moveTo>
                    <a:pt x="279" y="77"/>
                  </a:moveTo>
                  <a:cubicBezTo>
                    <a:pt x="279" y="279"/>
                    <a:pt x="279" y="279"/>
                    <a:pt x="279" y="2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23" y="0"/>
                    <a:pt x="242" y="8"/>
                    <a:pt x="256" y="22"/>
                  </a:cubicBezTo>
                  <a:cubicBezTo>
                    <a:pt x="270" y="36"/>
                    <a:pt x="279" y="56"/>
                    <a:pt x="27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18056225" y="-4019550"/>
              <a:ext cx="3462338" cy="4441825"/>
            </a:xfrm>
            <a:custGeom>
              <a:avLst/>
              <a:gdLst>
                <a:gd name="T0" fmla="*/ 923 w 923"/>
                <a:gd name="T1" fmla="*/ 1009 h 1184"/>
                <a:gd name="T2" fmla="*/ 923 w 923"/>
                <a:gd name="T3" fmla="*/ 1135 h 1184"/>
                <a:gd name="T4" fmla="*/ 909 w 923"/>
                <a:gd name="T5" fmla="*/ 1170 h 1184"/>
                <a:gd name="T6" fmla="*/ 874 w 923"/>
                <a:gd name="T7" fmla="*/ 1184 h 1184"/>
                <a:gd name="T8" fmla="*/ 406 w 923"/>
                <a:gd name="T9" fmla="*/ 1184 h 1184"/>
                <a:gd name="T10" fmla="*/ 406 w 923"/>
                <a:gd name="T11" fmla="*/ 945 h 1184"/>
                <a:gd name="T12" fmla="*/ 357 w 923"/>
                <a:gd name="T13" fmla="*/ 827 h 1184"/>
                <a:gd name="T14" fmla="*/ 238 w 923"/>
                <a:gd name="T15" fmla="*/ 778 h 1184"/>
                <a:gd name="T16" fmla="*/ 0 w 923"/>
                <a:gd name="T17" fmla="*/ 778 h 1184"/>
                <a:gd name="T18" fmla="*/ 0 w 923"/>
                <a:gd name="T19" fmla="*/ 49 h 1184"/>
                <a:gd name="T20" fmla="*/ 14 w 923"/>
                <a:gd name="T21" fmla="*/ 15 h 1184"/>
                <a:gd name="T22" fmla="*/ 48 w 923"/>
                <a:gd name="T23" fmla="*/ 0 h 1184"/>
                <a:gd name="T24" fmla="*/ 874 w 923"/>
                <a:gd name="T25" fmla="*/ 0 h 1184"/>
                <a:gd name="T26" fmla="*/ 909 w 923"/>
                <a:gd name="T27" fmla="*/ 15 h 1184"/>
                <a:gd name="T28" fmla="*/ 923 w 923"/>
                <a:gd name="T29" fmla="*/ 49 h 1184"/>
                <a:gd name="T30" fmla="*/ 923 w 923"/>
                <a:gd name="T31" fmla="*/ 88 h 1184"/>
                <a:gd name="T32" fmla="*/ 923 w 923"/>
                <a:gd name="T33" fmla="*/ 189 h 1184"/>
                <a:gd name="T34" fmla="*/ 735 w 923"/>
                <a:gd name="T35" fmla="*/ 201 h 1184"/>
                <a:gd name="T36" fmla="*/ 700 w 923"/>
                <a:gd name="T37" fmla="*/ 177 h 1184"/>
                <a:gd name="T38" fmla="*/ 483 w 923"/>
                <a:gd name="T39" fmla="*/ 177 h 1184"/>
                <a:gd name="T40" fmla="*/ 425 w 923"/>
                <a:gd name="T41" fmla="*/ 177 h 1184"/>
                <a:gd name="T42" fmla="*/ 291 w 923"/>
                <a:gd name="T43" fmla="*/ 177 h 1184"/>
                <a:gd name="T44" fmla="*/ 221 w 923"/>
                <a:gd name="T45" fmla="*/ 177 h 1184"/>
                <a:gd name="T46" fmla="*/ 186 w 923"/>
                <a:gd name="T47" fmla="*/ 212 h 1184"/>
                <a:gd name="T48" fmla="*/ 221 w 923"/>
                <a:gd name="T49" fmla="*/ 247 h 1184"/>
                <a:gd name="T50" fmla="*/ 291 w 923"/>
                <a:gd name="T51" fmla="*/ 247 h 1184"/>
                <a:gd name="T52" fmla="*/ 647 w 923"/>
                <a:gd name="T53" fmla="*/ 247 h 1184"/>
                <a:gd name="T54" fmla="*/ 607 w 923"/>
                <a:gd name="T55" fmla="*/ 282 h 1184"/>
                <a:gd name="T56" fmla="*/ 534 w 923"/>
                <a:gd name="T57" fmla="*/ 390 h 1184"/>
                <a:gd name="T58" fmla="*/ 221 w 923"/>
                <a:gd name="T59" fmla="*/ 390 h 1184"/>
                <a:gd name="T60" fmla="*/ 186 w 923"/>
                <a:gd name="T61" fmla="*/ 425 h 1184"/>
                <a:gd name="T62" fmla="*/ 221 w 923"/>
                <a:gd name="T63" fmla="*/ 460 h 1184"/>
                <a:gd name="T64" fmla="*/ 513 w 923"/>
                <a:gd name="T65" fmla="*/ 460 h 1184"/>
                <a:gd name="T66" fmla="*/ 516 w 923"/>
                <a:gd name="T67" fmla="*/ 603 h 1184"/>
                <a:gd name="T68" fmla="*/ 221 w 923"/>
                <a:gd name="T69" fmla="*/ 603 h 1184"/>
                <a:gd name="T70" fmla="*/ 186 w 923"/>
                <a:gd name="T71" fmla="*/ 638 h 1184"/>
                <a:gd name="T72" fmla="*/ 221 w 923"/>
                <a:gd name="T73" fmla="*/ 673 h 1184"/>
                <a:gd name="T74" fmla="*/ 541 w 923"/>
                <a:gd name="T75" fmla="*/ 673 h 1184"/>
                <a:gd name="T76" fmla="*/ 607 w 923"/>
                <a:gd name="T77" fmla="*/ 767 h 1184"/>
                <a:gd name="T78" fmla="*/ 923 w 923"/>
                <a:gd name="T79" fmla="*/ 859 h 1184"/>
                <a:gd name="T80" fmla="*/ 923 w 923"/>
                <a:gd name="T81" fmla="*/ 1009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3" h="1184">
                  <a:moveTo>
                    <a:pt x="923" y="1009"/>
                  </a:moveTo>
                  <a:cubicBezTo>
                    <a:pt x="923" y="1135"/>
                    <a:pt x="923" y="1135"/>
                    <a:pt x="923" y="1135"/>
                  </a:cubicBezTo>
                  <a:cubicBezTo>
                    <a:pt x="923" y="1148"/>
                    <a:pt x="918" y="1161"/>
                    <a:pt x="909" y="1170"/>
                  </a:cubicBezTo>
                  <a:cubicBezTo>
                    <a:pt x="900" y="1178"/>
                    <a:pt x="888" y="1184"/>
                    <a:pt x="874" y="1184"/>
                  </a:cubicBezTo>
                  <a:cubicBezTo>
                    <a:pt x="406" y="1184"/>
                    <a:pt x="406" y="1184"/>
                    <a:pt x="406" y="1184"/>
                  </a:cubicBezTo>
                  <a:cubicBezTo>
                    <a:pt x="406" y="945"/>
                    <a:pt x="406" y="945"/>
                    <a:pt x="406" y="945"/>
                  </a:cubicBezTo>
                  <a:cubicBezTo>
                    <a:pt x="406" y="899"/>
                    <a:pt x="387" y="857"/>
                    <a:pt x="357" y="827"/>
                  </a:cubicBezTo>
                  <a:cubicBezTo>
                    <a:pt x="326" y="796"/>
                    <a:pt x="284" y="778"/>
                    <a:pt x="238" y="778"/>
                  </a:cubicBezTo>
                  <a:cubicBezTo>
                    <a:pt x="0" y="778"/>
                    <a:pt x="0" y="778"/>
                    <a:pt x="0" y="77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6"/>
                    <a:pt x="5" y="23"/>
                    <a:pt x="14" y="15"/>
                  </a:cubicBezTo>
                  <a:cubicBezTo>
                    <a:pt x="23" y="6"/>
                    <a:pt x="35" y="0"/>
                    <a:pt x="4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88" y="0"/>
                    <a:pt x="900" y="6"/>
                    <a:pt x="909" y="15"/>
                  </a:cubicBezTo>
                  <a:cubicBezTo>
                    <a:pt x="918" y="23"/>
                    <a:pt x="923" y="36"/>
                    <a:pt x="923" y="49"/>
                  </a:cubicBezTo>
                  <a:cubicBezTo>
                    <a:pt x="923" y="88"/>
                    <a:pt x="923" y="88"/>
                    <a:pt x="923" y="88"/>
                  </a:cubicBezTo>
                  <a:cubicBezTo>
                    <a:pt x="923" y="189"/>
                    <a:pt x="923" y="189"/>
                    <a:pt x="923" y="189"/>
                  </a:cubicBezTo>
                  <a:cubicBezTo>
                    <a:pt x="861" y="176"/>
                    <a:pt x="795" y="180"/>
                    <a:pt x="735" y="201"/>
                  </a:cubicBezTo>
                  <a:cubicBezTo>
                    <a:pt x="730" y="187"/>
                    <a:pt x="716" y="177"/>
                    <a:pt x="700" y="177"/>
                  </a:cubicBezTo>
                  <a:cubicBezTo>
                    <a:pt x="483" y="177"/>
                    <a:pt x="483" y="177"/>
                    <a:pt x="483" y="177"/>
                  </a:cubicBezTo>
                  <a:cubicBezTo>
                    <a:pt x="425" y="177"/>
                    <a:pt x="425" y="177"/>
                    <a:pt x="425" y="177"/>
                  </a:cubicBezTo>
                  <a:cubicBezTo>
                    <a:pt x="291" y="177"/>
                    <a:pt x="291" y="177"/>
                    <a:pt x="291" y="177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01" y="177"/>
                    <a:pt x="186" y="193"/>
                    <a:pt x="186" y="212"/>
                  </a:cubicBezTo>
                  <a:cubicBezTo>
                    <a:pt x="186" y="232"/>
                    <a:pt x="201" y="247"/>
                    <a:pt x="221" y="247"/>
                  </a:cubicBezTo>
                  <a:cubicBezTo>
                    <a:pt x="291" y="247"/>
                    <a:pt x="291" y="247"/>
                    <a:pt x="291" y="247"/>
                  </a:cubicBezTo>
                  <a:cubicBezTo>
                    <a:pt x="647" y="247"/>
                    <a:pt x="647" y="247"/>
                    <a:pt x="647" y="247"/>
                  </a:cubicBezTo>
                  <a:cubicBezTo>
                    <a:pt x="633" y="258"/>
                    <a:pt x="620" y="269"/>
                    <a:pt x="607" y="282"/>
                  </a:cubicBezTo>
                  <a:cubicBezTo>
                    <a:pt x="575" y="314"/>
                    <a:pt x="550" y="351"/>
                    <a:pt x="534" y="390"/>
                  </a:cubicBezTo>
                  <a:cubicBezTo>
                    <a:pt x="221" y="390"/>
                    <a:pt x="221" y="390"/>
                    <a:pt x="221" y="390"/>
                  </a:cubicBezTo>
                  <a:cubicBezTo>
                    <a:pt x="201" y="390"/>
                    <a:pt x="186" y="406"/>
                    <a:pt x="186" y="425"/>
                  </a:cubicBezTo>
                  <a:cubicBezTo>
                    <a:pt x="186" y="445"/>
                    <a:pt x="201" y="460"/>
                    <a:pt x="221" y="460"/>
                  </a:cubicBezTo>
                  <a:cubicBezTo>
                    <a:pt x="513" y="460"/>
                    <a:pt x="513" y="460"/>
                    <a:pt x="513" y="460"/>
                  </a:cubicBezTo>
                  <a:cubicBezTo>
                    <a:pt x="504" y="508"/>
                    <a:pt x="505" y="557"/>
                    <a:pt x="516" y="603"/>
                  </a:cubicBezTo>
                  <a:cubicBezTo>
                    <a:pt x="221" y="603"/>
                    <a:pt x="221" y="603"/>
                    <a:pt x="221" y="603"/>
                  </a:cubicBezTo>
                  <a:cubicBezTo>
                    <a:pt x="201" y="603"/>
                    <a:pt x="186" y="619"/>
                    <a:pt x="186" y="638"/>
                  </a:cubicBezTo>
                  <a:cubicBezTo>
                    <a:pt x="186" y="658"/>
                    <a:pt x="201" y="673"/>
                    <a:pt x="221" y="673"/>
                  </a:cubicBezTo>
                  <a:cubicBezTo>
                    <a:pt x="541" y="673"/>
                    <a:pt x="541" y="673"/>
                    <a:pt x="541" y="673"/>
                  </a:cubicBezTo>
                  <a:cubicBezTo>
                    <a:pt x="557" y="707"/>
                    <a:pt x="579" y="739"/>
                    <a:pt x="607" y="767"/>
                  </a:cubicBezTo>
                  <a:cubicBezTo>
                    <a:pt x="693" y="852"/>
                    <a:pt x="813" y="883"/>
                    <a:pt x="923" y="859"/>
                  </a:cubicBezTo>
                  <a:lnTo>
                    <a:pt x="923" y="10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20119975" y="-3175000"/>
              <a:ext cx="2724150" cy="2722563"/>
            </a:xfrm>
            <a:custGeom>
              <a:avLst/>
              <a:gdLst>
                <a:gd name="T0" fmla="*/ 106 w 726"/>
                <a:gd name="T1" fmla="*/ 106 h 726"/>
                <a:gd name="T2" fmla="*/ 492 w 726"/>
                <a:gd name="T3" fmla="*/ 106 h 726"/>
                <a:gd name="T4" fmla="*/ 547 w 726"/>
                <a:gd name="T5" fmla="*/ 414 h 726"/>
                <a:gd name="T6" fmla="*/ 689 w 726"/>
                <a:gd name="T7" fmla="*/ 556 h 726"/>
                <a:gd name="T8" fmla="*/ 689 w 726"/>
                <a:gd name="T9" fmla="*/ 689 h 726"/>
                <a:gd name="T10" fmla="*/ 689 w 726"/>
                <a:gd name="T11" fmla="*/ 689 h 726"/>
                <a:gd name="T12" fmla="*/ 556 w 726"/>
                <a:gd name="T13" fmla="*/ 689 h 726"/>
                <a:gd name="T14" fmla="*/ 414 w 726"/>
                <a:gd name="T15" fmla="*/ 547 h 726"/>
                <a:gd name="T16" fmla="*/ 106 w 726"/>
                <a:gd name="T17" fmla="*/ 492 h 726"/>
                <a:gd name="T18" fmla="*/ 106 w 726"/>
                <a:gd name="T19" fmla="*/ 106 h 726"/>
                <a:gd name="T20" fmla="*/ 179 w 726"/>
                <a:gd name="T21" fmla="*/ 179 h 726"/>
                <a:gd name="T22" fmla="*/ 179 w 726"/>
                <a:gd name="T23" fmla="*/ 420 h 726"/>
                <a:gd name="T24" fmla="*/ 420 w 726"/>
                <a:gd name="T25" fmla="*/ 420 h 726"/>
                <a:gd name="T26" fmla="*/ 420 w 726"/>
                <a:gd name="T27" fmla="*/ 179 h 726"/>
                <a:gd name="T28" fmla="*/ 179 w 726"/>
                <a:gd name="T29" fmla="*/ 179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6" h="726">
                  <a:moveTo>
                    <a:pt x="106" y="106"/>
                  </a:moveTo>
                  <a:cubicBezTo>
                    <a:pt x="213" y="0"/>
                    <a:pt x="386" y="0"/>
                    <a:pt x="492" y="106"/>
                  </a:cubicBezTo>
                  <a:cubicBezTo>
                    <a:pt x="575" y="189"/>
                    <a:pt x="594" y="313"/>
                    <a:pt x="547" y="414"/>
                  </a:cubicBezTo>
                  <a:cubicBezTo>
                    <a:pt x="689" y="556"/>
                    <a:pt x="689" y="556"/>
                    <a:pt x="689" y="556"/>
                  </a:cubicBezTo>
                  <a:cubicBezTo>
                    <a:pt x="726" y="592"/>
                    <a:pt x="726" y="652"/>
                    <a:pt x="689" y="689"/>
                  </a:cubicBezTo>
                  <a:cubicBezTo>
                    <a:pt x="689" y="689"/>
                    <a:pt x="689" y="689"/>
                    <a:pt x="689" y="689"/>
                  </a:cubicBezTo>
                  <a:cubicBezTo>
                    <a:pt x="652" y="726"/>
                    <a:pt x="592" y="726"/>
                    <a:pt x="556" y="689"/>
                  </a:cubicBezTo>
                  <a:cubicBezTo>
                    <a:pt x="414" y="547"/>
                    <a:pt x="414" y="547"/>
                    <a:pt x="414" y="547"/>
                  </a:cubicBezTo>
                  <a:cubicBezTo>
                    <a:pt x="313" y="593"/>
                    <a:pt x="190" y="575"/>
                    <a:pt x="106" y="492"/>
                  </a:cubicBezTo>
                  <a:cubicBezTo>
                    <a:pt x="0" y="386"/>
                    <a:pt x="0" y="213"/>
                    <a:pt x="106" y="106"/>
                  </a:cubicBezTo>
                  <a:close/>
                  <a:moveTo>
                    <a:pt x="179" y="179"/>
                  </a:moveTo>
                  <a:cubicBezTo>
                    <a:pt x="113" y="245"/>
                    <a:pt x="113" y="353"/>
                    <a:pt x="179" y="420"/>
                  </a:cubicBezTo>
                  <a:cubicBezTo>
                    <a:pt x="245" y="486"/>
                    <a:pt x="353" y="486"/>
                    <a:pt x="420" y="420"/>
                  </a:cubicBezTo>
                  <a:cubicBezTo>
                    <a:pt x="486" y="353"/>
                    <a:pt x="486" y="245"/>
                    <a:pt x="420" y="179"/>
                  </a:cubicBezTo>
                  <a:cubicBezTo>
                    <a:pt x="353" y="112"/>
                    <a:pt x="245" y="112"/>
                    <a:pt x="179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0" name="组合 79"/>
          <p:cNvGrpSpPr>
            <a:grpSpLocks noChangeAspect="1"/>
          </p:cNvGrpSpPr>
          <p:nvPr/>
        </p:nvGrpSpPr>
        <p:grpSpPr>
          <a:xfrm>
            <a:off x="10010712" y="555984"/>
            <a:ext cx="469540" cy="432000"/>
            <a:chOff x="17891125" y="5430838"/>
            <a:chExt cx="5083176" cy="46767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" name="Freeform 51"/>
            <p:cNvSpPr/>
            <p:nvPr/>
          </p:nvSpPr>
          <p:spPr bwMode="auto">
            <a:xfrm>
              <a:off x="17891125" y="5448300"/>
              <a:ext cx="3973513" cy="4659313"/>
            </a:xfrm>
            <a:custGeom>
              <a:avLst/>
              <a:gdLst>
                <a:gd name="T0" fmla="*/ 916 w 1059"/>
                <a:gd name="T1" fmla="*/ 98 h 1242"/>
                <a:gd name="T2" fmla="*/ 449 w 1059"/>
                <a:gd name="T3" fmla="*/ 98 h 1242"/>
                <a:gd name="T4" fmla="*/ 98 w 1059"/>
                <a:gd name="T5" fmla="*/ 449 h 1242"/>
                <a:gd name="T6" fmla="*/ 98 w 1059"/>
                <a:gd name="T7" fmla="*/ 1098 h 1242"/>
                <a:gd name="T8" fmla="*/ 111 w 1059"/>
                <a:gd name="T9" fmla="*/ 1130 h 1242"/>
                <a:gd name="T10" fmla="*/ 143 w 1059"/>
                <a:gd name="T11" fmla="*/ 1144 h 1242"/>
                <a:gd name="T12" fmla="*/ 916 w 1059"/>
                <a:gd name="T13" fmla="*/ 1144 h 1242"/>
                <a:gd name="T14" fmla="*/ 948 w 1059"/>
                <a:gd name="T15" fmla="*/ 1130 h 1242"/>
                <a:gd name="T16" fmla="*/ 961 w 1059"/>
                <a:gd name="T17" fmla="*/ 1098 h 1242"/>
                <a:gd name="T18" fmla="*/ 961 w 1059"/>
                <a:gd name="T19" fmla="*/ 1061 h 1242"/>
                <a:gd name="T20" fmla="*/ 1059 w 1059"/>
                <a:gd name="T21" fmla="*/ 963 h 1242"/>
                <a:gd name="T22" fmla="*/ 1059 w 1059"/>
                <a:gd name="T23" fmla="*/ 1098 h 1242"/>
                <a:gd name="T24" fmla="*/ 1017 w 1059"/>
                <a:gd name="T25" fmla="*/ 1200 h 1242"/>
                <a:gd name="T26" fmla="*/ 916 w 1059"/>
                <a:gd name="T27" fmla="*/ 1242 h 1242"/>
                <a:gd name="T28" fmla="*/ 143 w 1059"/>
                <a:gd name="T29" fmla="*/ 1242 h 1242"/>
                <a:gd name="T30" fmla="*/ 42 w 1059"/>
                <a:gd name="T31" fmla="*/ 1200 h 1242"/>
                <a:gd name="T32" fmla="*/ 0 w 1059"/>
                <a:gd name="T33" fmla="*/ 1098 h 1242"/>
                <a:gd name="T34" fmla="*/ 0 w 1059"/>
                <a:gd name="T35" fmla="*/ 429 h 1242"/>
                <a:gd name="T36" fmla="*/ 0 w 1059"/>
                <a:gd name="T37" fmla="*/ 409 h 1242"/>
                <a:gd name="T38" fmla="*/ 14 w 1059"/>
                <a:gd name="T39" fmla="*/ 394 h 1242"/>
                <a:gd name="T40" fmla="*/ 394 w 1059"/>
                <a:gd name="T41" fmla="*/ 14 h 1242"/>
                <a:gd name="T42" fmla="*/ 408 w 1059"/>
                <a:gd name="T43" fmla="*/ 0 h 1242"/>
                <a:gd name="T44" fmla="*/ 429 w 1059"/>
                <a:gd name="T45" fmla="*/ 0 h 1242"/>
                <a:gd name="T46" fmla="*/ 916 w 1059"/>
                <a:gd name="T47" fmla="*/ 0 h 1242"/>
                <a:gd name="T48" fmla="*/ 1017 w 1059"/>
                <a:gd name="T49" fmla="*/ 42 h 1242"/>
                <a:gd name="T50" fmla="*/ 1059 w 1059"/>
                <a:gd name="T51" fmla="*/ 144 h 1242"/>
                <a:gd name="T52" fmla="*/ 1059 w 1059"/>
                <a:gd name="T53" fmla="*/ 281 h 1242"/>
                <a:gd name="T54" fmla="*/ 961 w 1059"/>
                <a:gd name="T55" fmla="*/ 379 h 1242"/>
                <a:gd name="T56" fmla="*/ 961 w 1059"/>
                <a:gd name="T57" fmla="*/ 144 h 1242"/>
                <a:gd name="T58" fmla="*/ 948 w 1059"/>
                <a:gd name="T59" fmla="*/ 111 h 1242"/>
                <a:gd name="T60" fmla="*/ 916 w 1059"/>
                <a:gd name="T61" fmla="*/ 9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9" h="1242">
                  <a:moveTo>
                    <a:pt x="916" y="98"/>
                  </a:moveTo>
                  <a:cubicBezTo>
                    <a:pt x="449" y="98"/>
                    <a:pt x="449" y="98"/>
                    <a:pt x="449" y="98"/>
                  </a:cubicBezTo>
                  <a:cubicBezTo>
                    <a:pt x="98" y="449"/>
                    <a:pt x="98" y="449"/>
                    <a:pt x="98" y="449"/>
                  </a:cubicBezTo>
                  <a:cubicBezTo>
                    <a:pt x="98" y="1098"/>
                    <a:pt x="98" y="1098"/>
                    <a:pt x="98" y="1098"/>
                  </a:cubicBezTo>
                  <a:cubicBezTo>
                    <a:pt x="98" y="1110"/>
                    <a:pt x="103" y="1122"/>
                    <a:pt x="111" y="1130"/>
                  </a:cubicBezTo>
                  <a:cubicBezTo>
                    <a:pt x="120" y="1138"/>
                    <a:pt x="131" y="1144"/>
                    <a:pt x="143" y="1144"/>
                  </a:cubicBezTo>
                  <a:cubicBezTo>
                    <a:pt x="916" y="1144"/>
                    <a:pt x="916" y="1144"/>
                    <a:pt x="916" y="1144"/>
                  </a:cubicBezTo>
                  <a:cubicBezTo>
                    <a:pt x="928" y="1144"/>
                    <a:pt x="939" y="1138"/>
                    <a:pt x="948" y="1130"/>
                  </a:cubicBezTo>
                  <a:cubicBezTo>
                    <a:pt x="956" y="1122"/>
                    <a:pt x="961" y="1110"/>
                    <a:pt x="961" y="1098"/>
                  </a:cubicBezTo>
                  <a:cubicBezTo>
                    <a:pt x="961" y="1061"/>
                    <a:pt x="961" y="1061"/>
                    <a:pt x="961" y="1061"/>
                  </a:cubicBezTo>
                  <a:cubicBezTo>
                    <a:pt x="1059" y="963"/>
                    <a:pt x="1059" y="963"/>
                    <a:pt x="1059" y="963"/>
                  </a:cubicBezTo>
                  <a:cubicBezTo>
                    <a:pt x="1059" y="1098"/>
                    <a:pt x="1059" y="1098"/>
                    <a:pt x="1059" y="1098"/>
                  </a:cubicBezTo>
                  <a:cubicBezTo>
                    <a:pt x="1059" y="1138"/>
                    <a:pt x="1043" y="1173"/>
                    <a:pt x="1017" y="1200"/>
                  </a:cubicBezTo>
                  <a:cubicBezTo>
                    <a:pt x="991" y="1226"/>
                    <a:pt x="955" y="1242"/>
                    <a:pt x="916" y="1242"/>
                  </a:cubicBezTo>
                  <a:cubicBezTo>
                    <a:pt x="143" y="1242"/>
                    <a:pt x="143" y="1242"/>
                    <a:pt x="143" y="1242"/>
                  </a:cubicBezTo>
                  <a:cubicBezTo>
                    <a:pt x="104" y="1242"/>
                    <a:pt x="68" y="1226"/>
                    <a:pt x="42" y="1200"/>
                  </a:cubicBezTo>
                  <a:cubicBezTo>
                    <a:pt x="16" y="1173"/>
                    <a:pt x="0" y="1138"/>
                    <a:pt x="0" y="1098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14" y="394"/>
                    <a:pt x="14" y="394"/>
                    <a:pt x="14" y="394"/>
                  </a:cubicBezTo>
                  <a:cubicBezTo>
                    <a:pt x="394" y="14"/>
                    <a:pt x="394" y="14"/>
                    <a:pt x="394" y="14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29" y="0"/>
                    <a:pt x="429" y="0"/>
                    <a:pt x="429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55" y="0"/>
                    <a:pt x="991" y="16"/>
                    <a:pt x="1017" y="42"/>
                  </a:cubicBezTo>
                  <a:cubicBezTo>
                    <a:pt x="1043" y="68"/>
                    <a:pt x="1059" y="104"/>
                    <a:pt x="1059" y="144"/>
                  </a:cubicBezTo>
                  <a:cubicBezTo>
                    <a:pt x="1059" y="281"/>
                    <a:pt x="1059" y="281"/>
                    <a:pt x="1059" y="281"/>
                  </a:cubicBezTo>
                  <a:cubicBezTo>
                    <a:pt x="961" y="379"/>
                    <a:pt x="961" y="379"/>
                    <a:pt x="961" y="379"/>
                  </a:cubicBezTo>
                  <a:cubicBezTo>
                    <a:pt x="961" y="144"/>
                    <a:pt x="961" y="144"/>
                    <a:pt x="961" y="144"/>
                  </a:cubicBezTo>
                  <a:cubicBezTo>
                    <a:pt x="961" y="131"/>
                    <a:pt x="956" y="120"/>
                    <a:pt x="948" y="111"/>
                  </a:cubicBezTo>
                  <a:cubicBezTo>
                    <a:pt x="939" y="103"/>
                    <a:pt x="928" y="98"/>
                    <a:pt x="91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7891125" y="5430838"/>
              <a:ext cx="1793875" cy="1811338"/>
            </a:xfrm>
            <a:custGeom>
              <a:avLst/>
              <a:gdLst>
                <a:gd name="T0" fmla="*/ 478 w 478"/>
                <a:gd name="T1" fmla="*/ 54 h 483"/>
                <a:gd name="T2" fmla="*/ 478 w 478"/>
                <a:gd name="T3" fmla="*/ 326 h 483"/>
                <a:gd name="T4" fmla="*/ 432 w 478"/>
                <a:gd name="T5" fmla="*/ 437 h 483"/>
                <a:gd name="T6" fmla="*/ 321 w 478"/>
                <a:gd name="T7" fmla="*/ 483 h 483"/>
                <a:gd name="T8" fmla="*/ 49 w 478"/>
                <a:gd name="T9" fmla="*/ 483 h 483"/>
                <a:gd name="T10" fmla="*/ 0 w 478"/>
                <a:gd name="T11" fmla="*/ 434 h 483"/>
                <a:gd name="T12" fmla="*/ 15 w 478"/>
                <a:gd name="T13" fmla="*/ 399 h 483"/>
                <a:gd name="T14" fmla="*/ 394 w 478"/>
                <a:gd name="T15" fmla="*/ 19 h 483"/>
                <a:gd name="T16" fmla="*/ 463 w 478"/>
                <a:gd name="T17" fmla="*/ 19 h 483"/>
                <a:gd name="T18" fmla="*/ 478 w 478"/>
                <a:gd name="T19" fmla="*/ 54 h 483"/>
                <a:gd name="T20" fmla="*/ 478 w 478"/>
                <a:gd name="T21" fmla="*/ 54 h 483"/>
                <a:gd name="T22" fmla="*/ 380 w 478"/>
                <a:gd name="T23" fmla="*/ 326 h 483"/>
                <a:gd name="T24" fmla="*/ 380 w 478"/>
                <a:gd name="T25" fmla="*/ 172 h 483"/>
                <a:gd name="T26" fmla="*/ 167 w 478"/>
                <a:gd name="T27" fmla="*/ 385 h 483"/>
                <a:gd name="T28" fmla="*/ 321 w 478"/>
                <a:gd name="T29" fmla="*/ 385 h 483"/>
                <a:gd name="T30" fmla="*/ 362 w 478"/>
                <a:gd name="T31" fmla="*/ 368 h 483"/>
                <a:gd name="T32" fmla="*/ 380 w 478"/>
                <a:gd name="T33" fmla="*/ 32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8" h="483">
                  <a:moveTo>
                    <a:pt x="478" y="54"/>
                  </a:moveTo>
                  <a:cubicBezTo>
                    <a:pt x="478" y="326"/>
                    <a:pt x="478" y="326"/>
                    <a:pt x="478" y="326"/>
                  </a:cubicBezTo>
                  <a:cubicBezTo>
                    <a:pt x="478" y="369"/>
                    <a:pt x="460" y="409"/>
                    <a:pt x="432" y="437"/>
                  </a:cubicBezTo>
                  <a:cubicBezTo>
                    <a:pt x="403" y="465"/>
                    <a:pt x="364" y="483"/>
                    <a:pt x="321" y="483"/>
                  </a:cubicBezTo>
                  <a:cubicBezTo>
                    <a:pt x="49" y="483"/>
                    <a:pt x="49" y="483"/>
                    <a:pt x="49" y="483"/>
                  </a:cubicBezTo>
                  <a:cubicBezTo>
                    <a:pt x="22" y="483"/>
                    <a:pt x="0" y="461"/>
                    <a:pt x="0" y="434"/>
                  </a:cubicBezTo>
                  <a:cubicBezTo>
                    <a:pt x="0" y="420"/>
                    <a:pt x="5" y="407"/>
                    <a:pt x="15" y="399"/>
                  </a:cubicBezTo>
                  <a:cubicBezTo>
                    <a:pt x="394" y="19"/>
                    <a:pt x="394" y="19"/>
                    <a:pt x="394" y="19"/>
                  </a:cubicBezTo>
                  <a:cubicBezTo>
                    <a:pt x="413" y="0"/>
                    <a:pt x="444" y="0"/>
                    <a:pt x="463" y="19"/>
                  </a:cubicBezTo>
                  <a:cubicBezTo>
                    <a:pt x="473" y="29"/>
                    <a:pt x="478" y="41"/>
                    <a:pt x="478" y="54"/>
                  </a:cubicBezTo>
                  <a:cubicBezTo>
                    <a:pt x="478" y="54"/>
                    <a:pt x="478" y="54"/>
                    <a:pt x="478" y="54"/>
                  </a:cubicBezTo>
                  <a:close/>
                  <a:moveTo>
                    <a:pt x="380" y="326"/>
                  </a:moveTo>
                  <a:cubicBezTo>
                    <a:pt x="380" y="172"/>
                    <a:pt x="380" y="172"/>
                    <a:pt x="380" y="172"/>
                  </a:cubicBezTo>
                  <a:cubicBezTo>
                    <a:pt x="167" y="385"/>
                    <a:pt x="167" y="385"/>
                    <a:pt x="167" y="385"/>
                  </a:cubicBezTo>
                  <a:cubicBezTo>
                    <a:pt x="321" y="385"/>
                    <a:pt x="321" y="385"/>
                    <a:pt x="321" y="385"/>
                  </a:cubicBezTo>
                  <a:cubicBezTo>
                    <a:pt x="337" y="385"/>
                    <a:pt x="352" y="378"/>
                    <a:pt x="362" y="368"/>
                  </a:cubicBezTo>
                  <a:cubicBezTo>
                    <a:pt x="373" y="357"/>
                    <a:pt x="380" y="342"/>
                    <a:pt x="380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20273963" y="6675438"/>
              <a:ext cx="2700338" cy="2701925"/>
            </a:xfrm>
            <a:custGeom>
              <a:avLst/>
              <a:gdLst>
                <a:gd name="T0" fmla="*/ 458 w 720"/>
                <a:gd name="T1" fmla="*/ 0 h 720"/>
                <a:gd name="T2" fmla="*/ 556 w 720"/>
                <a:gd name="T3" fmla="*/ 19 h 720"/>
                <a:gd name="T4" fmla="*/ 701 w 720"/>
                <a:gd name="T5" fmla="*/ 164 h 720"/>
                <a:gd name="T6" fmla="*/ 720 w 720"/>
                <a:gd name="T7" fmla="*/ 261 h 720"/>
                <a:gd name="T8" fmla="*/ 652 w 720"/>
                <a:gd name="T9" fmla="*/ 329 h 720"/>
                <a:gd name="T10" fmla="*/ 539 w 720"/>
                <a:gd name="T11" fmla="*/ 306 h 720"/>
                <a:gd name="T12" fmla="*/ 413 w 720"/>
                <a:gd name="T13" fmla="*/ 180 h 720"/>
                <a:gd name="T14" fmla="*/ 390 w 720"/>
                <a:gd name="T15" fmla="*/ 68 h 720"/>
                <a:gd name="T16" fmla="*/ 458 w 720"/>
                <a:gd name="T17" fmla="*/ 0 h 720"/>
                <a:gd name="T18" fmla="*/ 240 w 720"/>
                <a:gd name="T19" fmla="*/ 619 h 720"/>
                <a:gd name="T20" fmla="*/ 119 w 720"/>
                <a:gd name="T21" fmla="*/ 648 h 720"/>
                <a:gd name="T22" fmla="*/ 71 w 720"/>
                <a:gd name="T23" fmla="*/ 601 h 720"/>
                <a:gd name="T24" fmla="*/ 100 w 720"/>
                <a:gd name="T25" fmla="*/ 479 h 720"/>
                <a:gd name="T26" fmla="*/ 115 w 720"/>
                <a:gd name="T27" fmla="*/ 479 h 720"/>
                <a:gd name="T28" fmla="*/ 240 w 720"/>
                <a:gd name="T29" fmla="*/ 604 h 720"/>
                <a:gd name="T30" fmla="*/ 240 w 720"/>
                <a:gd name="T31" fmla="*/ 619 h 720"/>
                <a:gd name="T32" fmla="*/ 615 w 720"/>
                <a:gd name="T33" fmla="*/ 104 h 720"/>
                <a:gd name="T34" fmla="*/ 545 w 720"/>
                <a:gd name="T35" fmla="*/ 86 h 720"/>
                <a:gd name="T36" fmla="*/ 563 w 720"/>
                <a:gd name="T37" fmla="*/ 156 h 720"/>
                <a:gd name="T38" fmla="*/ 633 w 720"/>
                <a:gd name="T39" fmla="*/ 174 h 720"/>
                <a:gd name="T40" fmla="*/ 615 w 720"/>
                <a:gd name="T41" fmla="*/ 104 h 720"/>
                <a:gd name="T42" fmla="*/ 602 w 720"/>
                <a:gd name="T43" fmla="*/ 378 h 720"/>
                <a:gd name="T44" fmla="*/ 505 w 720"/>
                <a:gd name="T45" fmla="*/ 359 h 720"/>
                <a:gd name="T46" fmla="*/ 360 w 720"/>
                <a:gd name="T47" fmla="*/ 214 h 720"/>
                <a:gd name="T48" fmla="*/ 341 w 720"/>
                <a:gd name="T49" fmla="*/ 117 h 720"/>
                <a:gd name="T50" fmla="*/ 80 w 720"/>
                <a:gd name="T51" fmla="*/ 378 h 720"/>
                <a:gd name="T52" fmla="*/ 13 w 720"/>
                <a:gd name="T53" fmla="*/ 664 h 720"/>
                <a:gd name="T54" fmla="*/ 62 w 720"/>
                <a:gd name="T55" fmla="*/ 705 h 720"/>
                <a:gd name="T56" fmla="*/ 341 w 720"/>
                <a:gd name="T57" fmla="*/ 639 h 720"/>
                <a:gd name="T58" fmla="*/ 602 w 720"/>
                <a:gd name="T59" fmla="*/ 37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0" h="720">
                  <a:moveTo>
                    <a:pt x="458" y="0"/>
                  </a:moveTo>
                  <a:cubicBezTo>
                    <a:pt x="556" y="19"/>
                    <a:pt x="556" y="19"/>
                    <a:pt x="556" y="19"/>
                  </a:cubicBezTo>
                  <a:cubicBezTo>
                    <a:pt x="701" y="164"/>
                    <a:pt x="701" y="164"/>
                    <a:pt x="701" y="164"/>
                  </a:cubicBezTo>
                  <a:cubicBezTo>
                    <a:pt x="720" y="261"/>
                    <a:pt x="720" y="261"/>
                    <a:pt x="720" y="261"/>
                  </a:cubicBezTo>
                  <a:cubicBezTo>
                    <a:pt x="652" y="329"/>
                    <a:pt x="652" y="329"/>
                    <a:pt x="652" y="329"/>
                  </a:cubicBezTo>
                  <a:cubicBezTo>
                    <a:pt x="539" y="306"/>
                    <a:pt x="539" y="306"/>
                    <a:pt x="539" y="306"/>
                  </a:cubicBezTo>
                  <a:cubicBezTo>
                    <a:pt x="413" y="180"/>
                    <a:pt x="413" y="180"/>
                    <a:pt x="413" y="180"/>
                  </a:cubicBezTo>
                  <a:cubicBezTo>
                    <a:pt x="390" y="68"/>
                    <a:pt x="390" y="68"/>
                    <a:pt x="390" y="68"/>
                  </a:cubicBezTo>
                  <a:cubicBezTo>
                    <a:pt x="458" y="0"/>
                    <a:pt x="458" y="0"/>
                    <a:pt x="458" y="0"/>
                  </a:cubicBezTo>
                  <a:close/>
                  <a:moveTo>
                    <a:pt x="240" y="619"/>
                  </a:moveTo>
                  <a:cubicBezTo>
                    <a:pt x="119" y="648"/>
                    <a:pt x="119" y="648"/>
                    <a:pt x="119" y="648"/>
                  </a:cubicBezTo>
                  <a:cubicBezTo>
                    <a:pt x="113" y="621"/>
                    <a:pt x="99" y="604"/>
                    <a:pt x="71" y="601"/>
                  </a:cubicBezTo>
                  <a:cubicBezTo>
                    <a:pt x="100" y="479"/>
                    <a:pt x="100" y="479"/>
                    <a:pt x="100" y="479"/>
                  </a:cubicBezTo>
                  <a:cubicBezTo>
                    <a:pt x="115" y="479"/>
                    <a:pt x="115" y="479"/>
                    <a:pt x="115" y="479"/>
                  </a:cubicBezTo>
                  <a:cubicBezTo>
                    <a:pt x="240" y="604"/>
                    <a:pt x="240" y="604"/>
                    <a:pt x="240" y="604"/>
                  </a:cubicBezTo>
                  <a:cubicBezTo>
                    <a:pt x="240" y="619"/>
                    <a:pt x="240" y="619"/>
                    <a:pt x="240" y="619"/>
                  </a:cubicBezTo>
                  <a:close/>
                  <a:moveTo>
                    <a:pt x="615" y="104"/>
                  </a:moveTo>
                  <a:cubicBezTo>
                    <a:pt x="591" y="80"/>
                    <a:pt x="559" y="71"/>
                    <a:pt x="545" y="86"/>
                  </a:cubicBezTo>
                  <a:cubicBezTo>
                    <a:pt x="531" y="100"/>
                    <a:pt x="539" y="131"/>
                    <a:pt x="563" y="156"/>
                  </a:cubicBezTo>
                  <a:cubicBezTo>
                    <a:pt x="588" y="180"/>
                    <a:pt x="619" y="188"/>
                    <a:pt x="633" y="174"/>
                  </a:cubicBezTo>
                  <a:cubicBezTo>
                    <a:pt x="648" y="160"/>
                    <a:pt x="639" y="129"/>
                    <a:pt x="615" y="104"/>
                  </a:cubicBezTo>
                  <a:close/>
                  <a:moveTo>
                    <a:pt x="602" y="378"/>
                  </a:moveTo>
                  <a:cubicBezTo>
                    <a:pt x="505" y="359"/>
                    <a:pt x="505" y="359"/>
                    <a:pt x="505" y="359"/>
                  </a:cubicBezTo>
                  <a:cubicBezTo>
                    <a:pt x="360" y="214"/>
                    <a:pt x="360" y="214"/>
                    <a:pt x="360" y="214"/>
                  </a:cubicBezTo>
                  <a:cubicBezTo>
                    <a:pt x="341" y="117"/>
                    <a:pt x="341" y="117"/>
                    <a:pt x="341" y="117"/>
                  </a:cubicBezTo>
                  <a:cubicBezTo>
                    <a:pt x="80" y="378"/>
                    <a:pt x="80" y="378"/>
                    <a:pt x="80" y="378"/>
                  </a:cubicBezTo>
                  <a:cubicBezTo>
                    <a:pt x="13" y="664"/>
                    <a:pt x="13" y="664"/>
                    <a:pt x="13" y="664"/>
                  </a:cubicBezTo>
                  <a:cubicBezTo>
                    <a:pt x="0" y="720"/>
                    <a:pt x="8" y="717"/>
                    <a:pt x="62" y="705"/>
                  </a:cubicBezTo>
                  <a:cubicBezTo>
                    <a:pt x="341" y="639"/>
                    <a:pt x="341" y="639"/>
                    <a:pt x="341" y="639"/>
                  </a:cubicBezTo>
                  <a:lnTo>
                    <a:pt x="602" y="3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18911888" y="7605713"/>
              <a:ext cx="1782763" cy="247650"/>
            </a:xfrm>
            <a:custGeom>
              <a:avLst/>
              <a:gdLst>
                <a:gd name="T0" fmla="*/ 32 w 475"/>
                <a:gd name="T1" fmla="*/ 66 h 66"/>
                <a:gd name="T2" fmla="*/ 0 w 475"/>
                <a:gd name="T3" fmla="*/ 33 h 66"/>
                <a:gd name="T4" fmla="*/ 32 w 475"/>
                <a:gd name="T5" fmla="*/ 0 h 66"/>
                <a:gd name="T6" fmla="*/ 442 w 475"/>
                <a:gd name="T7" fmla="*/ 0 h 66"/>
                <a:gd name="T8" fmla="*/ 475 w 475"/>
                <a:gd name="T9" fmla="*/ 33 h 66"/>
                <a:gd name="T10" fmla="*/ 442 w 475"/>
                <a:gd name="T11" fmla="*/ 66 h 66"/>
                <a:gd name="T12" fmla="*/ 32 w 475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" h="66">
                  <a:moveTo>
                    <a:pt x="32" y="66"/>
                  </a:moveTo>
                  <a:cubicBezTo>
                    <a:pt x="14" y="66"/>
                    <a:pt x="0" y="51"/>
                    <a:pt x="0" y="33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460" y="0"/>
                    <a:pt x="475" y="15"/>
                    <a:pt x="475" y="33"/>
                  </a:cubicBezTo>
                  <a:cubicBezTo>
                    <a:pt x="475" y="51"/>
                    <a:pt x="460" y="66"/>
                    <a:pt x="442" y="66"/>
                  </a:cubicBez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18911888" y="8351838"/>
              <a:ext cx="1301750" cy="247650"/>
            </a:xfrm>
            <a:custGeom>
              <a:avLst/>
              <a:gdLst>
                <a:gd name="T0" fmla="*/ 32 w 347"/>
                <a:gd name="T1" fmla="*/ 66 h 66"/>
                <a:gd name="T2" fmla="*/ 0 w 347"/>
                <a:gd name="T3" fmla="*/ 33 h 66"/>
                <a:gd name="T4" fmla="*/ 32 w 347"/>
                <a:gd name="T5" fmla="*/ 0 h 66"/>
                <a:gd name="T6" fmla="*/ 315 w 347"/>
                <a:gd name="T7" fmla="*/ 0 h 66"/>
                <a:gd name="T8" fmla="*/ 347 w 347"/>
                <a:gd name="T9" fmla="*/ 33 h 66"/>
                <a:gd name="T10" fmla="*/ 315 w 347"/>
                <a:gd name="T11" fmla="*/ 66 h 66"/>
                <a:gd name="T12" fmla="*/ 32 w 347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66">
                  <a:moveTo>
                    <a:pt x="32" y="66"/>
                  </a:moveTo>
                  <a:cubicBezTo>
                    <a:pt x="14" y="66"/>
                    <a:pt x="0" y="51"/>
                    <a:pt x="0" y="33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33" y="0"/>
                    <a:pt x="347" y="15"/>
                    <a:pt x="347" y="33"/>
                  </a:cubicBezTo>
                  <a:cubicBezTo>
                    <a:pt x="347" y="51"/>
                    <a:pt x="333" y="66"/>
                    <a:pt x="315" y="66"/>
                  </a:cubicBez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18911888" y="9102725"/>
              <a:ext cx="1039813" cy="244475"/>
            </a:xfrm>
            <a:custGeom>
              <a:avLst/>
              <a:gdLst>
                <a:gd name="T0" fmla="*/ 32 w 277"/>
                <a:gd name="T1" fmla="*/ 65 h 65"/>
                <a:gd name="T2" fmla="*/ 0 w 277"/>
                <a:gd name="T3" fmla="*/ 32 h 65"/>
                <a:gd name="T4" fmla="*/ 32 w 277"/>
                <a:gd name="T5" fmla="*/ 0 h 65"/>
                <a:gd name="T6" fmla="*/ 244 w 277"/>
                <a:gd name="T7" fmla="*/ 0 h 65"/>
                <a:gd name="T8" fmla="*/ 277 w 277"/>
                <a:gd name="T9" fmla="*/ 32 h 65"/>
                <a:gd name="T10" fmla="*/ 244 w 277"/>
                <a:gd name="T11" fmla="*/ 65 h 65"/>
                <a:gd name="T12" fmla="*/ 32 w 277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65">
                  <a:moveTo>
                    <a:pt x="32" y="65"/>
                  </a:moveTo>
                  <a:cubicBezTo>
                    <a:pt x="14" y="65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62" y="0"/>
                    <a:pt x="277" y="14"/>
                    <a:pt x="277" y="32"/>
                  </a:cubicBezTo>
                  <a:cubicBezTo>
                    <a:pt x="277" y="50"/>
                    <a:pt x="262" y="65"/>
                    <a:pt x="244" y="65"/>
                  </a:cubicBezTo>
                  <a:lnTo>
                    <a:pt x="3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4" name="组合 83"/>
          <p:cNvGrpSpPr>
            <a:grpSpLocks noChangeAspect="1"/>
          </p:cNvGrpSpPr>
          <p:nvPr/>
        </p:nvGrpSpPr>
        <p:grpSpPr>
          <a:xfrm>
            <a:off x="5325676" y="1397887"/>
            <a:ext cx="444471" cy="432000"/>
            <a:chOff x="17483138" y="14989175"/>
            <a:chExt cx="4865688" cy="47291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7" name="Freeform 57"/>
            <p:cNvSpPr/>
            <p:nvPr/>
          </p:nvSpPr>
          <p:spPr bwMode="auto">
            <a:xfrm>
              <a:off x="17483138" y="15540038"/>
              <a:ext cx="1684338" cy="3627438"/>
            </a:xfrm>
            <a:custGeom>
              <a:avLst/>
              <a:gdLst>
                <a:gd name="T0" fmla="*/ 411 w 449"/>
                <a:gd name="T1" fmla="*/ 965 h 967"/>
                <a:gd name="T2" fmla="*/ 386 w 449"/>
                <a:gd name="T3" fmla="*/ 939 h 967"/>
                <a:gd name="T4" fmla="*/ 378 w 449"/>
                <a:gd name="T5" fmla="*/ 859 h 967"/>
                <a:gd name="T6" fmla="*/ 276 w 449"/>
                <a:gd name="T7" fmla="*/ 856 h 967"/>
                <a:gd name="T8" fmla="*/ 226 w 449"/>
                <a:gd name="T9" fmla="*/ 893 h 967"/>
                <a:gd name="T10" fmla="*/ 177 w 449"/>
                <a:gd name="T11" fmla="*/ 862 h 967"/>
                <a:gd name="T12" fmla="*/ 136 w 449"/>
                <a:gd name="T13" fmla="*/ 821 h 967"/>
                <a:gd name="T14" fmla="*/ 160 w 449"/>
                <a:gd name="T15" fmla="*/ 765 h 967"/>
                <a:gd name="T16" fmla="*/ 135 w 449"/>
                <a:gd name="T17" fmla="*/ 666 h 967"/>
                <a:gd name="T18" fmla="*/ 55 w 449"/>
                <a:gd name="T19" fmla="*/ 676 h 967"/>
                <a:gd name="T20" fmla="*/ 25 w 449"/>
                <a:gd name="T21" fmla="*/ 657 h 967"/>
                <a:gd name="T22" fmla="*/ 2 w 449"/>
                <a:gd name="T23" fmla="*/ 579 h 967"/>
                <a:gd name="T24" fmla="*/ 18 w 449"/>
                <a:gd name="T25" fmla="*/ 547 h 967"/>
                <a:gd name="T26" fmla="*/ 91 w 449"/>
                <a:gd name="T27" fmla="*/ 513 h 967"/>
                <a:gd name="T28" fmla="*/ 93 w 449"/>
                <a:gd name="T29" fmla="*/ 434 h 967"/>
                <a:gd name="T30" fmla="*/ 22 w 449"/>
                <a:gd name="T31" fmla="*/ 396 h 967"/>
                <a:gd name="T32" fmla="*/ 8 w 449"/>
                <a:gd name="T33" fmla="*/ 363 h 967"/>
                <a:gd name="T34" fmla="*/ 35 w 449"/>
                <a:gd name="T35" fmla="*/ 286 h 967"/>
                <a:gd name="T36" fmla="*/ 66 w 449"/>
                <a:gd name="T37" fmla="*/ 269 h 967"/>
                <a:gd name="T38" fmla="*/ 145 w 449"/>
                <a:gd name="T39" fmla="*/ 283 h 967"/>
                <a:gd name="T40" fmla="*/ 176 w 449"/>
                <a:gd name="T41" fmla="*/ 186 h 967"/>
                <a:gd name="T42" fmla="*/ 155 w 449"/>
                <a:gd name="T43" fmla="*/ 129 h 967"/>
                <a:gd name="T44" fmla="*/ 198 w 449"/>
                <a:gd name="T45" fmla="*/ 90 h 967"/>
                <a:gd name="T46" fmla="*/ 249 w 449"/>
                <a:gd name="T47" fmla="*/ 62 h 967"/>
                <a:gd name="T48" fmla="*/ 296 w 449"/>
                <a:gd name="T49" fmla="*/ 101 h 967"/>
                <a:gd name="T50" fmla="*/ 398 w 449"/>
                <a:gd name="T51" fmla="*/ 104 h 967"/>
                <a:gd name="T52" fmla="*/ 411 w 449"/>
                <a:gd name="T53" fmla="*/ 25 h 967"/>
                <a:gd name="T54" fmla="*/ 437 w 449"/>
                <a:gd name="T55" fmla="*/ 0 h 967"/>
                <a:gd name="T56" fmla="*/ 449 w 449"/>
                <a:gd name="T57" fmla="*/ 23 h 967"/>
                <a:gd name="T58" fmla="*/ 449 w 449"/>
                <a:gd name="T59" fmla="*/ 24 h 967"/>
                <a:gd name="T60" fmla="*/ 312 w 449"/>
                <a:gd name="T61" fmla="*/ 484 h 967"/>
                <a:gd name="T62" fmla="*/ 449 w 449"/>
                <a:gd name="T63" fmla="*/ 944 h 967"/>
                <a:gd name="T64" fmla="*/ 449 w 449"/>
                <a:gd name="T65" fmla="*/ 945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9" h="967">
                  <a:moveTo>
                    <a:pt x="449" y="967"/>
                  </a:moveTo>
                  <a:cubicBezTo>
                    <a:pt x="411" y="965"/>
                    <a:pt x="411" y="965"/>
                    <a:pt x="411" y="965"/>
                  </a:cubicBezTo>
                  <a:cubicBezTo>
                    <a:pt x="404" y="964"/>
                    <a:pt x="399" y="961"/>
                    <a:pt x="394" y="957"/>
                  </a:cubicBezTo>
                  <a:cubicBezTo>
                    <a:pt x="389" y="952"/>
                    <a:pt x="386" y="946"/>
                    <a:pt x="386" y="939"/>
                  </a:cubicBezTo>
                  <a:cubicBezTo>
                    <a:pt x="384" y="926"/>
                    <a:pt x="383" y="912"/>
                    <a:pt x="381" y="897"/>
                  </a:cubicBezTo>
                  <a:cubicBezTo>
                    <a:pt x="378" y="859"/>
                    <a:pt x="378" y="859"/>
                    <a:pt x="378" y="859"/>
                  </a:cubicBezTo>
                  <a:cubicBezTo>
                    <a:pt x="352" y="852"/>
                    <a:pt x="327" y="843"/>
                    <a:pt x="303" y="831"/>
                  </a:cubicBezTo>
                  <a:cubicBezTo>
                    <a:pt x="276" y="856"/>
                    <a:pt x="276" y="856"/>
                    <a:pt x="276" y="856"/>
                  </a:cubicBezTo>
                  <a:cubicBezTo>
                    <a:pt x="265" y="867"/>
                    <a:pt x="254" y="876"/>
                    <a:pt x="244" y="885"/>
                  </a:cubicBezTo>
                  <a:cubicBezTo>
                    <a:pt x="239" y="890"/>
                    <a:pt x="233" y="893"/>
                    <a:pt x="226" y="893"/>
                  </a:cubicBezTo>
                  <a:cubicBezTo>
                    <a:pt x="220" y="893"/>
                    <a:pt x="214" y="892"/>
                    <a:pt x="209" y="888"/>
                  </a:cubicBezTo>
                  <a:cubicBezTo>
                    <a:pt x="198" y="879"/>
                    <a:pt x="187" y="871"/>
                    <a:pt x="177" y="862"/>
                  </a:cubicBezTo>
                  <a:cubicBezTo>
                    <a:pt x="166" y="854"/>
                    <a:pt x="156" y="845"/>
                    <a:pt x="145" y="837"/>
                  </a:cubicBezTo>
                  <a:cubicBezTo>
                    <a:pt x="140" y="833"/>
                    <a:pt x="137" y="827"/>
                    <a:pt x="136" y="821"/>
                  </a:cubicBezTo>
                  <a:cubicBezTo>
                    <a:pt x="135" y="815"/>
                    <a:pt x="136" y="808"/>
                    <a:pt x="139" y="802"/>
                  </a:cubicBezTo>
                  <a:cubicBezTo>
                    <a:pt x="146" y="790"/>
                    <a:pt x="153" y="778"/>
                    <a:pt x="160" y="765"/>
                  </a:cubicBezTo>
                  <a:cubicBezTo>
                    <a:pt x="179" y="732"/>
                    <a:pt x="179" y="732"/>
                    <a:pt x="179" y="732"/>
                  </a:cubicBezTo>
                  <a:cubicBezTo>
                    <a:pt x="162" y="712"/>
                    <a:pt x="147" y="689"/>
                    <a:pt x="135" y="666"/>
                  </a:cubicBezTo>
                  <a:cubicBezTo>
                    <a:pt x="97" y="671"/>
                    <a:pt x="97" y="671"/>
                    <a:pt x="97" y="671"/>
                  </a:cubicBezTo>
                  <a:cubicBezTo>
                    <a:pt x="83" y="673"/>
                    <a:pt x="68" y="674"/>
                    <a:pt x="55" y="676"/>
                  </a:cubicBezTo>
                  <a:cubicBezTo>
                    <a:pt x="48" y="677"/>
                    <a:pt x="41" y="675"/>
                    <a:pt x="36" y="672"/>
                  </a:cubicBezTo>
                  <a:cubicBezTo>
                    <a:pt x="31" y="668"/>
                    <a:pt x="26" y="663"/>
                    <a:pt x="25" y="657"/>
                  </a:cubicBezTo>
                  <a:cubicBezTo>
                    <a:pt x="21" y="644"/>
                    <a:pt x="17" y="631"/>
                    <a:pt x="13" y="618"/>
                  </a:cubicBezTo>
                  <a:cubicBezTo>
                    <a:pt x="10" y="605"/>
                    <a:pt x="6" y="592"/>
                    <a:pt x="2" y="579"/>
                  </a:cubicBezTo>
                  <a:cubicBezTo>
                    <a:pt x="0" y="573"/>
                    <a:pt x="1" y="566"/>
                    <a:pt x="4" y="561"/>
                  </a:cubicBezTo>
                  <a:cubicBezTo>
                    <a:pt x="7" y="555"/>
                    <a:pt x="12" y="550"/>
                    <a:pt x="18" y="547"/>
                  </a:cubicBezTo>
                  <a:cubicBezTo>
                    <a:pt x="30" y="541"/>
                    <a:pt x="43" y="535"/>
                    <a:pt x="56" y="529"/>
                  </a:cubicBezTo>
                  <a:cubicBezTo>
                    <a:pt x="91" y="513"/>
                    <a:pt x="91" y="513"/>
                    <a:pt x="91" y="513"/>
                  </a:cubicBezTo>
                  <a:cubicBezTo>
                    <a:pt x="90" y="503"/>
                    <a:pt x="89" y="494"/>
                    <a:pt x="89" y="484"/>
                  </a:cubicBezTo>
                  <a:cubicBezTo>
                    <a:pt x="89" y="467"/>
                    <a:pt x="91" y="450"/>
                    <a:pt x="93" y="434"/>
                  </a:cubicBezTo>
                  <a:cubicBezTo>
                    <a:pt x="60" y="416"/>
                    <a:pt x="60" y="416"/>
                    <a:pt x="60" y="416"/>
                  </a:cubicBezTo>
                  <a:cubicBezTo>
                    <a:pt x="46" y="409"/>
                    <a:pt x="34" y="402"/>
                    <a:pt x="22" y="396"/>
                  </a:cubicBezTo>
                  <a:cubicBezTo>
                    <a:pt x="16" y="393"/>
                    <a:pt x="11" y="387"/>
                    <a:pt x="9" y="381"/>
                  </a:cubicBezTo>
                  <a:cubicBezTo>
                    <a:pt x="6" y="375"/>
                    <a:pt x="6" y="369"/>
                    <a:pt x="8" y="363"/>
                  </a:cubicBezTo>
                  <a:cubicBezTo>
                    <a:pt x="12" y="350"/>
                    <a:pt x="17" y="337"/>
                    <a:pt x="21" y="324"/>
                  </a:cubicBezTo>
                  <a:cubicBezTo>
                    <a:pt x="26" y="312"/>
                    <a:pt x="30" y="299"/>
                    <a:pt x="35" y="286"/>
                  </a:cubicBezTo>
                  <a:cubicBezTo>
                    <a:pt x="37" y="280"/>
                    <a:pt x="41" y="275"/>
                    <a:pt x="47" y="272"/>
                  </a:cubicBezTo>
                  <a:cubicBezTo>
                    <a:pt x="53" y="269"/>
                    <a:pt x="59" y="268"/>
                    <a:pt x="66" y="269"/>
                  </a:cubicBezTo>
                  <a:cubicBezTo>
                    <a:pt x="79" y="271"/>
                    <a:pt x="93" y="274"/>
                    <a:pt x="108" y="277"/>
                  </a:cubicBezTo>
                  <a:cubicBezTo>
                    <a:pt x="145" y="283"/>
                    <a:pt x="145" y="283"/>
                    <a:pt x="145" y="283"/>
                  </a:cubicBezTo>
                  <a:cubicBezTo>
                    <a:pt x="159" y="261"/>
                    <a:pt x="175" y="239"/>
                    <a:pt x="193" y="220"/>
                  </a:cubicBezTo>
                  <a:cubicBezTo>
                    <a:pt x="176" y="186"/>
                    <a:pt x="176" y="186"/>
                    <a:pt x="176" y="186"/>
                  </a:cubicBezTo>
                  <a:cubicBezTo>
                    <a:pt x="169" y="173"/>
                    <a:pt x="163" y="160"/>
                    <a:pt x="157" y="148"/>
                  </a:cubicBezTo>
                  <a:cubicBezTo>
                    <a:pt x="154" y="142"/>
                    <a:pt x="153" y="135"/>
                    <a:pt x="155" y="129"/>
                  </a:cubicBezTo>
                  <a:cubicBezTo>
                    <a:pt x="156" y="122"/>
                    <a:pt x="160" y="117"/>
                    <a:pt x="165" y="113"/>
                  </a:cubicBezTo>
                  <a:cubicBezTo>
                    <a:pt x="176" y="105"/>
                    <a:pt x="187" y="98"/>
                    <a:pt x="198" y="90"/>
                  </a:cubicBezTo>
                  <a:cubicBezTo>
                    <a:pt x="209" y="82"/>
                    <a:pt x="220" y="74"/>
                    <a:pt x="231" y="66"/>
                  </a:cubicBezTo>
                  <a:cubicBezTo>
                    <a:pt x="236" y="62"/>
                    <a:pt x="243" y="61"/>
                    <a:pt x="249" y="62"/>
                  </a:cubicBezTo>
                  <a:cubicBezTo>
                    <a:pt x="255" y="62"/>
                    <a:pt x="262" y="65"/>
                    <a:pt x="267" y="70"/>
                  </a:cubicBezTo>
                  <a:cubicBezTo>
                    <a:pt x="276" y="80"/>
                    <a:pt x="286" y="90"/>
                    <a:pt x="296" y="101"/>
                  </a:cubicBezTo>
                  <a:cubicBezTo>
                    <a:pt x="323" y="128"/>
                    <a:pt x="323" y="128"/>
                    <a:pt x="323" y="128"/>
                  </a:cubicBezTo>
                  <a:cubicBezTo>
                    <a:pt x="347" y="117"/>
                    <a:pt x="372" y="109"/>
                    <a:pt x="398" y="104"/>
                  </a:cubicBezTo>
                  <a:cubicBezTo>
                    <a:pt x="404" y="67"/>
                    <a:pt x="404" y="67"/>
                    <a:pt x="404" y="67"/>
                  </a:cubicBezTo>
                  <a:cubicBezTo>
                    <a:pt x="406" y="52"/>
                    <a:pt x="409" y="38"/>
                    <a:pt x="411" y="25"/>
                  </a:cubicBezTo>
                  <a:cubicBezTo>
                    <a:pt x="412" y="18"/>
                    <a:pt x="415" y="12"/>
                    <a:pt x="420" y="7"/>
                  </a:cubicBezTo>
                  <a:cubicBezTo>
                    <a:pt x="425" y="3"/>
                    <a:pt x="431" y="0"/>
                    <a:pt x="437" y="0"/>
                  </a:cubicBezTo>
                  <a:cubicBezTo>
                    <a:pt x="449" y="0"/>
                    <a:pt x="449" y="0"/>
                    <a:pt x="449" y="0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4"/>
                    <a:pt x="449" y="24"/>
                    <a:pt x="449" y="24"/>
                  </a:cubicBezTo>
                  <a:cubicBezTo>
                    <a:pt x="449" y="321"/>
                    <a:pt x="449" y="321"/>
                    <a:pt x="449" y="321"/>
                  </a:cubicBezTo>
                  <a:cubicBezTo>
                    <a:pt x="371" y="334"/>
                    <a:pt x="312" y="402"/>
                    <a:pt x="312" y="484"/>
                  </a:cubicBezTo>
                  <a:cubicBezTo>
                    <a:pt x="312" y="566"/>
                    <a:pt x="371" y="633"/>
                    <a:pt x="449" y="647"/>
                  </a:cubicBezTo>
                  <a:cubicBezTo>
                    <a:pt x="449" y="944"/>
                    <a:pt x="449" y="944"/>
                    <a:pt x="449" y="944"/>
                  </a:cubicBezTo>
                  <a:cubicBezTo>
                    <a:pt x="449" y="945"/>
                    <a:pt x="449" y="945"/>
                    <a:pt x="449" y="945"/>
                  </a:cubicBezTo>
                  <a:cubicBezTo>
                    <a:pt x="449" y="945"/>
                    <a:pt x="449" y="945"/>
                    <a:pt x="449" y="945"/>
                  </a:cubicBezTo>
                  <a:lnTo>
                    <a:pt x="449" y="9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19924713" y="15319375"/>
              <a:ext cx="2041525" cy="4068763"/>
            </a:xfrm>
            <a:custGeom>
              <a:avLst/>
              <a:gdLst>
                <a:gd name="T0" fmla="*/ 200 w 544"/>
                <a:gd name="T1" fmla="*/ 1012 h 1085"/>
                <a:gd name="T2" fmla="*/ 317 w 544"/>
                <a:gd name="T3" fmla="*/ 1012 h 1085"/>
                <a:gd name="T4" fmla="*/ 353 w 544"/>
                <a:gd name="T5" fmla="*/ 1049 h 1085"/>
                <a:gd name="T6" fmla="*/ 353 w 544"/>
                <a:gd name="T7" fmla="*/ 1049 h 1085"/>
                <a:gd name="T8" fmla="*/ 317 w 544"/>
                <a:gd name="T9" fmla="*/ 1085 h 1085"/>
                <a:gd name="T10" fmla="*/ 200 w 544"/>
                <a:gd name="T11" fmla="*/ 1085 h 1085"/>
                <a:gd name="T12" fmla="*/ 164 w 544"/>
                <a:gd name="T13" fmla="*/ 1049 h 1085"/>
                <a:gd name="T14" fmla="*/ 164 w 544"/>
                <a:gd name="T15" fmla="*/ 1049 h 1085"/>
                <a:gd name="T16" fmla="*/ 200 w 544"/>
                <a:gd name="T17" fmla="*/ 1012 h 1085"/>
                <a:gd name="T18" fmla="*/ 450 w 544"/>
                <a:gd name="T19" fmla="*/ 651 h 1085"/>
                <a:gd name="T20" fmla="*/ 523 w 544"/>
                <a:gd name="T21" fmla="*/ 725 h 1085"/>
                <a:gd name="T22" fmla="*/ 523 w 544"/>
                <a:gd name="T23" fmla="*/ 801 h 1085"/>
                <a:gd name="T24" fmla="*/ 446 w 544"/>
                <a:gd name="T25" fmla="*/ 801 h 1085"/>
                <a:gd name="T26" fmla="*/ 373 w 544"/>
                <a:gd name="T27" fmla="*/ 728 h 1085"/>
                <a:gd name="T28" fmla="*/ 243 w 544"/>
                <a:gd name="T29" fmla="*/ 765 h 1085"/>
                <a:gd name="T30" fmla="*/ 71 w 544"/>
                <a:gd name="T31" fmla="*/ 694 h 1085"/>
                <a:gd name="T32" fmla="*/ 71 w 544"/>
                <a:gd name="T33" fmla="*/ 694 h 1085"/>
                <a:gd name="T34" fmla="*/ 71 w 544"/>
                <a:gd name="T35" fmla="*/ 694 h 1085"/>
                <a:gd name="T36" fmla="*/ 0 w 544"/>
                <a:gd name="T37" fmla="*/ 522 h 1085"/>
                <a:gd name="T38" fmla="*/ 71 w 544"/>
                <a:gd name="T39" fmla="*/ 350 h 1085"/>
                <a:gd name="T40" fmla="*/ 71 w 544"/>
                <a:gd name="T41" fmla="*/ 350 h 1085"/>
                <a:gd name="T42" fmla="*/ 71 w 544"/>
                <a:gd name="T43" fmla="*/ 350 h 1085"/>
                <a:gd name="T44" fmla="*/ 243 w 544"/>
                <a:gd name="T45" fmla="*/ 278 h 1085"/>
                <a:gd name="T46" fmla="*/ 416 w 544"/>
                <a:gd name="T47" fmla="*/ 350 h 1085"/>
                <a:gd name="T48" fmla="*/ 416 w 544"/>
                <a:gd name="T49" fmla="*/ 350 h 1085"/>
                <a:gd name="T50" fmla="*/ 416 w 544"/>
                <a:gd name="T51" fmla="*/ 350 h 1085"/>
                <a:gd name="T52" fmla="*/ 487 w 544"/>
                <a:gd name="T53" fmla="*/ 522 h 1085"/>
                <a:gd name="T54" fmla="*/ 450 w 544"/>
                <a:gd name="T55" fmla="*/ 651 h 1085"/>
                <a:gd name="T56" fmla="*/ 148 w 544"/>
                <a:gd name="T57" fmla="*/ 426 h 1085"/>
                <a:gd name="T58" fmla="*/ 148 w 544"/>
                <a:gd name="T59" fmla="*/ 426 h 1085"/>
                <a:gd name="T60" fmla="*/ 148 w 544"/>
                <a:gd name="T61" fmla="*/ 426 h 1085"/>
                <a:gd name="T62" fmla="*/ 108 w 544"/>
                <a:gd name="T63" fmla="*/ 522 h 1085"/>
                <a:gd name="T64" fmla="*/ 148 w 544"/>
                <a:gd name="T65" fmla="*/ 617 h 1085"/>
                <a:gd name="T66" fmla="*/ 148 w 544"/>
                <a:gd name="T67" fmla="*/ 617 h 1085"/>
                <a:gd name="T68" fmla="*/ 148 w 544"/>
                <a:gd name="T69" fmla="*/ 617 h 1085"/>
                <a:gd name="T70" fmla="*/ 243 w 544"/>
                <a:gd name="T71" fmla="*/ 657 h 1085"/>
                <a:gd name="T72" fmla="*/ 339 w 544"/>
                <a:gd name="T73" fmla="*/ 617 h 1085"/>
                <a:gd name="T74" fmla="*/ 339 w 544"/>
                <a:gd name="T75" fmla="*/ 617 h 1085"/>
                <a:gd name="T76" fmla="*/ 339 w 544"/>
                <a:gd name="T77" fmla="*/ 617 h 1085"/>
                <a:gd name="T78" fmla="*/ 379 w 544"/>
                <a:gd name="T79" fmla="*/ 522 h 1085"/>
                <a:gd name="T80" fmla="*/ 339 w 544"/>
                <a:gd name="T81" fmla="*/ 426 h 1085"/>
                <a:gd name="T82" fmla="*/ 339 w 544"/>
                <a:gd name="T83" fmla="*/ 426 h 1085"/>
                <a:gd name="T84" fmla="*/ 339 w 544"/>
                <a:gd name="T85" fmla="*/ 426 h 1085"/>
                <a:gd name="T86" fmla="*/ 243 w 544"/>
                <a:gd name="T87" fmla="*/ 386 h 1085"/>
                <a:gd name="T88" fmla="*/ 148 w 544"/>
                <a:gd name="T89" fmla="*/ 426 h 1085"/>
                <a:gd name="T90" fmla="*/ 154 w 544"/>
                <a:gd name="T91" fmla="*/ 0 h 1085"/>
                <a:gd name="T92" fmla="*/ 363 w 544"/>
                <a:gd name="T93" fmla="*/ 0 h 1085"/>
                <a:gd name="T94" fmla="*/ 385 w 544"/>
                <a:gd name="T95" fmla="*/ 21 h 1085"/>
                <a:gd name="T96" fmla="*/ 385 w 544"/>
                <a:gd name="T97" fmla="*/ 21 h 1085"/>
                <a:gd name="T98" fmla="*/ 363 w 544"/>
                <a:gd name="T99" fmla="*/ 43 h 1085"/>
                <a:gd name="T100" fmla="*/ 154 w 544"/>
                <a:gd name="T101" fmla="*/ 43 h 1085"/>
                <a:gd name="T102" fmla="*/ 133 w 544"/>
                <a:gd name="T103" fmla="*/ 21 h 1085"/>
                <a:gd name="T104" fmla="*/ 133 w 544"/>
                <a:gd name="T105" fmla="*/ 21 h 1085"/>
                <a:gd name="T106" fmla="*/ 154 w 544"/>
                <a:gd name="T107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1085">
                  <a:moveTo>
                    <a:pt x="200" y="1012"/>
                  </a:moveTo>
                  <a:cubicBezTo>
                    <a:pt x="317" y="1012"/>
                    <a:pt x="317" y="1012"/>
                    <a:pt x="317" y="1012"/>
                  </a:cubicBezTo>
                  <a:cubicBezTo>
                    <a:pt x="337" y="1012"/>
                    <a:pt x="353" y="1028"/>
                    <a:pt x="353" y="1049"/>
                  </a:cubicBezTo>
                  <a:cubicBezTo>
                    <a:pt x="353" y="1049"/>
                    <a:pt x="353" y="1049"/>
                    <a:pt x="353" y="1049"/>
                  </a:cubicBezTo>
                  <a:cubicBezTo>
                    <a:pt x="353" y="1069"/>
                    <a:pt x="337" y="1085"/>
                    <a:pt x="317" y="1085"/>
                  </a:cubicBezTo>
                  <a:cubicBezTo>
                    <a:pt x="200" y="1085"/>
                    <a:pt x="200" y="1085"/>
                    <a:pt x="200" y="1085"/>
                  </a:cubicBezTo>
                  <a:cubicBezTo>
                    <a:pt x="180" y="1085"/>
                    <a:pt x="164" y="1069"/>
                    <a:pt x="164" y="1049"/>
                  </a:cubicBezTo>
                  <a:cubicBezTo>
                    <a:pt x="164" y="1049"/>
                    <a:pt x="164" y="1049"/>
                    <a:pt x="164" y="1049"/>
                  </a:cubicBezTo>
                  <a:cubicBezTo>
                    <a:pt x="164" y="1028"/>
                    <a:pt x="180" y="1012"/>
                    <a:pt x="200" y="1012"/>
                  </a:cubicBezTo>
                  <a:close/>
                  <a:moveTo>
                    <a:pt x="450" y="651"/>
                  </a:moveTo>
                  <a:cubicBezTo>
                    <a:pt x="523" y="725"/>
                    <a:pt x="523" y="725"/>
                    <a:pt x="523" y="725"/>
                  </a:cubicBezTo>
                  <a:cubicBezTo>
                    <a:pt x="544" y="746"/>
                    <a:pt x="544" y="780"/>
                    <a:pt x="523" y="801"/>
                  </a:cubicBezTo>
                  <a:cubicBezTo>
                    <a:pt x="502" y="822"/>
                    <a:pt x="468" y="822"/>
                    <a:pt x="446" y="801"/>
                  </a:cubicBezTo>
                  <a:cubicBezTo>
                    <a:pt x="373" y="728"/>
                    <a:pt x="373" y="728"/>
                    <a:pt x="373" y="728"/>
                  </a:cubicBezTo>
                  <a:cubicBezTo>
                    <a:pt x="334" y="753"/>
                    <a:pt x="288" y="765"/>
                    <a:pt x="243" y="765"/>
                  </a:cubicBezTo>
                  <a:cubicBezTo>
                    <a:pt x="181" y="765"/>
                    <a:pt x="119" y="742"/>
                    <a:pt x="71" y="694"/>
                  </a:cubicBezTo>
                  <a:cubicBezTo>
                    <a:pt x="71" y="694"/>
                    <a:pt x="71" y="694"/>
                    <a:pt x="71" y="694"/>
                  </a:cubicBezTo>
                  <a:cubicBezTo>
                    <a:pt x="71" y="694"/>
                    <a:pt x="71" y="694"/>
                    <a:pt x="71" y="694"/>
                  </a:cubicBezTo>
                  <a:cubicBezTo>
                    <a:pt x="24" y="646"/>
                    <a:pt x="0" y="584"/>
                    <a:pt x="0" y="522"/>
                  </a:cubicBezTo>
                  <a:cubicBezTo>
                    <a:pt x="0" y="459"/>
                    <a:pt x="24" y="397"/>
                    <a:pt x="71" y="350"/>
                  </a:cubicBezTo>
                  <a:cubicBezTo>
                    <a:pt x="71" y="350"/>
                    <a:pt x="71" y="350"/>
                    <a:pt x="71" y="350"/>
                  </a:cubicBezTo>
                  <a:cubicBezTo>
                    <a:pt x="71" y="350"/>
                    <a:pt x="71" y="350"/>
                    <a:pt x="71" y="350"/>
                  </a:cubicBezTo>
                  <a:cubicBezTo>
                    <a:pt x="119" y="302"/>
                    <a:pt x="181" y="278"/>
                    <a:pt x="243" y="278"/>
                  </a:cubicBezTo>
                  <a:cubicBezTo>
                    <a:pt x="306" y="278"/>
                    <a:pt x="368" y="302"/>
                    <a:pt x="416" y="350"/>
                  </a:cubicBezTo>
                  <a:cubicBezTo>
                    <a:pt x="416" y="350"/>
                    <a:pt x="416" y="350"/>
                    <a:pt x="416" y="350"/>
                  </a:cubicBezTo>
                  <a:cubicBezTo>
                    <a:pt x="416" y="350"/>
                    <a:pt x="416" y="350"/>
                    <a:pt x="416" y="350"/>
                  </a:cubicBezTo>
                  <a:cubicBezTo>
                    <a:pt x="463" y="397"/>
                    <a:pt x="487" y="459"/>
                    <a:pt x="487" y="522"/>
                  </a:cubicBezTo>
                  <a:cubicBezTo>
                    <a:pt x="487" y="567"/>
                    <a:pt x="474" y="612"/>
                    <a:pt x="450" y="651"/>
                  </a:cubicBezTo>
                  <a:close/>
                  <a:moveTo>
                    <a:pt x="148" y="426"/>
                  </a:moveTo>
                  <a:cubicBezTo>
                    <a:pt x="148" y="426"/>
                    <a:pt x="148" y="426"/>
                    <a:pt x="148" y="426"/>
                  </a:cubicBezTo>
                  <a:cubicBezTo>
                    <a:pt x="148" y="426"/>
                    <a:pt x="148" y="426"/>
                    <a:pt x="148" y="426"/>
                  </a:cubicBezTo>
                  <a:cubicBezTo>
                    <a:pt x="121" y="453"/>
                    <a:pt x="108" y="487"/>
                    <a:pt x="108" y="522"/>
                  </a:cubicBezTo>
                  <a:cubicBezTo>
                    <a:pt x="108" y="556"/>
                    <a:pt x="121" y="591"/>
                    <a:pt x="148" y="617"/>
                  </a:cubicBezTo>
                  <a:cubicBezTo>
                    <a:pt x="148" y="617"/>
                    <a:pt x="148" y="617"/>
                    <a:pt x="148" y="617"/>
                  </a:cubicBezTo>
                  <a:cubicBezTo>
                    <a:pt x="148" y="617"/>
                    <a:pt x="148" y="617"/>
                    <a:pt x="148" y="617"/>
                  </a:cubicBezTo>
                  <a:cubicBezTo>
                    <a:pt x="174" y="644"/>
                    <a:pt x="209" y="657"/>
                    <a:pt x="243" y="657"/>
                  </a:cubicBezTo>
                  <a:cubicBezTo>
                    <a:pt x="278" y="657"/>
                    <a:pt x="313" y="644"/>
                    <a:pt x="339" y="617"/>
                  </a:cubicBezTo>
                  <a:cubicBezTo>
                    <a:pt x="339" y="617"/>
                    <a:pt x="339" y="617"/>
                    <a:pt x="339" y="617"/>
                  </a:cubicBezTo>
                  <a:cubicBezTo>
                    <a:pt x="339" y="617"/>
                    <a:pt x="339" y="617"/>
                    <a:pt x="339" y="617"/>
                  </a:cubicBezTo>
                  <a:cubicBezTo>
                    <a:pt x="365" y="591"/>
                    <a:pt x="379" y="556"/>
                    <a:pt x="379" y="522"/>
                  </a:cubicBezTo>
                  <a:cubicBezTo>
                    <a:pt x="379" y="487"/>
                    <a:pt x="365" y="453"/>
                    <a:pt x="339" y="426"/>
                  </a:cubicBezTo>
                  <a:cubicBezTo>
                    <a:pt x="339" y="426"/>
                    <a:pt x="339" y="426"/>
                    <a:pt x="339" y="426"/>
                  </a:cubicBezTo>
                  <a:cubicBezTo>
                    <a:pt x="339" y="426"/>
                    <a:pt x="339" y="426"/>
                    <a:pt x="339" y="426"/>
                  </a:cubicBezTo>
                  <a:cubicBezTo>
                    <a:pt x="313" y="400"/>
                    <a:pt x="278" y="386"/>
                    <a:pt x="243" y="386"/>
                  </a:cubicBezTo>
                  <a:cubicBezTo>
                    <a:pt x="209" y="386"/>
                    <a:pt x="174" y="400"/>
                    <a:pt x="148" y="426"/>
                  </a:cubicBezTo>
                  <a:close/>
                  <a:moveTo>
                    <a:pt x="154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75" y="0"/>
                    <a:pt x="385" y="10"/>
                    <a:pt x="385" y="21"/>
                  </a:cubicBezTo>
                  <a:cubicBezTo>
                    <a:pt x="385" y="21"/>
                    <a:pt x="385" y="21"/>
                    <a:pt x="385" y="21"/>
                  </a:cubicBezTo>
                  <a:cubicBezTo>
                    <a:pt x="385" y="33"/>
                    <a:pt x="375" y="43"/>
                    <a:pt x="363" y="43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43" y="43"/>
                    <a:pt x="133" y="33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10"/>
                    <a:pt x="143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19445288" y="14989175"/>
              <a:ext cx="2903538" cy="4729163"/>
            </a:xfrm>
            <a:custGeom>
              <a:avLst/>
              <a:gdLst>
                <a:gd name="T0" fmla="*/ 119 w 774"/>
                <a:gd name="T1" fmla="*/ 0 h 1261"/>
                <a:gd name="T2" fmla="*/ 655 w 774"/>
                <a:gd name="T3" fmla="*/ 0 h 1261"/>
                <a:gd name="T4" fmla="*/ 738 w 774"/>
                <a:gd name="T5" fmla="*/ 35 h 1261"/>
                <a:gd name="T6" fmla="*/ 739 w 774"/>
                <a:gd name="T7" fmla="*/ 35 h 1261"/>
                <a:gd name="T8" fmla="*/ 774 w 774"/>
                <a:gd name="T9" fmla="*/ 119 h 1261"/>
                <a:gd name="T10" fmla="*/ 774 w 774"/>
                <a:gd name="T11" fmla="*/ 1142 h 1261"/>
                <a:gd name="T12" fmla="*/ 739 w 774"/>
                <a:gd name="T13" fmla="*/ 1226 h 1261"/>
                <a:gd name="T14" fmla="*/ 738 w 774"/>
                <a:gd name="T15" fmla="*/ 1226 h 1261"/>
                <a:gd name="T16" fmla="*/ 655 w 774"/>
                <a:gd name="T17" fmla="*/ 1261 h 1261"/>
                <a:gd name="T18" fmla="*/ 119 w 774"/>
                <a:gd name="T19" fmla="*/ 1261 h 1261"/>
                <a:gd name="T20" fmla="*/ 35 w 774"/>
                <a:gd name="T21" fmla="*/ 1226 h 1261"/>
                <a:gd name="T22" fmla="*/ 35 w 774"/>
                <a:gd name="T23" fmla="*/ 1226 h 1261"/>
                <a:gd name="T24" fmla="*/ 0 w 774"/>
                <a:gd name="T25" fmla="*/ 1142 h 1261"/>
                <a:gd name="T26" fmla="*/ 0 w 774"/>
                <a:gd name="T27" fmla="*/ 119 h 1261"/>
                <a:gd name="T28" fmla="*/ 35 w 774"/>
                <a:gd name="T29" fmla="*/ 35 h 1261"/>
                <a:gd name="T30" fmla="*/ 35 w 774"/>
                <a:gd name="T31" fmla="*/ 35 h 1261"/>
                <a:gd name="T32" fmla="*/ 119 w 774"/>
                <a:gd name="T33" fmla="*/ 0 h 1261"/>
                <a:gd name="T34" fmla="*/ 655 w 774"/>
                <a:gd name="T35" fmla="*/ 65 h 1261"/>
                <a:gd name="T36" fmla="*/ 119 w 774"/>
                <a:gd name="T37" fmla="*/ 65 h 1261"/>
                <a:gd name="T38" fmla="*/ 80 w 774"/>
                <a:gd name="T39" fmla="*/ 81 h 1261"/>
                <a:gd name="T40" fmla="*/ 80 w 774"/>
                <a:gd name="T41" fmla="*/ 81 h 1261"/>
                <a:gd name="T42" fmla="*/ 64 w 774"/>
                <a:gd name="T43" fmla="*/ 119 h 1261"/>
                <a:gd name="T44" fmla="*/ 64 w 774"/>
                <a:gd name="T45" fmla="*/ 1142 h 1261"/>
                <a:gd name="T46" fmla="*/ 80 w 774"/>
                <a:gd name="T47" fmla="*/ 1180 h 1261"/>
                <a:gd name="T48" fmla="*/ 80 w 774"/>
                <a:gd name="T49" fmla="*/ 1180 h 1261"/>
                <a:gd name="T50" fmla="*/ 119 w 774"/>
                <a:gd name="T51" fmla="*/ 1196 h 1261"/>
                <a:gd name="T52" fmla="*/ 655 w 774"/>
                <a:gd name="T53" fmla="*/ 1196 h 1261"/>
                <a:gd name="T54" fmla="*/ 693 w 774"/>
                <a:gd name="T55" fmla="*/ 1180 h 1261"/>
                <a:gd name="T56" fmla="*/ 693 w 774"/>
                <a:gd name="T57" fmla="*/ 1180 h 1261"/>
                <a:gd name="T58" fmla="*/ 709 w 774"/>
                <a:gd name="T59" fmla="*/ 1142 h 1261"/>
                <a:gd name="T60" fmla="*/ 709 w 774"/>
                <a:gd name="T61" fmla="*/ 119 h 1261"/>
                <a:gd name="T62" fmla="*/ 693 w 774"/>
                <a:gd name="T63" fmla="*/ 81 h 1261"/>
                <a:gd name="T64" fmla="*/ 693 w 774"/>
                <a:gd name="T65" fmla="*/ 81 h 1261"/>
                <a:gd name="T66" fmla="*/ 655 w 774"/>
                <a:gd name="T67" fmla="*/ 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4" h="1261">
                  <a:moveTo>
                    <a:pt x="119" y="0"/>
                  </a:moveTo>
                  <a:cubicBezTo>
                    <a:pt x="655" y="0"/>
                    <a:pt x="655" y="0"/>
                    <a:pt x="655" y="0"/>
                  </a:cubicBezTo>
                  <a:cubicBezTo>
                    <a:pt x="687" y="0"/>
                    <a:pt x="717" y="13"/>
                    <a:pt x="738" y="35"/>
                  </a:cubicBezTo>
                  <a:cubicBezTo>
                    <a:pt x="739" y="35"/>
                    <a:pt x="739" y="35"/>
                    <a:pt x="739" y="35"/>
                  </a:cubicBezTo>
                  <a:cubicBezTo>
                    <a:pt x="760" y="57"/>
                    <a:pt x="774" y="86"/>
                    <a:pt x="774" y="119"/>
                  </a:cubicBezTo>
                  <a:cubicBezTo>
                    <a:pt x="774" y="1142"/>
                    <a:pt x="774" y="1142"/>
                    <a:pt x="774" y="1142"/>
                  </a:cubicBezTo>
                  <a:cubicBezTo>
                    <a:pt x="774" y="1175"/>
                    <a:pt x="760" y="1204"/>
                    <a:pt x="739" y="1226"/>
                  </a:cubicBezTo>
                  <a:cubicBezTo>
                    <a:pt x="738" y="1226"/>
                    <a:pt x="738" y="1226"/>
                    <a:pt x="738" y="1226"/>
                  </a:cubicBezTo>
                  <a:cubicBezTo>
                    <a:pt x="717" y="1248"/>
                    <a:pt x="687" y="1261"/>
                    <a:pt x="655" y="1261"/>
                  </a:cubicBezTo>
                  <a:cubicBezTo>
                    <a:pt x="119" y="1261"/>
                    <a:pt x="119" y="1261"/>
                    <a:pt x="119" y="1261"/>
                  </a:cubicBezTo>
                  <a:cubicBezTo>
                    <a:pt x="86" y="1261"/>
                    <a:pt x="56" y="1248"/>
                    <a:pt x="35" y="1226"/>
                  </a:cubicBezTo>
                  <a:cubicBezTo>
                    <a:pt x="35" y="1226"/>
                    <a:pt x="35" y="1226"/>
                    <a:pt x="35" y="1226"/>
                  </a:cubicBezTo>
                  <a:cubicBezTo>
                    <a:pt x="13" y="1204"/>
                    <a:pt x="0" y="1175"/>
                    <a:pt x="0" y="114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86"/>
                    <a:pt x="13" y="57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56" y="13"/>
                    <a:pt x="86" y="0"/>
                    <a:pt x="119" y="0"/>
                  </a:cubicBezTo>
                  <a:close/>
                  <a:moveTo>
                    <a:pt x="655" y="65"/>
                  </a:moveTo>
                  <a:cubicBezTo>
                    <a:pt x="119" y="65"/>
                    <a:pt x="119" y="65"/>
                    <a:pt x="119" y="65"/>
                  </a:cubicBezTo>
                  <a:cubicBezTo>
                    <a:pt x="104" y="65"/>
                    <a:pt x="90" y="71"/>
                    <a:pt x="80" y="81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1" y="91"/>
                    <a:pt x="64" y="104"/>
                    <a:pt x="64" y="119"/>
                  </a:cubicBezTo>
                  <a:cubicBezTo>
                    <a:pt x="64" y="1142"/>
                    <a:pt x="64" y="1142"/>
                    <a:pt x="64" y="1142"/>
                  </a:cubicBezTo>
                  <a:cubicBezTo>
                    <a:pt x="64" y="1157"/>
                    <a:pt x="71" y="1171"/>
                    <a:pt x="80" y="1180"/>
                  </a:cubicBezTo>
                  <a:cubicBezTo>
                    <a:pt x="80" y="1180"/>
                    <a:pt x="80" y="1180"/>
                    <a:pt x="80" y="1180"/>
                  </a:cubicBezTo>
                  <a:cubicBezTo>
                    <a:pt x="90" y="1190"/>
                    <a:pt x="104" y="1196"/>
                    <a:pt x="119" y="1196"/>
                  </a:cubicBezTo>
                  <a:cubicBezTo>
                    <a:pt x="655" y="1196"/>
                    <a:pt x="655" y="1196"/>
                    <a:pt x="655" y="1196"/>
                  </a:cubicBezTo>
                  <a:cubicBezTo>
                    <a:pt x="670" y="1196"/>
                    <a:pt x="683" y="1190"/>
                    <a:pt x="693" y="1180"/>
                  </a:cubicBezTo>
                  <a:cubicBezTo>
                    <a:pt x="693" y="1180"/>
                    <a:pt x="693" y="1180"/>
                    <a:pt x="693" y="1180"/>
                  </a:cubicBezTo>
                  <a:cubicBezTo>
                    <a:pt x="703" y="1171"/>
                    <a:pt x="709" y="1157"/>
                    <a:pt x="709" y="1142"/>
                  </a:cubicBezTo>
                  <a:cubicBezTo>
                    <a:pt x="709" y="119"/>
                    <a:pt x="709" y="119"/>
                    <a:pt x="709" y="119"/>
                  </a:cubicBezTo>
                  <a:cubicBezTo>
                    <a:pt x="709" y="104"/>
                    <a:pt x="703" y="91"/>
                    <a:pt x="693" y="81"/>
                  </a:cubicBezTo>
                  <a:cubicBezTo>
                    <a:pt x="693" y="81"/>
                    <a:pt x="693" y="81"/>
                    <a:pt x="693" y="81"/>
                  </a:cubicBezTo>
                  <a:cubicBezTo>
                    <a:pt x="683" y="71"/>
                    <a:pt x="670" y="65"/>
                    <a:pt x="655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730714" y="555984"/>
            <a:ext cx="352037" cy="432000"/>
            <a:chOff x="-10652125" y="-13071475"/>
            <a:chExt cx="4445000" cy="545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-9604375" y="-13071475"/>
              <a:ext cx="2347913" cy="2878138"/>
            </a:xfrm>
            <a:custGeom>
              <a:avLst/>
              <a:gdLst>
                <a:gd name="T0" fmla="*/ 234 w 626"/>
                <a:gd name="T1" fmla="*/ 0 h 767"/>
                <a:gd name="T2" fmla="*/ 393 w 626"/>
                <a:gd name="T3" fmla="*/ 0 h 767"/>
                <a:gd name="T4" fmla="*/ 626 w 626"/>
                <a:gd name="T5" fmla="*/ 234 h 767"/>
                <a:gd name="T6" fmla="*/ 626 w 626"/>
                <a:gd name="T7" fmla="*/ 605 h 767"/>
                <a:gd name="T8" fmla="*/ 557 w 626"/>
                <a:gd name="T9" fmla="*/ 674 h 767"/>
                <a:gd name="T10" fmla="*/ 70 w 626"/>
                <a:gd name="T11" fmla="*/ 674 h 767"/>
                <a:gd name="T12" fmla="*/ 0 w 626"/>
                <a:gd name="T13" fmla="*/ 605 h 767"/>
                <a:gd name="T14" fmla="*/ 0 w 626"/>
                <a:gd name="T15" fmla="*/ 234 h 767"/>
                <a:gd name="T16" fmla="*/ 234 w 626"/>
                <a:gd name="T17" fmla="*/ 0 h 767"/>
                <a:gd name="T18" fmla="*/ 193 w 626"/>
                <a:gd name="T19" fmla="*/ 767 h 767"/>
                <a:gd name="T20" fmla="*/ 175 w 626"/>
                <a:gd name="T21" fmla="*/ 749 h 767"/>
                <a:gd name="T22" fmla="*/ 175 w 626"/>
                <a:gd name="T23" fmla="*/ 730 h 767"/>
                <a:gd name="T24" fmla="*/ 212 w 626"/>
                <a:gd name="T25" fmla="*/ 693 h 767"/>
                <a:gd name="T26" fmla="*/ 414 w 626"/>
                <a:gd name="T27" fmla="*/ 693 h 767"/>
                <a:gd name="T28" fmla="*/ 451 w 626"/>
                <a:gd name="T29" fmla="*/ 730 h 767"/>
                <a:gd name="T30" fmla="*/ 451 w 626"/>
                <a:gd name="T31" fmla="*/ 749 h 767"/>
                <a:gd name="T32" fmla="*/ 434 w 626"/>
                <a:gd name="T33" fmla="*/ 767 h 767"/>
                <a:gd name="T34" fmla="*/ 193 w 626"/>
                <a:gd name="T35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6" h="767">
                  <a:moveTo>
                    <a:pt x="234" y="0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521" y="0"/>
                    <a:pt x="626" y="105"/>
                    <a:pt x="626" y="234"/>
                  </a:cubicBezTo>
                  <a:cubicBezTo>
                    <a:pt x="626" y="605"/>
                    <a:pt x="626" y="605"/>
                    <a:pt x="626" y="605"/>
                  </a:cubicBezTo>
                  <a:cubicBezTo>
                    <a:pt x="626" y="643"/>
                    <a:pt x="595" y="674"/>
                    <a:pt x="557" y="674"/>
                  </a:cubicBezTo>
                  <a:cubicBezTo>
                    <a:pt x="70" y="674"/>
                    <a:pt x="70" y="674"/>
                    <a:pt x="70" y="674"/>
                  </a:cubicBezTo>
                  <a:cubicBezTo>
                    <a:pt x="31" y="674"/>
                    <a:pt x="0" y="643"/>
                    <a:pt x="0" y="605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05"/>
                    <a:pt x="105" y="0"/>
                    <a:pt x="234" y="0"/>
                  </a:cubicBezTo>
                  <a:close/>
                  <a:moveTo>
                    <a:pt x="193" y="767"/>
                  </a:moveTo>
                  <a:cubicBezTo>
                    <a:pt x="183" y="767"/>
                    <a:pt x="175" y="759"/>
                    <a:pt x="175" y="749"/>
                  </a:cubicBezTo>
                  <a:cubicBezTo>
                    <a:pt x="175" y="730"/>
                    <a:pt x="175" y="730"/>
                    <a:pt x="175" y="730"/>
                  </a:cubicBezTo>
                  <a:cubicBezTo>
                    <a:pt x="175" y="709"/>
                    <a:pt x="192" y="693"/>
                    <a:pt x="212" y="693"/>
                  </a:cubicBezTo>
                  <a:cubicBezTo>
                    <a:pt x="414" y="693"/>
                    <a:pt x="414" y="693"/>
                    <a:pt x="414" y="693"/>
                  </a:cubicBezTo>
                  <a:cubicBezTo>
                    <a:pt x="435" y="693"/>
                    <a:pt x="451" y="709"/>
                    <a:pt x="451" y="730"/>
                  </a:cubicBezTo>
                  <a:cubicBezTo>
                    <a:pt x="451" y="749"/>
                    <a:pt x="451" y="749"/>
                    <a:pt x="451" y="749"/>
                  </a:cubicBezTo>
                  <a:cubicBezTo>
                    <a:pt x="451" y="759"/>
                    <a:pt x="444" y="767"/>
                    <a:pt x="434" y="767"/>
                  </a:cubicBezTo>
                  <a:lnTo>
                    <a:pt x="193" y="7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-10652125" y="-10674350"/>
              <a:ext cx="4445000" cy="3057525"/>
            </a:xfrm>
            <a:custGeom>
              <a:avLst/>
              <a:gdLst>
                <a:gd name="T0" fmla="*/ 902 w 1185"/>
                <a:gd name="T1" fmla="*/ 711 h 815"/>
                <a:gd name="T2" fmla="*/ 929 w 1185"/>
                <a:gd name="T3" fmla="*/ 815 h 815"/>
                <a:gd name="T4" fmla="*/ 965 w 1185"/>
                <a:gd name="T5" fmla="*/ 717 h 815"/>
                <a:gd name="T6" fmla="*/ 689 w 1185"/>
                <a:gd name="T7" fmla="*/ 571 h 815"/>
                <a:gd name="T8" fmla="*/ 651 w 1185"/>
                <a:gd name="T9" fmla="*/ 534 h 815"/>
                <a:gd name="T10" fmla="*/ 652 w 1185"/>
                <a:gd name="T11" fmla="*/ 383 h 815"/>
                <a:gd name="T12" fmla="*/ 689 w 1185"/>
                <a:gd name="T13" fmla="*/ 346 h 815"/>
                <a:gd name="T14" fmla="*/ 979 w 1185"/>
                <a:gd name="T15" fmla="*/ 291 h 815"/>
                <a:gd name="T16" fmla="*/ 1110 w 1185"/>
                <a:gd name="T17" fmla="*/ 74 h 815"/>
                <a:gd name="T18" fmla="*/ 1185 w 1185"/>
                <a:gd name="T19" fmla="*/ 57 h 815"/>
                <a:gd name="T20" fmla="*/ 1148 w 1185"/>
                <a:gd name="T21" fmla="*/ 0 h 815"/>
                <a:gd name="T22" fmla="*/ 991 w 1185"/>
                <a:gd name="T23" fmla="*/ 37 h 815"/>
                <a:gd name="T24" fmla="*/ 1009 w 1185"/>
                <a:gd name="T25" fmla="*/ 74 h 815"/>
                <a:gd name="T26" fmla="*/ 1034 w 1185"/>
                <a:gd name="T27" fmla="*/ 195 h 815"/>
                <a:gd name="T28" fmla="*/ 990 w 1185"/>
                <a:gd name="T29" fmla="*/ 193 h 815"/>
                <a:gd name="T30" fmla="*/ 241 w 1185"/>
                <a:gd name="T31" fmla="*/ 146 h 815"/>
                <a:gd name="T32" fmla="*/ 194 w 1185"/>
                <a:gd name="T33" fmla="*/ 229 h 815"/>
                <a:gd name="T34" fmla="*/ 121 w 1185"/>
                <a:gd name="T35" fmla="*/ 74 h 815"/>
                <a:gd name="T36" fmla="*/ 193 w 1185"/>
                <a:gd name="T37" fmla="*/ 57 h 815"/>
                <a:gd name="T38" fmla="*/ 156 w 1185"/>
                <a:gd name="T39" fmla="*/ 0 h 815"/>
                <a:gd name="T40" fmla="*/ 0 w 1185"/>
                <a:gd name="T41" fmla="*/ 37 h 815"/>
                <a:gd name="T42" fmla="*/ 17 w 1185"/>
                <a:gd name="T43" fmla="*/ 74 h 815"/>
                <a:gd name="T44" fmla="*/ 75 w 1185"/>
                <a:gd name="T45" fmla="*/ 74 h 815"/>
                <a:gd name="T46" fmla="*/ 294 w 1185"/>
                <a:gd name="T47" fmla="*/ 346 h 815"/>
                <a:gd name="T48" fmla="*/ 496 w 1185"/>
                <a:gd name="T49" fmla="*/ 346 h 815"/>
                <a:gd name="T50" fmla="*/ 534 w 1185"/>
                <a:gd name="T51" fmla="*/ 383 h 815"/>
                <a:gd name="T52" fmla="*/ 532 w 1185"/>
                <a:gd name="T53" fmla="*/ 534 h 815"/>
                <a:gd name="T54" fmla="*/ 496 w 1185"/>
                <a:gd name="T55" fmla="*/ 587 h 815"/>
                <a:gd name="T56" fmla="*/ 200 w 1185"/>
                <a:gd name="T57" fmla="*/ 759 h 815"/>
                <a:gd name="T58" fmla="*/ 311 w 1185"/>
                <a:gd name="T59" fmla="*/ 759 h 815"/>
                <a:gd name="T60" fmla="*/ 574 w 1185"/>
                <a:gd name="T61" fmla="*/ 620 h 815"/>
                <a:gd name="T62" fmla="*/ 534 w 1185"/>
                <a:gd name="T63" fmla="*/ 720 h 815"/>
                <a:gd name="T64" fmla="*/ 644 w 1185"/>
                <a:gd name="T65" fmla="*/ 720 h 815"/>
                <a:gd name="T66" fmla="*/ 611 w 1185"/>
                <a:gd name="T67" fmla="*/ 62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5" h="815">
                  <a:moveTo>
                    <a:pt x="611" y="620"/>
                  </a:moveTo>
                  <a:cubicBezTo>
                    <a:pt x="730" y="624"/>
                    <a:pt x="834" y="658"/>
                    <a:pt x="902" y="711"/>
                  </a:cubicBezTo>
                  <a:cubicBezTo>
                    <a:pt x="885" y="720"/>
                    <a:pt x="874" y="738"/>
                    <a:pt x="874" y="759"/>
                  </a:cubicBezTo>
                  <a:cubicBezTo>
                    <a:pt x="874" y="790"/>
                    <a:pt x="898" y="815"/>
                    <a:pt x="929" y="815"/>
                  </a:cubicBezTo>
                  <a:cubicBezTo>
                    <a:pt x="960" y="815"/>
                    <a:pt x="984" y="790"/>
                    <a:pt x="984" y="759"/>
                  </a:cubicBezTo>
                  <a:cubicBezTo>
                    <a:pt x="984" y="743"/>
                    <a:pt x="977" y="727"/>
                    <a:pt x="965" y="717"/>
                  </a:cubicBezTo>
                  <a:cubicBezTo>
                    <a:pt x="907" y="652"/>
                    <a:pt x="807" y="604"/>
                    <a:pt x="689" y="587"/>
                  </a:cubicBezTo>
                  <a:cubicBezTo>
                    <a:pt x="689" y="571"/>
                    <a:pt x="689" y="571"/>
                    <a:pt x="689" y="571"/>
                  </a:cubicBezTo>
                  <a:cubicBezTo>
                    <a:pt x="689" y="551"/>
                    <a:pt x="672" y="534"/>
                    <a:pt x="652" y="534"/>
                  </a:cubicBezTo>
                  <a:cubicBezTo>
                    <a:pt x="651" y="534"/>
                    <a:pt x="651" y="534"/>
                    <a:pt x="651" y="534"/>
                  </a:cubicBezTo>
                  <a:cubicBezTo>
                    <a:pt x="651" y="383"/>
                    <a:pt x="651" y="383"/>
                    <a:pt x="651" y="383"/>
                  </a:cubicBezTo>
                  <a:cubicBezTo>
                    <a:pt x="652" y="383"/>
                    <a:pt x="652" y="383"/>
                    <a:pt x="652" y="383"/>
                  </a:cubicBezTo>
                  <a:cubicBezTo>
                    <a:pt x="672" y="383"/>
                    <a:pt x="689" y="366"/>
                    <a:pt x="689" y="346"/>
                  </a:cubicBezTo>
                  <a:cubicBezTo>
                    <a:pt x="689" y="346"/>
                    <a:pt x="689" y="346"/>
                    <a:pt x="689" y="346"/>
                  </a:cubicBezTo>
                  <a:cubicBezTo>
                    <a:pt x="890" y="346"/>
                    <a:pt x="890" y="346"/>
                    <a:pt x="890" y="346"/>
                  </a:cubicBezTo>
                  <a:cubicBezTo>
                    <a:pt x="929" y="346"/>
                    <a:pt x="963" y="324"/>
                    <a:pt x="979" y="291"/>
                  </a:cubicBezTo>
                  <a:cubicBezTo>
                    <a:pt x="1093" y="270"/>
                    <a:pt x="1110" y="155"/>
                    <a:pt x="1110" y="74"/>
                  </a:cubicBezTo>
                  <a:cubicBezTo>
                    <a:pt x="1110" y="74"/>
                    <a:pt x="1110" y="74"/>
                    <a:pt x="1110" y="74"/>
                  </a:cubicBezTo>
                  <a:cubicBezTo>
                    <a:pt x="1168" y="74"/>
                    <a:pt x="1168" y="74"/>
                    <a:pt x="1168" y="74"/>
                  </a:cubicBezTo>
                  <a:cubicBezTo>
                    <a:pt x="1177" y="74"/>
                    <a:pt x="1185" y="67"/>
                    <a:pt x="1185" y="57"/>
                  </a:cubicBezTo>
                  <a:cubicBezTo>
                    <a:pt x="1185" y="37"/>
                    <a:pt x="1185" y="37"/>
                    <a:pt x="1185" y="37"/>
                  </a:cubicBezTo>
                  <a:cubicBezTo>
                    <a:pt x="1185" y="17"/>
                    <a:pt x="1168" y="0"/>
                    <a:pt x="1148" y="0"/>
                  </a:cubicBezTo>
                  <a:cubicBezTo>
                    <a:pt x="1028" y="0"/>
                    <a:pt x="1028" y="0"/>
                    <a:pt x="1028" y="0"/>
                  </a:cubicBezTo>
                  <a:cubicBezTo>
                    <a:pt x="1008" y="0"/>
                    <a:pt x="991" y="17"/>
                    <a:pt x="991" y="37"/>
                  </a:cubicBezTo>
                  <a:cubicBezTo>
                    <a:pt x="991" y="57"/>
                    <a:pt x="991" y="57"/>
                    <a:pt x="991" y="57"/>
                  </a:cubicBezTo>
                  <a:cubicBezTo>
                    <a:pt x="991" y="67"/>
                    <a:pt x="999" y="74"/>
                    <a:pt x="1009" y="74"/>
                  </a:cubicBezTo>
                  <a:cubicBezTo>
                    <a:pt x="1063" y="74"/>
                    <a:pt x="1063" y="74"/>
                    <a:pt x="1063" y="74"/>
                  </a:cubicBezTo>
                  <a:cubicBezTo>
                    <a:pt x="1063" y="114"/>
                    <a:pt x="1057" y="162"/>
                    <a:pt x="1034" y="195"/>
                  </a:cubicBezTo>
                  <a:cubicBezTo>
                    <a:pt x="1023" y="212"/>
                    <a:pt x="1008" y="223"/>
                    <a:pt x="990" y="229"/>
                  </a:cubicBezTo>
                  <a:cubicBezTo>
                    <a:pt x="990" y="193"/>
                    <a:pt x="990" y="193"/>
                    <a:pt x="990" y="193"/>
                  </a:cubicBezTo>
                  <a:cubicBezTo>
                    <a:pt x="990" y="167"/>
                    <a:pt x="969" y="146"/>
                    <a:pt x="943" y="146"/>
                  </a:cubicBezTo>
                  <a:cubicBezTo>
                    <a:pt x="241" y="146"/>
                    <a:pt x="241" y="146"/>
                    <a:pt x="241" y="146"/>
                  </a:cubicBezTo>
                  <a:cubicBezTo>
                    <a:pt x="215" y="146"/>
                    <a:pt x="194" y="167"/>
                    <a:pt x="194" y="193"/>
                  </a:cubicBezTo>
                  <a:cubicBezTo>
                    <a:pt x="194" y="229"/>
                    <a:pt x="194" y="229"/>
                    <a:pt x="194" y="229"/>
                  </a:cubicBezTo>
                  <a:cubicBezTo>
                    <a:pt x="177" y="223"/>
                    <a:pt x="162" y="212"/>
                    <a:pt x="150" y="195"/>
                  </a:cubicBezTo>
                  <a:cubicBezTo>
                    <a:pt x="128" y="162"/>
                    <a:pt x="122" y="114"/>
                    <a:pt x="121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85" y="74"/>
                    <a:pt x="193" y="67"/>
                    <a:pt x="193" y="57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3" y="17"/>
                    <a:pt x="177" y="0"/>
                    <a:pt x="15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7" y="74"/>
                    <a:pt x="1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155"/>
                    <a:pt x="92" y="270"/>
                    <a:pt x="205" y="291"/>
                  </a:cubicBezTo>
                  <a:cubicBezTo>
                    <a:pt x="222" y="324"/>
                    <a:pt x="256" y="346"/>
                    <a:pt x="294" y="346"/>
                  </a:cubicBezTo>
                  <a:cubicBezTo>
                    <a:pt x="496" y="346"/>
                    <a:pt x="496" y="346"/>
                    <a:pt x="496" y="346"/>
                  </a:cubicBezTo>
                  <a:cubicBezTo>
                    <a:pt x="496" y="346"/>
                    <a:pt x="496" y="346"/>
                    <a:pt x="496" y="346"/>
                  </a:cubicBezTo>
                  <a:cubicBezTo>
                    <a:pt x="496" y="366"/>
                    <a:pt x="512" y="383"/>
                    <a:pt x="532" y="383"/>
                  </a:cubicBezTo>
                  <a:cubicBezTo>
                    <a:pt x="534" y="383"/>
                    <a:pt x="534" y="383"/>
                    <a:pt x="534" y="383"/>
                  </a:cubicBezTo>
                  <a:cubicBezTo>
                    <a:pt x="534" y="534"/>
                    <a:pt x="534" y="534"/>
                    <a:pt x="534" y="534"/>
                  </a:cubicBezTo>
                  <a:cubicBezTo>
                    <a:pt x="532" y="534"/>
                    <a:pt x="532" y="534"/>
                    <a:pt x="532" y="534"/>
                  </a:cubicBezTo>
                  <a:cubicBezTo>
                    <a:pt x="512" y="534"/>
                    <a:pt x="496" y="551"/>
                    <a:pt x="496" y="571"/>
                  </a:cubicBezTo>
                  <a:cubicBezTo>
                    <a:pt x="496" y="587"/>
                    <a:pt x="496" y="587"/>
                    <a:pt x="496" y="587"/>
                  </a:cubicBezTo>
                  <a:cubicBezTo>
                    <a:pt x="377" y="604"/>
                    <a:pt x="278" y="652"/>
                    <a:pt x="219" y="717"/>
                  </a:cubicBezTo>
                  <a:cubicBezTo>
                    <a:pt x="208" y="727"/>
                    <a:pt x="200" y="743"/>
                    <a:pt x="200" y="759"/>
                  </a:cubicBezTo>
                  <a:cubicBezTo>
                    <a:pt x="200" y="790"/>
                    <a:pt x="225" y="815"/>
                    <a:pt x="256" y="815"/>
                  </a:cubicBezTo>
                  <a:cubicBezTo>
                    <a:pt x="286" y="815"/>
                    <a:pt x="311" y="790"/>
                    <a:pt x="311" y="759"/>
                  </a:cubicBezTo>
                  <a:cubicBezTo>
                    <a:pt x="311" y="738"/>
                    <a:pt x="300" y="720"/>
                    <a:pt x="283" y="711"/>
                  </a:cubicBezTo>
                  <a:cubicBezTo>
                    <a:pt x="350" y="658"/>
                    <a:pt x="455" y="624"/>
                    <a:pt x="574" y="620"/>
                  </a:cubicBezTo>
                  <a:cubicBezTo>
                    <a:pt x="574" y="667"/>
                    <a:pt x="574" y="667"/>
                    <a:pt x="574" y="667"/>
                  </a:cubicBezTo>
                  <a:cubicBezTo>
                    <a:pt x="551" y="673"/>
                    <a:pt x="534" y="695"/>
                    <a:pt x="534" y="720"/>
                  </a:cubicBezTo>
                  <a:cubicBezTo>
                    <a:pt x="534" y="751"/>
                    <a:pt x="558" y="776"/>
                    <a:pt x="589" y="776"/>
                  </a:cubicBezTo>
                  <a:cubicBezTo>
                    <a:pt x="620" y="776"/>
                    <a:pt x="644" y="751"/>
                    <a:pt x="644" y="720"/>
                  </a:cubicBezTo>
                  <a:cubicBezTo>
                    <a:pt x="644" y="697"/>
                    <a:pt x="631" y="678"/>
                    <a:pt x="611" y="669"/>
                  </a:cubicBezTo>
                  <a:cubicBezTo>
                    <a:pt x="611" y="620"/>
                    <a:pt x="611" y="620"/>
                    <a:pt x="611" y="6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" name="组合 70"/>
          <p:cNvGrpSpPr>
            <a:grpSpLocks noChangeAspect="1"/>
          </p:cNvGrpSpPr>
          <p:nvPr/>
        </p:nvGrpSpPr>
        <p:grpSpPr>
          <a:xfrm>
            <a:off x="6264026" y="555984"/>
            <a:ext cx="512393" cy="432000"/>
            <a:chOff x="7715250" y="-12909550"/>
            <a:chExt cx="6121400" cy="51609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" name="Freeform 5"/>
            <p:cNvSpPr/>
            <p:nvPr/>
          </p:nvSpPr>
          <p:spPr bwMode="auto">
            <a:xfrm>
              <a:off x="7715250" y="-12207875"/>
              <a:ext cx="5345113" cy="4459288"/>
            </a:xfrm>
            <a:custGeom>
              <a:avLst/>
              <a:gdLst>
                <a:gd name="T0" fmla="*/ 387 w 1425"/>
                <a:gd name="T1" fmla="*/ 530 h 1189"/>
                <a:gd name="T2" fmla="*/ 505 w 1425"/>
                <a:gd name="T3" fmla="*/ 648 h 1189"/>
                <a:gd name="T4" fmla="*/ 505 w 1425"/>
                <a:gd name="T5" fmla="*/ 766 h 1189"/>
                <a:gd name="T6" fmla="*/ 623 w 1425"/>
                <a:gd name="T7" fmla="*/ 766 h 1189"/>
                <a:gd name="T8" fmla="*/ 741 w 1425"/>
                <a:gd name="T9" fmla="*/ 884 h 1189"/>
                <a:gd name="T10" fmla="*/ 741 w 1425"/>
                <a:gd name="T11" fmla="*/ 1002 h 1189"/>
                <a:gd name="T12" fmla="*/ 837 w 1425"/>
                <a:gd name="T13" fmla="*/ 1103 h 1189"/>
                <a:gd name="T14" fmla="*/ 905 w 1425"/>
                <a:gd name="T15" fmla="*/ 1105 h 1189"/>
                <a:gd name="T16" fmla="*/ 907 w 1425"/>
                <a:gd name="T17" fmla="*/ 1103 h 1189"/>
                <a:gd name="T18" fmla="*/ 909 w 1425"/>
                <a:gd name="T19" fmla="*/ 1034 h 1189"/>
                <a:gd name="T20" fmla="*/ 907 w 1425"/>
                <a:gd name="T21" fmla="*/ 1032 h 1189"/>
                <a:gd name="T22" fmla="*/ 807 w 1425"/>
                <a:gd name="T23" fmla="*/ 855 h 1189"/>
                <a:gd name="T24" fmla="*/ 982 w 1425"/>
                <a:gd name="T25" fmla="*/ 1008 h 1189"/>
                <a:gd name="T26" fmla="*/ 1017 w 1425"/>
                <a:gd name="T27" fmla="*/ 993 h 1189"/>
                <a:gd name="T28" fmla="*/ 1017 w 1425"/>
                <a:gd name="T29" fmla="*/ 923 h 1189"/>
                <a:gd name="T30" fmla="*/ 917 w 1425"/>
                <a:gd name="T31" fmla="*/ 745 h 1189"/>
                <a:gd name="T32" fmla="*/ 1091 w 1425"/>
                <a:gd name="T33" fmla="*/ 898 h 1189"/>
                <a:gd name="T34" fmla="*/ 1127 w 1425"/>
                <a:gd name="T35" fmla="*/ 884 h 1189"/>
                <a:gd name="T36" fmla="*/ 1141 w 1425"/>
                <a:gd name="T37" fmla="*/ 848 h 1189"/>
                <a:gd name="T38" fmla="*/ 1127 w 1425"/>
                <a:gd name="T39" fmla="*/ 813 h 1189"/>
                <a:gd name="T40" fmla="*/ 988 w 1425"/>
                <a:gd name="T41" fmla="*/ 674 h 1189"/>
                <a:gd name="T42" fmla="*/ 1165 w 1425"/>
                <a:gd name="T43" fmla="*/ 774 h 1189"/>
                <a:gd name="T44" fmla="*/ 1236 w 1425"/>
                <a:gd name="T45" fmla="*/ 774 h 1189"/>
                <a:gd name="T46" fmla="*/ 1251 w 1425"/>
                <a:gd name="T47" fmla="*/ 739 h 1189"/>
                <a:gd name="T48" fmla="*/ 785 w 1425"/>
                <a:gd name="T49" fmla="*/ 252 h 1189"/>
                <a:gd name="T50" fmla="*/ 604 w 1425"/>
                <a:gd name="T51" fmla="*/ 424 h 1189"/>
                <a:gd name="T52" fmla="*/ 497 w 1425"/>
                <a:gd name="T53" fmla="*/ 486 h 1189"/>
                <a:gd name="T54" fmla="*/ 514 w 1425"/>
                <a:gd name="T55" fmla="*/ 83 h 1189"/>
                <a:gd name="T56" fmla="*/ 1004 w 1425"/>
                <a:gd name="T57" fmla="*/ 0 h 1189"/>
                <a:gd name="T58" fmla="*/ 1425 w 1425"/>
                <a:gd name="T59" fmla="*/ 375 h 1189"/>
                <a:gd name="T60" fmla="*/ 1245 w 1425"/>
                <a:gd name="T61" fmla="*/ 635 h 1189"/>
                <a:gd name="T62" fmla="*/ 1306 w 1425"/>
                <a:gd name="T63" fmla="*/ 739 h 1189"/>
                <a:gd name="T64" fmla="*/ 1275 w 1425"/>
                <a:gd name="T65" fmla="*/ 813 h 1189"/>
                <a:gd name="T66" fmla="*/ 1272 w 1425"/>
                <a:gd name="T67" fmla="*/ 815 h 1189"/>
                <a:gd name="T68" fmla="*/ 1266 w 1425"/>
                <a:gd name="T69" fmla="*/ 821 h 1189"/>
                <a:gd name="T70" fmla="*/ 1196 w 1425"/>
                <a:gd name="T71" fmla="*/ 843 h 1189"/>
                <a:gd name="T72" fmla="*/ 1173 w 1425"/>
                <a:gd name="T73" fmla="*/ 914 h 1189"/>
                <a:gd name="T74" fmla="*/ 1165 w 1425"/>
                <a:gd name="T75" fmla="*/ 923 h 1189"/>
                <a:gd name="T76" fmla="*/ 1086 w 1425"/>
                <a:gd name="T77" fmla="*/ 953 h 1189"/>
                <a:gd name="T78" fmla="*/ 1056 w 1425"/>
                <a:gd name="T79" fmla="*/ 1032 h 1189"/>
                <a:gd name="T80" fmla="*/ 982 w 1425"/>
                <a:gd name="T81" fmla="*/ 1063 h 1189"/>
                <a:gd name="T82" fmla="*/ 977 w 1425"/>
                <a:gd name="T83" fmla="*/ 1068 h 1189"/>
                <a:gd name="T84" fmla="*/ 954 w 1425"/>
                <a:gd name="T85" fmla="*/ 1134 h 1189"/>
                <a:gd name="T86" fmla="*/ 946 w 1425"/>
                <a:gd name="T87" fmla="*/ 1142 h 1189"/>
                <a:gd name="T88" fmla="*/ 946 w 1425"/>
                <a:gd name="T89" fmla="*/ 1142 h 1189"/>
                <a:gd name="T90" fmla="*/ 872 w 1425"/>
                <a:gd name="T91" fmla="*/ 1172 h 1189"/>
                <a:gd name="T92" fmla="*/ 699 w 1425"/>
                <a:gd name="T93" fmla="*/ 1043 h 1189"/>
                <a:gd name="T94" fmla="*/ 468 w 1425"/>
                <a:gd name="T95" fmla="*/ 1157 h 1189"/>
                <a:gd name="T96" fmla="*/ 468 w 1425"/>
                <a:gd name="T97" fmla="*/ 1039 h 1189"/>
                <a:gd name="T98" fmla="*/ 350 w 1425"/>
                <a:gd name="T99" fmla="*/ 1039 h 1189"/>
                <a:gd name="T100" fmla="*/ 232 w 1425"/>
                <a:gd name="T101" fmla="*/ 921 h 1189"/>
                <a:gd name="T102" fmla="*/ 232 w 1425"/>
                <a:gd name="T103" fmla="*/ 803 h 1189"/>
                <a:gd name="T104" fmla="*/ 114 w 1425"/>
                <a:gd name="T105" fmla="*/ 803 h 1189"/>
                <a:gd name="T106" fmla="*/ 227 w 1425"/>
                <a:gd name="T107" fmla="*/ 571 h 1189"/>
                <a:gd name="T108" fmla="*/ 70 w 1425"/>
                <a:gd name="T109" fmla="*/ 337 h 1189"/>
                <a:gd name="T110" fmla="*/ 269 w 1425"/>
                <a:gd name="T111" fmla="*/ 53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25" h="1189">
                  <a:moveTo>
                    <a:pt x="387" y="530"/>
                  </a:moveTo>
                  <a:cubicBezTo>
                    <a:pt x="387" y="530"/>
                    <a:pt x="387" y="530"/>
                    <a:pt x="387" y="530"/>
                  </a:cubicBezTo>
                  <a:cubicBezTo>
                    <a:pt x="419" y="562"/>
                    <a:pt x="419" y="615"/>
                    <a:pt x="387" y="648"/>
                  </a:cubicBezTo>
                  <a:cubicBezTo>
                    <a:pt x="419" y="615"/>
                    <a:pt x="472" y="615"/>
                    <a:pt x="505" y="648"/>
                  </a:cubicBezTo>
                  <a:cubicBezTo>
                    <a:pt x="505" y="648"/>
                    <a:pt x="505" y="648"/>
                    <a:pt x="505" y="648"/>
                  </a:cubicBezTo>
                  <a:cubicBezTo>
                    <a:pt x="537" y="680"/>
                    <a:pt x="537" y="733"/>
                    <a:pt x="505" y="766"/>
                  </a:cubicBezTo>
                  <a:cubicBezTo>
                    <a:pt x="537" y="733"/>
                    <a:pt x="590" y="733"/>
                    <a:pt x="623" y="766"/>
                  </a:cubicBezTo>
                  <a:cubicBezTo>
                    <a:pt x="623" y="766"/>
                    <a:pt x="623" y="766"/>
                    <a:pt x="623" y="766"/>
                  </a:cubicBezTo>
                  <a:cubicBezTo>
                    <a:pt x="655" y="798"/>
                    <a:pt x="655" y="851"/>
                    <a:pt x="623" y="884"/>
                  </a:cubicBezTo>
                  <a:cubicBezTo>
                    <a:pt x="655" y="851"/>
                    <a:pt x="708" y="851"/>
                    <a:pt x="741" y="884"/>
                  </a:cubicBezTo>
                  <a:cubicBezTo>
                    <a:pt x="741" y="884"/>
                    <a:pt x="741" y="884"/>
                    <a:pt x="741" y="884"/>
                  </a:cubicBezTo>
                  <a:cubicBezTo>
                    <a:pt x="773" y="916"/>
                    <a:pt x="773" y="969"/>
                    <a:pt x="741" y="1002"/>
                  </a:cubicBezTo>
                  <a:cubicBezTo>
                    <a:pt x="738" y="1004"/>
                    <a:pt x="738" y="1004"/>
                    <a:pt x="738" y="1004"/>
                  </a:cubicBezTo>
                  <a:cubicBezTo>
                    <a:pt x="837" y="1103"/>
                    <a:pt x="837" y="1103"/>
                    <a:pt x="837" y="1103"/>
                  </a:cubicBezTo>
                  <a:cubicBezTo>
                    <a:pt x="846" y="1113"/>
                    <a:pt x="859" y="1118"/>
                    <a:pt x="872" y="1118"/>
                  </a:cubicBezTo>
                  <a:cubicBezTo>
                    <a:pt x="884" y="1118"/>
                    <a:pt x="896" y="1113"/>
                    <a:pt x="905" y="1105"/>
                  </a:cubicBezTo>
                  <a:cubicBezTo>
                    <a:pt x="907" y="1103"/>
                    <a:pt x="907" y="1103"/>
                    <a:pt x="907" y="1103"/>
                  </a:cubicBezTo>
                  <a:cubicBezTo>
                    <a:pt x="907" y="1103"/>
                    <a:pt x="907" y="1103"/>
                    <a:pt x="907" y="1103"/>
                  </a:cubicBezTo>
                  <a:cubicBezTo>
                    <a:pt x="917" y="1093"/>
                    <a:pt x="922" y="1080"/>
                    <a:pt x="922" y="1068"/>
                  </a:cubicBezTo>
                  <a:cubicBezTo>
                    <a:pt x="922" y="1055"/>
                    <a:pt x="918" y="1043"/>
                    <a:pt x="909" y="1034"/>
                  </a:cubicBezTo>
                  <a:cubicBezTo>
                    <a:pt x="907" y="1032"/>
                    <a:pt x="907" y="1032"/>
                    <a:pt x="907" y="1032"/>
                  </a:cubicBezTo>
                  <a:cubicBezTo>
                    <a:pt x="907" y="1032"/>
                    <a:pt x="907" y="1032"/>
                    <a:pt x="907" y="1032"/>
                  </a:cubicBezTo>
                  <a:cubicBezTo>
                    <a:pt x="769" y="893"/>
                    <a:pt x="769" y="893"/>
                    <a:pt x="769" y="893"/>
                  </a:cubicBezTo>
                  <a:cubicBezTo>
                    <a:pt x="735" y="860"/>
                    <a:pt x="774" y="821"/>
                    <a:pt x="807" y="855"/>
                  </a:cubicBezTo>
                  <a:cubicBezTo>
                    <a:pt x="946" y="993"/>
                    <a:pt x="946" y="993"/>
                    <a:pt x="946" y="993"/>
                  </a:cubicBezTo>
                  <a:cubicBezTo>
                    <a:pt x="956" y="1003"/>
                    <a:pt x="969" y="1008"/>
                    <a:pt x="982" y="1008"/>
                  </a:cubicBezTo>
                  <a:cubicBezTo>
                    <a:pt x="994" y="1008"/>
                    <a:pt x="1007" y="1003"/>
                    <a:pt x="1017" y="993"/>
                  </a:cubicBezTo>
                  <a:cubicBezTo>
                    <a:pt x="1017" y="993"/>
                    <a:pt x="1017" y="993"/>
                    <a:pt x="1017" y="993"/>
                  </a:cubicBezTo>
                  <a:cubicBezTo>
                    <a:pt x="1027" y="984"/>
                    <a:pt x="1032" y="971"/>
                    <a:pt x="1032" y="958"/>
                  </a:cubicBezTo>
                  <a:cubicBezTo>
                    <a:pt x="1032" y="945"/>
                    <a:pt x="1027" y="932"/>
                    <a:pt x="1017" y="923"/>
                  </a:cubicBezTo>
                  <a:cubicBezTo>
                    <a:pt x="878" y="784"/>
                    <a:pt x="878" y="784"/>
                    <a:pt x="878" y="784"/>
                  </a:cubicBezTo>
                  <a:cubicBezTo>
                    <a:pt x="845" y="750"/>
                    <a:pt x="884" y="712"/>
                    <a:pt x="917" y="745"/>
                  </a:cubicBezTo>
                  <a:cubicBezTo>
                    <a:pt x="1056" y="884"/>
                    <a:pt x="1056" y="884"/>
                    <a:pt x="1056" y="884"/>
                  </a:cubicBezTo>
                  <a:cubicBezTo>
                    <a:pt x="1065" y="893"/>
                    <a:pt x="1078" y="898"/>
                    <a:pt x="1091" y="898"/>
                  </a:cubicBezTo>
                  <a:cubicBezTo>
                    <a:pt x="1104" y="898"/>
                    <a:pt x="1116" y="894"/>
                    <a:pt x="1126" y="884"/>
                  </a:cubicBezTo>
                  <a:cubicBezTo>
                    <a:pt x="1127" y="884"/>
                    <a:pt x="1127" y="884"/>
                    <a:pt x="1127" y="884"/>
                  </a:cubicBezTo>
                  <a:cubicBezTo>
                    <a:pt x="1127" y="884"/>
                    <a:pt x="1127" y="884"/>
                    <a:pt x="1127" y="884"/>
                  </a:cubicBezTo>
                  <a:cubicBezTo>
                    <a:pt x="1136" y="874"/>
                    <a:pt x="1141" y="861"/>
                    <a:pt x="1141" y="848"/>
                  </a:cubicBezTo>
                  <a:cubicBezTo>
                    <a:pt x="1141" y="836"/>
                    <a:pt x="1137" y="824"/>
                    <a:pt x="1128" y="814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988" y="674"/>
                    <a:pt x="988" y="674"/>
                    <a:pt x="988" y="674"/>
                  </a:cubicBezTo>
                  <a:cubicBezTo>
                    <a:pt x="954" y="641"/>
                    <a:pt x="993" y="602"/>
                    <a:pt x="1027" y="635"/>
                  </a:cubicBezTo>
                  <a:cubicBezTo>
                    <a:pt x="1165" y="774"/>
                    <a:pt x="1165" y="774"/>
                    <a:pt x="1165" y="774"/>
                  </a:cubicBezTo>
                  <a:cubicBezTo>
                    <a:pt x="1175" y="784"/>
                    <a:pt x="1188" y="789"/>
                    <a:pt x="1201" y="789"/>
                  </a:cubicBezTo>
                  <a:cubicBezTo>
                    <a:pt x="1214" y="789"/>
                    <a:pt x="1226" y="784"/>
                    <a:pt x="1236" y="774"/>
                  </a:cubicBezTo>
                  <a:cubicBezTo>
                    <a:pt x="1238" y="772"/>
                    <a:pt x="1238" y="772"/>
                    <a:pt x="1238" y="772"/>
                  </a:cubicBezTo>
                  <a:cubicBezTo>
                    <a:pt x="1247" y="763"/>
                    <a:pt x="1251" y="751"/>
                    <a:pt x="1251" y="739"/>
                  </a:cubicBezTo>
                  <a:cubicBezTo>
                    <a:pt x="1251" y="726"/>
                    <a:pt x="1246" y="713"/>
                    <a:pt x="1236" y="703"/>
                  </a:cubicBezTo>
                  <a:cubicBezTo>
                    <a:pt x="785" y="252"/>
                    <a:pt x="785" y="252"/>
                    <a:pt x="785" y="252"/>
                  </a:cubicBezTo>
                  <a:cubicBezTo>
                    <a:pt x="651" y="252"/>
                    <a:pt x="651" y="252"/>
                    <a:pt x="651" y="252"/>
                  </a:cubicBezTo>
                  <a:cubicBezTo>
                    <a:pt x="604" y="424"/>
                    <a:pt x="604" y="424"/>
                    <a:pt x="604" y="424"/>
                  </a:cubicBezTo>
                  <a:cubicBezTo>
                    <a:pt x="592" y="471"/>
                    <a:pt x="543" y="499"/>
                    <a:pt x="497" y="486"/>
                  </a:cubicBezTo>
                  <a:cubicBezTo>
                    <a:pt x="497" y="486"/>
                    <a:pt x="497" y="486"/>
                    <a:pt x="497" y="486"/>
                  </a:cubicBezTo>
                  <a:cubicBezTo>
                    <a:pt x="450" y="474"/>
                    <a:pt x="422" y="426"/>
                    <a:pt x="435" y="379"/>
                  </a:cubicBezTo>
                  <a:cubicBezTo>
                    <a:pt x="514" y="83"/>
                    <a:pt x="514" y="83"/>
                    <a:pt x="514" y="83"/>
                  </a:cubicBezTo>
                  <a:cubicBezTo>
                    <a:pt x="530" y="23"/>
                    <a:pt x="581" y="0"/>
                    <a:pt x="627" y="0"/>
                  </a:cubicBezTo>
                  <a:cubicBezTo>
                    <a:pt x="1004" y="0"/>
                    <a:pt x="1004" y="0"/>
                    <a:pt x="1004" y="0"/>
                  </a:cubicBezTo>
                  <a:cubicBezTo>
                    <a:pt x="1040" y="0"/>
                    <a:pt x="1066" y="16"/>
                    <a:pt x="1085" y="35"/>
                  </a:cubicBezTo>
                  <a:cubicBezTo>
                    <a:pt x="1425" y="375"/>
                    <a:pt x="1425" y="375"/>
                    <a:pt x="1425" y="375"/>
                  </a:cubicBezTo>
                  <a:cubicBezTo>
                    <a:pt x="1295" y="506"/>
                    <a:pt x="1295" y="506"/>
                    <a:pt x="1295" y="506"/>
                  </a:cubicBezTo>
                  <a:cubicBezTo>
                    <a:pt x="1245" y="635"/>
                    <a:pt x="1245" y="635"/>
                    <a:pt x="1245" y="635"/>
                  </a:cubicBezTo>
                  <a:cubicBezTo>
                    <a:pt x="1275" y="665"/>
                    <a:pt x="1275" y="665"/>
                    <a:pt x="1275" y="665"/>
                  </a:cubicBezTo>
                  <a:cubicBezTo>
                    <a:pt x="1295" y="685"/>
                    <a:pt x="1306" y="712"/>
                    <a:pt x="1306" y="739"/>
                  </a:cubicBezTo>
                  <a:cubicBezTo>
                    <a:pt x="1306" y="766"/>
                    <a:pt x="1295" y="792"/>
                    <a:pt x="1275" y="813"/>
                  </a:cubicBezTo>
                  <a:cubicBezTo>
                    <a:pt x="1275" y="813"/>
                    <a:pt x="1275" y="813"/>
                    <a:pt x="1275" y="813"/>
                  </a:cubicBezTo>
                  <a:cubicBezTo>
                    <a:pt x="1275" y="813"/>
                    <a:pt x="1275" y="813"/>
                    <a:pt x="1275" y="813"/>
                  </a:cubicBezTo>
                  <a:cubicBezTo>
                    <a:pt x="1274" y="814"/>
                    <a:pt x="1273" y="815"/>
                    <a:pt x="1272" y="815"/>
                  </a:cubicBezTo>
                  <a:cubicBezTo>
                    <a:pt x="1267" y="821"/>
                    <a:pt x="1267" y="821"/>
                    <a:pt x="1267" y="821"/>
                  </a:cubicBezTo>
                  <a:cubicBezTo>
                    <a:pt x="1266" y="821"/>
                    <a:pt x="1266" y="821"/>
                    <a:pt x="1266" y="821"/>
                  </a:cubicBezTo>
                  <a:cubicBezTo>
                    <a:pt x="1247" y="836"/>
                    <a:pt x="1224" y="844"/>
                    <a:pt x="1201" y="844"/>
                  </a:cubicBezTo>
                  <a:cubicBezTo>
                    <a:pt x="1199" y="844"/>
                    <a:pt x="1197" y="844"/>
                    <a:pt x="1196" y="843"/>
                  </a:cubicBezTo>
                  <a:cubicBezTo>
                    <a:pt x="1196" y="845"/>
                    <a:pt x="1196" y="847"/>
                    <a:pt x="1196" y="848"/>
                  </a:cubicBezTo>
                  <a:cubicBezTo>
                    <a:pt x="1196" y="871"/>
                    <a:pt x="1188" y="894"/>
                    <a:pt x="1173" y="914"/>
                  </a:cubicBezTo>
                  <a:cubicBezTo>
                    <a:pt x="1173" y="914"/>
                    <a:pt x="1173" y="914"/>
                    <a:pt x="1173" y="914"/>
                  </a:cubicBezTo>
                  <a:cubicBezTo>
                    <a:pt x="1165" y="923"/>
                    <a:pt x="1165" y="923"/>
                    <a:pt x="1165" y="923"/>
                  </a:cubicBezTo>
                  <a:cubicBezTo>
                    <a:pt x="1145" y="943"/>
                    <a:pt x="1118" y="953"/>
                    <a:pt x="1091" y="953"/>
                  </a:cubicBezTo>
                  <a:cubicBezTo>
                    <a:pt x="1090" y="953"/>
                    <a:pt x="1088" y="953"/>
                    <a:pt x="1086" y="953"/>
                  </a:cubicBezTo>
                  <a:cubicBezTo>
                    <a:pt x="1086" y="955"/>
                    <a:pt x="1086" y="956"/>
                    <a:pt x="1086" y="958"/>
                  </a:cubicBezTo>
                  <a:cubicBezTo>
                    <a:pt x="1086" y="985"/>
                    <a:pt x="1076" y="1012"/>
                    <a:pt x="1056" y="1032"/>
                  </a:cubicBezTo>
                  <a:cubicBezTo>
                    <a:pt x="1056" y="1032"/>
                    <a:pt x="1056" y="1032"/>
                    <a:pt x="1056" y="1032"/>
                  </a:cubicBezTo>
                  <a:cubicBezTo>
                    <a:pt x="1035" y="1053"/>
                    <a:pt x="1008" y="1063"/>
                    <a:pt x="982" y="1063"/>
                  </a:cubicBezTo>
                  <a:cubicBezTo>
                    <a:pt x="980" y="1063"/>
                    <a:pt x="978" y="1063"/>
                    <a:pt x="977" y="1063"/>
                  </a:cubicBezTo>
                  <a:cubicBezTo>
                    <a:pt x="977" y="1064"/>
                    <a:pt x="977" y="1066"/>
                    <a:pt x="977" y="1068"/>
                  </a:cubicBezTo>
                  <a:cubicBezTo>
                    <a:pt x="977" y="1091"/>
                    <a:pt x="969" y="1114"/>
                    <a:pt x="954" y="1133"/>
                  </a:cubicBezTo>
                  <a:cubicBezTo>
                    <a:pt x="954" y="1134"/>
                    <a:pt x="954" y="1134"/>
                    <a:pt x="954" y="1134"/>
                  </a:cubicBezTo>
                  <a:cubicBezTo>
                    <a:pt x="949" y="1139"/>
                    <a:pt x="949" y="1139"/>
                    <a:pt x="949" y="1139"/>
                  </a:cubicBezTo>
                  <a:cubicBezTo>
                    <a:pt x="948" y="1140"/>
                    <a:pt x="947" y="1141"/>
                    <a:pt x="946" y="1142"/>
                  </a:cubicBezTo>
                  <a:cubicBezTo>
                    <a:pt x="946" y="1142"/>
                    <a:pt x="946" y="1142"/>
                    <a:pt x="946" y="1142"/>
                  </a:cubicBezTo>
                  <a:cubicBezTo>
                    <a:pt x="946" y="1142"/>
                    <a:pt x="946" y="1142"/>
                    <a:pt x="946" y="1142"/>
                  </a:cubicBezTo>
                  <a:cubicBezTo>
                    <a:pt x="946" y="1142"/>
                    <a:pt x="946" y="1142"/>
                    <a:pt x="946" y="1142"/>
                  </a:cubicBezTo>
                  <a:cubicBezTo>
                    <a:pt x="926" y="1162"/>
                    <a:pt x="899" y="1172"/>
                    <a:pt x="872" y="1172"/>
                  </a:cubicBezTo>
                  <a:cubicBezTo>
                    <a:pt x="845" y="1172"/>
                    <a:pt x="818" y="1162"/>
                    <a:pt x="798" y="1142"/>
                  </a:cubicBezTo>
                  <a:cubicBezTo>
                    <a:pt x="699" y="1043"/>
                    <a:pt x="699" y="1043"/>
                    <a:pt x="699" y="1043"/>
                  </a:cubicBezTo>
                  <a:cubicBezTo>
                    <a:pt x="586" y="1157"/>
                    <a:pt x="586" y="1157"/>
                    <a:pt x="586" y="1157"/>
                  </a:cubicBezTo>
                  <a:cubicBezTo>
                    <a:pt x="553" y="1189"/>
                    <a:pt x="500" y="1189"/>
                    <a:pt x="468" y="1157"/>
                  </a:cubicBezTo>
                  <a:cubicBezTo>
                    <a:pt x="468" y="1157"/>
                    <a:pt x="468" y="1157"/>
                    <a:pt x="468" y="1157"/>
                  </a:cubicBezTo>
                  <a:cubicBezTo>
                    <a:pt x="435" y="1124"/>
                    <a:pt x="435" y="1071"/>
                    <a:pt x="468" y="1039"/>
                  </a:cubicBezTo>
                  <a:cubicBezTo>
                    <a:pt x="435" y="1071"/>
                    <a:pt x="382" y="1071"/>
                    <a:pt x="350" y="1039"/>
                  </a:cubicBezTo>
                  <a:cubicBezTo>
                    <a:pt x="350" y="1039"/>
                    <a:pt x="350" y="1039"/>
                    <a:pt x="350" y="1039"/>
                  </a:cubicBezTo>
                  <a:cubicBezTo>
                    <a:pt x="317" y="1006"/>
                    <a:pt x="317" y="953"/>
                    <a:pt x="350" y="921"/>
                  </a:cubicBezTo>
                  <a:cubicBezTo>
                    <a:pt x="317" y="953"/>
                    <a:pt x="264" y="953"/>
                    <a:pt x="232" y="921"/>
                  </a:cubicBezTo>
                  <a:cubicBezTo>
                    <a:pt x="232" y="921"/>
                    <a:pt x="232" y="921"/>
                    <a:pt x="232" y="921"/>
                  </a:cubicBezTo>
                  <a:cubicBezTo>
                    <a:pt x="199" y="888"/>
                    <a:pt x="199" y="835"/>
                    <a:pt x="232" y="803"/>
                  </a:cubicBezTo>
                  <a:cubicBezTo>
                    <a:pt x="199" y="835"/>
                    <a:pt x="146" y="835"/>
                    <a:pt x="114" y="803"/>
                  </a:cubicBezTo>
                  <a:cubicBezTo>
                    <a:pt x="114" y="803"/>
                    <a:pt x="114" y="803"/>
                    <a:pt x="114" y="803"/>
                  </a:cubicBezTo>
                  <a:cubicBezTo>
                    <a:pt x="81" y="770"/>
                    <a:pt x="81" y="717"/>
                    <a:pt x="114" y="685"/>
                  </a:cubicBezTo>
                  <a:cubicBezTo>
                    <a:pt x="227" y="571"/>
                    <a:pt x="227" y="571"/>
                    <a:pt x="227" y="571"/>
                  </a:cubicBezTo>
                  <a:cubicBezTo>
                    <a:pt x="31" y="375"/>
                    <a:pt x="31" y="375"/>
                    <a:pt x="31" y="375"/>
                  </a:cubicBezTo>
                  <a:cubicBezTo>
                    <a:pt x="0" y="344"/>
                    <a:pt x="38" y="305"/>
                    <a:pt x="70" y="337"/>
                  </a:cubicBezTo>
                  <a:cubicBezTo>
                    <a:pt x="266" y="532"/>
                    <a:pt x="266" y="532"/>
                    <a:pt x="266" y="532"/>
                  </a:cubicBezTo>
                  <a:cubicBezTo>
                    <a:pt x="269" y="530"/>
                    <a:pt x="269" y="530"/>
                    <a:pt x="269" y="530"/>
                  </a:cubicBezTo>
                  <a:cubicBezTo>
                    <a:pt x="301" y="497"/>
                    <a:pt x="354" y="497"/>
                    <a:pt x="387" y="5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11918950" y="-12909550"/>
              <a:ext cx="1917700" cy="1916113"/>
            </a:xfrm>
            <a:custGeom>
              <a:avLst/>
              <a:gdLst>
                <a:gd name="T0" fmla="*/ 842 w 1208"/>
                <a:gd name="T1" fmla="*/ 1207 h 1207"/>
                <a:gd name="T2" fmla="*/ 1208 w 1208"/>
                <a:gd name="T3" fmla="*/ 841 h 1207"/>
                <a:gd name="T4" fmla="*/ 364 w 1208"/>
                <a:gd name="T5" fmla="*/ 0 h 1207"/>
                <a:gd name="T6" fmla="*/ 0 w 1208"/>
                <a:gd name="T7" fmla="*/ 364 h 1207"/>
                <a:gd name="T8" fmla="*/ 842 w 1208"/>
                <a:gd name="T9" fmla="*/ 1207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8" h="1207">
                  <a:moveTo>
                    <a:pt x="842" y="1207"/>
                  </a:moveTo>
                  <a:lnTo>
                    <a:pt x="1208" y="841"/>
                  </a:lnTo>
                  <a:lnTo>
                    <a:pt x="364" y="0"/>
                  </a:lnTo>
                  <a:lnTo>
                    <a:pt x="0" y="364"/>
                  </a:lnTo>
                  <a:lnTo>
                    <a:pt x="842" y="1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3" name="组合 72"/>
          <p:cNvGrpSpPr>
            <a:grpSpLocks noChangeAspect="1"/>
          </p:cNvGrpSpPr>
          <p:nvPr/>
        </p:nvGrpSpPr>
        <p:grpSpPr>
          <a:xfrm>
            <a:off x="2462691" y="555984"/>
            <a:ext cx="415490" cy="432000"/>
            <a:chOff x="-10366375" y="-3813175"/>
            <a:chExt cx="3875088" cy="4029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-10366375" y="-2195513"/>
              <a:ext cx="3875088" cy="2411413"/>
            </a:xfrm>
            <a:custGeom>
              <a:avLst/>
              <a:gdLst>
                <a:gd name="T0" fmla="*/ 6 w 1033"/>
                <a:gd name="T1" fmla="*/ 535 h 643"/>
                <a:gd name="T2" fmla="*/ 0 w 1033"/>
                <a:gd name="T3" fmla="*/ 495 h 643"/>
                <a:gd name="T4" fmla="*/ 0 w 1033"/>
                <a:gd name="T5" fmla="*/ 18 h 643"/>
                <a:gd name="T6" fmla="*/ 1 w 1033"/>
                <a:gd name="T7" fmla="*/ 0 h 643"/>
                <a:gd name="T8" fmla="*/ 342 w 1033"/>
                <a:gd name="T9" fmla="*/ 269 h 643"/>
                <a:gd name="T10" fmla="*/ 6 w 1033"/>
                <a:gd name="T11" fmla="*/ 535 h 643"/>
                <a:gd name="T12" fmla="*/ 1032 w 1033"/>
                <a:gd name="T13" fmla="*/ 1 h 643"/>
                <a:gd name="T14" fmla="*/ 1033 w 1033"/>
                <a:gd name="T15" fmla="*/ 18 h 643"/>
                <a:gd name="T16" fmla="*/ 1033 w 1033"/>
                <a:gd name="T17" fmla="*/ 495 h 643"/>
                <a:gd name="T18" fmla="*/ 1027 w 1033"/>
                <a:gd name="T19" fmla="*/ 534 h 643"/>
                <a:gd name="T20" fmla="*/ 691 w 1033"/>
                <a:gd name="T21" fmla="*/ 269 h 643"/>
                <a:gd name="T22" fmla="*/ 1032 w 1033"/>
                <a:gd name="T23" fmla="*/ 1 h 643"/>
                <a:gd name="T24" fmla="*/ 992 w 1033"/>
                <a:gd name="T25" fmla="*/ 596 h 643"/>
                <a:gd name="T26" fmla="*/ 634 w 1033"/>
                <a:gd name="T27" fmla="*/ 314 h 643"/>
                <a:gd name="T28" fmla="*/ 607 w 1033"/>
                <a:gd name="T29" fmla="*/ 335 h 643"/>
                <a:gd name="T30" fmla="*/ 517 w 1033"/>
                <a:gd name="T31" fmla="*/ 365 h 643"/>
                <a:gd name="T32" fmla="*/ 427 w 1033"/>
                <a:gd name="T33" fmla="*/ 336 h 643"/>
                <a:gd name="T34" fmla="*/ 399 w 1033"/>
                <a:gd name="T35" fmla="*/ 314 h 643"/>
                <a:gd name="T36" fmla="*/ 41 w 1033"/>
                <a:gd name="T37" fmla="*/ 597 h 643"/>
                <a:gd name="T38" fmla="*/ 44 w 1033"/>
                <a:gd name="T39" fmla="*/ 599 h 643"/>
                <a:gd name="T40" fmla="*/ 44 w 1033"/>
                <a:gd name="T41" fmla="*/ 599 h 643"/>
                <a:gd name="T42" fmla="*/ 44 w 1033"/>
                <a:gd name="T43" fmla="*/ 600 h 643"/>
                <a:gd name="T44" fmla="*/ 148 w 1033"/>
                <a:gd name="T45" fmla="*/ 643 h 643"/>
                <a:gd name="T46" fmla="*/ 884 w 1033"/>
                <a:gd name="T47" fmla="*/ 643 h 643"/>
                <a:gd name="T48" fmla="*/ 989 w 1033"/>
                <a:gd name="T49" fmla="*/ 600 h 643"/>
                <a:gd name="T50" fmla="*/ 989 w 1033"/>
                <a:gd name="T51" fmla="*/ 599 h 643"/>
                <a:gd name="T52" fmla="*/ 989 w 1033"/>
                <a:gd name="T53" fmla="*/ 599 h 643"/>
                <a:gd name="T54" fmla="*/ 992 w 1033"/>
                <a:gd name="T55" fmla="*/ 596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3" h="643">
                  <a:moveTo>
                    <a:pt x="6" y="535"/>
                  </a:moveTo>
                  <a:cubicBezTo>
                    <a:pt x="2" y="522"/>
                    <a:pt x="0" y="509"/>
                    <a:pt x="0" y="49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0" y="6"/>
                    <a:pt x="1" y="0"/>
                  </a:cubicBezTo>
                  <a:cubicBezTo>
                    <a:pt x="342" y="269"/>
                    <a:pt x="342" y="269"/>
                    <a:pt x="342" y="269"/>
                  </a:cubicBezTo>
                  <a:cubicBezTo>
                    <a:pt x="6" y="535"/>
                    <a:pt x="6" y="535"/>
                    <a:pt x="6" y="535"/>
                  </a:cubicBezTo>
                  <a:close/>
                  <a:moveTo>
                    <a:pt x="1032" y="1"/>
                  </a:moveTo>
                  <a:cubicBezTo>
                    <a:pt x="1032" y="6"/>
                    <a:pt x="1033" y="12"/>
                    <a:pt x="1033" y="18"/>
                  </a:cubicBezTo>
                  <a:cubicBezTo>
                    <a:pt x="1033" y="495"/>
                    <a:pt x="1033" y="495"/>
                    <a:pt x="1033" y="495"/>
                  </a:cubicBezTo>
                  <a:cubicBezTo>
                    <a:pt x="1033" y="508"/>
                    <a:pt x="1031" y="522"/>
                    <a:pt x="1027" y="534"/>
                  </a:cubicBezTo>
                  <a:cubicBezTo>
                    <a:pt x="691" y="269"/>
                    <a:pt x="691" y="269"/>
                    <a:pt x="691" y="269"/>
                  </a:cubicBezTo>
                  <a:cubicBezTo>
                    <a:pt x="1032" y="1"/>
                    <a:pt x="1032" y="1"/>
                    <a:pt x="1032" y="1"/>
                  </a:cubicBezTo>
                  <a:close/>
                  <a:moveTo>
                    <a:pt x="992" y="596"/>
                  </a:moveTo>
                  <a:cubicBezTo>
                    <a:pt x="634" y="314"/>
                    <a:pt x="634" y="314"/>
                    <a:pt x="634" y="314"/>
                  </a:cubicBezTo>
                  <a:cubicBezTo>
                    <a:pt x="607" y="335"/>
                    <a:pt x="607" y="335"/>
                    <a:pt x="607" y="335"/>
                  </a:cubicBezTo>
                  <a:cubicBezTo>
                    <a:pt x="582" y="355"/>
                    <a:pt x="549" y="365"/>
                    <a:pt x="517" y="365"/>
                  </a:cubicBezTo>
                  <a:cubicBezTo>
                    <a:pt x="485" y="366"/>
                    <a:pt x="452" y="356"/>
                    <a:pt x="427" y="336"/>
                  </a:cubicBezTo>
                  <a:cubicBezTo>
                    <a:pt x="399" y="314"/>
                    <a:pt x="399" y="314"/>
                    <a:pt x="399" y="314"/>
                  </a:cubicBezTo>
                  <a:cubicBezTo>
                    <a:pt x="41" y="597"/>
                    <a:pt x="41" y="597"/>
                    <a:pt x="41" y="597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600"/>
                    <a:pt x="44" y="600"/>
                    <a:pt x="44" y="600"/>
                  </a:cubicBezTo>
                  <a:cubicBezTo>
                    <a:pt x="71" y="626"/>
                    <a:pt x="108" y="643"/>
                    <a:pt x="148" y="643"/>
                  </a:cubicBezTo>
                  <a:cubicBezTo>
                    <a:pt x="884" y="643"/>
                    <a:pt x="884" y="643"/>
                    <a:pt x="884" y="643"/>
                  </a:cubicBezTo>
                  <a:cubicBezTo>
                    <a:pt x="925" y="643"/>
                    <a:pt x="962" y="626"/>
                    <a:pt x="989" y="600"/>
                  </a:cubicBezTo>
                  <a:cubicBezTo>
                    <a:pt x="989" y="599"/>
                    <a:pt x="989" y="599"/>
                    <a:pt x="989" y="599"/>
                  </a:cubicBezTo>
                  <a:cubicBezTo>
                    <a:pt x="989" y="599"/>
                    <a:pt x="989" y="599"/>
                    <a:pt x="989" y="599"/>
                  </a:cubicBezTo>
                  <a:lnTo>
                    <a:pt x="992" y="5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-9023350" y="-1550988"/>
              <a:ext cx="1144588" cy="123825"/>
            </a:xfrm>
            <a:custGeom>
              <a:avLst/>
              <a:gdLst>
                <a:gd name="T0" fmla="*/ 16 w 305"/>
                <a:gd name="T1" fmla="*/ 0 h 33"/>
                <a:gd name="T2" fmla="*/ 288 w 305"/>
                <a:gd name="T3" fmla="*/ 0 h 33"/>
                <a:gd name="T4" fmla="*/ 305 w 305"/>
                <a:gd name="T5" fmla="*/ 17 h 33"/>
                <a:gd name="T6" fmla="*/ 305 w 305"/>
                <a:gd name="T7" fmla="*/ 17 h 33"/>
                <a:gd name="T8" fmla="*/ 288 w 305"/>
                <a:gd name="T9" fmla="*/ 33 h 33"/>
                <a:gd name="T10" fmla="*/ 16 w 305"/>
                <a:gd name="T11" fmla="*/ 33 h 33"/>
                <a:gd name="T12" fmla="*/ 0 w 305"/>
                <a:gd name="T13" fmla="*/ 17 h 33"/>
                <a:gd name="T14" fmla="*/ 0 w 305"/>
                <a:gd name="T15" fmla="*/ 17 h 33"/>
                <a:gd name="T16" fmla="*/ 16 w 305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33">
                  <a:moveTo>
                    <a:pt x="16" y="0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97" y="0"/>
                    <a:pt x="305" y="8"/>
                    <a:pt x="305" y="17"/>
                  </a:cubicBezTo>
                  <a:cubicBezTo>
                    <a:pt x="305" y="17"/>
                    <a:pt x="305" y="17"/>
                    <a:pt x="305" y="17"/>
                  </a:cubicBezTo>
                  <a:cubicBezTo>
                    <a:pt x="305" y="26"/>
                    <a:pt x="297" y="33"/>
                    <a:pt x="288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-9353550" y="-1911350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0 w 481"/>
                <a:gd name="T3" fmla="*/ 17 h 33"/>
                <a:gd name="T4" fmla="*/ 0 w 481"/>
                <a:gd name="T5" fmla="*/ 17 h 33"/>
                <a:gd name="T6" fmla="*/ 16 w 481"/>
                <a:gd name="T7" fmla="*/ 33 h 33"/>
                <a:gd name="T8" fmla="*/ 464 w 481"/>
                <a:gd name="T9" fmla="*/ 33 h 33"/>
                <a:gd name="T10" fmla="*/ 481 w 481"/>
                <a:gd name="T11" fmla="*/ 17 h 33"/>
                <a:gd name="T12" fmla="*/ 481 w 481"/>
                <a:gd name="T13" fmla="*/ 17 h 33"/>
                <a:gd name="T14" fmla="*/ 464 w 481"/>
                <a:gd name="T15" fmla="*/ 0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464" y="33"/>
                    <a:pt x="464" y="33"/>
                    <a:pt x="464" y="33"/>
                  </a:cubicBezTo>
                  <a:cubicBezTo>
                    <a:pt x="473" y="33"/>
                    <a:pt x="481" y="26"/>
                    <a:pt x="481" y="17"/>
                  </a:cubicBezTo>
                  <a:cubicBezTo>
                    <a:pt x="481" y="17"/>
                    <a:pt x="481" y="17"/>
                    <a:pt x="481" y="17"/>
                  </a:cubicBezTo>
                  <a:cubicBezTo>
                    <a:pt x="481" y="8"/>
                    <a:pt x="473" y="0"/>
                    <a:pt x="464" y="0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-9353550" y="-2271713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0 w 481"/>
                <a:gd name="T3" fmla="*/ 17 h 33"/>
                <a:gd name="T4" fmla="*/ 0 w 481"/>
                <a:gd name="T5" fmla="*/ 17 h 33"/>
                <a:gd name="T6" fmla="*/ 16 w 481"/>
                <a:gd name="T7" fmla="*/ 33 h 33"/>
                <a:gd name="T8" fmla="*/ 464 w 481"/>
                <a:gd name="T9" fmla="*/ 33 h 33"/>
                <a:gd name="T10" fmla="*/ 481 w 481"/>
                <a:gd name="T11" fmla="*/ 17 h 33"/>
                <a:gd name="T12" fmla="*/ 481 w 481"/>
                <a:gd name="T13" fmla="*/ 17 h 33"/>
                <a:gd name="T14" fmla="*/ 464 w 481"/>
                <a:gd name="T15" fmla="*/ 0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464" y="33"/>
                    <a:pt x="464" y="33"/>
                    <a:pt x="464" y="33"/>
                  </a:cubicBezTo>
                  <a:cubicBezTo>
                    <a:pt x="473" y="33"/>
                    <a:pt x="481" y="26"/>
                    <a:pt x="481" y="17"/>
                  </a:cubicBezTo>
                  <a:cubicBezTo>
                    <a:pt x="481" y="17"/>
                    <a:pt x="481" y="17"/>
                    <a:pt x="481" y="17"/>
                  </a:cubicBezTo>
                  <a:cubicBezTo>
                    <a:pt x="481" y="7"/>
                    <a:pt x="473" y="0"/>
                    <a:pt x="464" y="0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-9353550" y="-2630488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464 w 481"/>
                <a:gd name="T3" fmla="*/ 0 h 33"/>
                <a:gd name="T4" fmla="*/ 481 w 481"/>
                <a:gd name="T5" fmla="*/ 16 h 33"/>
                <a:gd name="T6" fmla="*/ 481 w 481"/>
                <a:gd name="T7" fmla="*/ 16 h 33"/>
                <a:gd name="T8" fmla="*/ 464 w 481"/>
                <a:gd name="T9" fmla="*/ 33 h 33"/>
                <a:gd name="T10" fmla="*/ 16 w 481"/>
                <a:gd name="T11" fmla="*/ 33 h 33"/>
                <a:gd name="T12" fmla="*/ 0 w 481"/>
                <a:gd name="T13" fmla="*/ 16 h 33"/>
                <a:gd name="T14" fmla="*/ 0 w 481"/>
                <a:gd name="T15" fmla="*/ 16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464" y="0"/>
                    <a:pt x="464" y="0"/>
                    <a:pt x="464" y="0"/>
                  </a:cubicBezTo>
                  <a:cubicBezTo>
                    <a:pt x="473" y="0"/>
                    <a:pt x="481" y="7"/>
                    <a:pt x="481" y="16"/>
                  </a:cubicBezTo>
                  <a:cubicBezTo>
                    <a:pt x="481" y="16"/>
                    <a:pt x="481" y="16"/>
                    <a:pt x="481" y="16"/>
                  </a:cubicBezTo>
                  <a:cubicBezTo>
                    <a:pt x="481" y="25"/>
                    <a:pt x="473" y="33"/>
                    <a:pt x="464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-9353550" y="-2990850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464 w 481"/>
                <a:gd name="T3" fmla="*/ 0 h 33"/>
                <a:gd name="T4" fmla="*/ 481 w 481"/>
                <a:gd name="T5" fmla="*/ 16 h 33"/>
                <a:gd name="T6" fmla="*/ 481 w 481"/>
                <a:gd name="T7" fmla="*/ 16 h 33"/>
                <a:gd name="T8" fmla="*/ 464 w 481"/>
                <a:gd name="T9" fmla="*/ 33 h 33"/>
                <a:gd name="T10" fmla="*/ 16 w 481"/>
                <a:gd name="T11" fmla="*/ 33 h 33"/>
                <a:gd name="T12" fmla="*/ 0 w 481"/>
                <a:gd name="T13" fmla="*/ 16 h 33"/>
                <a:gd name="T14" fmla="*/ 0 w 481"/>
                <a:gd name="T15" fmla="*/ 16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464" y="0"/>
                    <a:pt x="464" y="0"/>
                    <a:pt x="464" y="0"/>
                  </a:cubicBezTo>
                  <a:cubicBezTo>
                    <a:pt x="473" y="0"/>
                    <a:pt x="481" y="7"/>
                    <a:pt x="481" y="16"/>
                  </a:cubicBezTo>
                  <a:cubicBezTo>
                    <a:pt x="481" y="16"/>
                    <a:pt x="481" y="16"/>
                    <a:pt x="481" y="16"/>
                  </a:cubicBezTo>
                  <a:cubicBezTo>
                    <a:pt x="481" y="25"/>
                    <a:pt x="473" y="33"/>
                    <a:pt x="464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-10261600" y="-3813175"/>
              <a:ext cx="3665538" cy="1860550"/>
            </a:xfrm>
            <a:custGeom>
              <a:avLst/>
              <a:gdLst>
                <a:gd name="T0" fmla="*/ 840 w 977"/>
                <a:gd name="T1" fmla="*/ 470 h 496"/>
                <a:gd name="T2" fmla="*/ 977 w 977"/>
                <a:gd name="T3" fmla="*/ 363 h 496"/>
                <a:gd name="T4" fmla="*/ 840 w 977"/>
                <a:gd name="T5" fmla="*/ 255 h 496"/>
                <a:gd name="T6" fmla="*/ 840 w 977"/>
                <a:gd name="T7" fmla="*/ 170 h 496"/>
                <a:gd name="T8" fmla="*/ 815 w 977"/>
                <a:gd name="T9" fmla="*/ 108 h 496"/>
                <a:gd name="T10" fmla="*/ 815 w 977"/>
                <a:gd name="T11" fmla="*/ 108 h 496"/>
                <a:gd name="T12" fmla="*/ 753 w 977"/>
                <a:gd name="T13" fmla="*/ 82 h 496"/>
                <a:gd name="T14" fmla="*/ 620 w 977"/>
                <a:gd name="T15" fmla="*/ 82 h 496"/>
                <a:gd name="T16" fmla="*/ 536 w 977"/>
                <a:gd name="T17" fmla="*/ 15 h 496"/>
                <a:gd name="T18" fmla="*/ 489 w 977"/>
                <a:gd name="T19" fmla="*/ 0 h 496"/>
                <a:gd name="T20" fmla="*/ 443 w 977"/>
                <a:gd name="T21" fmla="*/ 14 h 496"/>
                <a:gd name="T22" fmla="*/ 356 w 977"/>
                <a:gd name="T23" fmla="*/ 82 h 496"/>
                <a:gd name="T24" fmla="*/ 224 w 977"/>
                <a:gd name="T25" fmla="*/ 82 h 496"/>
                <a:gd name="T26" fmla="*/ 162 w 977"/>
                <a:gd name="T27" fmla="*/ 108 h 496"/>
                <a:gd name="T28" fmla="*/ 162 w 977"/>
                <a:gd name="T29" fmla="*/ 108 h 496"/>
                <a:gd name="T30" fmla="*/ 162 w 977"/>
                <a:gd name="T31" fmla="*/ 108 h 496"/>
                <a:gd name="T32" fmla="*/ 136 w 977"/>
                <a:gd name="T33" fmla="*/ 170 h 496"/>
                <a:gd name="T34" fmla="*/ 136 w 977"/>
                <a:gd name="T35" fmla="*/ 255 h 496"/>
                <a:gd name="T36" fmla="*/ 0 w 977"/>
                <a:gd name="T37" fmla="*/ 362 h 496"/>
                <a:gd name="T38" fmla="*/ 0 w 977"/>
                <a:gd name="T39" fmla="*/ 363 h 496"/>
                <a:gd name="T40" fmla="*/ 0 w 977"/>
                <a:gd name="T41" fmla="*/ 363 h 496"/>
                <a:gd name="T42" fmla="*/ 136 w 977"/>
                <a:gd name="T43" fmla="*/ 471 h 496"/>
                <a:gd name="T44" fmla="*/ 169 w 977"/>
                <a:gd name="T45" fmla="*/ 496 h 496"/>
                <a:gd name="T46" fmla="*/ 169 w 977"/>
                <a:gd name="T47" fmla="*/ 170 h 496"/>
                <a:gd name="T48" fmla="*/ 185 w 977"/>
                <a:gd name="T49" fmla="*/ 131 h 496"/>
                <a:gd name="T50" fmla="*/ 185 w 977"/>
                <a:gd name="T51" fmla="*/ 131 h 496"/>
                <a:gd name="T52" fmla="*/ 224 w 977"/>
                <a:gd name="T53" fmla="*/ 114 h 496"/>
                <a:gd name="T54" fmla="*/ 753 w 977"/>
                <a:gd name="T55" fmla="*/ 114 h 496"/>
                <a:gd name="T56" fmla="*/ 792 w 977"/>
                <a:gd name="T57" fmla="*/ 131 h 496"/>
                <a:gd name="T58" fmla="*/ 792 w 977"/>
                <a:gd name="T59" fmla="*/ 131 h 496"/>
                <a:gd name="T60" fmla="*/ 808 w 977"/>
                <a:gd name="T61" fmla="*/ 170 h 496"/>
                <a:gd name="T62" fmla="*/ 808 w 977"/>
                <a:gd name="T63" fmla="*/ 496 h 496"/>
                <a:gd name="T64" fmla="*/ 840 w 977"/>
                <a:gd name="T65" fmla="*/ 47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7" h="496">
                  <a:moveTo>
                    <a:pt x="840" y="470"/>
                  </a:moveTo>
                  <a:cubicBezTo>
                    <a:pt x="977" y="363"/>
                    <a:pt x="977" y="363"/>
                    <a:pt x="977" y="363"/>
                  </a:cubicBezTo>
                  <a:cubicBezTo>
                    <a:pt x="840" y="255"/>
                    <a:pt x="840" y="255"/>
                    <a:pt x="840" y="255"/>
                  </a:cubicBezTo>
                  <a:cubicBezTo>
                    <a:pt x="840" y="170"/>
                    <a:pt x="840" y="170"/>
                    <a:pt x="840" y="170"/>
                  </a:cubicBezTo>
                  <a:cubicBezTo>
                    <a:pt x="840" y="146"/>
                    <a:pt x="831" y="124"/>
                    <a:pt x="815" y="108"/>
                  </a:cubicBezTo>
                  <a:cubicBezTo>
                    <a:pt x="815" y="108"/>
                    <a:pt x="815" y="108"/>
                    <a:pt x="815" y="108"/>
                  </a:cubicBezTo>
                  <a:cubicBezTo>
                    <a:pt x="799" y="92"/>
                    <a:pt x="777" y="82"/>
                    <a:pt x="753" y="82"/>
                  </a:cubicBezTo>
                  <a:cubicBezTo>
                    <a:pt x="620" y="82"/>
                    <a:pt x="620" y="82"/>
                    <a:pt x="620" y="82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23" y="5"/>
                    <a:pt x="506" y="0"/>
                    <a:pt x="489" y="0"/>
                  </a:cubicBezTo>
                  <a:cubicBezTo>
                    <a:pt x="471" y="0"/>
                    <a:pt x="455" y="4"/>
                    <a:pt x="443" y="14"/>
                  </a:cubicBezTo>
                  <a:cubicBezTo>
                    <a:pt x="356" y="82"/>
                    <a:pt x="356" y="82"/>
                    <a:pt x="356" y="82"/>
                  </a:cubicBezTo>
                  <a:cubicBezTo>
                    <a:pt x="224" y="82"/>
                    <a:pt x="224" y="82"/>
                    <a:pt x="224" y="82"/>
                  </a:cubicBezTo>
                  <a:cubicBezTo>
                    <a:pt x="200" y="82"/>
                    <a:pt x="178" y="92"/>
                    <a:pt x="162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46" y="124"/>
                    <a:pt x="136" y="146"/>
                    <a:pt x="136" y="170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136" y="471"/>
                    <a:pt x="136" y="471"/>
                    <a:pt x="136" y="471"/>
                  </a:cubicBezTo>
                  <a:cubicBezTo>
                    <a:pt x="169" y="496"/>
                    <a:pt x="169" y="496"/>
                    <a:pt x="169" y="496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54"/>
                    <a:pt x="175" y="14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95" y="121"/>
                    <a:pt x="209" y="114"/>
                    <a:pt x="224" y="114"/>
                  </a:cubicBezTo>
                  <a:cubicBezTo>
                    <a:pt x="753" y="114"/>
                    <a:pt x="753" y="114"/>
                    <a:pt x="753" y="114"/>
                  </a:cubicBezTo>
                  <a:cubicBezTo>
                    <a:pt x="768" y="114"/>
                    <a:pt x="782" y="121"/>
                    <a:pt x="792" y="131"/>
                  </a:cubicBezTo>
                  <a:cubicBezTo>
                    <a:pt x="792" y="131"/>
                    <a:pt x="792" y="131"/>
                    <a:pt x="792" y="131"/>
                  </a:cubicBezTo>
                  <a:cubicBezTo>
                    <a:pt x="802" y="141"/>
                    <a:pt x="808" y="154"/>
                    <a:pt x="808" y="170"/>
                  </a:cubicBezTo>
                  <a:cubicBezTo>
                    <a:pt x="808" y="496"/>
                    <a:pt x="808" y="496"/>
                    <a:pt x="808" y="496"/>
                  </a:cubicBezTo>
                  <a:cubicBezTo>
                    <a:pt x="840" y="470"/>
                    <a:pt x="840" y="470"/>
                    <a:pt x="840" y="4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5" name="组合 84"/>
          <p:cNvGrpSpPr>
            <a:grpSpLocks noChangeAspect="1"/>
          </p:cNvGrpSpPr>
          <p:nvPr/>
        </p:nvGrpSpPr>
        <p:grpSpPr>
          <a:xfrm>
            <a:off x="690732" y="2318626"/>
            <a:ext cx="432000" cy="432000"/>
            <a:chOff x="-19050" y="-1981200"/>
            <a:chExt cx="495300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6" name="Freeform 5"/>
            <p:cNvSpPr/>
            <p:nvPr/>
          </p:nvSpPr>
          <p:spPr bwMode="auto">
            <a:xfrm>
              <a:off x="-19050" y="-1981200"/>
              <a:ext cx="495300" cy="495300"/>
            </a:xfrm>
            <a:custGeom>
              <a:avLst/>
              <a:gdLst>
                <a:gd name="T0" fmla="*/ 269 w 312"/>
                <a:gd name="T1" fmla="*/ 113 h 312"/>
                <a:gd name="T2" fmla="*/ 269 w 312"/>
                <a:gd name="T3" fmla="*/ 14 h 312"/>
                <a:gd name="T4" fmla="*/ 212 w 312"/>
                <a:gd name="T5" fmla="*/ 14 h 312"/>
                <a:gd name="T6" fmla="*/ 212 w 312"/>
                <a:gd name="T7" fmla="*/ 56 h 312"/>
                <a:gd name="T8" fmla="*/ 156 w 312"/>
                <a:gd name="T9" fmla="*/ 0 h 312"/>
                <a:gd name="T10" fmla="*/ 0 w 312"/>
                <a:gd name="T11" fmla="*/ 156 h 312"/>
                <a:gd name="T12" fmla="*/ 28 w 312"/>
                <a:gd name="T13" fmla="*/ 156 h 312"/>
                <a:gd name="T14" fmla="*/ 28 w 312"/>
                <a:gd name="T15" fmla="*/ 312 h 312"/>
                <a:gd name="T16" fmla="*/ 113 w 312"/>
                <a:gd name="T17" fmla="*/ 312 h 312"/>
                <a:gd name="T18" fmla="*/ 113 w 312"/>
                <a:gd name="T19" fmla="*/ 184 h 312"/>
                <a:gd name="T20" fmla="*/ 198 w 312"/>
                <a:gd name="T21" fmla="*/ 184 h 312"/>
                <a:gd name="T22" fmla="*/ 198 w 312"/>
                <a:gd name="T23" fmla="*/ 312 h 312"/>
                <a:gd name="T24" fmla="*/ 283 w 312"/>
                <a:gd name="T25" fmla="*/ 312 h 312"/>
                <a:gd name="T26" fmla="*/ 283 w 312"/>
                <a:gd name="T27" fmla="*/ 156 h 312"/>
                <a:gd name="T28" fmla="*/ 312 w 312"/>
                <a:gd name="T29" fmla="*/ 156 h 312"/>
                <a:gd name="T30" fmla="*/ 269 w 312"/>
                <a:gd name="T31" fmla="*/ 11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2" h="312">
                  <a:moveTo>
                    <a:pt x="269" y="113"/>
                  </a:moveTo>
                  <a:lnTo>
                    <a:pt x="269" y="14"/>
                  </a:lnTo>
                  <a:lnTo>
                    <a:pt x="212" y="14"/>
                  </a:lnTo>
                  <a:lnTo>
                    <a:pt x="212" y="56"/>
                  </a:lnTo>
                  <a:lnTo>
                    <a:pt x="156" y="0"/>
                  </a:lnTo>
                  <a:lnTo>
                    <a:pt x="0" y="156"/>
                  </a:lnTo>
                  <a:lnTo>
                    <a:pt x="28" y="156"/>
                  </a:lnTo>
                  <a:lnTo>
                    <a:pt x="28" y="312"/>
                  </a:lnTo>
                  <a:lnTo>
                    <a:pt x="113" y="312"/>
                  </a:lnTo>
                  <a:lnTo>
                    <a:pt x="113" y="184"/>
                  </a:lnTo>
                  <a:lnTo>
                    <a:pt x="198" y="184"/>
                  </a:lnTo>
                  <a:lnTo>
                    <a:pt x="198" y="312"/>
                  </a:lnTo>
                  <a:lnTo>
                    <a:pt x="283" y="312"/>
                  </a:lnTo>
                  <a:lnTo>
                    <a:pt x="283" y="156"/>
                  </a:lnTo>
                  <a:lnTo>
                    <a:pt x="312" y="156"/>
                  </a:lnTo>
                  <a:lnTo>
                    <a:pt x="26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Rectangle 6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Rectangle 7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Rectangle 8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Rectangle 9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1" name="Freeform 15"/>
          <p:cNvSpPr>
            <a:spLocks noChangeAspect="1" noEditPoints="1"/>
          </p:cNvSpPr>
          <p:nvPr/>
        </p:nvSpPr>
        <p:spPr bwMode="auto">
          <a:xfrm>
            <a:off x="690732" y="5860591"/>
            <a:ext cx="432000" cy="432000"/>
          </a:xfrm>
          <a:custGeom>
            <a:avLst/>
            <a:gdLst>
              <a:gd name="T0" fmla="*/ 108 w 132"/>
              <a:gd name="T1" fmla="*/ 0 h 132"/>
              <a:gd name="T2" fmla="*/ 24 w 132"/>
              <a:gd name="T3" fmla="*/ 0 h 132"/>
              <a:gd name="T4" fmla="*/ 0 w 132"/>
              <a:gd name="T5" fmla="*/ 24 h 132"/>
              <a:gd name="T6" fmla="*/ 0 w 132"/>
              <a:gd name="T7" fmla="*/ 108 h 132"/>
              <a:gd name="T8" fmla="*/ 24 w 132"/>
              <a:gd name="T9" fmla="*/ 132 h 132"/>
              <a:gd name="T10" fmla="*/ 108 w 132"/>
              <a:gd name="T11" fmla="*/ 132 h 132"/>
              <a:gd name="T12" fmla="*/ 132 w 132"/>
              <a:gd name="T13" fmla="*/ 108 h 132"/>
              <a:gd name="T14" fmla="*/ 132 w 132"/>
              <a:gd name="T15" fmla="*/ 24 h 132"/>
              <a:gd name="T16" fmla="*/ 108 w 132"/>
              <a:gd name="T17" fmla="*/ 0 h 132"/>
              <a:gd name="T18" fmla="*/ 108 w 132"/>
              <a:gd name="T19" fmla="*/ 78 h 132"/>
              <a:gd name="T20" fmla="*/ 78 w 132"/>
              <a:gd name="T21" fmla="*/ 78 h 132"/>
              <a:gd name="T22" fmla="*/ 78 w 132"/>
              <a:gd name="T23" fmla="*/ 108 h 132"/>
              <a:gd name="T24" fmla="*/ 54 w 132"/>
              <a:gd name="T25" fmla="*/ 108 h 132"/>
              <a:gd name="T26" fmla="*/ 54 w 132"/>
              <a:gd name="T27" fmla="*/ 78 h 132"/>
              <a:gd name="T28" fmla="*/ 24 w 132"/>
              <a:gd name="T29" fmla="*/ 78 h 132"/>
              <a:gd name="T30" fmla="*/ 24 w 132"/>
              <a:gd name="T31" fmla="*/ 54 h 132"/>
              <a:gd name="T32" fmla="*/ 54 w 132"/>
              <a:gd name="T33" fmla="*/ 54 h 132"/>
              <a:gd name="T34" fmla="*/ 54 w 132"/>
              <a:gd name="T35" fmla="*/ 24 h 132"/>
              <a:gd name="T36" fmla="*/ 78 w 132"/>
              <a:gd name="T37" fmla="*/ 24 h 132"/>
              <a:gd name="T38" fmla="*/ 78 w 132"/>
              <a:gd name="T39" fmla="*/ 54 h 132"/>
              <a:gd name="T40" fmla="*/ 108 w 132"/>
              <a:gd name="T41" fmla="*/ 54 h 132"/>
              <a:gd name="T42" fmla="*/ 108 w 132"/>
              <a:gd name="T43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Freeform 16"/>
          <p:cNvSpPr>
            <a:spLocks noChangeAspect="1" noEditPoints="1"/>
          </p:cNvSpPr>
          <p:nvPr/>
        </p:nvSpPr>
        <p:spPr bwMode="auto">
          <a:xfrm>
            <a:off x="1662023" y="1397887"/>
            <a:ext cx="434541" cy="432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Freeform 17"/>
          <p:cNvSpPr>
            <a:spLocks noChangeAspect="1" noEditPoints="1"/>
          </p:cNvSpPr>
          <p:nvPr/>
        </p:nvSpPr>
        <p:spPr bwMode="auto">
          <a:xfrm>
            <a:off x="2537558" y="3255366"/>
            <a:ext cx="265756" cy="432000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Freeform 18"/>
          <p:cNvSpPr>
            <a:spLocks noChangeAspect="1"/>
          </p:cNvSpPr>
          <p:nvPr/>
        </p:nvSpPr>
        <p:spPr bwMode="auto">
          <a:xfrm>
            <a:off x="3472036" y="2318626"/>
            <a:ext cx="469265" cy="43200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Freeform 19"/>
          <p:cNvSpPr>
            <a:spLocks noChangeAspect="1" noEditPoints="1"/>
          </p:cNvSpPr>
          <p:nvPr/>
        </p:nvSpPr>
        <p:spPr bwMode="auto">
          <a:xfrm>
            <a:off x="3472036" y="4128207"/>
            <a:ext cx="469265" cy="43200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  <a:gd name="T24" fmla="*/ 36 w 144"/>
              <a:gd name="T25" fmla="*/ 60 h 132"/>
              <a:gd name="T26" fmla="*/ 24 w 144"/>
              <a:gd name="T27" fmla="*/ 48 h 132"/>
              <a:gd name="T28" fmla="*/ 36 w 144"/>
              <a:gd name="T29" fmla="*/ 36 h 132"/>
              <a:gd name="T30" fmla="*/ 48 w 144"/>
              <a:gd name="T31" fmla="*/ 48 h 132"/>
              <a:gd name="T32" fmla="*/ 36 w 144"/>
              <a:gd name="T33" fmla="*/ 60 h 132"/>
              <a:gd name="T34" fmla="*/ 72 w 144"/>
              <a:gd name="T35" fmla="*/ 60 h 132"/>
              <a:gd name="T36" fmla="*/ 60 w 144"/>
              <a:gd name="T37" fmla="*/ 48 h 132"/>
              <a:gd name="T38" fmla="*/ 72 w 144"/>
              <a:gd name="T39" fmla="*/ 36 h 132"/>
              <a:gd name="T40" fmla="*/ 84 w 144"/>
              <a:gd name="T41" fmla="*/ 48 h 132"/>
              <a:gd name="T42" fmla="*/ 72 w 144"/>
              <a:gd name="T43" fmla="*/ 60 h 132"/>
              <a:gd name="T44" fmla="*/ 108 w 144"/>
              <a:gd name="T45" fmla="*/ 60 h 132"/>
              <a:gd name="T46" fmla="*/ 96 w 144"/>
              <a:gd name="T47" fmla="*/ 48 h 132"/>
              <a:gd name="T48" fmla="*/ 108 w 144"/>
              <a:gd name="T49" fmla="*/ 36 h 132"/>
              <a:gd name="T50" fmla="*/ 120 w 144"/>
              <a:gd name="T51" fmla="*/ 48 h 132"/>
              <a:gd name="T52" fmla="*/ 108 w 144"/>
              <a:gd name="T53" fmla="*/ 6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  <a:moveTo>
                  <a:pt x="36" y="60"/>
                </a:moveTo>
                <a:cubicBezTo>
                  <a:pt x="29" y="60"/>
                  <a:pt x="24" y="55"/>
                  <a:pt x="24" y="48"/>
                </a:cubicBezTo>
                <a:cubicBezTo>
                  <a:pt x="24" y="41"/>
                  <a:pt x="29" y="36"/>
                  <a:pt x="36" y="36"/>
                </a:cubicBezTo>
                <a:cubicBezTo>
                  <a:pt x="43" y="36"/>
                  <a:pt x="48" y="41"/>
                  <a:pt x="48" y="48"/>
                </a:cubicBezTo>
                <a:cubicBezTo>
                  <a:pt x="48" y="55"/>
                  <a:pt x="43" y="60"/>
                  <a:pt x="36" y="60"/>
                </a:cubicBezTo>
                <a:moveTo>
                  <a:pt x="72" y="60"/>
                </a:moveTo>
                <a:cubicBezTo>
                  <a:pt x="65" y="60"/>
                  <a:pt x="60" y="55"/>
                  <a:pt x="60" y="48"/>
                </a:cubicBezTo>
                <a:cubicBezTo>
                  <a:pt x="60" y="41"/>
                  <a:pt x="65" y="36"/>
                  <a:pt x="72" y="36"/>
                </a:cubicBezTo>
                <a:cubicBezTo>
                  <a:pt x="79" y="36"/>
                  <a:pt x="84" y="41"/>
                  <a:pt x="84" y="48"/>
                </a:cubicBezTo>
                <a:cubicBezTo>
                  <a:pt x="84" y="55"/>
                  <a:pt x="79" y="60"/>
                  <a:pt x="72" y="60"/>
                </a:cubicBezTo>
                <a:moveTo>
                  <a:pt x="108" y="60"/>
                </a:moveTo>
                <a:cubicBezTo>
                  <a:pt x="101" y="60"/>
                  <a:pt x="96" y="55"/>
                  <a:pt x="96" y="48"/>
                </a:cubicBezTo>
                <a:cubicBezTo>
                  <a:pt x="96" y="41"/>
                  <a:pt x="101" y="36"/>
                  <a:pt x="108" y="36"/>
                </a:cubicBezTo>
                <a:cubicBezTo>
                  <a:pt x="115" y="36"/>
                  <a:pt x="120" y="41"/>
                  <a:pt x="120" y="48"/>
                </a:cubicBezTo>
                <a:cubicBezTo>
                  <a:pt x="120" y="55"/>
                  <a:pt x="115" y="60"/>
                  <a:pt x="108" y="6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6" name="组合 95"/>
          <p:cNvGrpSpPr>
            <a:grpSpLocks noChangeAspect="1"/>
          </p:cNvGrpSpPr>
          <p:nvPr/>
        </p:nvGrpSpPr>
        <p:grpSpPr>
          <a:xfrm>
            <a:off x="5358633" y="2318626"/>
            <a:ext cx="378557" cy="432000"/>
            <a:chOff x="6308725" y="-2057400"/>
            <a:chExt cx="539750" cy="615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7" name="Freeform 20"/>
            <p:cNvSpPr>
              <a:spLocks noEditPoints="1"/>
            </p:cNvSpPr>
            <p:nvPr/>
          </p:nvSpPr>
          <p:spPr bwMode="auto">
            <a:xfrm>
              <a:off x="6548438" y="-2057400"/>
              <a:ext cx="233363" cy="188913"/>
            </a:xfrm>
            <a:custGeom>
              <a:avLst/>
              <a:gdLst>
                <a:gd name="T0" fmla="*/ 39 w 62"/>
                <a:gd name="T1" fmla="*/ 12 h 50"/>
                <a:gd name="T2" fmla="*/ 39 w 62"/>
                <a:gd name="T3" fmla="*/ 12 h 50"/>
                <a:gd name="T4" fmla="*/ 45 w 62"/>
                <a:gd name="T5" fmla="*/ 14 h 50"/>
                <a:gd name="T6" fmla="*/ 46 w 62"/>
                <a:gd name="T7" fmla="*/ 18 h 50"/>
                <a:gd name="T8" fmla="*/ 40 w 62"/>
                <a:gd name="T9" fmla="*/ 29 h 50"/>
                <a:gd name="T10" fmla="*/ 20 w 62"/>
                <a:gd name="T11" fmla="*/ 38 h 50"/>
                <a:gd name="T12" fmla="*/ 17 w 62"/>
                <a:gd name="T13" fmla="*/ 38 h 50"/>
                <a:gd name="T14" fmla="*/ 17 w 62"/>
                <a:gd name="T15" fmla="*/ 38 h 50"/>
                <a:gd name="T16" fmla="*/ 26 w 62"/>
                <a:gd name="T17" fmla="*/ 18 h 50"/>
                <a:gd name="T18" fmla="*/ 39 w 62"/>
                <a:gd name="T19" fmla="*/ 12 h 50"/>
                <a:gd name="T20" fmla="*/ 39 w 62"/>
                <a:gd name="T21" fmla="*/ 0 h 50"/>
                <a:gd name="T22" fmla="*/ 17 w 62"/>
                <a:gd name="T23" fmla="*/ 9 h 50"/>
                <a:gd name="T24" fmla="*/ 8 w 62"/>
                <a:gd name="T25" fmla="*/ 47 h 50"/>
                <a:gd name="T26" fmla="*/ 20 w 62"/>
                <a:gd name="T27" fmla="*/ 50 h 50"/>
                <a:gd name="T28" fmla="*/ 49 w 62"/>
                <a:gd name="T29" fmla="*/ 38 h 50"/>
                <a:gd name="T30" fmla="*/ 53 w 62"/>
                <a:gd name="T31" fmla="*/ 5 h 50"/>
                <a:gd name="T32" fmla="*/ 39 w 6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8" name="Freeform 21"/>
            <p:cNvSpPr>
              <a:spLocks noEditPoints="1"/>
            </p:cNvSpPr>
            <p:nvPr/>
          </p:nvSpPr>
          <p:spPr bwMode="auto">
            <a:xfrm>
              <a:off x="6375400" y="-2057400"/>
              <a:ext cx="233363" cy="188913"/>
            </a:xfrm>
            <a:custGeom>
              <a:avLst/>
              <a:gdLst>
                <a:gd name="T0" fmla="*/ 23 w 62"/>
                <a:gd name="T1" fmla="*/ 12 h 50"/>
                <a:gd name="T2" fmla="*/ 36 w 62"/>
                <a:gd name="T3" fmla="*/ 18 h 50"/>
                <a:gd name="T4" fmla="*/ 45 w 62"/>
                <a:gd name="T5" fmla="*/ 38 h 50"/>
                <a:gd name="T6" fmla="*/ 42 w 62"/>
                <a:gd name="T7" fmla="*/ 38 h 50"/>
                <a:gd name="T8" fmla="*/ 22 w 62"/>
                <a:gd name="T9" fmla="*/ 29 h 50"/>
                <a:gd name="T10" fmla="*/ 16 w 62"/>
                <a:gd name="T11" fmla="*/ 18 h 50"/>
                <a:gd name="T12" fmla="*/ 17 w 62"/>
                <a:gd name="T13" fmla="*/ 14 h 50"/>
                <a:gd name="T14" fmla="*/ 23 w 62"/>
                <a:gd name="T15" fmla="*/ 12 h 50"/>
                <a:gd name="T16" fmla="*/ 23 w 62"/>
                <a:gd name="T17" fmla="*/ 0 h 50"/>
                <a:gd name="T18" fmla="*/ 9 w 62"/>
                <a:gd name="T19" fmla="*/ 5 h 50"/>
                <a:gd name="T20" fmla="*/ 13 w 62"/>
                <a:gd name="T21" fmla="*/ 38 h 50"/>
                <a:gd name="T22" fmla="*/ 42 w 62"/>
                <a:gd name="T23" fmla="*/ 50 h 50"/>
                <a:gd name="T24" fmla="*/ 54 w 62"/>
                <a:gd name="T25" fmla="*/ 47 h 50"/>
                <a:gd name="T26" fmla="*/ 45 w 62"/>
                <a:gd name="T27" fmla="*/ 9 h 50"/>
                <a:gd name="T28" fmla="*/ 23 w 62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9" name="Freeform 22"/>
            <p:cNvSpPr/>
            <p:nvPr/>
          </p:nvSpPr>
          <p:spPr bwMode="auto">
            <a:xfrm>
              <a:off x="6600825" y="-1892300"/>
              <a:ext cx="247650" cy="203200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12 h 54"/>
                <a:gd name="T4" fmla="*/ 54 w 66"/>
                <a:gd name="T5" fmla="*/ 0 h 54"/>
                <a:gd name="T6" fmla="*/ 0 w 66"/>
                <a:gd name="T7" fmla="*/ 0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Freeform 23"/>
            <p:cNvSpPr/>
            <p:nvPr/>
          </p:nvSpPr>
          <p:spPr bwMode="auto">
            <a:xfrm>
              <a:off x="6600825" y="-1644650"/>
              <a:ext cx="247650" cy="203200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54 h 54"/>
                <a:gd name="T4" fmla="*/ 54 w 66"/>
                <a:gd name="T5" fmla="*/ 54 h 54"/>
                <a:gd name="T6" fmla="*/ 66 w 66"/>
                <a:gd name="T7" fmla="*/ 42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1" name="Freeform 24"/>
            <p:cNvSpPr/>
            <p:nvPr/>
          </p:nvSpPr>
          <p:spPr bwMode="auto">
            <a:xfrm>
              <a:off x="6308725" y="-1892300"/>
              <a:ext cx="247650" cy="203200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0 h 54"/>
                <a:gd name="T4" fmla="*/ 12 w 66"/>
                <a:gd name="T5" fmla="*/ 0 h 54"/>
                <a:gd name="T6" fmla="*/ 0 w 66"/>
                <a:gd name="T7" fmla="*/ 12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2" name="Freeform 25"/>
            <p:cNvSpPr/>
            <p:nvPr/>
          </p:nvSpPr>
          <p:spPr bwMode="auto">
            <a:xfrm>
              <a:off x="6308725" y="-1644650"/>
              <a:ext cx="247650" cy="203200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42 h 54"/>
                <a:gd name="T4" fmla="*/ 12 w 66"/>
                <a:gd name="T5" fmla="*/ 54 h 54"/>
                <a:gd name="T6" fmla="*/ 66 w 66"/>
                <a:gd name="T7" fmla="*/ 54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3" name="组合 102"/>
          <p:cNvGrpSpPr>
            <a:grpSpLocks noChangeAspect="1"/>
          </p:cNvGrpSpPr>
          <p:nvPr/>
        </p:nvGrpSpPr>
        <p:grpSpPr>
          <a:xfrm>
            <a:off x="5348887" y="5022913"/>
            <a:ext cx="398048" cy="432000"/>
            <a:chOff x="7373938" y="-1981200"/>
            <a:chExt cx="539750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4" name="Freeform 26"/>
            <p:cNvSpPr/>
            <p:nvPr/>
          </p:nvSpPr>
          <p:spPr bwMode="auto">
            <a:xfrm>
              <a:off x="7516813" y="-1685925"/>
              <a:ext cx="231775" cy="290513"/>
            </a:xfrm>
            <a:custGeom>
              <a:avLst/>
              <a:gdLst>
                <a:gd name="T0" fmla="*/ 0 w 146"/>
                <a:gd name="T1" fmla="*/ 183 h 183"/>
                <a:gd name="T2" fmla="*/ 64 w 146"/>
                <a:gd name="T3" fmla="*/ 90 h 183"/>
                <a:gd name="T4" fmla="*/ 2 w 146"/>
                <a:gd name="T5" fmla="*/ 55 h 183"/>
                <a:gd name="T6" fmla="*/ 76 w 146"/>
                <a:gd name="T7" fmla="*/ 0 h 183"/>
                <a:gd name="T8" fmla="*/ 76 w 146"/>
                <a:gd name="T9" fmla="*/ 0 h 183"/>
                <a:gd name="T10" fmla="*/ 118 w 146"/>
                <a:gd name="T11" fmla="*/ 41 h 183"/>
                <a:gd name="T12" fmla="*/ 87 w 146"/>
                <a:gd name="T13" fmla="*/ 55 h 183"/>
                <a:gd name="T14" fmla="*/ 146 w 146"/>
                <a:gd name="T15" fmla="*/ 90 h 183"/>
                <a:gd name="T16" fmla="*/ 0 w 146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83">
                  <a:moveTo>
                    <a:pt x="0" y="183"/>
                  </a:moveTo>
                  <a:lnTo>
                    <a:pt x="64" y="90"/>
                  </a:lnTo>
                  <a:lnTo>
                    <a:pt x="2" y="5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118" y="41"/>
                  </a:lnTo>
                  <a:lnTo>
                    <a:pt x="87" y="55"/>
                  </a:lnTo>
                  <a:lnTo>
                    <a:pt x="146" y="90"/>
                  </a:ln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5" name="Freeform 27"/>
            <p:cNvSpPr/>
            <p:nvPr/>
          </p:nvSpPr>
          <p:spPr bwMode="auto">
            <a:xfrm>
              <a:off x="7373938" y="-1981200"/>
              <a:ext cx="539750" cy="352425"/>
            </a:xfrm>
            <a:custGeom>
              <a:avLst/>
              <a:gdLst>
                <a:gd name="T0" fmla="*/ 119 w 144"/>
                <a:gd name="T1" fmla="*/ 44 h 94"/>
                <a:gd name="T2" fmla="*/ 118 w 144"/>
                <a:gd name="T3" fmla="*/ 44 h 94"/>
                <a:gd name="T4" fmla="*/ 119 w 144"/>
                <a:gd name="T5" fmla="*/ 37 h 94"/>
                <a:gd name="T6" fmla="*/ 81 w 144"/>
                <a:gd name="T7" fmla="*/ 0 h 94"/>
                <a:gd name="T8" fmla="*/ 45 w 144"/>
                <a:gd name="T9" fmla="*/ 27 h 94"/>
                <a:gd name="T10" fmla="*/ 34 w 144"/>
                <a:gd name="T11" fmla="*/ 25 h 94"/>
                <a:gd name="T12" fmla="*/ 0 w 144"/>
                <a:gd name="T13" fmla="*/ 59 h 94"/>
                <a:gd name="T14" fmla="*/ 0 w 144"/>
                <a:gd name="T15" fmla="*/ 69 h 94"/>
                <a:gd name="T16" fmla="*/ 25 w 144"/>
                <a:gd name="T17" fmla="*/ 94 h 94"/>
                <a:gd name="T18" fmla="*/ 34 w 144"/>
                <a:gd name="T19" fmla="*/ 94 h 94"/>
                <a:gd name="T20" fmla="*/ 34 w 144"/>
                <a:gd name="T21" fmla="*/ 94 h 94"/>
                <a:gd name="T22" fmla="*/ 35 w 144"/>
                <a:gd name="T23" fmla="*/ 94 h 94"/>
                <a:gd name="T24" fmla="*/ 38 w 144"/>
                <a:gd name="T25" fmla="*/ 94 h 94"/>
                <a:gd name="T26" fmla="*/ 64 w 144"/>
                <a:gd name="T27" fmla="*/ 74 h 94"/>
                <a:gd name="T28" fmla="*/ 76 w 144"/>
                <a:gd name="T29" fmla="*/ 75 h 94"/>
                <a:gd name="T30" fmla="*/ 94 w 144"/>
                <a:gd name="T31" fmla="*/ 93 h 94"/>
                <a:gd name="T32" fmla="*/ 94 w 144"/>
                <a:gd name="T33" fmla="*/ 94 h 94"/>
                <a:gd name="T34" fmla="*/ 119 w 144"/>
                <a:gd name="T35" fmla="*/ 94 h 94"/>
                <a:gd name="T36" fmla="*/ 144 w 144"/>
                <a:gd name="T37" fmla="*/ 69 h 94"/>
                <a:gd name="T38" fmla="*/ 119 w 144"/>
                <a:gd name="T39" fmla="*/ 4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4" h="94">
                  <a:moveTo>
                    <a:pt x="119" y="44"/>
                  </a:moveTo>
                  <a:cubicBezTo>
                    <a:pt x="118" y="44"/>
                    <a:pt x="118" y="44"/>
                    <a:pt x="118" y="44"/>
                  </a:cubicBezTo>
                  <a:cubicBezTo>
                    <a:pt x="119" y="42"/>
                    <a:pt x="119" y="40"/>
                    <a:pt x="119" y="37"/>
                  </a:cubicBezTo>
                  <a:cubicBezTo>
                    <a:pt x="119" y="17"/>
                    <a:pt x="102" y="0"/>
                    <a:pt x="81" y="0"/>
                  </a:cubicBezTo>
                  <a:cubicBezTo>
                    <a:pt x="64" y="0"/>
                    <a:pt x="50" y="11"/>
                    <a:pt x="45" y="27"/>
                  </a:cubicBezTo>
                  <a:cubicBezTo>
                    <a:pt x="42" y="26"/>
                    <a:pt x="38" y="25"/>
                    <a:pt x="34" y="25"/>
                  </a:cubicBezTo>
                  <a:cubicBezTo>
                    <a:pt x="15" y="25"/>
                    <a:pt x="0" y="40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2"/>
                    <a:pt x="11" y="94"/>
                    <a:pt x="25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5" y="94"/>
                    <a:pt x="3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7" y="71"/>
                    <a:pt x="73" y="72"/>
                    <a:pt x="76" y="75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4"/>
                  </a:cubicBezTo>
                  <a:cubicBezTo>
                    <a:pt x="119" y="94"/>
                    <a:pt x="119" y="94"/>
                    <a:pt x="119" y="94"/>
                  </a:cubicBezTo>
                  <a:cubicBezTo>
                    <a:pt x="133" y="94"/>
                    <a:pt x="144" y="82"/>
                    <a:pt x="144" y="69"/>
                  </a:cubicBezTo>
                  <a:cubicBezTo>
                    <a:pt x="144" y="55"/>
                    <a:pt x="133" y="44"/>
                    <a:pt x="119" y="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6" name="Freeform 28"/>
          <p:cNvSpPr>
            <a:spLocks noChangeAspect="1" noEditPoints="1"/>
          </p:cNvSpPr>
          <p:nvPr/>
        </p:nvSpPr>
        <p:spPr bwMode="auto">
          <a:xfrm>
            <a:off x="6303587" y="1397887"/>
            <a:ext cx="433271" cy="432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7" name="组合 106"/>
          <p:cNvGrpSpPr>
            <a:grpSpLocks noChangeAspect="1"/>
          </p:cNvGrpSpPr>
          <p:nvPr/>
        </p:nvGrpSpPr>
        <p:grpSpPr>
          <a:xfrm>
            <a:off x="6320001" y="5860591"/>
            <a:ext cx="400443" cy="432000"/>
            <a:chOff x="9513888" y="-2019300"/>
            <a:chExt cx="584200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8" name="Freeform 29"/>
            <p:cNvSpPr>
              <a:spLocks noEditPoints="1"/>
            </p:cNvSpPr>
            <p:nvPr/>
          </p:nvSpPr>
          <p:spPr bwMode="auto">
            <a:xfrm>
              <a:off x="9513888" y="-2019300"/>
              <a:ext cx="449263" cy="450850"/>
            </a:xfrm>
            <a:custGeom>
              <a:avLst/>
              <a:gdLst>
                <a:gd name="T0" fmla="*/ 114 w 120"/>
                <a:gd name="T1" fmla="*/ 70 h 120"/>
                <a:gd name="T2" fmla="*/ 120 w 120"/>
                <a:gd name="T3" fmla="*/ 64 h 120"/>
                <a:gd name="T4" fmla="*/ 120 w 120"/>
                <a:gd name="T5" fmla="*/ 56 h 120"/>
                <a:gd name="T6" fmla="*/ 114 w 120"/>
                <a:gd name="T7" fmla="*/ 50 h 120"/>
                <a:gd name="T8" fmla="*/ 110 w 120"/>
                <a:gd name="T9" fmla="*/ 50 h 120"/>
                <a:gd name="T10" fmla="*/ 102 w 120"/>
                <a:gd name="T11" fmla="*/ 45 h 120"/>
                <a:gd name="T12" fmla="*/ 102 w 120"/>
                <a:gd name="T13" fmla="*/ 32 h 120"/>
                <a:gd name="T14" fmla="*/ 105 w 120"/>
                <a:gd name="T15" fmla="*/ 29 h 120"/>
                <a:gd name="T16" fmla="*/ 105 w 120"/>
                <a:gd name="T17" fmla="*/ 20 h 120"/>
                <a:gd name="T18" fmla="*/ 100 w 120"/>
                <a:gd name="T19" fmla="*/ 15 h 120"/>
                <a:gd name="T20" fmla="*/ 91 w 120"/>
                <a:gd name="T21" fmla="*/ 15 h 120"/>
                <a:gd name="T22" fmla="*/ 88 w 120"/>
                <a:gd name="T23" fmla="*/ 18 h 120"/>
                <a:gd name="T24" fmla="*/ 79 w 120"/>
                <a:gd name="T25" fmla="*/ 20 h 120"/>
                <a:gd name="T26" fmla="*/ 70 w 120"/>
                <a:gd name="T27" fmla="*/ 10 h 120"/>
                <a:gd name="T28" fmla="*/ 70 w 120"/>
                <a:gd name="T29" fmla="*/ 6 h 120"/>
                <a:gd name="T30" fmla="*/ 64 w 120"/>
                <a:gd name="T31" fmla="*/ 0 h 120"/>
                <a:gd name="T32" fmla="*/ 56 w 120"/>
                <a:gd name="T33" fmla="*/ 0 h 120"/>
                <a:gd name="T34" fmla="*/ 50 w 120"/>
                <a:gd name="T35" fmla="*/ 6 h 120"/>
                <a:gd name="T36" fmla="*/ 50 w 120"/>
                <a:gd name="T37" fmla="*/ 10 h 120"/>
                <a:gd name="T38" fmla="*/ 45 w 120"/>
                <a:gd name="T39" fmla="*/ 18 h 120"/>
                <a:gd name="T40" fmla="*/ 32 w 120"/>
                <a:gd name="T41" fmla="*/ 18 h 120"/>
                <a:gd name="T42" fmla="*/ 29 w 120"/>
                <a:gd name="T43" fmla="*/ 15 h 120"/>
                <a:gd name="T44" fmla="*/ 20 w 120"/>
                <a:gd name="T45" fmla="*/ 15 h 120"/>
                <a:gd name="T46" fmla="*/ 15 w 120"/>
                <a:gd name="T47" fmla="*/ 20 h 120"/>
                <a:gd name="T48" fmla="*/ 15 w 120"/>
                <a:gd name="T49" fmla="*/ 29 h 120"/>
                <a:gd name="T50" fmla="*/ 18 w 120"/>
                <a:gd name="T51" fmla="*/ 32 h 120"/>
                <a:gd name="T52" fmla="*/ 20 w 120"/>
                <a:gd name="T53" fmla="*/ 41 h 120"/>
                <a:gd name="T54" fmla="*/ 10 w 120"/>
                <a:gd name="T55" fmla="*/ 50 h 120"/>
                <a:gd name="T56" fmla="*/ 6 w 120"/>
                <a:gd name="T57" fmla="*/ 50 h 120"/>
                <a:gd name="T58" fmla="*/ 0 w 120"/>
                <a:gd name="T59" fmla="*/ 56 h 120"/>
                <a:gd name="T60" fmla="*/ 0 w 120"/>
                <a:gd name="T61" fmla="*/ 64 h 120"/>
                <a:gd name="T62" fmla="*/ 6 w 120"/>
                <a:gd name="T63" fmla="*/ 70 h 120"/>
                <a:gd name="T64" fmla="*/ 10 w 120"/>
                <a:gd name="T65" fmla="*/ 70 h 120"/>
                <a:gd name="T66" fmla="*/ 18 w 120"/>
                <a:gd name="T67" fmla="*/ 75 h 120"/>
                <a:gd name="T68" fmla="*/ 18 w 120"/>
                <a:gd name="T69" fmla="*/ 88 h 120"/>
                <a:gd name="T70" fmla="*/ 15 w 120"/>
                <a:gd name="T71" fmla="*/ 91 h 120"/>
                <a:gd name="T72" fmla="*/ 15 w 120"/>
                <a:gd name="T73" fmla="*/ 100 h 120"/>
                <a:gd name="T74" fmla="*/ 20 w 120"/>
                <a:gd name="T75" fmla="*/ 105 h 120"/>
                <a:gd name="T76" fmla="*/ 29 w 120"/>
                <a:gd name="T77" fmla="*/ 105 h 120"/>
                <a:gd name="T78" fmla="*/ 32 w 120"/>
                <a:gd name="T79" fmla="*/ 102 h 120"/>
                <a:gd name="T80" fmla="*/ 41 w 120"/>
                <a:gd name="T81" fmla="*/ 100 h 120"/>
                <a:gd name="T82" fmla="*/ 50 w 120"/>
                <a:gd name="T83" fmla="*/ 110 h 120"/>
                <a:gd name="T84" fmla="*/ 50 w 120"/>
                <a:gd name="T85" fmla="*/ 114 h 120"/>
                <a:gd name="T86" fmla="*/ 56 w 120"/>
                <a:gd name="T87" fmla="*/ 120 h 120"/>
                <a:gd name="T88" fmla="*/ 64 w 120"/>
                <a:gd name="T89" fmla="*/ 120 h 120"/>
                <a:gd name="T90" fmla="*/ 70 w 120"/>
                <a:gd name="T91" fmla="*/ 114 h 120"/>
                <a:gd name="T92" fmla="*/ 70 w 120"/>
                <a:gd name="T93" fmla="*/ 110 h 120"/>
                <a:gd name="T94" fmla="*/ 75 w 120"/>
                <a:gd name="T95" fmla="*/ 102 h 120"/>
                <a:gd name="T96" fmla="*/ 88 w 120"/>
                <a:gd name="T97" fmla="*/ 102 h 120"/>
                <a:gd name="T98" fmla="*/ 91 w 120"/>
                <a:gd name="T99" fmla="*/ 105 h 120"/>
                <a:gd name="T100" fmla="*/ 100 w 120"/>
                <a:gd name="T101" fmla="*/ 105 h 120"/>
                <a:gd name="T102" fmla="*/ 105 w 120"/>
                <a:gd name="T103" fmla="*/ 100 h 120"/>
                <a:gd name="T104" fmla="*/ 105 w 120"/>
                <a:gd name="T105" fmla="*/ 91 h 120"/>
                <a:gd name="T106" fmla="*/ 102 w 120"/>
                <a:gd name="T107" fmla="*/ 88 h 120"/>
                <a:gd name="T108" fmla="*/ 100 w 120"/>
                <a:gd name="T109" fmla="*/ 79 h 120"/>
                <a:gd name="T110" fmla="*/ 110 w 120"/>
                <a:gd name="T111" fmla="*/ 70 h 120"/>
                <a:gd name="T112" fmla="*/ 114 w 120"/>
                <a:gd name="T113" fmla="*/ 70 h 120"/>
                <a:gd name="T114" fmla="*/ 60 w 120"/>
                <a:gd name="T115" fmla="*/ 86 h 120"/>
                <a:gd name="T116" fmla="*/ 34 w 120"/>
                <a:gd name="T117" fmla="*/ 60 h 120"/>
                <a:gd name="T118" fmla="*/ 60 w 120"/>
                <a:gd name="T119" fmla="*/ 34 h 120"/>
                <a:gd name="T120" fmla="*/ 86 w 120"/>
                <a:gd name="T121" fmla="*/ 60 h 120"/>
                <a:gd name="T122" fmla="*/ 60 w 120"/>
                <a:gd name="T123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0" h="120">
                  <a:moveTo>
                    <a:pt x="114" y="70"/>
                  </a:moveTo>
                  <a:cubicBezTo>
                    <a:pt x="117" y="70"/>
                    <a:pt x="120" y="67"/>
                    <a:pt x="120" y="6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3"/>
                    <a:pt x="117" y="50"/>
                    <a:pt x="114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07" y="50"/>
                    <a:pt x="103" y="48"/>
                    <a:pt x="102" y="45"/>
                  </a:cubicBezTo>
                  <a:cubicBezTo>
                    <a:pt x="101" y="42"/>
                    <a:pt x="100" y="34"/>
                    <a:pt x="102" y="32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8" y="27"/>
                    <a:pt x="108" y="23"/>
                    <a:pt x="105" y="20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97" y="12"/>
                    <a:pt x="93" y="12"/>
                    <a:pt x="91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6" y="20"/>
                    <a:pt x="82" y="21"/>
                    <a:pt x="79" y="20"/>
                  </a:cubicBezTo>
                  <a:cubicBezTo>
                    <a:pt x="77" y="18"/>
                    <a:pt x="70" y="13"/>
                    <a:pt x="70" y="10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3" y="0"/>
                    <a:pt x="50" y="3"/>
                    <a:pt x="50" y="6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3"/>
                    <a:pt x="48" y="17"/>
                    <a:pt x="45" y="18"/>
                  </a:cubicBezTo>
                  <a:cubicBezTo>
                    <a:pt x="42" y="19"/>
                    <a:pt x="34" y="20"/>
                    <a:pt x="32" y="18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7" y="12"/>
                    <a:pt x="23" y="12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2" y="23"/>
                    <a:pt x="12" y="27"/>
                    <a:pt x="15" y="2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0" y="34"/>
                    <a:pt x="21" y="38"/>
                    <a:pt x="20" y="41"/>
                  </a:cubicBezTo>
                  <a:cubicBezTo>
                    <a:pt x="18" y="43"/>
                    <a:pt x="13" y="50"/>
                    <a:pt x="10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3" y="50"/>
                    <a:pt x="0" y="53"/>
                    <a:pt x="0" y="5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0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3" y="70"/>
                    <a:pt x="17" y="72"/>
                    <a:pt x="18" y="75"/>
                  </a:cubicBezTo>
                  <a:cubicBezTo>
                    <a:pt x="19" y="78"/>
                    <a:pt x="20" y="86"/>
                    <a:pt x="18" y="88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2" y="93"/>
                    <a:pt x="12" y="97"/>
                    <a:pt x="15" y="100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3" y="108"/>
                    <a:pt x="27" y="108"/>
                    <a:pt x="29" y="105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0"/>
                    <a:pt x="38" y="99"/>
                    <a:pt x="41" y="100"/>
                  </a:cubicBezTo>
                  <a:cubicBezTo>
                    <a:pt x="43" y="102"/>
                    <a:pt x="50" y="107"/>
                    <a:pt x="50" y="110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0" y="117"/>
                    <a:pt x="53" y="120"/>
                    <a:pt x="56" y="120"/>
                  </a:cubicBezTo>
                  <a:cubicBezTo>
                    <a:pt x="64" y="120"/>
                    <a:pt x="64" y="120"/>
                    <a:pt x="64" y="120"/>
                  </a:cubicBezTo>
                  <a:cubicBezTo>
                    <a:pt x="67" y="120"/>
                    <a:pt x="70" y="117"/>
                    <a:pt x="70" y="114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2" y="103"/>
                    <a:pt x="75" y="102"/>
                  </a:cubicBezTo>
                  <a:cubicBezTo>
                    <a:pt x="78" y="101"/>
                    <a:pt x="86" y="100"/>
                    <a:pt x="88" y="102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3" y="108"/>
                    <a:pt x="97" y="108"/>
                    <a:pt x="100" y="105"/>
                  </a:cubicBezTo>
                  <a:cubicBezTo>
                    <a:pt x="105" y="100"/>
                    <a:pt x="105" y="100"/>
                    <a:pt x="105" y="100"/>
                  </a:cubicBezTo>
                  <a:cubicBezTo>
                    <a:pt x="108" y="97"/>
                    <a:pt x="108" y="93"/>
                    <a:pt x="105" y="91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0" y="86"/>
                    <a:pt x="99" y="82"/>
                    <a:pt x="100" y="79"/>
                  </a:cubicBezTo>
                  <a:cubicBezTo>
                    <a:pt x="102" y="77"/>
                    <a:pt x="107" y="70"/>
                    <a:pt x="110" y="70"/>
                  </a:cubicBezTo>
                  <a:lnTo>
                    <a:pt x="114" y="70"/>
                  </a:lnTo>
                  <a:close/>
                  <a:moveTo>
                    <a:pt x="60" y="86"/>
                  </a:moveTo>
                  <a:cubicBezTo>
                    <a:pt x="46" y="86"/>
                    <a:pt x="34" y="74"/>
                    <a:pt x="34" y="60"/>
                  </a:cubicBezTo>
                  <a:cubicBezTo>
                    <a:pt x="34" y="46"/>
                    <a:pt x="46" y="34"/>
                    <a:pt x="60" y="34"/>
                  </a:cubicBezTo>
                  <a:cubicBezTo>
                    <a:pt x="74" y="34"/>
                    <a:pt x="86" y="46"/>
                    <a:pt x="86" y="60"/>
                  </a:cubicBezTo>
                  <a:cubicBezTo>
                    <a:pt x="86" y="74"/>
                    <a:pt x="74" y="86"/>
                    <a:pt x="60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9" name="Freeform 30"/>
            <p:cNvSpPr>
              <a:spLocks noEditPoints="1"/>
            </p:cNvSpPr>
            <p:nvPr/>
          </p:nvSpPr>
          <p:spPr bwMode="auto">
            <a:xfrm>
              <a:off x="9874250" y="-1614487"/>
              <a:ext cx="223838" cy="225425"/>
            </a:xfrm>
            <a:custGeom>
              <a:avLst/>
              <a:gdLst>
                <a:gd name="T0" fmla="*/ 57 w 60"/>
                <a:gd name="T1" fmla="*/ 35 h 60"/>
                <a:gd name="T2" fmla="*/ 60 w 60"/>
                <a:gd name="T3" fmla="*/ 32 h 60"/>
                <a:gd name="T4" fmla="*/ 60 w 60"/>
                <a:gd name="T5" fmla="*/ 28 h 60"/>
                <a:gd name="T6" fmla="*/ 57 w 60"/>
                <a:gd name="T7" fmla="*/ 25 h 60"/>
                <a:gd name="T8" fmla="*/ 55 w 60"/>
                <a:gd name="T9" fmla="*/ 25 h 60"/>
                <a:gd name="T10" fmla="*/ 51 w 60"/>
                <a:gd name="T11" fmla="*/ 23 h 60"/>
                <a:gd name="T12" fmla="*/ 51 w 60"/>
                <a:gd name="T13" fmla="*/ 16 h 60"/>
                <a:gd name="T14" fmla="*/ 53 w 60"/>
                <a:gd name="T15" fmla="*/ 14 h 60"/>
                <a:gd name="T16" fmla="*/ 53 w 60"/>
                <a:gd name="T17" fmla="*/ 10 h 60"/>
                <a:gd name="T18" fmla="*/ 50 w 60"/>
                <a:gd name="T19" fmla="*/ 7 h 60"/>
                <a:gd name="T20" fmla="*/ 46 w 60"/>
                <a:gd name="T21" fmla="*/ 7 h 60"/>
                <a:gd name="T22" fmla="*/ 44 w 60"/>
                <a:gd name="T23" fmla="*/ 9 h 60"/>
                <a:gd name="T24" fmla="*/ 40 w 60"/>
                <a:gd name="T25" fmla="*/ 10 h 60"/>
                <a:gd name="T26" fmla="*/ 35 w 60"/>
                <a:gd name="T27" fmla="*/ 5 h 60"/>
                <a:gd name="T28" fmla="*/ 35 w 60"/>
                <a:gd name="T29" fmla="*/ 3 h 60"/>
                <a:gd name="T30" fmla="*/ 32 w 60"/>
                <a:gd name="T31" fmla="*/ 0 h 60"/>
                <a:gd name="T32" fmla="*/ 28 w 60"/>
                <a:gd name="T33" fmla="*/ 0 h 60"/>
                <a:gd name="T34" fmla="*/ 25 w 60"/>
                <a:gd name="T35" fmla="*/ 3 h 60"/>
                <a:gd name="T36" fmla="*/ 25 w 60"/>
                <a:gd name="T37" fmla="*/ 5 h 60"/>
                <a:gd name="T38" fmla="*/ 23 w 60"/>
                <a:gd name="T39" fmla="*/ 9 h 60"/>
                <a:gd name="T40" fmla="*/ 16 w 60"/>
                <a:gd name="T41" fmla="*/ 9 h 60"/>
                <a:gd name="T42" fmla="*/ 14 w 60"/>
                <a:gd name="T43" fmla="*/ 7 h 60"/>
                <a:gd name="T44" fmla="*/ 10 w 60"/>
                <a:gd name="T45" fmla="*/ 7 h 60"/>
                <a:gd name="T46" fmla="*/ 7 w 60"/>
                <a:gd name="T47" fmla="*/ 10 h 60"/>
                <a:gd name="T48" fmla="*/ 7 w 60"/>
                <a:gd name="T49" fmla="*/ 14 h 60"/>
                <a:gd name="T50" fmla="*/ 9 w 60"/>
                <a:gd name="T51" fmla="*/ 16 h 60"/>
                <a:gd name="T52" fmla="*/ 10 w 60"/>
                <a:gd name="T53" fmla="*/ 20 h 60"/>
                <a:gd name="T54" fmla="*/ 5 w 60"/>
                <a:gd name="T55" fmla="*/ 25 h 60"/>
                <a:gd name="T56" fmla="*/ 3 w 60"/>
                <a:gd name="T57" fmla="*/ 25 h 60"/>
                <a:gd name="T58" fmla="*/ 0 w 60"/>
                <a:gd name="T59" fmla="*/ 28 h 60"/>
                <a:gd name="T60" fmla="*/ 0 w 60"/>
                <a:gd name="T61" fmla="*/ 32 h 60"/>
                <a:gd name="T62" fmla="*/ 3 w 60"/>
                <a:gd name="T63" fmla="*/ 35 h 60"/>
                <a:gd name="T64" fmla="*/ 5 w 60"/>
                <a:gd name="T65" fmla="*/ 35 h 60"/>
                <a:gd name="T66" fmla="*/ 9 w 60"/>
                <a:gd name="T67" fmla="*/ 37 h 60"/>
                <a:gd name="T68" fmla="*/ 9 w 60"/>
                <a:gd name="T69" fmla="*/ 44 h 60"/>
                <a:gd name="T70" fmla="*/ 7 w 60"/>
                <a:gd name="T71" fmla="*/ 46 h 60"/>
                <a:gd name="T72" fmla="*/ 7 w 60"/>
                <a:gd name="T73" fmla="*/ 50 h 60"/>
                <a:gd name="T74" fmla="*/ 10 w 60"/>
                <a:gd name="T75" fmla="*/ 53 h 60"/>
                <a:gd name="T76" fmla="*/ 14 w 60"/>
                <a:gd name="T77" fmla="*/ 53 h 60"/>
                <a:gd name="T78" fmla="*/ 16 w 60"/>
                <a:gd name="T79" fmla="*/ 51 h 60"/>
                <a:gd name="T80" fmla="*/ 20 w 60"/>
                <a:gd name="T81" fmla="*/ 50 h 60"/>
                <a:gd name="T82" fmla="*/ 25 w 60"/>
                <a:gd name="T83" fmla="*/ 55 h 60"/>
                <a:gd name="T84" fmla="*/ 25 w 60"/>
                <a:gd name="T85" fmla="*/ 57 h 60"/>
                <a:gd name="T86" fmla="*/ 28 w 60"/>
                <a:gd name="T87" fmla="*/ 60 h 60"/>
                <a:gd name="T88" fmla="*/ 32 w 60"/>
                <a:gd name="T89" fmla="*/ 60 h 60"/>
                <a:gd name="T90" fmla="*/ 35 w 60"/>
                <a:gd name="T91" fmla="*/ 57 h 60"/>
                <a:gd name="T92" fmla="*/ 35 w 60"/>
                <a:gd name="T93" fmla="*/ 55 h 60"/>
                <a:gd name="T94" fmla="*/ 37 w 60"/>
                <a:gd name="T95" fmla="*/ 51 h 60"/>
                <a:gd name="T96" fmla="*/ 44 w 60"/>
                <a:gd name="T97" fmla="*/ 51 h 60"/>
                <a:gd name="T98" fmla="*/ 46 w 60"/>
                <a:gd name="T99" fmla="*/ 53 h 60"/>
                <a:gd name="T100" fmla="*/ 50 w 60"/>
                <a:gd name="T101" fmla="*/ 53 h 60"/>
                <a:gd name="T102" fmla="*/ 53 w 60"/>
                <a:gd name="T103" fmla="*/ 50 h 60"/>
                <a:gd name="T104" fmla="*/ 53 w 60"/>
                <a:gd name="T105" fmla="*/ 46 h 60"/>
                <a:gd name="T106" fmla="*/ 51 w 60"/>
                <a:gd name="T107" fmla="*/ 44 h 60"/>
                <a:gd name="T108" fmla="*/ 50 w 60"/>
                <a:gd name="T109" fmla="*/ 40 h 60"/>
                <a:gd name="T110" fmla="*/ 55 w 60"/>
                <a:gd name="T111" fmla="*/ 35 h 60"/>
                <a:gd name="T112" fmla="*/ 57 w 60"/>
                <a:gd name="T113" fmla="*/ 35 h 60"/>
                <a:gd name="T114" fmla="*/ 40 w 60"/>
                <a:gd name="T115" fmla="*/ 30 h 60"/>
                <a:gd name="T116" fmla="*/ 30 w 60"/>
                <a:gd name="T117" fmla="*/ 40 h 60"/>
                <a:gd name="T118" fmla="*/ 20 w 60"/>
                <a:gd name="T119" fmla="*/ 30 h 60"/>
                <a:gd name="T120" fmla="*/ 30 w 60"/>
                <a:gd name="T121" fmla="*/ 20 h 60"/>
                <a:gd name="T122" fmla="*/ 40 w 60"/>
                <a:gd name="T123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" h="60">
                  <a:moveTo>
                    <a:pt x="57" y="35"/>
                  </a:moveTo>
                  <a:cubicBezTo>
                    <a:pt x="59" y="35"/>
                    <a:pt x="60" y="34"/>
                    <a:pt x="60" y="32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6"/>
                    <a:pt x="59" y="25"/>
                    <a:pt x="57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3" y="25"/>
                    <a:pt x="52" y="24"/>
                    <a:pt x="51" y="23"/>
                  </a:cubicBezTo>
                  <a:cubicBezTo>
                    <a:pt x="51" y="21"/>
                    <a:pt x="50" y="17"/>
                    <a:pt x="51" y="16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3"/>
                    <a:pt x="54" y="11"/>
                    <a:pt x="53" y="1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6"/>
                    <a:pt x="47" y="6"/>
                    <a:pt x="46" y="7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10"/>
                    <a:pt x="41" y="10"/>
                    <a:pt x="40" y="10"/>
                  </a:cubicBezTo>
                  <a:cubicBezTo>
                    <a:pt x="39" y="9"/>
                    <a:pt x="35" y="7"/>
                    <a:pt x="35" y="5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4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1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7"/>
                    <a:pt x="24" y="8"/>
                    <a:pt x="23" y="9"/>
                  </a:cubicBezTo>
                  <a:cubicBezTo>
                    <a:pt x="21" y="9"/>
                    <a:pt x="17" y="10"/>
                    <a:pt x="16" y="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1" y="6"/>
                    <a:pt x="10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3"/>
                    <a:pt x="7" y="1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7"/>
                    <a:pt x="10" y="19"/>
                    <a:pt x="10" y="20"/>
                  </a:cubicBezTo>
                  <a:cubicBezTo>
                    <a:pt x="9" y="21"/>
                    <a:pt x="7" y="25"/>
                    <a:pt x="5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5"/>
                    <a:pt x="0" y="26"/>
                    <a:pt x="0" y="2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1" y="35"/>
                    <a:pt x="3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7" y="35"/>
                    <a:pt x="8" y="36"/>
                    <a:pt x="9" y="37"/>
                  </a:cubicBezTo>
                  <a:cubicBezTo>
                    <a:pt x="9" y="39"/>
                    <a:pt x="10" y="43"/>
                    <a:pt x="9" y="44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7"/>
                    <a:pt x="6" y="49"/>
                    <a:pt x="7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4"/>
                    <a:pt x="13" y="54"/>
                    <a:pt x="14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0"/>
                    <a:pt x="19" y="50"/>
                    <a:pt x="20" y="50"/>
                  </a:cubicBezTo>
                  <a:cubicBezTo>
                    <a:pt x="21" y="51"/>
                    <a:pt x="25" y="53"/>
                    <a:pt x="25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9"/>
                    <a:pt x="26" y="60"/>
                    <a:pt x="28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0"/>
                    <a:pt x="35" y="59"/>
                    <a:pt x="35" y="57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3"/>
                    <a:pt x="36" y="52"/>
                    <a:pt x="37" y="51"/>
                  </a:cubicBezTo>
                  <a:cubicBezTo>
                    <a:pt x="39" y="51"/>
                    <a:pt x="43" y="50"/>
                    <a:pt x="44" y="51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7" y="54"/>
                    <a:pt x="49" y="54"/>
                    <a:pt x="50" y="53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49"/>
                    <a:pt x="54" y="47"/>
                    <a:pt x="53" y="4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0" y="43"/>
                    <a:pt x="50" y="41"/>
                    <a:pt x="50" y="40"/>
                  </a:cubicBezTo>
                  <a:cubicBezTo>
                    <a:pt x="51" y="39"/>
                    <a:pt x="53" y="35"/>
                    <a:pt x="55" y="35"/>
                  </a:cubicBezTo>
                  <a:lnTo>
                    <a:pt x="57" y="35"/>
                  </a:lnTo>
                  <a:close/>
                  <a:moveTo>
                    <a:pt x="40" y="30"/>
                  </a:moveTo>
                  <a:cubicBezTo>
                    <a:pt x="40" y="36"/>
                    <a:pt x="36" y="40"/>
                    <a:pt x="30" y="40"/>
                  </a:cubicBezTo>
                  <a:cubicBezTo>
                    <a:pt x="24" y="40"/>
                    <a:pt x="20" y="36"/>
                    <a:pt x="20" y="30"/>
                  </a:cubicBezTo>
                  <a:cubicBezTo>
                    <a:pt x="20" y="24"/>
                    <a:pt x="24" y="20"/>
                    <a:pt x="30" y="20"/>
                  </a:cubicBezTo>
                  <a:cubicBezTo>
                    <a:pt x="36" y="20"/>
                    <a:pt x="40" y="24"/>
                    <a:pt x="4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0" name="Freeform 31"/>
          <p:cNvSpPr>
            <a:spLocks noChangeAspect="1"/>
          </p:cNvSpPr>
          <p:nvPr/>
        </p:nvSpPr>
        <p:spPr bwMode="auto">
          <a:xfrm>
            <a:off x="7409206" y="1397887"/>
            <a:ext cx="433271" cy="432000"/>
          </a:xfrm>
          <a:custGeom>
            <a:avLst/>
            <a:gdLst>
              <a:gd name="T0" fmla="*/ 72 w 144"/>
              <a:gd name="T1" fmla="*/ 36 h 144"/>
              <a:gd name="T2" fmla="*/ 0 w 144"/>
              <a:gd name="T3" fmla="*/ 61 h 144"/>
              <a:gd name="T4" fmla="*/ 42 w 144"/>
              <a:gd name="T5" fmla="*/ 120 h 144"/>
              <a:gd name="T6" fmla="*/ 72 w 144"/>
              <a:gd name="T7" fmla="*/ 144 h 144"/>
              <a:gd name="T8" fmla="*/ 102 w 144"/>
              <a:gd name="T9" fmla="*/ 120 h 144"/>
              <a:gd name="T10" fmla="*/ 144 w 144"/>
              <a:gd name="T11" fmla="*/ 60 h 144"/>
              <a:gd name="T12" fmla="*/ 72 w 144"/>
              <a:gd name="T13" fmla="*/ 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Freeform 32"/>
          <p:cNvSpPr>
            <a:spLocks noChangeAspect="1" noEditPoints="1"/>
          </p:cNvSpPr>
          <p:nvPr/>
        </p:nvSpPr>
        <p:spPr bwMode="auto">
          <a:xfrm>
            <a:off x="7525744" y="2318626"/>
            <a:ext cx="200195" cy="432000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Freeform 33"/>
          <p:cNvSpPr>
            <a:spLocks noChangeAspect="1" noEditPoints="1"/>
          </p:cNvSpPr>
          <p:nvPr/>
        </p:nvSpPr>
        <p:spPr bwMode="auto">
          <a:xfrm>
            <a:off x="726838" y="3255366"/>
            <a:ext cx="359789" cy="43200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Freeform 34"/>
          <p:cNvSpPr>
            <a:spLocks noChangeAspect="1"/>
          </p:cNvSpPr>
          <p:nvPr/>
        </p:nvSpPr>
        <p:spPr bwMode="auto">
          <a:xfrm>
            <a:off x="1663293" y="2294774"/>
            <a:ext cx="432000" cy="479705"/>
          </a:xfrm>
          <a:custGeom>
            <a:avLst/>
            <a:gdLst>
              <a:gd name="T0" fmla="*/ 129 w 138"/>
              <a:gd name="T1" fmla="*/ 75 h 153"/>
              <a:gd name="T2" fmla="*/ 120 w 138"/>
              <a:gd name="T3" fmla="*/ 84 h 153"/>
              <a:gd name="T4" fmla="*/ 69 w 138"/>
              <a:gd name="T5" fmla="*/ 135 h 153"/>
              <a:gd name="T6" fmla="*/ 18 w 138"/>
              <a:gd name="T7" fmla="*/ 84 h 153"/>
              <a:gd name="T8" fmla="*/ 69 w 138"/>
              <a:gd name="T9" fmla="*/ 33 h 153"/>
              <a:gd name="T10" fmla="*/ 69 w 138"/>
              <a:gd name="T11" fmla="*/ 33 h 153"/>
              <a:gd name="T12" fmla="*/ 69 w 138"/>
              <a:gd name="T13" fmla="*/ 48 h 153"/>
              <a:gd name="T14" fmla="*/ 105 w 138"/>
              <a:gd name="T15" fmla="*/ 24 h 153"/>
              <a:gd name="T16" fmla="*/ 69 w 138"/>
              <a:gd name="T17" fmla="*/ 0 h 153"/>
              <a:gd name="T18" fmla="*/ 69 w 138"/>
              <a:gd name="T19" fmla="*/ 15 h 153"/>
              <a:gd name="T20" fmla="*/ 69 w 138"/>
              <a:gd name="T21" fmla="*/ 15 h 153"/>
              <a:gd name="T22" fmla="*/ 0 w 138"/>
              <a:gd name="T23" fmla="*/ 84 h 153"/>
              <a:gd name="T24" fmla="*/ 69 w 138"/>
              <a:gd name="T25" fmla="*/ 153 h 153"/>
              <a:gd name="T26" fmla="*/ 138 w 138"/>
              <a:gd name="T27" fmla="*/ 84 h 153"/>
              <a:gd name="T28" fmla="*/ 129 w 138"/>
              <a:gd name="T29" fmla="*/ 7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8" h="153">
                <a:moveTo>
                  <a:pt x="129" y="75"/>
                </a:moveTo>
                <a:cubicBezTo>
                  <a:pt x="124" y="75"/>
                  <a:pt x="120" y="80"/>
                  <a:pt x="120" y="84"/>
                </a:cubicBezTo>
                <a:cubicBezTo>
                  <a:pt x="120" y="113"/>
                  <a:pt x="97" y="135"/>
                  <a:pt x="69" y="135"/>
                </a:cubicBezTo>
                <a:cubicBezTo>
                  <a:pt x="41" y="135"/>
                  <a:pt x="18" y="113"/>
                  <a:pt x="18" y="84"/>
                </a:cubicBezTo>
                <a:cubicBezTo>
                  <a:pt x="18" y="56"/>
                  <a:pt x="41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48"/>
                  <a:pt x="69" y="48"/>
                  <a:pt x="69" y="48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15"/>
                  <a:pt x="69" y="15"/>
                  <a:pt x="69" y="15"/>
                </a:cubicBezTo>
                <a:cubicBezTo>
                  <a:pt x="69" y="15"/>
                  <a:pt x="69" y="15"/>
                  <a:pt x="69" y="15"/>
                </a:cubicBezTo>
                <a:cubicBezTo>
                  <a:pt x="31" y="15"/>
                  <a:pt x="0" y="46"/>
                  <a:pt x="0" y="84"/>
                </a:cubicBezTo>
                <a:cubicBezTo>
                  <a:pt x="0" y="123"/>
                  <a:pt x="31" y="153"/>
                  <a:pt x="69" y="153"/>
                </a:cubicBezTo>
                <a:cubicBezTo>
                  <a:pt x="107" y="153"/>
                  <a:pt x="138" y="123"/>
                  <a:pt x="138" y="84"/>
                </a:cubicBezTo>
                <a:cubicBezTo>
                  <a:pt x="138" y="80"/>
                  <a:pt x="134" y="75"/>
                  <a:pt x="129" y="75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4" name="组合 113"/>
          <p:cNvGrpSpPr>
            <a:grpSpLocks noChangeAspect="1"/>
          </p:cNvGrpSpPr>
          <p:nvPr/>
        </p:nvGrpSpPr>
        <p:grpSpPr>
          <a:xfrm>
            <a:off x="2454436" y="2354203"/>
            <a:ext cx="432000" cy="360847"/>
            <a:chOff x="2082800" y="-987425"/>
            <a:chExt cx="674688" cy="563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5" name="Freeform 35"/>
            <p:cNvSpPr/>
            <p:nvPr/>
          </p:nvSpPr>
          <p:spPr bwMode="auto">
            <a:xfrm>
              <a:off x="2082800" y="-841375"/>
              <a:ext cx="517525" cy="417513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Freeform 36"/>
            <p:cNvSpPr/>
            <p:nvPr/>
          </p:nvSpPr>
          <p:spPr bwMode="auto">
            <a:xfrm>
              <a:off x="2239963" y="-987425"/>
              <a:ext cx="517525" cy="417513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7" name="Freeform 37"/>
          <p:cNvSpPr>
            <a:spLocks noChangeAspect="1"/>
          </p:cNvSpPr>
          <p:nvPr/>
        </p:nvSpPr>
        <p:spPr bwMode="auto">
          <a:xfrm>
            <a:off x="2454436" y="5930300"/>
            <a:ext cx="432000" cy="292582"/>
          </a:xfrm>
          <a:custGeom>
            <a:avLst/>
            <a:gdLst>
              <a:gd name="T0" fmla="*/ 135 w 186"/>
              <a:gd name="T1" fmla="*/ 9 h 126"/>
              <a:gd name="T2" fmla="*/ 84 w 186"/>
              <a:gd name="T3" fmla="*/ 57 h 126"/>
              <a:gd name="T4" fmla="*/ 84 w 186"/>
              <a:gd name="T5" fmla="*/ 57 h 126"/>
              <a:gd name="T6" fmla="*/ 84 w 186"/>
              <a:gd name="T7" fmla="*/ 60 h 126"/>
              <a:gd name="T8" fmla="*/ 84 w 186"/>
              <a:gd name="T9" fmla="*/ 66 h 126"/>
              <a:gd name="T10" fmla="*/ 51 w 186"/>
              <a:gd name="T11" fmla="*/ 99 h 126"/>
              <a:gd name="T12" fmla="*/ 18 w 186"/>
              <a:gd name="T13" fmla="*/ 66 h 126"/>
              <a:gd name="T14" fmla="*/ 51 w 186"/>
              <a:gd name="T15" fmla="*/ 33 h 126"/>
              <a:gd name="T16" fmla="*/ 51 w 186"/>
              <a:gd name="T17" fmla="*/ 48 h 126"/>
              <a:gd name="T18" fmla="*/ 87 w 186"/>
              <a:gd name="T19" fmla="*/ 24 h 126"/>
              <a:gd name="T20" fmla="*/ 51 w 186"/>
              <a:gd name="T21" fmla="*/ 0 h 126"/>
              <a:gd name="T22" fmla="*/ 51 w 186"/>
              <a:gd name="T23" fmla="*/ 15 h 126"/>
              <a:gd name="T24" fmla="*/ 0 w 186"/>
              <a:gd name="T25" fmla="*/ 66 h 126"/>
              <a:gd name="T26" fmla="*/ 51 w 186"/>
              <a:gd name="T27" fmla="*/ 117 h 126"/>
              <a:gd name="T28" fmla="*/ 102 w 186"/>
              <a:gd name="T29" fmla="*/ 69 h 126"/>
              <a:gd name="T30" fmla="*/ 102 w 186"/>
              <a:gd name="T31" fmla="*/ 69 h 126"/>
              <a:gd name="T32" fmla="*/ 102 w 186"/>
              <a:gd name="T33" fmla="*/ 66 h 126"/>
              <a:gd name="T34" fmla="*/ 102 w 186"/>
              <a:gd name="T35" fmla="*/ 60 h 126"/>
              <a:gd name="T36" fmla="*/ 135 w 186"/>
              <a:gd name="T37" fmla="*/ 27 h 126"/>
              <a:gd name="T38" fmla="*/ 168 w 186"/>
              <a:gd name="T39" fmla="*/ 60 h 126"/>
              <a:gd name="T40" fmla="*/ 135 w 186"/>
              <a:gd name="T41" fmla="*/ 93 h 126"/>
              <a:gd name="T42" fmla="*/ 135 w 186"/>
              <a:gd name="T43" fmla="*/ 78 h 126"/>
              <a:gd name="T44" fmla="*/ 99 w 186"/>
              <a:gd name="T45" fmla="*/ 102 h 126"/>
              <a:gd name="T46" fmla="*/ 135 w 186"/>
              <a:gd name="T47" fmla="*/ 126 h 126"/>
              <a:gd name="T48" fmla="*/ 135 w 186"/>
              <a:gd name="T49" fmla="*/ 111 h 126"/>
              <a:gd name="T50" fmla="*/ 186 w 186"/>
              <a:gd name="T51" fmla="*/ 60 h 126"/>
              <a:gd name="T52" fmla="*/ 135 w 186"/>
              <a:gd name="T53" fmla="*/ 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6" h="126">
                <a:moveTo>
                  <a:pt x="135" y="9"/>
                </a:moveTo>
                <a:cubicBezTo>
                  <a:pt x="108" y="9"/>
                  <a:pt x="86" y="30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84"/>
                  <a:pt x="69" y="99"/>
                  <a:pt x="51" y="99"/>
                </a:cubicBezTo>
                <a:cubicBezTo>
                  <a:pt x="33" y="99"/>
                  <a:pt x="18" y="84"/>
                  <a:pt x="18" y="66"/>
                </a:cubicBezTo>
                <a:cubicBezTo>
                  <a:pt x="18" y="48"/>
                  <a:pt x="33" y="33"/>
                  <a:pt x="51" y="33"/>
                </a:cubicBezTo>
                <a:cubicBezTo>
                  <a:pt x="51" y="48"/>
                  <a:pt x="51" y="48"/>
                  <a:pt x="51" y="48"/>
                </a:cubicBezTo>
                <a:cubicBezTo>
                  <a:pt x="87" y="24"/>
                  <a:pt x="87" y="24"/>
                  <a:pt x="87" y="24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15"/>
                  <a:pt x="51" y="15"/>
                  <a:pt x="51" y="15"/>
                </a:cubicBezTo>
                <a:cubicBezTo>
                  <a:pt x="23" y="15"/>
                  <a:pt x="0" y="38"/>
                  <a:pt x="0" y="66"/>
                </a:cubicBezTo>
                <a:cubicBezTo>
                  <a:pt x="0" y="94"/>
                  <a:pt x="23" y="117"/>
                  <a:pt x="51" y="117"/>
                </a:cubicBezTo>
                <a:cubicBezTo>
                  <a:pt x="78" y="117"/>
                  <a:pt x="100" y="96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2"/>
                  <a:pt x="117" y="27"/>
                  <a:pt x="135" y="27"/>
                </a:cubicBezTo>
                <a:cubicBezTo>
                  <a:pt x="153" y="27"/>
                  <a:pt x="168" y="42"/>
                  <a:pt x="168" y="60"/>
                </a:cubicBezTo>
                <a:cubicBezTo>
                  <a:pt x="168" y="78"/>
                  <a:pt x="153" y="93"/>
                  <a:pt x="135" y="93"/>
                </a:cubicBezTo>
                <a:cubicBezTo>
                  <a:pt x="135" y="78"/>
                  <a:pt x="135" y="78"/>
                  <a:pt x="135" y="78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63" y="111"/>
                  <a:pt x="186" y="88"/>
                  <a:pt x="186" y="60"/>
                </a:cubicBezTo>
                <a:cubicBezTo>
                  <a:pt x="186" y="32"/>
                  <a:pt x="163" y="9"/>
                  <a:pt x="135" y="9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Freeform 38"/>
          <p:cNvSpPr>
            <a:spLocks noChangeAspect="1"/>
          </p:cNvSpPr>
          <p:nvPr/>
        </p:nvSpPr>
        <p:spPr bwMode="auto">
          <a:xfrm>
            <a:off x="3490668" y="3361675"/>
            <a:ext cx="432000" cy="219383"/>
          </a:xfrm>
          <a:custGeom>
            <a:avLst/>
            <a:gdLst>
              <a:gd name="T0" fmla="*/ 189 w 189"/>
              <a:gd name="T1" fmla="*/ 57 h 96"/>
              <a:gd name="T2" fmla="*/ 153 w 189"/>
              <a:gd name="T3" fmla="*/ 33 h 96"/>
              <a:gd name="T4" fmla="*/ 153 w 189"/>
              <a:gd name="T5" fmla="*/ 48 h 96"/>
              <a:gd name="T6" fmla="*/ 152 w 189"/>
              <a:gd name="T7" fmla="*/ 48 h 96"/>
              <a:gd name="T8" fmla="*/ 140 w 189"/>
              <a:gd name="T9" fmla="*/ 48 h 96"/>
              <a:gd name="T10" fmla="*/ 137 w 189"/>
              <a:gd name="T11" fmla="*/ 45 h 96"/>
              <a:gd name="T12" fmla="*/ 137 w 189"/>
              <a:gd name="T13" fmla="*/ 21 h 96"/>
              <a:gd name="T14" fmla="*/ 116 w 189"/>
              <a:gd name="T15" fmla="*/ 0 h 96"/>
              <a:gd name="T16" fmla="*/ 95 w 189"/>
              <a:gd name="T17" fmla="*/ 21 h 96"/>
              <a:gd name="T18" fmla="*/ 95 w 189"/>
              <a:gd name="T19" fmla="*/ 75 h 96"/>
              <a:gd name="T20" fmla="*/ 92 w 189"/>
              <a:gd name="T21" fmla="*/ 78 h 96"/>
              <a:gd name="T22" fmla="*/ 89 w 189"/>
              <a:gd name="T23" fmla="*/ 75 h 96"/>
              <a:gd name="T24" fmla="*/ 89 w 189"/>
              <a:gd name="T25" fmla="*/ 21 h 96"/>
              <a:gd name="T26" fmla="*/ 69 w 189"/>
              <a:gd name="T27" fmla="*/ 0 h 96"/>
              <a:gd name="T28" fmla="*/ 48 w 189"/>
              <a:gd name="T29" fmla="*/ 21 h 96"/>
              <a:gd name="T30" fmla="*/ 48 w 189"/>
              <a:gd name="T31" fmla="*/ 75 h 96"/>
              <a:gd name="T32" fmla="*/ 45 w 189"/>
              <a:gd name="T33" fmla="*/ 78 h 96"/>
              <a:gd name="T34" fmla="*/ 42 w 189"/>
              <a:gd name="T35" fmla="*/ 75 h 96"/>
              <a:gd name="T36" fmla="*/ 42 w 189"/>
              <a:gd name="T37" fmla="*/ 45 h 96"/>
              <a:gd name="T38" fmla="*/ 20 w 189"/>
              <a:gd name="T39" fmla="*/ 24 h 96"/>
              <a:gd name="T40" fmla="*/ 9 w 189"/>
              <a:gd name="T41" fmla="*/ 24 h 96"/>
              <a:gd name="T42" fmla="*/ 0 w 189"/>
              <a:gd name="T43" fmla="*/ 33 h 96"/>
              <a:gd name="T44" fmla="*/ 9 w 189"/>
              <a:gd name="T45" fmla="*/ 42 h 96"/>
              <a:gd name="T46" fmla="*/ 20 w 189"/>
              <a:gd name="T47" fmla="*/ 42 h 96"/>
              <a:gd name="T48" fmla="*/ 24 w 189"/>
              <a:gd name="T49" fmla="*/ 45 h 96"/>
              <a:gd name="T50" fmla="*/ 24 w 189"/>
              <a:gd name="T51" fmla="*/ 75 h 96"/>
              <a:gd name="T52" fmla="*/ 45 w 189"/>
              <a:gd name="T53" fmla="*/ 96 h 96"/>
              <a:gd name="T54" fmla="*/ 66 w 189"/>
              <a:gd name="T55" fmla="*/ 75 h 96"/>
              <a:gd name="T56" fmla="*/ 65 w 189"/>
              <a:gd name="T57" fmla="*/ 21 h 96"/>
              <a:gd name="T58" fmla="*/ 69 w 189"/>
              <a:gd name="T59" fmla="*/ 18 h 96"/>
              <a:gd name="T60" fmla="*/ 72 w 189"/>
              <a:gd name="T61" fmla="*/ 21 h 96"/>
              <a:gd name="T62" fmla="*/ 72 w 189"/>
              <a:gd name="T63" fmla="*/ 75 h 96"/>
              <a:gd name="T64" fmla="*/ 92 w 189"/>
              <a:gd name="T65" fmla="*/ 96 h 96"/>
              <a:gd name="T66" fmla="*/ 113 w 189"/>
              <a:gd name="T67" fmla="*/ 75 h 96"/>
              <a:gd name="T68" fmla="*/ 113 w 189"/>
              <a:gd name="T69" fmla="*/ 21 h 96"/>
              <a:gd name="T70" fmla="*/ 116 w 189"/>
              <a:gd name="T71" fmla="*/ 18 h 96"/>
              <a:gd name="T72" fmla="*/ 119 w 189"/>
              <a:gd name="T73" fmla="*/ 21 h 96"/>
              <a:gd name="T74" fmla="*/ 119 w 189"/>
              <a:gd name="T75" fmla="*/ 45 h 96"/>
              <a:gd name="T76" fmla="*/ 140 w 189"/>
              <a:gd name="T77" fmla="*/ 66 h 96"/>
              <a:gd name="T78" fmla="*/ 152 w 189"/>
              <a:gd name="T79" fmla="*/ 66 h 96"/>
              <a:gd name="T80" fmla="*/ 153 w 189"/>
              <a:gd name="T81" fmla="*/ 66 h 96"/>
              <a:gd name="T82" fmla="*/ 153 w 189"/>
              <a:gd name="T83" fmla="*/ 81 h 96"/>
              <a:gd name="T84" fmla="*/ 189 w 189"/>
              <a:gd name="T85" fmla="*/ 5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9" h="96">
                <a:moveTo>
                  <a:pt x="189" y="57"/>
                </a:moveTo>
                <a:cubicBezTo>
                  <a:pt x="153" y="33"/>
                  <a:pt x="153" y="33"/>
                  <a:pt x="153" y="33"/>
                </a:cubicBezTo>
                <a:cubicBezTo>
                  <a:pt x="153" y="48"/>
                  <a:pt x="153" y="48"/>
                  <a:pt x="153" y="48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9" y="48"/>
                  <a:pt x="138" y="48"/>
                  <a:pt x="137" y="45"/>
                </a:cubicBezTo>
                <a:cubicBezTo>
                  <a:pt x="137" y="21"/>
                  <a:pt x="137" y="21"/>
                  <a:pt x="137" y="21"/>
                </a:cubicBezTo>
                <a:cubicBezTo>
                  <a:pt x="137" y="13"/>
                  <a:pt x="132" y="0"/>
                  <a:pt x="116" y="0"/>
                </a:cubicBezTo>
                <a:cubicBezTo>
                  <a:pt x="101" y="0"/>
                  <a:pt x="95" y="13"/>
                  <a:pt x="95" y="21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78"/>
                  <a:pt x="94" y="78"/>
                  <a:pt x="92" y="78"/>
                </a:cubicBezTo>
                <a:cubicBezTo>
                  <a:pt x="91" y="78"/>
                  <a:pt x="90" y="78"/>
                  <a:pt x="89" y="75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13"/>
                  <a:pt x="84" y="0"/>
                  <a:pt x="69" y="0"/>
                </a:cubicBezTo>
                <a:cubicBezTo>
                  <a:pt x="53" y="0"/>
                  <a:pt x="48" y="13"/>
                  <a:pt x="48" y="21"/>
                </a:cubicBezTo>
                <a:cubicBezTo>
                  <a:pt x="48" y="75"/>
                  <a:pt x="48" y="75"/>
                  <a:pt x="48" y="75"/>
                </a:cubicBezTo>
                <a:cubicBezTo>
                  <a:pt x="47" y="78"/>
                  <a:pt x="46" y="78"/>
                  <a:pt x="45" y="78"/>
                </a:cubicBezTo>
                <a:cubicBezTo>
                  <a:pt x="43" y="78"/>
                  <a:pt x="42" y="78"/>
                  <a:pt x="42" y="75"/>
                </a:cubicBezTo>
                <a:cubicBezTo>
                  <a:pt x="42" y="45"/>
                  <a:pt x="42" y="45"/>
                  <a:pt x="42" y="45"/>
                </a:cubicBezTo>
                <a:cubicBezTo>
                  <a:pt x="42" y="30"/>
                  <a:pt x="29" y="24"/>
                  <a:pt x="20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2"/>
                  <a:pt x="9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4" y="42"/>
                  <a:pt x="24" y="44"/>
                  <a:pt x="24" y="45"/>
                </a:cubicBezTo>
                <a:cubicBezTo>
                  <a:pt x="24" y="75"/>
                  <a:pt x="24" y="75"/>
                  <a:pt x="24" y="75"/>
                </a:cubicBezTo>
                <a:cubicBezTo>
                  <a:pt x="24" y="83"/>
                  <a:pt x="29" y="96"/>
                  <a:pt x="45" y="96"/>
                </a:cubicBezTo>
                <a:cubicBezTo>
                  <a:pt x="60" y="96"/>
                  <a:pt x="66" y="83"/>
                  <a:pt x="66" y="75"/>
                </a:cubicBezTo>
                <a:cubicBezTo>
                  <a:pt x="65" y="21"/>
                  <a:pt x="65" y="21"/>
                  <a:pt x="65" y="21"/>
                </a:cubicBezTo>
                <a:cubicBezTo>
                  <a:pt x="66" y="18"/>
                  <a:pt x="67" y="18"/>
                  <a:pt x="69" y="18"/>
                </a:cubicBezTo>
                <a:cubicBezTo>
                  <a:pt x="70" y="18"/>
                  <a:pt x="71" y="18"/>
                  <a:pt x="72" y="21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3"/>
                  <a:pt x="77" y="96"/>
                  <a:pt x="92" y="96"/>
                </a:cubicBezTo>
                <a:cubicBezTo>
                  <a:pt x="108" y="96"/>
                  <a:pt x="113" y="83"/>
                  <a:pt x="113" y="75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4" y="18"/>
                  <a:pt x="115" y="18"/>
                  <a:pt x="116" y="18"/>
                </a:cubicBezTo>
                <a:cubicBezTo>
                  <a:pt x="118" y="18"/>
                  <a:pt x="119" y="18"/>
                  <a:pt x="119" y="21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53"/>
                  <a:pt x="125" y="66"/>
                  <a:pt x="140" y="66"/>
                </a:cubicBezTo>
                <a:cubicBezTo>
                  <a:pt x="152" y="66"/>
                  <a:pt x="152" y="66"/>
                  <a:pt x="152" y="66"/>
                </a:cubicBezTo>
                <a:cubicBezTo>
                  <a:pt x="152" y="66"/>
                  <a:pt x="152" y="66"/>
                  <a:pt x="153" y="66"/>
                </a:cubicBezTo>
                <a:cubicBezTo>
                  <a:pt x="153" y="81"/>
                  <a:pt x="153" y="81"/>
                  <a:pt x="153" y="81"/>
                </a:cubicBezTo>
                <a:lnTo>
                  <a:pt x="189" y="5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9" name="组合 118"/>
          <p:cNvGrpSpPr>
            <a:grpSpLocks noChangeAspect="1"/>
          </p:cNvGrpSpPr>
          <p:nvPr/>
        </p:nvGrpSpPr>
        <p:grpSpPr>
          <a:xfrm>
            <a:off x="4441426" y="2380340"/>
            <a:ext cx="432000" cy="308572"/>
            <a:chOff x="5257800" y="-904875"/>
            <a:chExt cx="600076" cy="4286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0" name="Freeform 39"/>
            <p:cNvSpPr/>
            <p:nvPr/>
          </p:nvSpPr>
          <p:spPr bwMode="auto">
            <a:xfrm>
              <a:off x="5519738" y="-671512"/>
              <a:ext cx="338138" cy="195263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1" name="Freeform 40"/>
            <p:cNvSpPr/>
            <p:nvPr/>
          </p:nvSpPr>
          <p:spPr bwMode="auto">
            <a:xfrm>
              <a:off x="5260975" y="-847725"/>
              <a:ext cx="233363" cy="138113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2" name="Freeform 41"/>
            <p:cNvSpPr/>
            <p:nvPr/>
          </p:nvSpPr>
          <p:spPr bwMode="auto">
            <a:xfrm>
              <a:off x="5257800" y="-904875"/>
              <a:ext cx="600075" cy="371475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3" name="组合 122"/>
          <p:cNvGrpSpPr>
            <a:grpSpLocks noChangeAspect="1"/>
          </p:cNvGrpSpPr>
          <p:nvPr/>
        </p:nvGrpSpPr>
        <p:grpSpPr>
          <a:xfrm>
            <a:off x="5332442" y="3255366"/>
            <a:ext cx="430938" cy="432000"/>
            <a:chOff x="6256338" y="-1006475"/>
            <a:chExt cx="644525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4" name="Freeform 42"/>
            <p:cNvSpPr>
              <a:spLocks noEditPoints="1"/>
            </p:cNvSpPr>
            <p:nvPr/>
          </p:nvSpPr>
          <p:spPr bwMode="auto">
            <a:xfrm>
              <a:off x="6256338" y="-1006475"/>
              <a:ext cx="644525" cy="646113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5" name="Freeform 43"/>
            <p:cNvSpPr/>
            <p:nvPr/>
          </p:nvSpPr>
          <p:spPr bwMode="auto">
            <a:xfrm>
              <a:off x="6537325" y="-885825"/>
              <a:ext cx="165100" cy="322263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6" name="组合 125"/>
          <p:cNvGrpSpPr>
            <a:grpSpLocks noChangeAspect="1"/>
          </p:cNvGrpSpPr>
          <p:nvPr/>
        </p:nvGrpSpPr>
        <p:grpSpPr>
          <a:xfrm>
            <a:off x="5331911" y="5860591"/>
            <a:ext cx="432000" cy="432000"/>
            <a:chOff x="7313613" y="-1012825"/>
            <a:chExt cx="630238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7" name="Freeform 44"/>
            <p:cNvSpPr>
              <a:spLocks noEditPoints="1"/>
            </p:cNvSpPr>
            <p:nvPr/>
          </p:nvSpPr>
          <p:spPr bwMode="auto">
            <a:xfrm>
              <a:off x="7313613" y="-1012825"/>
              <a:ext cx="630238" cy="630238"/>
            </a:xfrm>
            <a:custGeom>
              <a:avLst/>
              <a:gdLst>
                <a:gd name="T0" fmla="*/ 84 w 168"/>
                <a:gd name="T1" fmla="*/ 0 h 168"/>
                <a:gd name="T2" fmla="*/ 0 w 168"/>
                <a:gd name="T3" fmla="*/ 84 h 168"/>
                <a:gd name="T4" fmla="*/ 6 w 168"/>
                <a:gd name="T5" fmla="*/ 114 h 168"/>
                <a:gd name="T6" fmla="*/ 9 w 168"/>
                <a:gd name="T7" fmla="*/ 121 h 168"/>
                <a:gd name="T8" fmla="*/ 38 w 168"/>
                <a:gd name="T9" fmla="*/ 154 h 168"/>
                <a:gd name="T10" fmla="*/ 44 w 168"/>
                <a:gd name="T11" fmla="*/ 158 h 168"/>
                <a:gd name="T12" fmla="*/ 84 w 168"/>
                <a:gd name="T13" fmla="*/ 168 h 168"/>
                <a:gd name="T14" fmla="*/ 124 w 168"/>
                <a:gd name="T15" fmla="*/ 158 h 168"/>
                <a:gd name="T16" fmla="*/ 130 w 168"/>
                <a:gd name="T17" fmla="*/ 154 h 168"/>
                <a:gd name="T18" fmla="*/ 159 w 168"/>
                <a:gd name="T19" fmla="*/ 121 h 168"/>
                <a:gd name="T20" fmla="*/ 162 w 168"/>
                <a:gd name="T21" fmla="*/ 114 h 168"/>
                <a:gd name="T22" fmla="*/ 168 w 168"/>
                <a:gd name="T23" fmla="*/ 84 h 168"/>
                <a:gd name="T24" fmla="*/ 84 w 168"/>
                <a:gd name="T25" fmla="*/ 0 h 168"/>
                <a:gd name="T26" fmla="*/ 49 w 168"/>
                <a:gd name="T27" fmla="*/ 147 h 168"/>
                <a:gd name="T28" fmla="*/ 18 w 168"/>
                <a:gd name="T29" fmla="*/ 112 h 168"/>
                <a:gd name="T30" fmla="*/ 30 w 168"/>
                <a:gd name="T31" fmla="*/ 108 h 168"/>
                <a:gd name="T32" fmla="*/ 54 w 168"/>
                <a:gd name="T33" fmla="*/ 132 h 168"/>
                <a:gd name="T34" fmla="*/ 49 w 168"/>
                <a:gd name="T35" fmla="*/ 147 h 168"/>
                <a:gd name="T36" fmla="*/ 119 w 168"/>
                <a:gd name="T37" fmla="*/ 147 h 168"/>
                <a:gd name="T38" fmla="*/ 114 w 168"/>
                <a:gd name="T39" fmla="*/ 132 h 168"/>
                <a:gd name="T40" fmla="*/ 138 w 168"/>
                <a:gd name="T41" fmla="*/ 108 h 168"/>
                <a:gd name="T42" fmla="*/ 150 w 168"/>
                <a:gd name="T43" fmla="*/ 112 h 168"/>
                <a:gd name="T44" fmla="*/ 119 w 168"/>
                <a:gd name="T45" fmla="*/ 147 h 168"/>
                <a:gd name="T46" fmla="*/ 153 w 168"/>
                <a:gd name="T47" fmla="*/ 106 h 168"/>
                <a:gd name="T48" fmla="*/ 138 w 168"/>
                <a:gd name="T49" fmla="*/ 102 h 168"/>
                <a:gd name="T50" fmla="*/ 108 w 168"/>
                <a:gd name="T51" fmla="*/ 132 h 168"/>
                <a:gd name="T52" fmla="*/ 114 w 168"/>
                <a:gd name="T53" fmla="*/ 149 h 168"/>
                <a:gd name="T54" fmla="*/ 84 w 168"/>
                <a:gd name="T55" fmla="*/ 156 h 168"/>
                <a:gd name="T56" fmla="*/ 54 w 168"/>
                <a:gd name="T57" fmla="*/ 149 h 168"/>
                <a:gd name="T58" fmla="*/ 60 w 168"/>
                <a:gd name="T59" fmla="*/ 132 h 168"/>
                <a:gd name="T60" fmla="*/ 30 w 168"/>
                <a:gd name="T61" fmla="*/ 102 h 168"/>
                <a:gd name="T62" fmla="*/ 15 w 168"/>
                <a:gd name="T63" fmla="*/ 106 h 168"/>
                <a:gd name="T64" fmla="*/ 12 w 168"/>
                <a:gd name="T65" fmla="*/ 84 h 168"/>
                <a:gd name="T66" fmla="*/ 84 w 168"/>
                <a:gd name="T67" fmla="*/ 12 h 168"/>
                <a:gd name="T68" fmla="*/ 156 w 168"/>
                <a:gd name="T69" fmla="*/ 84 h 168"/>
                <a:gd name="T70" fmla="*/ 153 w 168"/>
                <a:gd name="T71" fmla="*/ 10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95"/>
                    <a:pt x="2" y="105"/>
                    <a:pt x="6" y="114"/>
                  </a:cubicBezTo>
                  <a:cubicBezTo>
                    <a:pt x="7" y="117"/>
                    <a:pt x="8" y="119"/>
                    <a:pt x="9" y="121"/>
                  </a:cubicBezTo>
                  <a:cubicBezTo>
                    <a:pt x="15" y="135"/>
                    <a:pt x="26" y="146"/>
                    <a:pt x="38" y="154"/>
                  </a:cubicBezTo>
                  <a:cubicBezTo>
                    <a:pt x="40" y="156"/>
                    <a:pt x="42" y="157"/>
                    <a:pt x="44" y="158"/>
                  </a:cubicBezTo>
                  <a:cubicBezTo>
                    <a:pt x="56" y="164"/>
                    <a:pt x="70" y="168"/>
                    <a:pt x="84" y="168"/>
                  </a:cubicBezTo>
                  <a:cubicBezTo>
                    <a:pt x="98" y="168"/>
                    <a:pt x="112" y="164"/>
                    <a:pt x="124" y="158"/>
                  </a:cubicBezTo>
                  <a:cubicBezTo>
                    <a:pt x="126" y="157"/>
                    <a:pt x="128" y="156"/>
                    <a:pt x="130" y="154"/>
                  </a:cubicBezTo>
                  <a:cubicBezTo>
                    <a:pt x="142" y="146"/>
                    <a:pt x="153" y="135"/>
                    <a:pt x="159" y="121"/>
                  </a:cubicBezTo>
                  <a:cubicBezTo>
                    <a:pt x="160" y="119"/>
                    <a:pt x="161" y="117"/>
                    <a:pt x="162" y="114"/>
                  </a:cubicBezTo>
                  <a:cubicBezTo>
                    <a:pt x="166" y="105"/>
                    <a:pt x="168" y="95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  <a:moveTo>
                    <a:pt x="49" y="147"/>
                  </a:moveTo>
                  <a:cubicBezTo>
                    <a:pt x="35" y="139"/>
                    <a:pt x="24" y="127"/>
                    <a:pt x="18" y="112"/>
                  </a:cubicBezTo>
                  <a:cubicBezTo>
                    <a:pt x="21" y="109"/>
                    <a:pt x="25" y="108"/>
                    <a:pt x="30" y="108"/>
                  </a:cubicBezTo>
                  <a:cubicBezTo>
                    <a:pt x="43" y="108"/>
                    <a:pt x="54" y="119"/>
                    <a:pt x="54" y="132"/>
                  </a:cubicBezTo>
                  <a:cubicBezTo>
                    <a:pt x="54" y="138"/>
                    <a:pt x="52" y="143"/>
                    <a:pt x="49" y="147"/>
                  </a:cubicBezTo>
                  <a:moveTo>
                    <a:pt x="119" y="147"/>
                  </a:moveTo>
                  <a:cubicBezTo>
                    <a:pt x="116" y="143"/>
                    <a:pt x="114" y="138"/>
                    <a:pt x="114" y="132"/>
                  </a:cubicBezTo>
                  <a:cubicBezTo>
                    <a:pt x="114" y="119"/>
                    <a:pt x="125" y="108"/>
                    <a:pt x="138" y="108"/>
                  </a:cubicBezTo>
                  <a:cubicBezTo>
                    <a:pt x="143" y="108"/>
                    <a:pt x="147" y="109"/>
                    <a:pt x="150" y="112"/>
                  </a:cubicBezTo>
                  <a:cubicBezTo>
                    <a:pt x="144" y="127"/>
                    <a:pt x="133" y="139"/>
                    <a:pt x="119" y="147"/>
                  </a:cubicBezTo>
                  <a:moveTo>
                    <a:pt x="153" y="106"/>
                  </a:moveTo>
                  <a:cubicBezTo>
                    <a:pt x="148" y="103"/>
                    <a:pt x="143" y="102"/>
                    <a:pt x="138" y="102"/>
                  </a:cubicBezTo>
                  <a:cubicBezTo>
                    <a:pt x="121" y="102"/>
                    <a:pt x="108" y="115"/>
                    <a:pt x="108" y="132"/>
                  </a:cubicBezTo>
                  <a:cubicBezTo>
                    <a:pt x="108" y="139"/>
                    <a:pt x="110" y="145"/>
                    <a:pt x="114" y="149"/>
                  </a:cubicBezTo>
                  <a:cubicBezTo>
                    <a:pt x="105" y="154"/>
                    <a:pt x="95" y="156"/>
                    <a:pt x="84" y="156"/>
                  </a:cubicBezTo>
                  <a:cubicBezTo>
                    <a:pt x="73" y="156"/>
                    <a:pt x="63" y="154"/>
                    <a:pt x="54" y="149"/>
                  </a:cubicBezTo>
                  <a:cubicBezTo>
                    <a:pt x="58" y="145"/>
                    <a:pt x="60" y="139"/>
                    <a:pt x="60" y="132"/>
                  </a:cubicBezTo>
                  <a:cubicBezTo>
                    <a:pt x="60" y="115"/>
                    <a:pt x="47" y="102"/>
                    <a:pt x="30" y="102"/>
                  </a:cubicBezTo>
                  <a:cubicBezTo>
                    <a:pt x="25" y="102"/>
                    <a:pt x="20" y="103"/>
                    <a:pt x="15" y="106"/>
                  </a:cubicBezTo>
                  <a:cubicBezTo>
                    <a:pt x="13" y="99"/>
                    <a:pt x="12" y="92"/>
                    <a:pt x="12" y="84"/>
                  </a:cubicBezTo>
                  <a:cubicBezTo>
                    <a:pt x="12" y="44"/>
                    <a:pt x="44" y="12"/>
                    <a:pt x="84" y="12"/>
                  </a:cubicBezTo>
                  <a:cubicBezTo>
                    <a:pt x="124" y="12"/>
                    <a:pt x="156" y="44"/>
                    <a:pt x="156" y="84"/>
                  </a:cubicBezTo>
                  <a:cubicBezTo>
                    <a:pt x="156" y="92"/>
                    <a:pt x="155" y="99"/>
                    <a:pt x="153" y="10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Oval 45"/>
            <p:cNvSpPr>
              <a:spLocks noChangeArrowheads="1"/>
            </p:cNvSpPr>
            <p:nvPr/>
          </p:nvSpPr>
          <p:spPr bwMode="auto">
            <a:xfrm>
              <a:off x="7607300" y="-923925"/>
              <a:ext cx="44450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9" name="Freeform 46"/>
            <p:cNvSpPr/>
            <p:nvPr/>
          </p:nvSpPr>
          <p:spPr bwMode="auto">
            <a:xfrm>
              <a:off x="7704138" y="-900112"/>
              <a:ext cx="52388" cy="52388"/>
            </a:xfrm>
            <a:custGeom>
              <a:avLst/>
              <a:gdLst>
                <a:gd name="T0" fmla="*/ 10 w 14"/>
                <a:gd name="T1" fmla="*/ 2 h 14"/>
                <a:gd name="T2" fmla="*/ 2 w 14"/>
                <a:gd name="T3" fmla="*/ 4 h 14"/>
                <a:gd name="T4" fmla="*/ 4 w 14"/>
                <a:gd name="T5" fmla="*/ 12 h 14"/>
                <a:gd name="T6" fmla="*/ 12 w 14"/>
                <a:gd name="T7" fmla="*/ 10 h 14"/>
                <a:gd name="T8" fmla="*/ 10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0" y="2"/>
                  </a:moveTo>
                  <a:cubicBezTo>
                    <a:pt x="7" y="0"/>
                    <a:pt x="3" y="1"/>
                    <a:pt x="2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4"/>
                    <a:pt x="11" y="13"/>
                    <a:pt x="12" y="10"/>
                  </a:cubicBezTo>
                  <a:cubicBezTo>
                    <a:pt x="14" y="7"/>
                    <a:pt x="13" y="4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0" name="Freeform 47"/>
            <p:cNvSpPr/>
            <p:nvPr/>
          </p:nvSpPr>
          <p:spPr bwMode="auto">
            <a:xfrm>
              <a:off x="7778750" y="-825500"/>
              <a:ext cx="52388" cy="52388"/>
            </a:xfrm>
            <a:custGeom>
              <a:avLst/>
              <a:gdLst>
                <a:gd name="T0" fmla="*/ 4 w 14"/>
                <a:gd name="T1" fmla="*/ 2 h 14"/>
                <a:gd name="T2" fmla="*/ 2 w 14"/>
                <a:gd name="T3" fmla="*/ 10 h 14"/>
                <a:gd name="T4" fmla="*/ 10 w 14"/>
                <a:gd name="T5" fmla="*/ 12 h 14"/>
                <a:gd name="T6" fmla="*/ 12 w 14"/>
                <a:gd name="T7" fmla="*/ 4 h 14"/>
                <a:gd name="T8" fmla="*/ 4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4" y="2"/>
                  </a:moveTo>
                  <a:cubicBezTo>
                    <a:pt x="1" y="3"/>
                    <a:pt x="0" y="7"/>
                    <a:pt x="2" y="10"/>
                  </a:cubicBezTo>
                  <a:cubicBezTo>
                    <a:pt x="3" y="13"/>
                    <a:pt x="7" y="14"/>
                    <a:pt x="10" y="12"/>
                  </a:cubicBezTo>
                  <a:cubicBezTo>
                    <a:pt x="13" y="11"/>
                    <a:pt x="14" y="7"/>
                    <a:pt x="12" y="4"/>
                  </a:cubicBezTo>
                  <a:cubicBezTo>
                    <a:pt x="10" y="1"/>
                    <a:pt x="7" y="0"/>
                    <a:pt x="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1" name="Oval 48"/>
            <p:cNvSpPr>
              <a:spLocks noChangeArrowheads="1"/>
            </p:cNvSpPr>
            <p:nvPr/>
          </p:nvSpPr>
          <p:spPr bwMode="auto">
            <a:xfrm>
              <a:off x="7808913" y="-720725"/>
              <a:ext cx="46038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Freeform 49"/>
            <p:cNvSpPr/>
            <p:nvPr/>
          </p:nvSpPr>
          <p:spPr bwMode="auto">
            <a:xfrm>
              <a:off x="7500938" y="-900112"/>
              <a:ext cx="53975" cy="52388"/>
            </a:xfrm>
            <a:custGeom>
              <a:avLst/>
              <a:gdLst>
                <a:gd name="T0" fmla="*/ 12 w 14"/>
                <a:gd name="T1" fmla="*/ 4 h 14"/>
                <a:gd name="T2" fmla="*/ 4 w 14"/>
                <a:gd name="T3" fmla="*/ 2 h 14"/>
                <a:gd name="T4" fmla="*/ 2 w 14"/>
                <a:gd name="T5" fmla="*/ 10 h 14"/>
                <a:gd name="T6" fmla="*/ 10 w 14"/>
                <a:gd name="T7" fmla="*/ 12 h 14"/>
                <a:gd name="T8" fmla="*/ 12 w 1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2" y="4"/>
                  </a:moveTo>
                  <a:cubicBezTo>
                    <a:pt x="11" y="1"/>
                    <a:pt x="7" y="0"/>
                    <a:pt x="4" y="2"/>
                  </a:cubicBezTo>
                  <a:cubicBezTo>
                    <a:pt x="1" y="4"/>
                    <a:pt x="0" y="7"/>
                    <a:pt x="2" y="10"/>
                  </a:cubicBezTo>
                  <a:cubicBezTo>
                    <a:pt x="3" y="13"/>
                    <a:pt x="7" y="14"/>
                    <a:pt x="10" y="12"/>
                  </a:cubicBezTo>
                  <a:cubicBezTo>
                    <a:pt x="13" y="11"/>
                    <a:pt x="14" y="7"/>
                    <a:pt x="1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" name="Freeform 50"/>
            <p:cNvSpPr/>
            <p:nvPr/>
          </p:nvSpPr>
          <p:spPr bwMode="auto">
            <a:xfrm>
              <a:off x="7426325" y="-825500"/>
              <a:ext cx="52388" cy="52388"/>
            </a:xfrm>
            <a:custGeom>
              <a:avLst/>
              <a:gdLst>
                <a:gd name="T0" fmla="*/ 10 w 14"/>
                <a:gd name="T1" fmla="*/ 2 h 14"/>
                <a:gd name="T2" fmla="*/ 2 w 14"/>
                <a:gd name="T3" fmla="*/ 4 h 14"/>
                <a:gd name="T4" fmla="*/ 4 w 14"/>
                <a:gd name="T5" fmla="*/ 12 h 14"/>
                <a:gd name="T6" fmla="*/ 12 w 14"/>
                <a:gd name="T7" fmla="*/ 10 h 14"/>
                <a:gd name="T8" fmla="*/ 10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0" y="2"/>
                  </a:moveTo>
                  <a:cubicBezTo>
                    <a:pt x="7" y="0"/>
                    <a:pt x="4" y="1"/>
                    <a:pt x="2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4"/>
                    <a:pt x="11" y="13"/>
                    <a:pt x="12" y="10"/>
                  </a:cubicBezTo>
                  <a:cubicBezTo>
                    <a:pt x="14" y="7"/>
                    <a:pt x="13" y="3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4" name="Oval 51"/>
            <p:cNvSpPr>
              <a:spLocks noChangeArrowheads="1"/>
            </p:cNvSpPr>
            <p:nvPr/>
          </p:nvSpPr>
          <p:spPr bwMode="auto">
            <a:xfrm>
              <a:off x="7404100" y="-720725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5" name="Freeform 52"/>
            <p:cNvSpPr/>
            <p:nvPr/>
          </p:nvSpPr>
          <p:spPr bwMode="auto">
            <a:xfrm>
              <a:off x="7542213" y="-806450"/>
              <a:ext cx="131763" cy="176213"/>
            </a:xfrm>
            <a:custGeom>
              <a:avLst/>
              <a:gdLst>
                <a:gd name="T0" fmla="*/ 24 w 35"/>
                <a:gd name="T1" fmla="*/ 23 h 47"/>
                <a:gd name="T2" fmla="*/ 0 w 35"/>
                <a:gd name="T3" fmla="*/ 0 h 47"/>
                <a:gd name="T4" fmla="*/ 12 w 35"/>
                <a:gd name="T5" fmla="*/ 31 h 47"/>
                <a:gd name="T6" fmla="*/ 11 w 35"/>
                <a:gd name="T7" fmla="*/ 35 h 47"/>
                <a:gd name="T8" fmla="*/ 23 w 35"/>
                <a:gd name="T9" fmla="*/ 47 h 47"/>
                <a:gd name="T10" fmla="*/ 29 w 35"/>
                <a:gd name="T11" fmla="*/ 45 h 47"/>
                <a:gd name="T12" fmla="*/ 30 w 35"/>
                <a:gd name="T13" fmla="*/ 45 h 47"/>
                <a:gd name="T14" fmla="*/ 30 w 35"/>
                <a:gd name="T15" fmla="*/ 45 h 47"/>
                <a:gd name="T16" fmla="*/ 35 w 35"/>
                <a:gd name="T17" fmla="*/ 35 h 47"/>
                <a:gd name="T18" fmla="*/ 24 w 35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7">
                  <a:moveTo>
                    <a:pt x="24" y="23"/>
                  </a:moveTo>
                  <a:cubicBezTo>
                    <a:pt x="14" y="11"/>
                    <a:pt x="0" y="0"/>
                    <a:pt x="0" y="0"/>
                  </a:cubicBezTo>
                  <a:cubicBezTo>
                    <a:pt x="0" y="0"/>
                    <a:pt x="5" y="18"/>
                    <a:pt x="12" y="31"/>
                  </a:cubicBezTo>
                  <a:cubicBezTo>
                    <a:pt x="11" y="33"/>
                    <a:pt x="11" y="34"/>
                    <a:pt x="11" y="35"/>
                  </a:cubicBezTo>
                  <a:cubicBezTo>
                    <a:pt x="11" y="42"/>
                    <a:pt x="16" y="47"/>
                    <a:pt x="23" y="47"/>
                  </a:cubicBezTo>
                  <a:cubicBezTo>
                    <a:pt x="25" y="47"/>
                    <a:pt x="27" y="46"/>
                    <a:pt x="29" y="45"/>
                  </a:cubicBezTo>
                  <a:cubicBezTo>
                    <a:pt x="29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3" y="43"/>
                    <a:pt x="35" y="39"/>
                    <a:pt x="35" y="35"/>
                  </a:cubicBezTo>
                  <a:cubicBezTo>
                    <a:pt x="35" y="29"/>
                    <a:pt x="30" y="24"/>
                    <a:pt x="24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6" name="组合 135"/>
          <p:cNvGrpSpPr>
            <a:grpSpLocks noChangeAspect="1"/>
          </p:cNvGrpSpPr>
          <p:nvPr/>
        </p:nvGrpSpPr>
        <p:grpSpPr>
          <a:xfrm>
            <a:off x="6304222" y="3255366"/>
            <a:ext cx="432000" cy="432000"/>
            <a:chOff x="8369300" y="-1039812"/>
            <a:chExt cx="682625" cy="682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7" name="Freeform 53"/>
            <p:cNvSpPr>
              <a:spLocks noEditPoints="1"/>
            </p:cNvSpPr>
            <p:nvPr/>
          </p:nvSpPr>
          <p:spPr bwMode="auto">
            <a:xfrm>
              <a:off x="8369300" y="-1039812"/>
              <a:ext cx="682625" cy="682625"/>
            </a:xfrm>
            <a:custGeom>
              <a:avLst/>
              <a:gdLst>
                <a:gd name="T0" fmla="*/ 91 w 182"/>
                <a:gd name="T1" fmla="*/ 0 h 182"/>
                <a:gd name="T2" fmla="*/ 0 w 182"/>
                <a:gd name="T3" fmla="*/ 91 h 182"/>
                <a:gd name="T4" fmla="*/ 91 w 182"/>
                <a:gd name="T5" fmla="*/ 182 h 182"/>
                <a:gd name="T6" fmla="*/ 182 w 182"/>
                <a:gd name="T7" fmla="*/ 91 h 182"/>
                <a:gd name="T8" fmla="*/ 91 w 182"/>
                <a:gd name="T9" fmla="*/ 0 h 182"/>
                <a:gd name="T10" fmla="*/ 91 w 182"/>
                <a:gd name="T11" fmla="*/ 161 h 182"/>
                <a:gd name="T12" fmla="*/ 21 w 182"/>
                <a:gd name="T13" fmla="*/ 91 h 182"/>
                <a:gd name="T14" fmla="*/ 91 w 182"/>
                <a:gd name="T15" fmla="*/ 21 h 182"/>
                <a:gd name="T16" fmla="*/ 161 w 182"/>
                <a:gd name="T17" fmla="*/ 91 h 182"/>
                <a:gd name="T18" fmla="*/ 91 w 182"/>
                <a:gd name="T19" fmla="*/ 16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cubicBezTo>
                    <a:pt x="41" y="0"/>
                    <a:pt x="0" y="41"/>
                    <a:pt x="0" y="91"/>
                  </a:cubicBezTo>
                  <a:cubicBezTo>
                    <a:pt x="0" y="141"/>
                    <a:pt x="41" y="182"/>
                    <a:pt x="91" y="182"/>
                  </a:cubicBezTo>
                  <a:cubicBezTo>
                    <a:pt x="141" y="182"/>
                    <a:pt x="182" y="141"/>
                    <a:pt x="182" y="91"/>
                  </a:cubicBezTo>
                  <a:cubicBezTo>
                    <a:pt x="182" y="41"/>
                    <a:pt x="141" y="0"/>
                    <a:pt x="91" y="0"/>
                  </a:cubicBezTo>
                  <a:moveTo>
                    <a:pt x="91" y="161"/>
                  </a:moveTo>
                  <a:cubicBezTo>
                    <a:pt x="52" y="161"/>
                    <a:pt x="21" y="130"/>
                    <a:pt x="21" y="91"/>
                  </a:cubicBezTo>
                  <a:cubicBezTo>
                    <a:pt x="21" y="52"/>
                    <a:pt x="52" y="21"/>
                    <a:pt x="91" y="21"/>
                  </a:cubicBezTo>
                  <a:cubicBezTo>
                    <a:pt x="130" y="21"/>
                    <a:pt x="161" y="52"/>
                    <a:pt x="161" y="91"/>
                  </a:cubicBezTo>
                  <a:cubicBezTo>
                    <a:pt x="161" y="130"/>
                    <a:pt x="130" y="161"/>
                    <a:pt x="91" y="1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8" name="Freeform 54"/>
            <p:cNvSpPr>
              <a:spLocks noEditPoints="1"/>
            </p:cNvSpPr>
            <p:nvPr/>
          </p:nvSpPr>
          <p:spPr bwMode="auto">
            <a:xfrm>
              <a:off x="8559800" y="-847725"/>
              <a:ext cx="300038" cy="300038"/>
            </a:xfrm>
            <a:custGeom>
              <a:avLst/>
              <a:gdLst>
                <a:gd name="T0" fmla="*/ 0 w 189"/>
                <a:gd name="T1" fmla="*/ 189 h 189"/>
                <a:gd name="T2" fmla="*/ 130 w 189"/>
                <a:gd name="T3" fmla="*/ 130 h 189"/>
                <a:gd name="T4" fmla="*/ 189 w 189"/>
                <a:gd name="T5" fmla="*/ 0 h 189"/>
                <a:gd name="T6" fmla="*/ 59 w 189"/>
                <a:gd name="T7" fmla="*/ 59 h 189"/>
                <a:gd name="T8" fmla="*/ 0 w 189"/>
                <a:gd name="T9" fmla="*/ 189 h 189"/>
                <a:gd name="T10" fmla="*/ 118 w 189"/>
                <a:gd name="T11" fmla="*/ 118 h 189"/>
                <a:gd name="T12" fmla="*/ 24 w 189"/>
                <a:gd name="T13" fmla="*/ 165 h 189"/>
                <a:gd name="T14" fmla="*/ 71 w 189"/>
                <a:gd name="T15" fmla="*/ 71 h 189"/>
                <a:gd name="T16" fmla="*/ 118 w 189"/>
                <a:gd name="T17" fmla="*/ 11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lnTo>
                    <a:pt x="130" y="130"/>
                  </a:lnTo>
                  <a:lnTo>
                    <a:pt x="189" y="0"/>
                  </a:lnTo>
                  <a:lnTo>
                    <a:pt x="59" y="59"/>
                  </a:lnTo>
                  <a:lnTo>
                    <a:pt x="0" y="189"/>
                  </a:lnTo>
                  <a:close/>
                  <a:moveTo>
                    <a:pt x="118" y="118"/>
                  </a:moveTo>
                  <a:lnTo>
                    <a:pt x="24" y="165"/>
                  </a:lnTo>
                  <a:lnTo>
                    <a:pt x="71" y="71"/>
                  </a:lnTo>
                  <a:lnTo>
                    <a:pt x="118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9" name="Freeform 55"/>
          <p:cNvSpPr>
            <a:spLocks noChangeAspect="1" noEditPoints="1"/>
          </p:cNvSpPr>
          <p:nvPr/>
        </p:nvSpPr>
        <p:spPr bwMode="auto">
          <a:xfrm>
            <a:off x="8215207" y="1397887"/>
            <a:ext cx="432000" cy="432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79 w 144"/>
              <a:gd name="T11" fmla="*/ 129 h 144"/>
              <a:gd name="T12" fmla="*/ 79 w 144"/>
              <a:gd name="T13" fmla="*/ 108 h 144"/>
              <a:gd name="T14" fmla="*/ 65 w 144"/>
              <a:gd name="T15" fmla="*/ 108 h 144"/>
              <a:gd name="T16" fmla="*/ 65 w 144"/>
              <a:gd name="T17" fmla="*/ 129 h 144"/>
              <a:gd name="T18" fmla="*/ 15 w 144"/>
              <a:gd name="T19" fmla="*/ 79 h 144"/>
              <a:gd name="T20" fmla="*/ 36 w 144"/>
              <a:gd name="T21" fmla="*/ 79 h 144"/>
              <a:gd name="T22" fmla="*/ 36 w 144"/>
              <a:gd name="T23" fmla="*/ 65 h 144"/>
              <a:gd name="T24" fmla="*/ 15 w 144"/>
              <a:gd name="T25" fmla="*/ 65 h 144"/>
              <a:gd name="T26" fmla="*/ 65 w 144"/>
              <a:gd name="T27" fmla="*/ 15 h 144"/>
              <a:gd name="T28" fmla="*/ 65 w 144"/>
              <a:gd name="T29" fmla="*/ 36 h 144"/>
              <a:gd name="T30" fmla="*/ 79 w 144"/>
              <a:gd name="T31" fmla="*/ 36 h 144"/>
              <a:gd name="T32" fmla="*/ 79 w 144"/>
              <a:gd name="T33" fmla="*/ 15 h 144"/>
              <a:gd name="T34" fmla="*/ 129 w 144"/>
              <a:gd name="T35" fmla="*/ 65 h 144"/>
              <a:gd name="T36" fmla="*/ 108 w 144"/>
              <a:gd name="T37" fmla="*/ 65 h 144"/>
              <a:gd name="T38" fmla="*/ 108 w 144"/>
              <a:gd name="T39" fmla="*/ 79 h 144"/>
              <a:gd name="T40" fmla="*/ 129 w 144"/>
              <a:gd name="T41" fmla="*/ 79 h 144"/>
              <a:gd name="T42" fmla="*/ 79 w 144"/>
              <a:gd name="T43" fmla="*/ 12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moveTo>
                  <a:pt x="79" y="129"/>
                </a:moveTo>
                <a:cubicBezTo>
                  <a:pt x="79" y="108"/>
                  <a:pt x="79" y="108"/>
                  <a:pt x="79" y="108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39" y="126"/>
                  <a:pt x="18" y="105"/>
                  <a:pt x="15" y="79"/>
                </a:cubicBezTo>
                <a:cubicBezTo>
                  <a:pt x="36" y="79"/>
                  <a:pt x="36" y="79"/>
                  <a:pt x="36" y="79"/>
                </a:cubicBezTo>
                <a:cubicBezTo>
                  <a:pt x="36" y="65"/>
                  <a:pt x="36" y="65"/>
                  <a:pt x="36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8" y="39"/>
                  <a:pt x="39" y="18"/>
                  <a:pt x="65" y="15"/>
                </a:cubicBezTo>
                <a:cubicBezTo>
                  <a:pt x="65" y="36"/>
                  <a:pt x="65" y="36"/>
                  <a:pt x="65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9" y="15"/>
                  <a:pt x="79" y="15"/>
                  <a:pt x="79" y="15"/>
                </a:cubicBezTo>
                <a:cubicBezTo>
                  <a:pt x="105" y="18"/>
                  <a:pt x="126" y="39"/>
                  <a:pt x="129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6" y="105"/>
                  <a:pt x="105" y="126"/>
                  <a:pt x="79" y="129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0" name="组合 139"/>
          <p:cNvGrpSpPr>
            <a:grpSpLocks noChangeAspect="1"/>
          </p:cNvGrpSpPr>
          <p:nvPr/>
        </p:nvGrpSpPr>
        <p:grpSpPr>
          <a:xfrm>
            <a:off x="9172261" y="1397887"/>
            <a:ext cx="362103" cy="432000"/>
            <a:chOff x="11626850" y="-1050925"/>
            <a:chExt cx="592138" cy="7064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1" name="Freeform 56"/>
            <p:cNvSpPr/>
            <p:nvPr/>
          </p:nvSpPr>
          <p:spPr bwMode="auto">
            <a:xfrm>
              <a:off x="11869738" y="-806450"/>
              <a:ext cx="104775" cy="242888"/>
            </a:xfrm>
            <a:custGeom>
              <a:avLst/>
              <a:gdLst>
                <a:gd name="T0" fmla="*/ 21 w 28"/>
                <a:gd name="T1" fmla="*/ 31 h 65"/>
                <a:gd name="T2" fmla="*/ 21 w 28"/>
                <a:gd name="T3" fmla="*/ 0 h 65"/>
                <a:gd name="T4" fmla="*/ 7 w 28"/>
                <a:gd name="T5" fmla="*/ 0 h 65"/>
                <a:gd name="T6" fmla="*/ 7 w 28"/>
                <a:gd name="T7" fmla="*/ 31 h 65"/>
                <a:gd name="T8" fmla="*/ 0 w 28"/>
                <a:gd name="T9" fmla="*/ 43 h 65"/>
                <a:gd name="T10" fmla="*/ 7 w 28"/>
                <a:gd name="T11" fmla="*/ 56 h 65"/>
                <a:gd name="T12" fmla="*/ 7 w 28"/>
                <a:gd name="T13" fmla="*/ 65 h 65"/>
                <a:gd name="T14" fmla="*/ 21 w 28"/>
                <a:gd name="T15" fmla="*/ 65 h 65"/>
                <a:gd name="T16" fmla="*/ 21 w 28"/>
                <a:gd name="T17" fmla="*/ 56 h 65"/>
                <a:gd name="T18" fmla="*/ 28 w 28"/>
                <a:gd name="T19" fmla="*/ 43 h 65"/>
                <a:gd name="T20" fmla="*/ 21 w 28"/>
                <a:gd name="T21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65">
                  <a:moveTo>
                    <a:pt x="21" y="31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3"/>
                    <a:pt x="0" y="38"/>
                    <a:pt x="0" y="43"/>
                  </a:cubicBezTo>
                  <a:cubicBezTo>
                    <a:pt x="0" y="49"/>
                    <a:pt x="3" y="53"/>
                    <a:pt x="7" y="5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5" y="53"/>
                    <a:pt x="28" y="49"/>
                    <a:pt x="28" y="43"/>
                  </a:cubicBezTo>
                  <a:cubicBezTo>
                    <a:pt x="28" y="38"/>
                    <a:pt x="25" y="33"/>
                    <a:pt x="21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2" name="Freeform 57"/>
            <p:cNvSpPr>
              <a:spLocks noEditPoints="1"/>
            </p:cNvSpPr>
            <p:nvPr/>
          </p:nvSpPr>
          <p:spPr bwMode="auto">
            <a:xfrm>
              <a:off x="11626850" y="-1050925"/>
              <a:ext cx="592138" cy="706438"/>
            </a:xfrm>
            <a:custGeom>
              <a:avLst/>
              <a:gdLst>
                <a:gd name="T0" fmla="*/ 142 w 158"/>
                <a:gd name="T1" fmla="*/ 61 h 188"/>
                <a:gd name="T2" fmla="*/ 158 w 158"/>
                <a:gd name="T3" fmla="*/ 45 h 188"/>
                <a:gd name="T4" fmla="*/ 143 w 158"/>
                <a:gd name="T5" fmla="*/ 30 h 188"/>
                <a:gd name="T6" fmla="*/ 127 w 158"/>
                <a:gd name="T7" fmla="*/ 45 h 188"/>
                <a:gd name="T8" fmla="*/ 86 w 158"/>
                <a:gd name="T9" fmla="*/ 30 h 188"/>
                <a:gd name="T10" fmla="*/ 86 w 158"/>
                <a:gd name="T11" fmla="*/ 15 h 188"/>
                <a:gd name="T12" fmla="*/ 93 w 158"/>
                <a:gd name="T13" fmla="*/ 15 h 188"/>
                <a:gd name="T14" fmla="*/ 93 w 158"/>
                <a:gd name="T15" fmla="*/ 0 h 188"/>
                <a:gd name="T16" fmla="*/ 65 w 158"/>
                <a:gd name="T17" fmla="*/ 0 h 188"/>
                <a:gd name="T18" fmla="*/ 65 w 158"/>
                <a:gd name="T19" fmla="*/ 15 h 188"/>
                <a:gd name="T20" fmla="*/ 72 w 158"/>
                <a:gd name="T21" fmla="*/ 15 h 188"/>
                <a:gd name="T22" fmla="*/ 72 w 158"/>
                <a:gd name="T23" fmla="*/ 30 h 188"/>
                <a:gd name="T24" fmla="*/ 0 w 158"/>
                <a:gd name="T25" fmla="*/ 108 h 188"/>
                <a:gd name="T26" fmla="*/ 79 w 158"/>
                <a:gd name="T27" fmla="*/ 188 h 188"/>
                <a:gd name="T28" fmla="*/ 158 w 158"/>
                <a:gd name="T29" fmla="*/ 108 h 188"/>
                <a:gd name="T30" fmla="*/ 142 w 158"/>
                <a:gd name="T31" fmla="*/ 61 h 188"/>
                <a:gd name="T32" fmla="*/ 79 w 158"/>
                <a:gd name="T33" fmla="*/ 173 h 188"/>
                <a:gd name="T34" fmla="*/ 14 w 158"/>
                <a:gd name="T35" fmla="*/ 108 h 188"/>
                <a:gd name="T36" fmla="*/ 79 w 158"/>
                <a:gd name="T37" fmla="*/ 44 h 188"/>
                <a:gd name="T38" fmla="*/ 144 w 158"/>
                <a:gd name="T39" fmla="*/ 108 h 188"/>
                <a:gd name="T40" fmla="*/ 79 w 158"/>
                <a:gd name="T41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8" h="188">
                  <a:moveTo>
                    <a:pt x="142" y="61"/>
                  </a:moveTo>
                  <a:cubicBezTo>
                    <a:pt x="158" y="45"/>
                    <a:pt x="158" y="45"/>
                    <a:pt x="158" y="45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15" y="37"/>
                    <a:pt x="101" y="31"/>
                    <a:pt x="86" y="30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31" y="33"/>
                    <a:pt x="0" y="67"/>
                    <a:pt x="0" y="108"/>
                  </a:cubicBezTo>
                  <a:cubicBezTo>
                    <a:pt x="0" y="152"/>
                    <a:pt x="35" y="188"/>
                    <a:pt x="79" y="188"/>
                  </a:cubicBezTo>
                  <a:cubicBezTo>
                    <a:pt x="123" y="188"/>
                    <a:pt x="158" y="152"/>
                    <a:pt x="158" y="108"/>
                  </a:cubicBezTo>
                  <a:cubicBezTo>
                    <a:pt x="158" y="90"/>
                    <a:pt x="152" y="74"/>
                    <a:pt x="142" y="61"/>
                  </a:cubicBezTo>
                  <a:moveTo>
                    <a:pt x="79" y="173"/>
                  </a:moveTo>
                  <a:cubicBezTo>
                    <a:pt x="43" y="173"/>
                    <a:pt x="14" y="144"/>
                    <a:pt x="14" y="108"/>
                  </a:cubicBezTo>
                  <a:cubicBezTo>
                    <a:pt x="14" y="73"/>
                    <a:pt x="43" y="44"/>
                    <a:pt x="79" y="44"/>
                  </a:cubicBezTo>
                  <a:cubicBezTo>
                    <a:pt x="115" y="44"/>
                    <a:pt x="144" y="73"/>
                    <a:pt x="144" y="108"/>
                  </a:cubicBezTo>
                  <a:cubicBezTo>
                    <a:pt x="144" y="144"/>
                    <a:pt x="115" y="173"/>
                    <a:pt x="79" y="1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3" name="组合 142"/>
          <p:cNvGrpSpPr>
            <a:grpSpLocks noChangeAspect="1"/>
          </p:cNvGrpSpPr>
          <p:nvPr/>
        </p:nvGrpSpPr>
        <p:grpSpPr>
          <a:xfrm>
            <a:off x="690732" y="4128207"/>
            <a:ext cx="432000" cy="432000"/>
            <a:chOff x="-57150" y="7938"/>
            <a:chExt cx="539750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4" name="Freeform 58"/>
            <p:cNvSpPr/>
            <p:nvPr/>
          </p:nvSpPr>
          <p:spPr bwMode="auto">
            <a:xfrm>
              <a:off x="100013" y="7938"/>
              <a:ext cx="225425" cy="338138"/>
            </a:xfrm>
            <a:custGeom>
              <a:avLst/>
              <a:gdLst>
                <a:gd name="T0" fmla="*/ 100 w 142"/>
                <a:gd name="T1" fmla="*/ 128 h 213"/>
                <a:gd name="T2" fmla="*/ 100 w 142"/>
                <a:gd name="T3" fmla="*/ 0 h 213"/>
                <a:gd name="T4" fmla="*/ 43 w 142"/>
                <a:gd name="T5" fmla="*/ 0 h 213"/>
                <a:gd name="T6" fmla="*/ 43 w 142"/>
                <a:gd name="T7" fmla="*/ 128 h 213"/>
                <a:gd name="T8" fmla="*/ 0 w 142"/>
                <a:gd name="T9" fmla="*/ 128 h 213"/>
                <a:gd name="T10" fmla="*/ 71 w 142"/>
                <a:gd name="T11" fmla="*/ 213 h 213"/>
                <a:gd name="T12" fmla="*/ 142 w 142"/>
                <a:gd name="T13" fmla="*/ 128 h 213"/>
                <a:gd name="T14" fmla="*/ 100 w 142"/>
                <a:gd name="T15" fmla="*/ 12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213">
                  <a:moveTo>
                    <a:pt x="100" y="128"/>
                  </a:moveTo>
                  <a:lnTo>
                    <a:pt x="100" y="0"/>
                  </a:lnTo>
                  <a:lnTo>
                    <a:pt x="43" y="0"/>
                  </a:lnTo>
                  <a:lnTo>
                    <a:pt x="43" y="128"/>
                  </a:lnTo>
                  <a:lnTo>
                    <a:pt x="0" y="128"/>
                  </a:lnTo>
                  <a:lnTo>
                    <a:pt x="71" y="213"/>
                  </a:lnTo>
                  <a:lnTo>
                    <a:pt x="142" y="128"/>
                  </a:lnTo>
                  <a:lnTo>
                    <a:pt x="10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5" name="Freeform 59"/>
            <p:cNvSpPr/>
            <p:nvPr/>
          </p:nvSpPr>
          <p:spPr bwMode="auto">
            <a:xfrm>
              <a:off x="-57150" y="52388"/>
              <a:ext cx="539750" cy="495300"/>
            </a:xfrm>
            <a:custGeom>
              <a:avLst/>
              <a:gdLst>
                <a:gd name="T0" fmla="*/ 265 w 340"/>
                <a:gd name="T1" fmla="*/ 0 h 312"/>
                <a:gd name="T2" fmla="*/ 227 w 340"/>
                <a:gd name="T3" fmla="*/ 0 h 312"/>
                <a:gd name="T4" fmla="*/ 227 w 340"/>
                <a:gd name="T5" fmla="*/ 29 h 312"/>
                <a:gd name="T6" fmla="*/ 246 w 340"/>
                <a:gd name="T7" fmla="*/ 29 h 312"/>
                <a:gd name="T8" fmla="*/ 310 w 340"/>
                <a:gd name="T9" fmla="*/ 170 h 312"/>
                <a:gd name="T10" fmla="*/ 234 w 340"/>
                <a:gd name="T11" fmla="*/ 170 h 312"/>
                <a:gd name="T12" fmla="*/ 206 w 340"/>
                <a:gd name="T13" fmla="*/ 213 h 312"/>
                <a:gd name="T14" fmla="*/ 135 w 340"/>
                <a:gd name="T15" fmla="*/ 213 h 312"/>
                <a:gd name="T16" fmla="*/ 106 w 340"/>
                <a:gd name="T17" fmla="*/ 170 h 312"/>
                <a:gd name="T18" fmla="*/ 31 w 340"/>
                <a:gd name="T19" fmla="*/ 170 h 312"/>
                <a:gd name="T20" fmla="*/ 95 w 340"/>
                <a:gd name="T21" fmla="*/ 29 h 312"/>
                <a:gd name="T22" fmla="*/ 114 w 340"/>
                <a:gd name="T23" fmla="*/ 29 h 312"/>
                <a:gd name="T24" fmla="*/ 114 w 340"/>
                <a:gd name="T25" fmla="*/ 0 h 312"/>
                <a:gd name="T26" fmla="*/ 76 w 340"/>
                <a:gd name="T27" fmla="*/ 0 h 312"/>
                <a:gd name="T28" fmla="*/ 0 w 340"/>
                <a:gd name="T29" fmla="*/ 168 h 312"/>
                <a:gd name="T30" fmla="*/ 0 w 340"/>
                <a:gd name="T31" fmla="*/ 312 h 312"/>
                <a:gd name="T32" fmla="*/ 340 w 340"/>
                <a:gd name="T33" fmla="*/ 312 h 312"/>
                <a:gd name="T34" fmla="*/ 340 w 340"/>
                <a:gd name="T35" fmla="*/ 168 h 312"/>
                <a:gd name="T36" fmla="*/ 265 w 340"/>
                <a:gd name="T3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0" h="312">
                  <a:moveTo>
                    <a:pt x="265" y="0"/>
                  </a:moveTo>
                  <a:lnTo>
                    <a:pt x="227" y="0"/>
                  </a:lnTo>
                  <a:lnTo>
                    <a:pt x="227" y="29"/>
                  </a:lnTo>
                  <a:lnTo>
                    <a:pt x="246" y="29"/>
                  </a:lnTo>
                  <a:lnTo>
                    <a:pt x="310" y="170"/>
                  </a:lnTo>
                  <a:lnTo>
                    <a:pt x="234" y="170"/>
                  </a:lnTo>
                  <a:lnTo>
                    <a:pt x="206" y="213"/>
                  </a:lnTo>
                  <a:lnTo>
                    <a:pt x="135" y="213"/>
                  </a:lnTo>
                  <a:lnTo>
                    <a:pt x="106" y="170"/>
                  </a:lnTo>
                  <a:lnTo>
                    <a:pt x="31" y="170"/>
                  </a:lnTo>
                  <a:lnTo>
                    <a:pt x="95" y="29"/>
                  </a:lnTo>
                  <a:lnTo>
                    <a:pt x="114" y="29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0" y="168"/>
                  </a:lnTo>
                  <a:lnTo>
                    <a:pt x="0" y="312"/>
                  </a:lnTo>
                  <a:lnTo>
                    <a:pt x="340" y="312"/>
                  </a:lnTo>
                  <a:lnTo>
                    <a:pt x="340" y="168"/>
                  </a:ln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6" name="组合 145"/>
          <p:cNvGrpSpPr>
            <a:grpSpLocks noChangeAspect="1"/>
          </p:cNvGrpSpPr>
          <p:nvPr/>
        </p:nvGrpSpPr>
        <p:grpSpPr>
          <a:xfrm>
            <a:off x="1663293" y="3327577"/>
            <a:ext cx="432000" cy="287578"/>
            <a:chOff x="1068388" y="112713"/>
            <a:chExt cx="541337" cy="3603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7" name="Freeform 60"/>
            <p:cNvSpPr/>
            <p:nvPr/>
          </p:nvSpPr>
          <p:spPr bwMode="auto">
            <a:xfrm>
              <a:off x="1087438" y="112713"/>
              <a:ext cx="503238" cy="20955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8" name="Freeform 61"/>
            <p:cNvSpPr/>
            <p:nvPr/>
          </p:nvSpPr>
          <p:spPr bwMode="auto">
            <a:xfrm>
              <a:off x="1428750" y="127000"/>
              <a:ext cx="180975" cy="327025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9" name="Freeform 62"/>
            <p:cNvSpPr/>
            <p:nvPr/>
          </p:nvSpPr>
          <p:spPr bwMode="auto">
            <a:xfrm>
              <a:off x="1068388" y="127000"/>
              <a:ext cx="180975" cy="327025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0" name="Freeform 63"/>
            <p:cNvSpPr/>
            <p:nvPr/>
          </p:nvSpPr>
          <p:spPr bwMode="auto">
            <a:xfrm>
              <a:off x="1087438" y="293688"/>
              <a:ext cx="503238" cy="179388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1" name="Freeform 64"/>
          <p:cNvSpPr>
            <a:spLocks noChangeAspect="1" noEditPoints="1"/>
          </p:cNvSpPr>
          <p:nvPr/>
        </p:nvSpPr>
        <p:spPr bwMode="auto">
          <a:xfrm>
            <a:off x="2454436" y="5022913"/>
            <a:ext cx="432000" cy="43200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2" name="组合 151"/>
          <p:cNvGrpSpPr>
            <a:grpSpLocks noChangeAspect="1"/>
          </p:cNvGrpSpPr>
          <p:nvPr/>
        </p:nvGrpSpPr>
        <p:grpSpPr>
          <a:xfrm>
            <a:off x="3490668" y="5932379"/>
            <a:ext cx="432000" cy="288424"/>
            <a:chOff x="4237038" y="104775"/>
            <a:chExt cx="539750" cy="3603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3" name="Oval 65"/>
            <p:cNvSpPr>
              <a:spLocks noChangeArrowheads="1"/>
            </p:cNvSpPr>
            <p:nvPr/>
          </p:nvSpPr>
          <p:spPr bwMode="auto">
            <a:xfrm>
              <a:off x="4460875" y="239713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4" name="Freeform 66"/>
            <p:cNvSpPr>
              <a:spLocks noEditPoints="1"/>
            </p:cNvSpPr>
            <p:nvPr/>
          </p:nvSpPr>
          <p:spPr bwMode="auto">
            <a:xfrm>
              <a:off x="4237038" y="104775"/>
              <a:ext cx="539750" cy="360363"/>
            </a:xfrm>
            <a:custGeom>
              <a:avLst/>
              <a:gdLst>
                <a:gd name="T0" fmla="*/ 72 w 144"/>
                <a:gd name="T1" fmla="*/ 0 h 96"/>
                <a:gd name="T2" fmla="*/ 0 w 144"/>
                <a:gd name="T3" fmla="*/ 48 h 96"/>
                <a:gd name="T4" fmla="*/ 72 w 144"/>
                <a:gd name="T5" fmla="*/ 96 h 96"/>
                <a:gd name="T6" fmla="*/ 144 w 144"/>
                <a:gd name="T7" fmla="*/ 48 h 96"/>
                <a:gd name="T8" fmla="*/ 72 w 144"/>
                <a:gd name="T9" fmla="*/ 0 h 96"/>
                <a:gd name="T10" fmla="*/ 72 w 144"/>
                <a:gd name="T11" fmla="*/ 78 h 96"/>
                <a:gd name="T12" fmla="*/ 42 w 144"/>
                <a:gd name="T13" fmla="*/ 48 h 96"/>
                <a:gd name="T14" fmla="*/ 72 w 144"/>
                <a:gd name="T15" fmla="*/ 18 h 96"/>
                <a:gd name="T16" fmla="*/ 102 w 144"/>
                <a:gd name="T17" fmla="*/ 48 h 96"/>
                <a:gd name="T18" fmla="*/ 72 w 144"/>
                <a:gd name="T19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96">
                  <a:moveTo>
                    <a:pt x="72" y="0"/>
                  </a:moveTo>
                  <a:cubicBezTo>
                    <a:pt x="32" y="0"/>
                    <a:pt x="0" y="48"/>
                    <a:pt x="0" y="48"/>
                  </a:cubicBezTo>
                  <a:cubicBezTo>
                    <a:pt x="0" y="48"/>
                    <a:pt x="32" y="96"/>
                    <a:pt x="72" y="96"/>
                  </a:cubicBezTo>
                  <a:cubicBezTo>
                    <a:pt x="112" y="96"/>
                    <a:pt x="144" y="48"/>
                    <a:pt x="144" y="48"/>
                  </a:cubicBezTo>
                  <a:cubicBezTo>
                    <a:pt x="144" y="48"/>
                    <a:pt x="112" y="0"/>
                    <a:pt x="72" y="0"/>
                  </a:cubicBezTo>
                  <a:moveTo>
                    <a:pt x="72" y="78"/>
                  </a:moveTo>
                  <a:cubicBezTo>
                    <a:pt x="55" y="78"/>
                    <a:pt x="42" y="65"/>
                    <a:pt x="42" y="48"/>
                  </a:cubicBezTo>
                  <a:cubicBezTo>
                    <a:pt x="42" y="31"/>
                    <a:pt x="55" y="18"/>
                    <a:pt x="72" y="18"/>
                  </a:cubicBezTo>
                  <a:cubicBezTo>
                    <a:pt x="89" y="18"/>
                    <a:pt x="102" y="31"/>
                    <a:pt x="102" y="48"/>
                  </a:cubicBezTo>
                  <a:cubicBezTo>
                    <a:pt x="102" y="65"/>
                    <a:pt x="89" y="78"/>
                    <a:pt x="72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5" name="组合 154"/>
          <p:cNvGrpSpPr>
            <a:grpSpLocks noChangeAspect="1"/>
          </p:cNvGrpSpPr>
          <p:nvPr/>
        </p:nvGrpSpPr>
        <p:grpSpPr>
          <a:xfrm>
            <a:off x="6304222" y="2318626"/>
            <a:ext cx="432000" cy="432000"/>
            <a:chOff x="7313613" y="-44450"/>
            <a:chExt cx="630238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6" name="Oval 67"/>
            <p:cNvSpPr>
              <a:spLocks noChangeArrowheads="1"/>
            </p:cNvSpPr>
            <p:nvPr/>
          </p:nvSpPr>
          <p:spPr bwMode="auto">
            <a:xfrm>
              <a:off x="7583488" y="225425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7" name="Freeform 68"/>
            <p:cNvSpPr>
              <a:spLocks noEditPoints="1"/>
            </p:cNvSpPr>
            <p:nvPr/>
          </p:nvSpPr>
          <p:spPr bwMode="auto">
            <a:xfrm>
              <a:off x="7448550" y="90488"/>
              <a:ext cx="360363" cy="360363"/>
            </a:xfrm>
            <a:custGeom>
              <a:avLst/>
              <a:gdLst>
                <a:gd name="T0" fmla="*/ 48 w 96"/>
                <a:gd name="T1" fmla="*/ 18 h 96"/>
                <a:gd name="T2" fmla="*/ 78 w 96"/>
                <a:gd name="T3" fmla="*/ 48 h 96"/>
                <a:gd name="T4" fmla="*/ 48 w 96"/>
                <a:gd name="T5" fmla="*/ 78 h 96"/>
                <a:gd name="T6" fmla="*/ 18 w 96"/>
                <a:gd name="T7" fmla="*/ 48 h 96"/>
                <a:gd name="T8" fmla="*/ 48 w 96"/>
                <a:gd name="T9" fmla="*/ 18 h 96"/>
                <a:gd name="T10" fmla="*/ 48 w 96"/>
                <a:gd name="T11" fmla="*/ 0 h 96"/>
                <a:gd name="T12" fmla="*/ 0 w 96"/>
                <a:gd name="T13" fmla="*/ 48 h 96"/>
                <a:gd name="T14" fmla="*/ 48 w 96"/>
                <a:gd name="T15" fmla="*/ 96 h 96"/>
                <a:gd name="T16" fmla="*/ 96 w 96"/>
                <a:gd name="T17" fmla="*/ 48 h 96"/>
                <a:gd name="T18" fmla="*/ 48 w 96"/>
                <a:gd name="T1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8"/>
                  </a:moveTo>
                  <a:cubicBezTo>
                    <a:pt x="65" y="18"/>
                    <a:pt x="78" y="31"/>
                    <a:pt x="78" y="48"/>
                  </a:cubicBezTo>
                  <a:cubicBezTo>
                    <a:pt x="78" y="65"/>
                    <a:pt x="65" y="78"/>
                    <a:pt x="48" y="78"/>
                  </a:cubicBezTo>
                  <a:cubicBezTo>
                    <a:pt x="31" y="78"/>
                    <a:pt x="18" y="65"/>
                    <a:pt x="18" y="48"/>
                  </a:cubicBezTo>
                  <a:cubicBezTo>
                    <a:pt x="18" y="31"/>
                    <a:pt x="31" y="18"/>
                    <a:pt x="48" y="18"/>
                  </a:cubicBezTo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8" name="Freeform 69"/>
            <p:cNvSpPr>
              <a:spLocks noEditPoints="1"/>
            </p:cNvSpPr>
            <p:nvPr/>
          </p:nvSpPr>
          <p:spPr bwMode="auto">
            <a:xfrm>
              <a:off x="7313613" y="-44450"/>
              <a:ext cx="630238" cy="630238"/>
            </a:xfrm>
            <a:custGeom>
              <a:avLst/>
              <a:gdLst>
                <a:gd name="T0" fmla="*/ 84 w 168"/>
                <a:gd name="T1" fmla="*/ 18 h 168"/>
                <a:gd name="T2" fmla="*/ 150 w 168"/>
                <a:gd name="T3" fmla="*/ 84 h 168"/>
                <a:gd name="T4" fmla="*/ 84 w 168"/>
                <a:gd name="T5" fmla="*/ 150 h 168"/>
                <a:gd name="T6" fmla="*/ 18 w 168"/>
                <a:gd name="T7" fmla="*/ 84 h 168"/>
                <a:gd name="T8" fmla="*/ 84 w 168"/>
                <a:gd name="T9" fmla="*/ 18 h 168"/>
                <a:gd name="T10" fmla="*/ 84 w 168"/>
                <a:gd name="T11" fmla="*/ 0 h 168"/>
                <a:gd name="T12" fmla="*/ 0 w 168"/>
                <a:gd name="T13" fmla="*/ 84 h 168"/>
                <a:gd name="T14" fmla="*/ 84 w 168"/>
                <a:gd name="T15" fmla="*/ 168 h 168"/>
                <a:gd name="T16" fmla="*/ 168 w 168"/>
                <a:gd name="T17" fmla="*/ 84 h 168"/>
                <a:gd name="T18" fmla="*/ 84 w 168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18"/>
                  </a:moveTo>
                  <a:cubicBezTo>
                    <a:pt x="120" y="18"/>
                    <a:pt x="150" y="48"/>
                    <a:pt x="150" y="84"/>
                  </a:cubicBezTo>
                  <a:cubicBezTo>
                    <a:pt x="150" y="120"/>
                    <a:pt x="120" y="150"/>
                    <a:pt x="84" y="150"/>
                  </a:cubicBezTo>
                  <a:cubicBezTo>
                    <a:pt x="48" y="150"/>
                    <a:pt x="18" y="120"/>
                    <a:pt x="18" y="84"/>
                  </a:cubicBezTo>
                  <a:cubicBezTo>
                    <a:pt x="18" y="48"/>
                    <a:pt x="48" y="18"/>
                    <a:pt x="84" y="18"/>
                  </a:cubicBezTo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130"/>
                    <a:pt x="38" y="168"/>
                    <a:pt x="84" y="168"/>
                  </a:cubicBezTo>
                  <a:cubicBezTo>
                    <a:pt x="130" y="168"/>
                    <a:pt x="168" y="130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9" name="Freeform 70"/>
          <p:cNvSpPr>
            <a:spLocks noChangeAspect="1"/>
          </p:cNvSpPr>
          <p:nvPr/>
        </p:nvSpPr>
        <p:spPr bwMode="auto">
          <a:xfrm>
            <a:off x="6292496" y="5022913"/>
            <a:ext cx="455452" cy="432000"/>
          </a:xfrm>
          <a:custGeom>
            <a:avLst/>
            <a:gdLst>
              <a:gd name="T0" fmla="*/ 184 w 369"/>
              <a:gd name="T1" fmla="*/ 0 h 350"/>
              <a:gd name="T2" fmla="*/ 229 w 369"/>
              <a:gd name="T3" fmla="*/ 130 h 350"/>
              <a:gd name="T4" fmla="*/ 369 w 369"/>
              <a:gd name="T5" fmla="*/ 133 h 350"/>
              <a:gd name="T6" fmla="*/ 257 w 369"/>
              <a:gd name="T7" fmla="*/ 218 h 350"/>
              <a:gd name="T8" fmla="*/ 298 w 369"/>
              <a:gd name="T9" fmla="*/ 350 h 350"/>
              <a:gd name="T10" fmla="*/ 184 w 369"/>
              <a:gd name="T11" fmla="*/ 272 h 350"/>
              <a:gd name="T12" fmla="*/ 71 w 369"/>
              <a:gd name="T13" fmla="*/ 350 h 350"/>
              <a:gd name="T14" fmla="*/ 111 w 369"/>
              <a:gd name="T15" fmla="*/ 218 h 350"/>
              <a:gd name="T16" fmla="*/ 0 w 369"/>
              <a:gd name="T17" fmla="*/ 133 h 350"/>
              <a:gd name="T18" fmla="*/ 139 w 369"/>
              <a:gd name="T19" fmla="*/ 130 h 350"/>
              <a:gd name="T20" fmla="*/ 184 w 369"/>
              <a:gd name="T21" fmla="*/ 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9" h="350">
                <a:moveTo>
                  <a:pt x="184" y="0"/>
                </a:moveTo>
                <a:lnTo>
                  <a:pt x="229" y="130"/>
                </a:lnTo>
                <a:lnTo>
                  <a:pt x="369" y="133"/>
                </a:lnTo>
                <a:lnTo>
                  <a:pt x="257" y="218"/>
                </a:lnTo>
                <a:lnTo>
                  <a:pt x="298" y="350"/>
                </a:lnTo>
                <a:lnTo>
                  <a:pt x="184" y="272"/>
                </a:lnTo>
                <a:lnTo>
                  <a:pt x="71" y="350"/>
                </a:lnTo>
                <a:lnTo>
                  <a:pt x="111" y="218"/>
                </a:lnTo>
                <a:lnTo>
                  <a:pt x="0" y="133"/>
                </a:lnTo>
                <a:lnTo>
                  <a:pt x="139" y="130"/>
                </a:lnTo>
                <a:lnTo>
                  <a:pt x="184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0" name="组合 159"/>
          <p:cNvGrpSpPr>
            <a:grpSpLocks noChangeAspect="1"/>
          </p:cNvGrpSpPr>
          <p:nvPr/>
        </p:nvGrpSpPr>
        <p:grpSpPr>
          <a:xfrm>
            <a:off x="10121976" y="1397887"/>
            <a:ext cx="247013" cy="432000"/>
            <a:chOff x="10706100" y="-30162"/>
            <a:chExt cx="360363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1" name="Oval 71"/>
            <p:cNvSpPr>
              <a:spLocks noChangeArrowheads="1"/>
            </p:cNvSpPr>
            <p:nvPr/>
          </p:nvSpPr>
          <p:spPr bwMode="auto">
            <a:xfrm>
              <a:off x="10834688" y="368300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2" name="Freeform 72"/>
            <p:cNvSpPr>
              <a:spLocks noEditPoints="1"/>
            </p:cNvSpPr>
            <p:nvPr/>
          </p:nvSpPr>
          <p:spPr bwMode="auto">
            <a:xfrm>
              <a:off x="10706100" y="-30162"/>
              <a:ext cx="360363" cy="630238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3" name="Freeform 73"/>
          <p:cNvSpPr>
            <a:spLocks noChangeAspect="1" noEditPoints="1"/>
          </p:cNvSpPr>
          <p:nvPr/>
        </p:nvSpPr>
        <p:spPr bwMode="auto">
          <a:xfrm>
            <a:off x="11119094" y="1397887"/>
            <a:ext cx="230198" cy="432000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4" name="组合 163"/>
          <p:cNvGrpSpPr>
            <a:grpSpLocks noChangeAspect="1"/>
          </p:cNvGrpSpPr>
          <p:nvPr/>
        </p:nvGrpSpPr>
        <p:grpSpPr>
          <a:xfrm>
            <a:off x="646464" y="5022913"/>
            <a:ext cx="520537" cy="432000"/>
            <a:chOff x="-42863" y="1096963"/>
            <a:chExt cx="541338" cy="4492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5" name="Rectangle 74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6" name="Rectangle 75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7" name="Rectangle 76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8" name="Rectangle 77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9" name="Freeform 78"/>
            <p:cNvSpPr>
              <a:spLocks noEditPoints="1"/>
            </p:cNvSpPr>
            <p:nvPr/>
          </p:nvSpPr>
          <p:spPr bwMode="auto">
            <a:xfrm>
              <a:off x="-42863" y="1096963"/>
              <a:ext cx="541338" cy="449263"/>
            </a:xfrm>
            <a:custGeom>
              <a:avLst/>
              <a:gdLst>
                <a:gd name="T0" fmla="*/ 132 w 144"/>
                <a:gd name="T1" fmla="*/ 0 h 120"/>
                <a:gd name="T2" fmla="*/ 12 w 144"/>
                <a:gd name="T3" fmla="*/ 0 h 120"/>
                <a:gd name="T4" fmla="*/ 0 w 144"/>
                <a:gd name="T5" fmla="*/ 12 h 120"/>
                <a:gd name="T6" fmla="*/ 0 w 144"/>
                <a:gd name="T7" fmla="*/ 78 h 120"/>
                <a:gd name="T8" fmla="*/ 12 w 144"/>
                <a:gd name="T9" fmla="*/ 90 h 120"/>
                <a:gd name="T10" fmla="*/ 60 w 144"/>
                <a:gd name="T11" fmla="*/ 90 h 120"/>
                <a:gd name="T12" fmla="*/ 60 w 144"/>
                <a:gd name="T13" fmla="*/ 114 h 120"/>
                <a:gd name="T14" fmla="*/ 54 w 144"/>
                <a:gd name="T15" fmla="*/ 114 h 120"/>
                <a:gd name="T16" fmla="*/ 48 w 144"/>
                <a:gd name="T17" fmla="*/ 120 h 120"/>
                <a:gd name="T18" fmla="*/ 96 w 144"/>
                <a:gd name="T19" fmla="*/ 120 h 120"/>
                <a:gd name="T20" fmla="*/ 90 w 144"/>
                <a:gd name="T21" fmla="*/ 114 h 120"/>
                <a:gd name="T22" fmla="*/ 84 w 144"/>
                <a:gd name="T23" fmla="*/ 114 h 120"/>
                <a:gd name="T24" fmla="*/ 84 w 144"/>
                <a:gd name="T25" fmla="*/ 90 h 120"/>
                <a:gd name="T26" fmla="*/ 132 w 144"/>
                <a:gd name="T27" fmla="*/ 90 h 120"/>
                <a:gd name="T28" fmla="*/ 144 w 144"/>
                <a:gd name="T29" fmla="*/ 78 h 120"/>
                <a:gd name="T30" fmla="*/ 144 w 144"/>
                <a:gd name="T31" fmla="*/ 12 h 120"/>
                <a:gd name="T32" fmla="*/ 132 w 144"/>
                <a:gd name="T33" fmla="*/ 0 h 120"/>
                <a:gd name="T34" fmla="*/ 132 w 144"/>
                <a:gd name="T35" fmla="*/ 78 h 120"/>
                <a:gd name="T36" fmla="*/ 12 w 144"/>
                <a:gd name="T37" fmla="*/ 78 h 120"/>
                <a:gd name="T38" fmla="*/ 12 w 144"/>
                <a:gd name="T39" fmla="*/ 12 h 120"/>
                <a:gd name="T40" fmla="*/ 132 w 144"/>
                <a:gd name="T41" fmla="*/ 12 h 120"/>
                <a:gd name="T42" fmla="*/ 132 w 144"/>
                <a:gd name="T43" fmla="*/ 7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20">
                  <a:moveTo>
                    <a:pt x="1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5"/>
                    <a:pt x="5" y="90"/>
                    <a:pt x="12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48" y="114"/>
                    <a:pt x="48" y="120"/>
                    <a:pt x="48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14"/>
                    <a:pt x="90" y="114"/>
                    <a:pt x="90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39" y="90"/>
                    <a:pt x="144" y="85"/>
                    <a:pt x="144" y="78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moveTo>
                    <a:pt x="13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2" y="12"/>
                    <a:pt x="132" y="12"/>
                    <a:pt x="132" y="12"/>
                  </a:cubicBezTo>
                  <a:lnTo>
                    <a:pt x="13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0" name="Freeform 79"/>
          <p:cNvSpPr>
            <a:spLocks noChangeAspect="1" noEditPoints="1"/>
          </p:cNvSpPr>
          <p:nvPr/>
        </p:nvSpPr>
        <p:spPr bwMode="auto">
          <a:xfrm>
            <a:off x="1663293" y="5102198"/>
            <a:ext cx="432000" cy="273431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1" name="Freeform 80"/>
          <p:cNvSpPr>
            <a:spLocks noChangeAspect="1" noEditPoints="1"/>
          </p:cNvSpPr>
          <p:nvPr/>
        </p:nvSpPr>
        <p:spPr bwMode="auto">
          <a:xfrm>
            <a:off x="2453801" y="4128207"/>
            <a:ext cx="433271" cy="4320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2" name="组合 171"/>
          <p:cNvGrpSpPr>
            <a:grpSpLocks noChangeAspect="1"/>
          </p:cNvGrpSpPr>
          <p:nvPr/>
        </p:nvGrpSpPr>
        <p:grpSpPr>
          <a:xfrm>
            <a:off x="3598668" y="5022913"/>
            <a:ext cx="216000" cy="432000"/>
            <a:chOff x="3351213" y="1006475"/>
            <a:chExt cx="269875" cy="5397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3" name="Freeform 81"/>
            <p:cNvSpPr/>
            <p:nvPr/>
          </p:nvSpPr>
          <p:spPr bwMode="auto">
            <a:xfrm>
              <a:off x="3351213" y="1185863"/>
              <a:ext cx="269875" cy="360363"/>
            </a:xfrm>
            <a:custGeom>
              <a:avLst/>
              <a:gdLst>
                <a:gd name="T0" fmla="*/ 72 w 72"/>
                <a:gd name="T1" fmla="*/ 30 h 96"/>
                <a:gd name="T2" fmla="*/ 72 w 72"/>
                <a:gd name="T3" fmla="*/ 6 h 96"/>
                <a:gd name="T4" fmla="*/ 66 w 72"/>
                <a:gd name="T5" fmla="*/ 0 h 96"/>
                <a:gd name="T6" fmla="*/ 60 w 72"/>
                <a:gd name="T7" fmla="*/ 6 h 96"/>
                <a:gd name="T8" fmla="*/ 60 w 72"/>
                <a:gd name="T9" fmla="*/ 30 h 96"/>
                <a:gd name="T10" fmla="*/ 36 w 72"/>
                <a:gd name="T11" fmla="*/ 54 h 96"/>
                <a:gd name="T12" fmla="*/ 12 w 72"/>
                <a:gd name="T13" fmla="*/ 30 h 96"/>
                <a:gd name="T14" fmla="*/ 12 w 72"/>
                <a:gd name="T15" fmla="*/ 6 h 96"/>
                <a:gd name="T16" fmla="*/ 6 w 72"/>
                <a:gd name="T17" fmla="*/ 0 h 96"/>
                <a:gd name="T18" fmla="*/ 0 w 72"/>
                <a:gd name="T19" fmla="*/ 6 h 96"/>
                <a:gd name="T20" fmla="*/ 0 w 72"/>
                <a:gd name="T21" fmla="*/ 30 h 96"/>
                <a:gd name="T22" fmla="*/ 30 w 72"/>
                <a:gd name="T23" fmla="*/ 66 h 96"/>
                <a:gd name="T24" fmla="*/ 30 w 72"/>
                <a:gd name="T25" fmla="*/ 84 h 96"/>
                <a:gd name="T26" fmla="*/ 6 w 72"/>
                <a:gd name="T27" fmla="*/ 84 h 96"/>
                <a:gd name="T28" fmla="*/ 0 w 72"/>
                <a:gd name="T29" fmla="*/ 90 h 96"/>
                <a:gd name="T30" fmla="*/ 6 w 72"/>
                <a:gd name="T31" fmla="*/ 96 h 96"/>
                <a:gd name="T32" fmla="*/ 66 w 72"/>
                <a:gd name="T33" fmla="*/ 96 h 96"/>
                <a:gd name="T34" fmla="*/ 72 w 72"/>
                <a:gd name="T35" fmla="*/ 90 h 96"/>
                <a:gd name="T36" fmla="*/ 66 w 72"/>
                <a:gd name="T37" fmla="*/ 84 h 96"/>
                <a:gd name="T38" fmla="*/ 42 w 72"/>
                <a:gd name="T39" fmla="*/ 84 h 96"/>
                <a:gd name="T40" fmla="*/ 42 w 72"/>
                <a:gd name="T41" fmla="*/ 66 h 96"/>
                <a:gd name="T42" fmla="*/ 72 w 72"/>
                <a:gd name="T43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96">
                  <a:moveTo>
                    <a:pt x="72" y="30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69" y="0"/>
                    <a:pt x="66" y="0"/>
                  </a:cubicBezTo>
                  <a:cubicBezTo>
                    <a:pt x="63" y="0"/>
                    <a:pt x="60" y="3"/>
                    <a:pt x="60" y="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54"/>
                    <a:pt x="36" y="54"/>
                  </a:cubicBezTo>
                  <a:cubicBezTo>
                    <a:pt x="13" y="54"/>
                    <a:pt x="12" y="32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6" y="63"/>
                    <a:pt x="30" y="66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7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9" y="96"/>
                    <a:pt x="72" y="93"/>
                    <a:pt x="72" y="90"/>
                  </a:cubicBezTo>
                  <a:cubicBezTo>
                    <a:pt x="72" y="87"/>
                    <a:pt x="69" y="84"/>
                    <a:pt x="6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66" y="63"/>
                    <a:pt x="72" y="42"/>
                    <a:pt x="72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4" name="Freeform 82"/>
            <p:cNvSpPr/>
            <p:nvPr/>
          </p:nvSpPr>
          <p:spPr bwMode="auto">
            <a:xfrm>
              <a:off x="3417888" y="1006475"/>
              <a:ext cx="134938" cy="360363"/>
            </a:xfrm>
            <a:custGeom>
              <a:avLst/>
              <a:gdLst>
                <a:gd name="T0" fmla="*/ 18 w 36"/>
                <a:gd name="T1" fmla="*/ 96 h 96"/>
                <a:gd name="T2" fmla="*/ 36 w 36"/>
                <a:gd name="T3" fmla="*/ 78 h 96"/>
                <a:gd name="T4" fmla="*/ 36 w 36"/>
                <a:gd name="T5" fmla="*/ 54 h 96"/>
                <a:gd name="T6" fmla="*/ 0 w 36"/>
                <a:gd name="T7" fmla="*/ 54 h 96"/>
                <a:gd name="T8" fmla="*/ 0 w 36"/>
                <a:gd name="T9" fmla="*/ 48 h 96"/>
                <a:gd name="T10" fmla="*/ 36 w 36"/>
                <a:gd name="T11" fmla="*/ 48 h 96"/>
                <a:gd name="T12" fmla="*/ 36 w 36"/>
                <a:gd name="T13" fmla="*/ 18 h 96"/>
                <a:gd name="T14" fmla="*/ 18 w 36"/>
                <a:gd name="T15" fmla="*/ 0 h 96"/>
                <a:gd name="T16" fmla="*/ 0 w 36"/>
                <a:gd name="T17" fmla="*/ 18 h 96"/>
                <a:gd name="T18" fmla="*/ 0 w 36"/>
                <a:gd name="T19" fmla="*/ 78 h 96"/>
                <a:gd name="T20" fmla="*/ 18 w 36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18" y="96"/>
                  </a:moveTo>
                  <a:cubicBezTo>
                    <a:pt x="28" y="96"/>
                    <a:pt x="36" y="88"/>
                    <a:pt x="36" y="7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5" name="Freeform 83"/>
          <p:cNvSpPr>
            <a:spLocks noChangeAspect="1"/>
          </p:cNvSpPr>
          <p:nvPr/>
        </p:nvSpPr>
        <p:spPr bwMode="auto">
          <a:xfrm>
            <a:off x="4515847" y="3255366"/>
            <a:ext cx="283159" cy="432000"/>
          </a:xfrm>
          <a:custGeom>
            <a:avLst/>
            <a:gdLst>
              <a:gd name="T0" fmla="*/ 57 w 99"/>
              <a:gd name="T1" fmla="*/ 0 h 151"/>
              <a:gd name="T2" fmla="*/ 45 w 99"/>
              <a:gd name="T3" fmla="*/ 0 h 151"/>
              <a:gd name="T4" fmla="*/ 45 w 99"/>
              <a:gd name="T5" fmla="*/ 102 h 151"/>
              <a:gd name="T6" fmla="*/ 1 w 99"/>
              <a:gd name="T7" fmla="*/ 122 h 151"/>
              <a:gd name="T8" fmla="*/ 5 w 99"/>
              <a:gd name="T9" fmla="*/ 136 h 151"/>
              <a:gd name="T10" fmla="*/ 58 w 99"/>
              <a:gd name="T11" fmla="*/ 128 h 151"/>
              <a:gd name="T12" fmla="*/ 63 w 99"/>
              <a:gd name="T13" fmla="*/ 98 h 151"/>
              <a:gd name="T14" fmla="*/ 63 w 99"/>
              <a:gd name="T15" fmla="*/ 36 h 151"/>
              <a:gd name="T16" fmla="*/ 83 w 99"/>
              <a:gd name="T17" fmla="*/ 58 h 151"/>
              <a:gd name="T18" fmla="*/ 80 w 99"/>
              <a:gd name="T19" fmla="*/ 80 h 151"/>
              <a:gd name="T20" fmla="*/ 79 w 99"/>
              <a:gd name="T21" fmla="*/ 85 h 151"/>
              <a:gd name="T22" fmla="*/ 89 w 99"/>
              <a:gd name="T23" fmla="*/ 77 h 151"/>
              <a:gd name="T24" fmla="*/ 93 w 99"/>
              <a:gd name="T25" fmla="*/ 65 h 151"/>
              <a:gd name="T26" fmla="*/ 57 w 99"/>
              <a:gd name="T2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6" name="Freeform 84"/>
          <p:cNvSpPr>
            <a:spLocks noChangeAspect="1" noEditPoints="1"/>
          </p:cNvSpPr>
          <p:nvPr/>
        </p:nvSpPr>
        <p:spPr bwMode="auto">
          <a:xfrm>
            <a:off x="4426858" y="4128207"/>
            <a:ext cx="461137" cy="432000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7" name="组合 176"/>
          <p:cNvGrpSpPr>
            <a:grpSpLocks noChangeAspect="1"/>
          </p:cNvGrpSpPr>
          <p:nvPr/>
        </p:nvGrpSpPr>
        <p:grpSpPr>
          <a:xfrm>
            <a:off x="4441426" y="5914433"/>
            <a:ext cx="432000" cy="324316"/>
            <a:chOff x="6292850" y="1073150"/>
            <a:chExt cx="541338" cy="406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8" name="Oval 85"/>
            <p:cNvSpPr>
              <a:spLocks noChangeArrowheads="1"/>
            </p:cNvSpPr>
            <p:nvPr/>
          </p:nvSpPr>
          <p:spPr bwMode="auto">
            <a:xfrm>
              <a:off x="6518275" y="1231900"/>
              <a:ext cx="134938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9" name="Freeform 86"/>
            <p:cNvSpPr>
              <a:spLocks noEditPoints="1"/>
            </p:cNvSpPr>
            <p:nvPr/>
          </p:nvSpPr>
          <p:spPr bwMode="auto">
            <a:xfrm>
              <a:off x="6292850" y="1073150"/>
              <a:ext cx="541338" cy="406400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0" name="Rectangle 87"/>
            <p:cNvSpPr>
              <a:spLocks noChangeArrowheads="1"/>
            </p:cNvSpPr>
            <p:nvPr/>
          </p:nvSpPr>
          <p:spPr bwMode="auto">
            <a:xfrm>
              <a:off x="6721475" y="1185863"/>
              <a:ext cx="66675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1" name="Rectangle 88"/>
            <p:cNvSpPr>
              <a:spLocks noChangeArrowheads="1"/>
            </p:cNvSpPr>
            <p:nvPr/>
          </p:nvSpPr>
          <p:spPr bwMode="auto">
            <a:xfrm>
              <a:off x="6721475" y="1185863"/>
              <a:ext cx="66675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2" name="Oval 89"/>
            <p:cNvSpPr>
              <a:spLocks noChangeArrowheads="1"/>
            </p:cNvSpPr>
            <p:nvPr/>
          </p:nvSpPr>
          <p:spPr bwMode="auto">
            <a:xfrm>
              <a:off x="6721475" y="1185863"/>
              <a:ext cx="66675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3" name="Freeform 90"/>
            <p:cNvSpPr/>
            <p:nvPr/>
          </p:nvSpPr>
          <p:spPr bwMode="auto">
            <a:xfrm>
              <a:off x="6292850" y="1163638"/>
              <a:ext cx="0" cy="269875"/>
            </a:xfrm>
            <a:custGeom>
              <a:avLst/>
              <a:gdLst>
                <a:gd name="T0" fmla="*/ 170 h 170"/>
                <a:gd name="T1" fmla="*/ 170 h 170"/>
                <a:gd name="T2" fmla="*/ 0 h 170"/>
                <a:gd name="T3" fmla="*/ 170 h 17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0">
                  <a:moveTo>
                    <a:pt x="0" y="170"/>
                  </a:moveTo>
                  <a:lnTo>
                    <a:pt x="0" y="170"/>
                  </a:lnTo>
                  <a:lnTo>
                    <a:pt x="0" y="0"/>
                  </a:lnTo>
                  <a:lnTo>
                    <a:pt x="0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4" name="Rectangle 91"/>
            <p:cNvSpPr>
              <a:spLocks noChangeArrowheads="1"/>
            </p:cNvSpPr>
            <p:nvPr/>
          </p:nvSpPr>
          <p:spPr bwMode="auto">
            <a:xfrm>
              <a:off x="6292850" y="1163638"/>
              <a:ext cx="90488" cy="269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5" name="Rectangle 92"/>
            <p:cNvSpPr>
              <a:spLocks noChangeArrowheads="1"/>
            </p:cNvSpPr>
            <p:nvPr/>
          </p:nvSpPr>
          <p:spPr bwMode="auto">
            <a:xfrm>
              <a:off x="6292850" y="1163638"/>
              <a:ext cx="90488" cy="269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6" name="Freeform 93"/>
            <p:cNvSpPr/>
            <p:nvPr/>
          </p:nvSpPr>
          <p:spPr bwMode="auto">
            <a:xfrm>
              <a:off x="6292850" y="1163638"/>
              <a:ext cx="90488" cy="269875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7" name="组合 186"/>
          <p:cNvGrpSpPr>
            <a:grpSpLocks noChangeAspect="1"/>
          </p:cNvGrpSpPr>
          <p:nvPr/>
        </p:nvGrpSpPr>
        <p:grpSpPr>
          <a:xfrm>
            <a:off x="6344954" y="4128207"/>
            <a:ext cx="350537" cy="432000"/>
            <a:chOff x="7418388" y="1042988"/>
            <a:chExt cx="450850" cy="555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8" name="Rectangle 94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9" name="Rectangle 95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" name="Rectangle 96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" name="Rectangle 97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2" name="Rectangle 98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3" name="Rectangle 99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Rectangle 100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5" name="Rectangle 101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" name="Freeform 102"/>
            <p:cNvSpPr/>
            <p:nvPr/>
          </p:nvSpPr>
          <p:spPr bwMode="auto">
            <a:xfrm>
              <a:off x="7418388" y="1171575"/>
              <a:ext cx="450850" cy="427038"/>
            </a:xfrm>
            <a:custGeom>
              <a:avLst/>
              <a:gdLst>
                <a:gd name="T0" fmla="*/ 142 w 284"/>
                <a:gd name="T1" fmla="*/ 0 h 269"/>
                <a:gd name="T2" fmla="*/ 178 w 284"/>
                <a:gd name="T3" fmla="*/ 102 h 269"/>
                <a:gd name="T4" fmla="*/ 284 w 284"/>
                <a:gd name="T5" fmla="*/ 104 h 269"/>
                <a:gd name="T6" fmla="*/ 199 w 284"/>
                <a:gd name="T7" fmla="*/ 168 h 269"/>
                <a:gd name="T8" fmla="*/ 230 w 284"/>
                <a:gd name="T9" fmla="*/ 269 h 269"/>
                <a:gd name="T10" fmla="*/ 142 w 284"/>
                <a:gd name="T11" fmla="*/ 210 h 269"/>
                <a:gd name="T12" fmla="*/ 55 w 284"/>
                <a:gd name="T13" fmla="*/ 269 h 269"/>
                <a:gd name="T14" fmla="*/ 86 w 284"/>
                <a:gd name="T15" fmla="*/ 168 h 269"/>
                <a:gd name="T16" fmla="*/ 0 w 284"/>
                <a:gd name="T17" fmla="*/ 104 h 269"/>
                <a:gd name="T18" fmla="*/ 107 w 284"/>
                <a:gd name="T19" fmla="*/ 102 h 269"/>
                <a:gd name="T20" fmla="*/ 142 w 284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269">
                  <a:moveTo>
                    <a:pt x="142" y="0"/>
                  </a:moveTo>
                  <a:lnTo>
                    <a:pt x="178" y="102"/>
                  </a:lnTo>
                  <a:lnTo>
                    <a:pt x="284" y="104"/>
                  </a:lnTo>
                  <a:lnTo>
                    <a:pt x="199" y="168"/>
                  </a:lnTo>
                  <a:lnTo>
                    <a:pt x="230" y="269"/>
                  </a:lnTo>
                  <a:lnTo>
                    <a:pt x="142" y="210"/>
                  </a:lnTo>
                  <a:lnTo>
                    <a:pt x="55" y="269"/>
                  </a:lnTo>
                  <a:lnTo>
                    <a:pt x="86" y="168"/>
                  </a:lnTo>
                  <a:lnTo>
                    <a:pt x="0" y="104"/>
                  </a:lnTo>
                  <a:lnTo>
                    <a:pt x="107" y="10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" name="Freeform 103"/>
            <p:cNvSpPr/>
            <p:nvPr/>
          </p:nvSpPr>
          <p:spPr bwMode="auto">
            <a:xfrm>
              <a:off x="7418388" y="1171575"/>
              <a:ext cx="450850" cy="427038"/>
            </a:xfrm>
            <a:custGeom>
              <a:avLst/>
              <a:gdLst>
                <a:gd name="T0" fmla="*/ 142 w 284"/>
                <a:gd name="T1" fmla="*/ 0 h 269"/>
                <a:gd name="T2" fmla="*/ 178 w 284"/>
                <a:gd name="T3" fmla="*/ 102 h 269"/>
                <a:gd name="T4" fmla="*/ 284 w 284"/>
                <a:gd name="T5" fmla="*/ 104 h 269"/>
                <a:gd name="T6" fmla="*/ 199 w 284"/>
                <a:gd name="T7" fmla="*/ 168 h 269"/>
                <a:gd name="T8" fmla="*/ 230 w 284"/>
                <a:gd name="T9" fmla="*/ 269 h 269"/>
                <a:gd name="T10" fmla="*/ 142 w 284"/>
                <a:gd name="T11" fmla="*/ 210 h 269"/>
                <a:gd name="T12" fmla="*/ 55 w 284"/>
                <a:gd name="T13" fmla="*/ 269 h 269"/>
                <a:gd name="T14" fmla="*/ 86 w 284"/>
                <a:gd name="T15" fmla="*/ 168 h 269"/>
                <a:gd name="T16" fmla="*/ 0 w 284"/>
                <a:gd name="T17" fmla="*/ 104 h 269"/>
                <a:gd name="T18" fmla="*/ 107 w 284"/>
                <a:gd name="T19" fmla="*/ 102 h 269"/>
                <a:gd name="T20" fmla="*/ 142 w 284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269">
                  <a:moveTo>
                    <a:pt x="142" y="0"/>
                  </a:moveTo>
                  <a:lnTo>
                    <a:pt x="178" y="102"/>
                  </a:lnTo>
                  <a:lnTo>
                    <a:pt x="284" y="104"/>
                  </a:lnTo>
                  <a:lnTo>
                    <a:pt x="199" y="168"/>
                  </a:lnTo>
                  <a:lnTo>
                    <a:pt x="230" y="269"/>
                  </a:lnTo>
                  <a:lnTo>
                    <a:pt x="142" y="210"/>
                  </a:lnTo>
                  <a:lnTo>
                    <a:pt x="55" y="269"/>
                  </a:lnTo>
                  <a:lnTo>
                    <a:pt x="86" y="168"/>
                  </a:lnTo>
                  <a:lnTo>
                    <a:pt x="0" y="104"/>
                  </a:lnTo>
                  <a:lnTo>
                    <a:pt x="107" y="102"/>
                  </a:lnTo>
                  <a:lnTo>
                    <a:pt x="14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" name="Rectangle 104"/>
            <p:cNvSpPr>
              <a:spLocks noChangeArrowheads="1"/>
            </p:cNvSpPr>
            <p:nvPr/>
          </p:nvSpPr>
          <p:spPr bwMode="auto">
            <a:xfrm>
              <a:off x="7599363" y="1042988"/>
              <a:ext cx="90488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9" name="Rectangle 105"/>
            <p:cNvSpPr>
              <a:spLocks noChangeArrowheads="1"/>
            </p:cNvSpPr>
            <p:nvPr/>
          </p:nvSpPr>
          <p:spPr bwMode="auto">
            <a:xfrm>
              <a:off x="7599363" y="1042988"/>
              <a:ext cx="90488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0" name="Freeform 106"/>
            <p:cNvSpPr/>
            <p:nvPr/>
          </p:nvSpPr>
          <p:spPr bwMode="auto">
            <a:xfrm>
              <a:off x="7599363" y="1042988"/>
              <a:ext cx="90488" cy="203200"/>
            </a:xfrm>
            <a:custGeom>
              <a:avLst/>
              <a:gdLst>
                <a:gd name="T0" fmla="*/ 57 w 57"/>
                <a:gd name="T1" fmla="*/ 0 h 128"/>
                <a:gd name="T2" fmla="*/ 0 w 57"/>
                <a:gd name="T3" fmla="*/ 0 h 128"/>
                <a:gd name="T4" fmla="*/ 0 w 57"/>
                <a:gd name="T5" fmla="*/ 128 h 128"/>
                <a:gd name="T6" fmla="*/ 28 w 57"/>
                <a:gd name="T7" fmla="*/ 45 h 128"/>
                <a:gd name="T8" fmla="*/ 57 w 57"/>
                <a:gd name="T9" fmla="*/ 128 h 128"/>
                <a:gd name="T10" fmla="*/ 57 w 57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28">
                  <a:moveTo>
                    <a:pt x="57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28" y="45"/>
                  </a:lnTo>
                  <a:lnTo>
                    <a:pt x="57" y="128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1" name="Freeform 107"/>
            <p:cNvSpPr/>
            <p:nvPr/>
          </p:nvSpPr>
          <p:spPr bwMode="auto">
            <a:xfrm>
              <a:off x="7599363" y="1042988"/>
              <a:ext cx="90488" cy="203200"/>
            </a:xfrm>
            <a:custGeom>
              <a:avLst/>
              <a:gdLst>
                <a:gd name="T0" fmla="*/ 57 w 57"/>
                <a:gd name="T1" fmla="*/ 0 h 128"/>
                <a:gd name="T2" fmla="*/ 0 w 57"/>
                <a:gd name="T3" fmla="*/ 0 h 128"/>
                <a:gd name="T4" fmla="*/ 0 w 57"/>
                <a:gd name="T5" fmla="*/ 128 h 128"/>
                <a:gd name="T6" fmla="*/ 28 w 57"/>
                <a:gd name="T7" fmla="*/ 45 h 128"/>
                <a:gd name="T8" fmla="*/ 57 w 57"/>
                <a:gd name="T9" fmla="*/ 128 h 128"/>
                <a:gd name="T10" fmla="*/ 57 w 57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28">
                  <a:moveTo>
                    <a:pt x="57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28" y="45"/>
                  </a:lnTo>
                  <a:lnTo>
                    <a:pt x="57" y="128"/>
                  </a:lnTo>
                  <a:lnTo>
                    <a:pt x="5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2" name="组合 201"/>
          <p:cNvGrpSpPr>
            <a:grpSpLocks noChangeAspect="1"/>
          </p:cNvGrpSpPr>
          <p:nvPr/>
        </p:nvGrpSpPr>
        <p:grpSpPr>
          <a:xfrm>
            <a:off x="7409841" y="3305708"/>
            <a:ext cx="432000" cy="331317"/>
            <a:chOff x="8402638" y="1066800"/>
            <a:chExt cx="585788" cy="4492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3" name="Freeform 108"/>
            <p:cNvSpPr/>
            <p:nvPr/>
          </p:nvSpPr>
          <p:spPr bwMode="auto">
            <a:xfrm>
              <a:off x="8875713" y="1155700"/>
              <a:ext cx="112713" cy="360363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" name="Freeform 109"/>
            <p:cNvSpPr>
              <a:spLocks noEditPoints="1"/>
            </p:cNvSpPr>
            <p:nvPr/>
          </p:nvSpPr>
          <p:spPr bwMode="auto">
            <a:xfrm>
              <a:off x="8515350" y="1066800"/>
              <a:ext cx="338138" cy="449263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" name="Freeform 110"/>
            <p:cNvSpPr/>
            <p:nvPr/>
          </p:nvSpPr>
          <p:spPr bwMode="auto">
            <a:xfrm>
              <a:off x="8402638" y="1155700"/>
              <a:ext cx="90488" cy="360363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" name="组合 205"/>
          <p:cNvGrpSpPr>
            <a:grpSpLocks noChangeAspect="1"/>
          </p:cNvGrpSpPr>
          <p:nvPr/>
        </p:nvGrpSpPr>
        <p:grpSpPr>
          <a:xfrm>
            <a:off x="7409841" y="5056279"/>
            <a:ext cx="432000" cy="365268"/>
            <a:chOff x="9498013" y="1014413"/>
            <a:chExt cx="585788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7" name="Rectangle 111"/>
            <p:cNvSpPr>
              <a:spLocks noChangeArrowheads="1"/>
            </p:cNvSpPr>
            <p:nvPr/>
          </p:nvSpPr>
          <p:spPr bwMode="auto">
            <a:xfrm>
              <a:off x="9610725" y="1238250"/>
              <a:ext cx="4445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" name="Freeform 112"/>
            <p:cNvSpPr>
              <a:spLocks noEditPoints="1"/>
            </p:cNvSpPr>
            <p:nvPr/>
          </p:nvSpPr>
          <p:spPr bwMode="auto">
            <a:xfrm>
              <a:off x="9498013" y="1014413"/>
              <a:ext cx="585788" cy="247650"/>
            </a:xfrm>
            <a:custGeom>
              <a:avLst/>
              <a:gdLst>
                <a:gd name="T0" fmla="*/ 114 w 156"/>
                <a:gd name="T1" fmla="*/ 24 h 66"/>
                <a:gd name="T2" fmla="*/ 114 w 156"/>
                <a:gd name="T3" fmla="*/ 23 h 66"/>
                <a:gd name="T4" fmla="*/ 114 w 156"/>
                <a:gd name="T5" fmla="*/ 18 h 66"/>
                <a:gd name="T6" fmla="*/ 96 w 156"/>
                <a:gd name="T7" fmla="*/ 0 h 66"/>
                <a:gd name="T8" fmla="*/ 60 w 156"/>
                <a:gd name="T9" fmla="*/ 0 h 66"/>
                <a:gd name="T10" fmla="*/ 42 w 156"/>
                <a:gd name="T11" fmla="*/ 18 h 66"/>
                <a:gd name="T12" fmla="*/ 42 w 156"/>
                <a:gd name="T13" fmla="*/ 24 h 66"/>
                <a:gd name="T14" fmla="*/ 0 w 156"/>
                <a:gd name="T15" fmla="*/ 24 h 66"/>
                <a:gd name="T16" fmla="*/ 0 w 156"/>
                <a:gd name="T17" fmla="*/ 66 h 66"/>
                <a:gd name="T18" fmla="*/ 24 w 156"/>
                <a:gd name="T19" fmla="*/ 66 h 66"/>
                <a:gd name="T20" fmla="*/ 24 w 156"/>
                <a:gd name="T21" fmla="*/ 54 h 66"/>
                <a:gd name="T22" fmla="*/ 48 w 156"/>
                <a:gd name="T23" fmla="*/ 54 h 66"/>
                <a:gd name="T24" fmla="*/ 48 w 156"/>
                <a:gd name="T25" fmla="*/ 66 h 66"/>
                <a:gd name="T26" fmla="*/ 108 w 156"/>
                <a:gd name="T27" fmla="*/ 66 h 66"/>
                <a:gd name="T28" fmla="*/ 108 w 156"/>
                <a:gd name="T29" fmla="*/ 54 h 66"/>
                <a:gd name="T30" fmla="*/ 132 w 156"/>
                <a:gd name="T31" fmla="*/ 54 h 66"/>
                <a:gd name="T32" fmla="*/ 132 w 156"/>
                <a:gd name="T33" fmla="*/ 66 h 66"/>
                <a:gd name="T34" fmla="*/ 156 w 156"/>
                <a:gd name="T35" fmla="*/ 66 h 66"/>
                <a:gd name="T36" fmla="*/ 156 w 156"/>
                <a:gd name="T37" fmla="*/ 24 h 66"/>
                <a:gd name="T38" fmla="*/ 114 w 156"/>
                <a:gd name="T39" fmla="*/ 24 h 66"/>
                <a:gd name="T40" fmla="*/ 54 w 156"/>
                <a:gd name="T41" fmla="*/ 18 h 66"/>
                <a:gd name="T42" fmla="*/ 60 w 156"/>
                <a:gd name="T43" fmla="*/ 12 h 66"/>
                <a:gd name="T44" fmla="*/ 96 w 156"/>
                <a:gd name="T45" fmla="*/ 12 h 66"/>
                <a:gd name="T46" fmla="*/ 102 w 156"/>
                <a:gd name="T47" fmla="*/ 18 h 66"/>
                <a:gd name="T48" fmla="*/ 102 w 156"/>
                <a:gd name="T49" fmla="*/ 24 h 66"/>
                <a:gd name="T50" fmla="*/ 54 w 156"/>
                <a:gd name="T51" fmla="*/ 24 h 66"/>
                <a:gd name="T52" fmla="*/ 54 w 156"/>
                <a:gd name="T53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66">
                  <a:moveTo>
                    <a:pt x="114" y="2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6"/>
                    <a:pt x="105" y="0"/>
                    <a:pt x="9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42" y="9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24"/>
                    <a:pt x="156" y="24"/>
                    <a:pt x="156" y="24"/>
                  </a:cubicBezTo>
                  <a:lnTo>
                    <a:pt x="114" y="24"/>
                  </a:lnTo>
                  <a:close/>
                  <a:moveTo>
                    <a:pt x="54" y="18"/>
                  </a:moveTo>
                  <a:cubicBezTo>
                    <a:pt x="54" y="18"/>
                    <a:pt x="54" y="12"/>
                    <a:pt x="60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102" y="12"/>
                    <a:pt x="102" y="18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9" name="Freeform 113"/>
            <p:cNvSpPr/>
            <p:nvPr/>
          </p:nvSpPr>
          <p:spPr bwMode="auto">
            <a:xfrm>
              <a:off x="9520238" y="1284288"/>
              <a:ext cx="541338" cy="225425"/>
            </a:xfrm>
            <a:custGeom>
              <a:avLst/>
              <a:gdLst>
                <a:gd name="T0" fmla="*/ 298 w 341"/>
                <a:gd name="T1" fmla="*/ 42 h 142"/>
                <a:gd name="T2" fmla="*/ 241 w 341"/>
                <a:gd name="T3" fmla="*/ 42 h 142"/>
                <a:gd name="T4" fmla="*/ 241 w 341"/>
                <a:gd name="T5" fmla="*/ 0 h 142"/>
                <a:gd name="T6" fmla="*/ 100 w 341"/>
                <a:gd name="T7" fmla="*/ 0 h 142"/>
                <a:gd name="T8" fmla="*/ 100 w 341"/>
                <a:gd name="T9" fmla="*/ 42 h 142"/>
                <a:gd name="T10" fmla="*/ 43 w 341"/>
                <a:gd name="T11" fmla="*/ 42 h 142"/>
                <a:gd name="T12" fmla="*/ 43 w 341"/>
                <a:gd name="T13" fmla="*/ 0 h 142"/>
                <a:gd name="T14" fmla="*/ 0 w 341"/>
                <a:gd name="T15" fmla="*/ 0 h 142"/>
                <a:gd name="T16" fmla="*/ 0 w 341"/>
                <a:gd name="T17" fmla="*/ 142 h 142"/>
                <a:gd name="T18" fmla="*/ 341 w 341"/>
                <a:gd name="T19" fmla="*/ 142 h 142"/>
                <a:gd name="T20" fmla="*/ 341 w 341"/>
                <a:gd name="T21" fmla="*/ 0 h 142"/>
                <a:gd name="T22" fmla="*/ 298 w 341"/>
                <a:gd name="T23" fmla="*/ 0 h 142"/>
                <a:gd name="T24" fmla="*/ 298 w 341"/>
                <a:gd name="T25" fmla="*/ 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1" h="142">
                  <a:moveTo>
                    <a:pt x="298" y="42"/>
                  </a:moveTo>
                  <a:lnTo>
                    <a:pt x="241" y="42"/>
                  </a:lnTo>
                  <a:lnTo>
                    <a:pt x="241" y="0"/>
                  </a:lnTo>
                  <a:lnTo>
                    <a:pt x="100" y="0"/>
                  </a:lnTo>
                  <a:lnTo>
                    <a:pt x="100" y="42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341" y="142"/>
                  </a:lnTo>
                  <a:lnTo>
                    <a:pt x="341" y="0"/>
                  </a:lnTo>
                  <a:lnTo>
                    <a:pt x="298" y="0"/>
                  </a:lnTo>
                  <a:lnTo>
                    <a:pt x="298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" name="Rectangle 114"/>
            <p:cNvSpPr>
              <a:spLocks noChangeArrowheads="1"/>
            </p:cNvSpPr>
            <p:nvPr/>
          </p:nvSpPr>
          <p:spPr bwMode="auto">
            <a:xfrm>
              <a:off x="9926638" y="1238250"/>
              <a:ext cx="4445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1" name="Freeform 115"/>
          <p:cNvSpPr>
            <a:spLocks noChangeAspect="1" noEditPoints="1"/>
          </p:cNvSpPr>
          <p:nvPr/>
        </p:nvSpPr>
        <p:spPr bwMode="auto">
          <a:xfrm>
            <a:off x="8215207" y="2318626"/>
            <a:ext cx="432000" cy="432000"/>
          </a:xfrm>
          <a:custGeom>
            <a:avLst/>
            <a:gdLst>
              <a:gd name="T0" fmla="*/ 132 w 144"/>
              <a:gd name="T1" fmla="*/ 36 h 144"/>
              <a:gd name="T2" fmla="*/ 108 w 144"/>
              <a:gd name="T3" fmla="*/ 36 h 144"/>
              <a:gd name="T4" fmla="*/ 108 w 144"/>
              <a:gd name="T5" fmla="*/ 36 h 144"/>
              <a:gd name="T6" fmla="*/ 72 w 144"/>
              <a:gd name="T7" fmla="*/ 0 h 144"/>
              <a:gd name="T8" fmla="*/ 36 w 144"/>
              <a:gd name="T9" fmla="*/ 36 h 144"/>
              <a:gd name="T10" fmla="*/ 36 w 144"/>
              <a:gd name="T11" fmla="*/ 36 h 144"/>
              <a:gd name="T12" fmla="*/ 12 w 144"/>
              <a:gd name="T13" fmla="*/ 36 h 144"/>
              <a:gd name="T14" fmla="*/ 0 w 144"/>
              <a:gd name="T15" fmla="*/ 36 h 144"/>
              <a:gd name="T16" fmla="*/ 0 w 144"/>
              <a:gd name="T17" fmla="*/ 48 h 144"/>
              <a:gd name="T18" fmla="*/ 0 w 144"/>
              <a:gd name="T19" fmla="*/ 48 h 144"/>
              <a:gd name="T20" fmla="*/ 0 w 144"/>
              <a:gd name="T21" fmla="*/ 132 h 144"/>
              <a:gd name="T22" fmla="*/ 12 w 144"/>
              <a:gd name="T23" fmla="*/ 144 h 144"/>
              <a:gd name="T24" fmla="*/ 132 w 144"/>
              <a:gd name="T25" fmla="*/ 144 h 144"/>
              <a:gd name="T26" fmla="*/ 144 w 144"/>
              <a:gd name="T27" fmla="*/ 132 h 144"/>
              <a:gd name="T28" fmla="*/ 144 w 144"/>
              <a:gd name="T29" fmla="*/ 120 h 144"/>
              <a:gd name="T30" fmla="*/ 0 w 144"/>
              <a:gd name="T31" fmla="*/ 120 h 144"/>
              <a:gd name="T32" fmla="*/ 0 w 144"/>
              <a:gd name="T33" fmla="*/ 114 h 144"/>
              <a:gd name="T34" fmla="*/ 144 w 144"/>
              <a:gd name="T35" fmla="*/ 114 h 144"/>
              <a:gd name="T36" fmla="*/ 144 w 144"/>
              <a:gd name="T37" fmla="*/ 54 h 144"/>
              <a:gd name="T38" fmla="*/ 144 w 144"/>
              <a:gd name="T39" fmla="*/ 48 h 144"/>
              <a:gd name="T40" fmla="*/ 144 w 144"/>
              <a:gd name="T41" fmla="*/ 36 h 144"/>
              <a:gd name="T42" fmla="*/ 132 w 144"/>
              <a:gd name="T43" fmla="*/ 36 h 144"/>
              <a:gd name="T44" fmla="*/ 96 w 144"/>
              <a:gd name="T45" fmla="*/ 36 h 144"/>
              <a:gd name="T46" fmla="*/ 48 w 144"/>
              <a:gd name="T47" fmla="*/ 36 h 144"/>
              <a:gd name="T48" fmla="*/ 48 w 144"/>
              <a:gd name="T49" fmla="*/ 36 h 144"/>
              <a:gd name="T50" fmla="*/ 72 w 144"/>
              <a:gd name="T51" fmla="*/ 12 h 144"/>
              <a:gd name="T52" fmla="*/ 96 w 144"/>
              <a:gd name="T53" fmla="*/ 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16"/>
                  <a:pt x="92" y="0"/>
                  <a:pt x="72" y="0"/>
                </a:cubicBezTo>
                <a:cubicBezTo>
                  <a:pt x="52" y="0"/>
                  <a:pt x="36" y="1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14"/>
                  <a:pt x="0" y="114"/>
                  <a:pt x="0" y="114"/>
                </a:cubicBezTo>
                <a:cubicBezTo>
                  <a:pt x="144" y="114"/>
                  <a:pt x="144" y="114"/>
                  <a:pt x="144" y="114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36"/>
                  <a:pt x="144" y="36"/>
                  <a:pt x="144" y="36"/>
                </a:cubicBezTo>
                <a:lnTo>
                  <a:pt x="132" y="36"/>
                </a:lnTo>
                <a:close/>
                <a:moveTo>
                  <a:pt x="96" y="36"/>
                </a:moveTo>
                <a:cubicBezTo>
                  <a:pt x="48" y="36"/>
                  <a:pt x="48" y="36"/>
                  <a:pt x="4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23"/>
                  <a:pt x="59" y="12"/>
                  <a:pt x="72" y="12"/>
                </a:cubicBezTo>
                <a:cubicBezTo>
                  <a:pt x="85" y="12"/>
                  <a:pt x="96" y="23"/>
                  <a:pt x="96" y="3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2" name="组合 211"/>
          <p:cNvGrpSpPr>
            <a:grpSpLocks noChangeAspect="1"/>
          </p:cNvGrpSpPr>
          <p:nvPr/>
        </p:nvGrpSpPr>
        <p:grpSpPr>
          <a:xfrm>
            <a:off x="9187068" y="2318626"/>
            <a:ext cx="332488" cy="432000"/>
            <a:chOff x="11712575" y="990600"/>
            <a:chExt cx="450850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3" name="Freeform 116"/>
            <p:cNvSpPr/>
            <p:nvPr/>
          </p:nvSpPr>
          <p:spPr bwMode="auto">
            <a:xfrm>
              <a:off x="11734800" y="990600"/>
              <a:ext cx="406400" cy="46038"/>
            </a:xfrm>
            <a:custGeom>
              <a:avLst/>
              <a:gdLst>
                <a:gd name="T0" fmla="*/ 0 w 256"/>
                <a:gd name="T1" fmla="*/ 29 h 29"/>
                <a:gd name="T2" fmla="*/ 29 w 256"/>
                <a:gd name="T3" fmla="*/ 0 h 29"/>
                <a:gd name="T4" fmla="*/ 227 w 256"/>
                <a:gd name="T5" fmla="*/ 0 h 29"/>
                <a:gd name="T6" fmla="*/ 256 w 256"/>
                <a:gd name="T7" fmla="*/ 29 h 29"/>
                <a:gd name="T8" fmla="*/ 0 w 25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29">
                  <a:moveTo>
                    <a:pt x="0" y="29"/>
                  </a:moveTo>
                  <a:lnTo>
                    <a:pt x="29" y="0"/>
                  </a:lnTo>
                  <a:lnTo>
                    <a:pt x="227" y="0"/>
                  </a:lnTo>
                  <a:lnTo>
                    <a:pt x="256" y="29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4" name="Freeform 117"/>
            <p:cNvSpPr>
              <a:spLocks noEditPoints="1"/>
            </p:cNvSpPr>
            <p:nvPr/>
          </p:nvSpPr>
          <p:spPr bwMode="auto">
            <a:xfrm>
              <a:off x="11712575" y="1058863"/>
              <a:ext cx="450850" cy="157163"/>
            </a:xfrm>
            <a:custGeom>
              <a:avLst/>
              <a:gdLst>
                <a:gd name="T0" fmla="*/ 0 w 284"/>
                <a:gd name="T1" fmla="*/ 99 h 99"/>
                <a:gd name="T2" fmla="*/ 284 w 284"/>
                <a:gd name="T3" fmla="*/ 99 h 99"/>
                <a:gd name="T4" fmla="*/ 284 w 284"/>
                <a:gd name="T5" fmla="*/ 0 h 99"/>
                <a:gd name="T6" fmla="*/ 0 w 284"/>
                <a:gd name="T7" fmla="*/ 0 h 99"/>
                <a:gd name="T8" fmla="*/ 0 w 284"/>
                <a:gd name="T9" fmla="*/ 99 h 99"/>
                <a:gd name="T10" fmla="*/ 199 w 284"/>
                <a:gd name="T11" fmla="*/ 57 h 99"/>
                <a:gd name="T12" fmla="*/ 199 w 284"/>
                <a:gd name="T13" fmla="*/ 71 h 99"/>
                <a:gd name="T14" fmla="*/ 184 w 284"/>
                <a:gd name="T15" fmla="*/ 71 h 99"/>
                <a:gd name="T16" fmla="*/ 184 w 284"/>
                <a:gd name="T17" fmla="*/ 57 h 99"/>
                <a:gd name="T18" fmla="*/ 99 w 284"/>
                <a:gd name="T19" fmla="*/ 57 h 99"/>
                <a:gd name="T20" fmla="*/ 99 w 284"/>
                <a:gd name="T21" fmla="*/ 71 h 99"/>
                <a:gd name="T22" fmla="*/ 85 w 284"/>
                <a:gd name="T23" fmla="*/ 71 h 99"/>
                <a:gd name="T24" fmla="*/ 85 w 284"/>
                <a:gd name="T25" fmla="*/ 57 h 99"/>
                <a:gd name="T26" fmla="*/ 85 w 284"/>
                <a:gd name="T27" fmla="*/ 42 h 99"/>
                <a:gd name="T28" fmla="*/ 199 w 284"/>
                <a:gd name="T29" fmla="*/ 42 h 99"/>
                <a:gd name="T30" fmla="*/ 199 w 284"/>
                <a:gd name="T31" fmla="*/ 5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99">
                  <a:moveTo>
                    <a:pt x="0" y="99"/>
                  </a:moveTo>
                  <a:lnTo>
                    <a:pt x="284" y="99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99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2"/>
                  </a:lnTo>
                  <a:lnTo>
                    <a:pt x="199" y="42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Freeform 118"/>
            <p:cNvSpPr>
              <a:spLocks noEditPoints="1"/>
            </p:cNvSpPr>
            <p:nvPr/>
          </p:nvSpPr>
          <p:spPr bwMode="auto">
            <a:xfrm>
              <a:off x="11712575" y="1238250"/>
              <a:ext cx="450850" cy="158750"/>
            </a:xfrm>
            <a:custGeom>
              <a:avLst/>
              <a:gdLst>
                <a:gd name="T0" fmla="*/ 0 w 284"/>
                <a:gd name="T1" fmla="*/ 100 h 100"/>
                <a:gd name="T2" fmla="*/ 284 w 284"/>
                <a:gd name="T3" fmla="*/ 100 h 100"/>
                <a:gd name="T4" fmla="*/ 284 w 284"/>
                <a:gd name="T5" fmla="*/ 0 h 100"/>
                <a:gd name="T6" fmla="*/ 0 w 284"/>
                <a:gd name="T7" fmla="*/ 0 h 100"/>
                <a:gd name="T8" fmla="*/ 0 w 284"/>
                <a:gd name="T9" fmla="*/ 100 h 100"/>
                <a:gd name="T10" fmla="*/ 199 w 284"/>
                <a:gd name="T11" fmla="*/ 57 h 100"/>
                <a:gd name="T12" fmla="*/ 199 w 284"/>
                <a:gd name="T13" fmla="*/ 71 h 100"/>
                <a:gd name="T14" fmla="*/ 184 w 284"/>
                <a:gd name="T15" fmla="*/ 71 h 100"/>
                <a:gd name="T16" fmla="*/ 184 w 284"/>
                <a:gd name="T17" fmla="*/ 57 h 100"/>
                <a:gd name="T18" fmla="*/ 99 w 284"/>
                <a:gd name="T19" fmla="*/ 57 h 100"/>
                <a:gd name="T20" fmla="*/ 99 w 284"/>
                <a:gd name="T21" fmla="*/ 71 h 100"/>
                <a:gd name="T22" fmla="*/ 85 w 284"/>
                <a:gd name="T23" fmla="*/ 71 h 100"/>
                <a:gd name="T24" fmla="*/ 85 w 284"/>
                <a:gd name="T25" fmla="*/ 57 h 100"/>
                <a:gd name="T26" fmla="*/ 85 w 284"/>
                <a:gd name="T27" fmla="*/ 43 h 100"/>
                <a:gd name="T28" fmla="*/ 199 w 284"/>
                <a:gd name="T29" fmla="*/ 43 h 100"/>
                <a:gd name="T30" fmla="*/ 199 w 284"/>
                <a:gd name="T31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100">
                  <a:moveTo>
                    <a:pt x="0" y="100"/>
                  </a:moveTo>
                  <a:lnTo>
                    <a:pt x="284" y="100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100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3"/>
                  </a:lnTo>
                  <a:lnTo>
                    <a:pt x="199" y="43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Freeform 119"/>
            <p:cNvSpPr>
              <a:spLocks noEditPoints="1"/>
            </p:cNvSpPr>
            <p:nvPr/>
          </p:nvSpPr>
          <p:spPr bwMode="auto">
            <a:xfrm>
              <a:off x="11712575" y="1419225"/>
              <a:ext cx="450850" cy="157163"/>
            </a:xfrm>
            <a:custGeom>
              <a:avLst/>
              <a:gdLst>
                <a:gd name="T0" fmla="*/ 0 w 284"/>
                <a:gd name="T1" fmla="*/ 99 h 99"/>
                <a:gd name="T2" fmla="*/ 284 w 284"/>
                <a:gd name="T3" fmla="*/ 99 h 99"/>
                <a:gd name="T4" fmla="*/ 284 w 284"/>
                <a:gd name="T5" fmla="*/ 0 h 99"/>
                <a:gd name="T6" fmla="*/ 0 w 284"/>
                <a:gd name="T7" fmla="*/ 0 h 99"/>
                <a:gd name="T8" fmla="*/ 0 w 284"/>
                <a:gd name="T9" fmla="*/ 99 h 99"/>
                <a:gd name="T10" fmla="*/ 199 w 284"/>
                <a:gd name="T11" fmla="*/ 57 h 99"/>
                <a:gd name="T12" fmla="*/ 199 w 284"/>
                <a:gd name="T13" fmla="*/ 71 h 99"/>
                <a:gd name="T14" fmla="*/ 184 w 284"/>
                <a:gd name="T15" fmla="*/ 71 h 99"/>
                <a:gd name="T16" fmla="*/ 184 w 284"/>
                <a:gd name="T17" fmla="*/ 57 h 99"/>
                <a:gd name="T18" fmla="*/ 99 w 284"/>
                <a:gd name="T19" fmla="*/ 57 h 99"/>
                <a:gd name="T20" fmla="*/ 99 w 284"/>
                <a:gd name="T21" fmla="*/ 71 h 99"/>
                <a:gd name="T22" fmla="*/ 85 w 284"/>
                <a:gd name="T23" fmla="*/ 71 h 99"/>
                <a:gd name="T24" fmla="*/ 85 w 284"/>
                <a:gd name="T25" fmla="*/ 57 h 99"/>
                <a:gd name="T26" fmla="*/ 85 w 284"/>
                <a:gd name="T27" fmla="*/ 42 h 99"/>
                <a:gd name="T28" fmla="*/ 199 w 284"/>
                <a:gd name="T29" fmla="*/ 42 h 99"/>
                <a:gd name="T30" fmla="*/ 199 w 284"/>
                <a:gd name="T31" fmla="*/ 5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99">
                  <a:moveTo>
                    <a:pt x="0" y="99"/>
                  </a:moveTo>
                  <a:lnTo>
                    <a:pt x="284" y="99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99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2"/>
                  </a:lnTo>
                  <a:lnTo>
                    <a:pt x="199" y="42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7" name="Freeform 120"/>
          <p:cNvSpPr>
            <a:spLocks noChangeAspect="1" noEditPoints="1"/>
          </p:cNvSpPr>
          <p:nvPr/>
        </p:nvSpPr>
        <p:spPr bwMode="auto">
          <a:xfrm>
            <a:off x="1663293" y="4146577"/>
            <a:ext cx="432000" cy="395261"/>
          </a:xfrm>
          <a:custGeom>
            <a:avLst/>
            <a:gdLst>
              <a:gd name="T0" fmla="*/ 296 w 341"/>
              <a:gd name="T1" fmla="*/ 0 h 312"/>
              <a:gd name="T2" fmla="*/ 270 w 341"/>
              <a:gd name="T3" fmla="*/ 0 h 312"/>
              <a:gd name="T4" fmla="*/ 256 w 341"/>
              <a:gd name="T5" fmla="*/ 0 h 312"/>
              <a:gd name="T6" fmla="*/ 86 w 341"/>
              <a:gd name="T7" fmla="*/ 0 h 312"/>
              <a:gd name="T8" fmla="*/ 71 w 341"/>
              <a:gd name="T9" fmla="*/ 0 h 312"/>
              <a:gd name="T10" fmla="*/ 45 w 341"/>
              <a:gd name="T11" fmla="*/ 0 h 312"/>
              <a:gd name="T12" fmla="*/ 0 w 341"/>
              <a:gd name="T13" fmla="*/ 166 h 312"/>
              <a:gd name="T14" fmla="*/ 0 w 341"/>
              <a:gd name="T15" fmla="*/ 312 h 312"/>
              <a:gd name="T16" fmla="*/ 341 w 341"/>
              <a:gd name="T17" fmla="*/ 312 h 312"/>
              <a:gd name="T18" fmla="*/ 341 w 341"/>
              <a:gd name="T19" fmla="*/ 171 h 312"/>
              <a:gd name="T20" fmla="*/ 296 w 341"/>
              <a:gd name="T21" fmla="*/ 0 h 312"/>
              <a:gd name="T22" fmla="*/ 69 w 341"/>
              <a:gd name="T23" fmla="*/ 29 h 312"/>
              <a:gd name="T24" fmla="*/ 71 w 341"/>
              <a:gd name="T25" fmla="*/ 29 h 312"/>
              <a:gd name="T26" fmla="*/ 86 w 341"/>
              <a:gd name="T27" fmla="*/ 29 h 312"/>
              <a:gd name="T28" fmla="*/ 256 w 341"/>
              <a:gd name="T29" fmla="*/ 29 h 312"/>
              <a:gd name="T30" fmla="*/ 270 w 341"/>
              <a:gd name="T31" fmla="*/ 29 h 312"/>
              <a:gd name="T32" fmla="*/ 272 w 341"/>
              <a:gd name="T33" fmla="*/ 29 h 312"/>
              <a:gd name="T34" fmla="*/ 313 w 341"/>
              <a:gd name="T35" fmla="*/ 171 h 312"/>
              <a:gd name="T36" fmla="*/ 235 w 341"/>
              <a:gd name="T37" fmla="*/ 171 h 312"/>
              <a:gd name="T38" fmla="*/ 206 w 341"/>
              <a:gd name="T39" fmla="*/ 213 h 312"/>
              <a:gd name="T40" fmla="*/ 135 w 341"/>
              <a:gd name="T41" fmla="*/ 213 h 312"/>
              <a:gd name="T42" fmla="*/ 107 w 341"/>
              <a:gd name="T43" fmla="*/ 171 h 312"/>
              <a:gd name="T44" fmla="*/ 29 w 341"/>
              <a:gd name="T45" fmla="*/ 171 h 312"/>
              <a:gd name="T46" fmla="*/ 69 w 341"/>
              <a:gd name="T47" fmla="*/ 29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41" h="312">
                <a:moveTo>
                  <a:pt x="296" y="0"/>
                </a:moveTo>
                <a:lnTo>
                  <a:pt x="270" y="0"/>
                </a:lnTo>
                <a:lnTo>
                  <a:pt x="256" y="0"/>
                </a:lnTo>
                <a:lnTo>
                  <a:pt x="86" y="0"/>
                </a:lnTo>
                <a:lnTo>
                  <a:pt x="71" y="0"/>
                </a:lnTo>
                <a:lnTo>
                  <a:pt x="45" y="0"/>
                </a:lnTo>
                <a:lnTo>
                  <a:pt x="0" y="166"/>
                </a:lnTo>
                <a:lnTo>
                  <a:pt x="0" y="312"/>
                </a:lnTo>
                <a:lnTo>
                  <a:pt x="341" y="312"/>
                </a:lnTo>
                <a:lnTo>
                  <a:pt x="341" y="171"/>
                </a:lnTo>
                <a:lnTo>
                  <a:pt x="296" y="0"/>
                </a:lnTo>
                <a:close/>
                <a:moveTo>
                  <a:pt x="69" y="29"/>
                </a:moveTo>
                <a:lnTo>
                  <a:pt x="71" y="29"/>
                </a:lnTo>
                <a:lnTo>
                  <a:pt x="86" y="29"/>
                </a:lnTo>
                <a:lnTo>
                  <a:pt x="256" y="29"/>
                </a:lnTo>
                <a:lnTo>
                  <a:pt x="270" y="29"/>
                </a:lnTo>
                <a:lnTo>
                  <a:pt x="272" y="29"/>
                </a:lnTo>
                <a:lnTo>
                  <a:pt x="313" y="171"/>
                </a:lnTo>
                <a:lnTo>
                  <a:pt x="235" y="171"/>
                </a:lnTo>
                <a:lnTo>
                  <a:pt x="206" y="213"/>
                </a:lnTo>
                <a:lnTo>
                  <a:pt x="135" y="213"/>
                </a:lnTo>
                <a:lnTo>
                  <a:pt x="107" y="171"/>
                </a:lnTo>
                <a:lnTo>
                  <a:pt x="29" y="171"/>
                </a:lnTo>
                <a:lnTo>
                  <a:pt x="69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8" name="组合 217"/>
          <p:cNvGrpSpPr>
            <a:grpSpLocks noChangeAspect="1"/>
          </p:cNvGrpSpPr>
          <p:nvPr/>
        </p:nvGrpSpPr>
        <p:grpSpPr>
          <a:xfrm>
            <a:off x="1663293" y="5960689"/>
            <a:ext cx="432000" cy="231805"/>
            <a:chOff x="1046163" y="2178050"/>
            <a:chExt cx="585788" cy="3143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9" name="Rectangle 121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Rectangle 122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Rectangle 123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Rectangle 124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Freeform 125"/>
            <p:cNvSpPr>
              <a:spLocks noEditPoints="1"/>
            </p:cNvSpPr>
            <p:nvPr/>
          </p:nvSpPr>
          <p:spPr bwMode="auto">
            <a:xfrm>
              <a:off x="1046163" y="2178050"/>
              <a:ext cx="585788" cy="314325"/>
            </a:xfrm>
            <a:custGeom>
              <a:avLst/>
              <a:gdLst>
                <a:gd name="T0" fmla="*/ 151 w 156"/>
                <a:gd name="T1" fmla="*/ 24 h 84"/>
                <a:gd name="T2" fmla="*/ 144 w 156"/>
                <a:gd name="T3" fmla="*/ 24 h 84"/>
                <a:gd name="T4" fmla="*/ 144 w 156"/>
                <a:gd name="T5" fmla="*/ 6 h 84"/>
                <a:gd name="T6" fmla="*/ 138 w 156"/>
                <a:gd name="T7" fmla="*/ 0 h 84"/>
                <a:gd name="T8" fmla="*/ 6 w 156"/>
                <a:gd name="T9" fmla="*/ 0 h 84"/>
                <a:gd name="T10" fmla="*/ 0 w 156"/>
                <a:gd name="T11" fmla="*/ 6 h 84"/>
                <a:gd name="T12" fmla="*/ 0 w 156"/>
                <a:gd name="T13" fmla="*/ 78 h 84"/>
                <a:gd name="T14" fmla="*/ 6 w 156"/>
                <a:gd name="T15" fmla="*/ 84 h 84"/>
                <a:gd name="T16" fmla="*/ 138 w 156"/>
                <a:gd name="T17" fmla="*/ 84 h 84"/>
                <a:gd name="T18" fmla="*/ 144 w 156"/>
                <a:gd name="T19" fmla="*/ 78 h 84"/>
                <a:gd name="T20" fmla="*/ 144 w 156"/>
                <a:gd name="T21" fmla="*/ 60 h 84"/>
                <a:gd name="T22" fmla="*/ 151 w 156"/>
                <a:gd name="T23" fmla="*/ 60 h 84"/>
                <a:gd name="T24" fmla="*/ 156 w 156"/>
                <a:gd name="T25" fmla="*/ 55 h 84"/>
                <a:gd name="T26" fmla="*/ 156 w 156"/>
                <a:gd name="T27" fmla="*/ 29 h 84"/>
                <a:gd name="T28" fmla="*/ 151 w 156"/>
                <a:gd name="T29" fmla="*/ 24 h 84"/>
                <a:gd name="T30" fmla="*/ 132 w 156"/>
                <a:gd name="T31" fmla="*/ 72 h 84"/>
                <a:gd name="T32" fmla="*/ 12 w 156"/>
                <a:gd name="T33" fmla="*/ 72 h 84"/>
                <a:gd name="T34" fmla="*/ 12 w 156"/>
                <a:gd name="T35" fmla="*/ 12 h 84"/>
                <a:gd name="T36" fmla="*/ 132 w 156"/>
                <a:gd name="T37" fmla="*/ 12 h 84"/>
                <a:gd name="T38" fmla="*/ 132 w 156"/>
                <a:gd name="T39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6" h="84">
                  <a:moveTo>
                    <a:pt x="151" y="24"/>
                  </a:moveTo>
                  <a:cubicBezTo>
                    <a:pt x="144" y="24"/>
                    <a:pt x="144" y="24"/>
                    <a:pt x="144" y="24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6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41" y="84"/>
                    <a:pt x="144" y="81"/>
                    <a:pt x="144" y="78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4" y="60"/>
                    <a:pt x="156" y="58"/>
                    <a:pt x="156" y="55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6" y="26"/>
                    <a:pt x="154" y="24"/>
                    <a:pt x="151" y="24"/>
                  </a:cubicBezTo>
                  <a:moveTo>
                    <a:pt x="132" y="72"/>
                  </a:moveTo>
                  <a:cubicBezTo>
                    <a:pt x="12" y="72"/>
                    <a:pt x="12" y="72"/>
                    <a:pt x="12" y="7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2" y="12"/>
                    <a:pt x="132" y="12"/>
                    <a:pt x="132" y="12"/>
                  </a:cubicBezTo>
                  <a:lnTo>
                    <a:pt x="13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4" name="Freeform 126"/>
          <p:cNvSpPr>
            <a:spLocks noChangeAspect="1" noEditPoints="1"/>
          </p:cNvSpPr>
          <p:nvPr/>
        </p:nvSpPr>
        <p:spPr bwMode="auto">
          <a:xfrm>
            <a:off x="3411570" y="1397887"/>
            <a:ext cx="590197" cy="432000"/>
          </a:xfrm>
          <a:custGeom>
            <a:avLst/>
            <a:gdLst>
              <a:gd name="T0" fmla="*/ 124 w 164"/>
              <a:gd name="T1" fmla="*/ 0 h 120"/>
              <a:gd name="T2" fmla="*/ 41 w 164"/>
              <a:gd name="T3" fmla="*/ 0 h 120"/>
              <a:gd name="T4" fmla="*/ 41 w 164"/>
              <a:gd name="T5" fmla="*/ 120 h 120"/>
              <a:gd name="T6" fmla="*/ 124 w 164"/>
              <a:gd name="T7" fmla="*/ 120 h 120"/>
              <a:gd name="T8" fmla="*/ 124 w 164"/>
              <a:gd name="T9" fmla="*/ 0 h 120"/>
              <a:gd name="T10" fmla="*/ 64 w 164"/>
              <a:gd name="T11" fmla="*/ 60 h 120"/>
              <a:gd name="T12" fmla="*/ 58 w 164"/>
              <a:gd name="T13" fmla="*/ 66 h 120"/>
              <a:gd name="T14" fmla="*/ 52 w 164"/>
              <a:gd name="T15" fmla="*/ 60 h 120"/>
              <a:gd name="T16" fmla="*/ 52 w 164"/>
              <a:gd name="T17" fmla="*/ 36 h 120"/>
              <a:gd name="T18" fmla="*/ 58 w 164"/>
              <a:gd name="T19" fmla="*/ 30 h 120"/>
              <a:gd name="T20" fmla="*/ 64 w 164"/>
              <a:gd name="T21" fmla="*/ 36 h 120"/>
              <a:gd name="T22" fmla="*/ 64 w 164"/>
              <a:gd name="T23" fmla="*/ 60 h 120"/>
              <a:gd name="T24" fmla="*/ 94 w 164"/>
              <a:gd name="T25" fmla="*/ 102 h 120"/>
              <a:gd name="T26" fmla="*/ 70 w 164"/>
              <a:gd name="T27" fmla="*/ 102 h 120"/>
              <a:gd name="T28" fmla="*/ 70 w 164"/>
              <a:gd name="T29" fmla="*/ 96 h 120"/>
              <a:gd name="T30" fmla="*/ 82 w 164"/>
              <a:gd name="T31" fmla="*/ 84 h 120"/>
              <a:gd name="T32" fmla="*/ 94 w 164"/>
              <a:gd name="T33" fmla="*/ 96 h 120"/>
              <a:gd name="T34" fmla="*/ 94 w 164"/>
              <a:gd name="T35" fmla="*/ 102 h 120"/>
              <a:gd name="T36" fmla="*/ 112 w 164"/>
              <a:gd name="T37" fmla="*/ 60 h 120"/>
              <a:gd name="T38" fmla="*/ 106 w 164"/>
              <a:gd name="T39" fmla="*/ 66 h 120"/>
              <a:gd name="T40" fmla="*/ 100 w 164"/>
              <a:gd name="T41" fmla="*/ 60 h 120"/>
              <a:gd name="T42" fmla="*/ 100 w 164"/>
              <a:gd name="T43" fmla="*/ 36 h 120"/>
              <a:gd name="T44" fmla="*/ 106 w 164"/>
              <a:gd name="T45" fmla="*/ 30 h 120"/>
              <a:gd name="T46" fmla="*/ 112 w 164"/>
              <a:gd name="T47" fmla="*/ 36 h 120"/>
              <a:gd name="T48" fmla="*/ 112 w 164"/>
              <a:gd name="T49" fmla="*/ 6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4" h="120">
                <a:moveTo>
                  <a:pt x="124" y="0"/>
                </a:move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120"/>
                  <a:pt x="41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64" y="120"/>
                  <a:pt x="164" y="0"/>
                  <a:pt x="124" y="0"/>
                </a:cubicBezTo>
                <a:moveTo>
                  <a:pt x="64" y="60"/>
                </a:moveTo>
                <a:cubicBezTo>
                  <a:pt x="64" y="63"/>
                  <a:pt x="61" y="66"/>
                  <a:pt x="58" y="66"/>
                </a:cubicBezTo>
                <a:cubicBezTo>
                  <a:pt x="55" y="66"/>
                  <a:pt x="52" y="63"/>
                  <a:pt x="52" y="60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3"/>
                  <a:pt x="55" y="30"/>
                  <a:pt x="58" y="30"/>
                </a:cubicBezTo>
                <a:cubicBezTo>
                  <a:pt x="61" y="30"/>
                  <a:pt x="64" y="33"/>
                  <a:pt x="64" y="36"/>
                </a:cubicBezTo>
                <a:lnTo>
                  <a:pt x="64" y="60"/>
                </a:lnTo>
                <a:close/>
                <a:moveTo>
                  <a:pt x="94" y="102"/>
                </a:moveTo>
                <a:cubicBezTo>
                  <a:pt x="70" y="102"/>
                  <a:pt x="70" y="102"/>
                  <a:pt x="70" y="102"/>
                </a:cubicBezTo>
                <a:cubicBezTo>
                  <a:pt x="70" y="96"/>
                  <a:pt x="70" y="96"/>
                  <a:pt x="70" y="96"/>
                </a:cubicBezTo>
                <a:cubicBezTo>
                  <a:pt x="70" y="89"/>
                  <a:pt x="75" y="84"/>
                  <a:pt x="82" y="84"/>
                </a:cubicBezTo>
                <a:cubicBezTo>
                  <a:pt x="89" y="84"/>
                  <a:pt x="94" y="89"/>
                  <a:pt x="94" y="96"/>
                </a:cubicBezTo>
                <a:lnTo>
                  <a:pt x="94" y="102"/>
                </a:lnTo>
                <a:close/>
                <a:moveTo>
                  <a:pt x="112" y="60"/>
                </a:moveTo>
                <a:cubicBezTo>
                  <a:pt x="112" y="63"/>
                  <a:pt x="109" y="66"/>
                  <a:pt x="106" y="66"/>
                </a:cubicBezTo>
                <a:cubicBezTo>
                  <a:pt x="103" y="66"/>
                  <a:pt x="100" y="63"/>
                  <a:pt x="100" y="60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33"/>
                  <a:pt x="103" y="30"/>
                  <a:pt x="106" y="30"/>
                </a:cubicBezTo>
                <a:cubicBezTo>
                  <a:pt x="109" y="30"/>
                  <a:pt x="112" y="33"/>
                  <a:pt x="112" y="36"/>
                </a:cubicBezTo>
                <a:lnTo>
                  <a:pt x="112" y="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" name="Freeform 127"/>
          <p:cNvSpPr>
            <a:spLocks noChangeAspect="1"/>
          </p:cNvSpPr>
          <p:nvPr/>
        </p:nvSpPr>
        <p:spPr bwMode="auto">
          <a:xfrm>
            <a:off x="5385911" y="4128207"/>
            <a:ext cx="324000" cy="432000"/>
          </a:xfrm>
          <a:custGeom>
            <a:avLst/>
            <a:gdLst>
              <a:gd name="T0" fmla="*/ 187 w 255"/>
              <a:gd name="T1" fmla="*/ 203 h 340"/>
              <a:gd name="T2" fmla="*/ 241 w 255"/>
              <a:gd name="T3" fmla="*/ 203 h 340"/>
              <a:gd name="T4" fmla="*/ 177 w 255"/>
              <a:gd name="T5" fmla="*/ 128 h 340"/>
              <a:gd name="T6" fmla="*/ 213 w 255"/>
              <a:gd name="T7" fmla="*/ 128 h 340"/>
              <a:gd name="T8" fmla="*/ 149 w 255"/>
              <a:gd name="T9" fmla="*/ 57 h 340"/>
              <a:gd name="T10" fmla="*/ 170 w 255"/>
              <a:gd name="T11" fmla="*/ 57 h 340"/>
              <a:gd name="T12" fmla="*/ 128 w 255"/>
              <a:gd name="T13" fmla="*/ 0 h 340"/>
              <a:gd name="T14" fmla="*/ 85 w 255"/>
              <a:gd name="T15" fmla="*/ 57 h 340"/>
              <a:gd name="T16" fmla="*/ 107 w 255"/>
              <a:gd name="T17" fmla="*/ 57 h 340"/>
              <a:gd name="T18" fmla="*/ 43 w 255"/>
              <a:gd name="T19" fmla="*/ 128 h 340"/>
              <a:gd name="T20" fmla="*/ 78 w 255"/>
              <a:gd name="T21" fmla="*/ 128 h 340"/>
              <a:gd name="T22" fmla="*/ 14 w 255"/>
              <a:gd name="T23" fmla="*/ 203 h 340"/>
              <a:gd name="T24" fmla="*/ 69 w 255"/>
              <a:gd name="T25" fmla="*/ 203 h 340"/>
              <a:gd name="T26" fmla="*/ 0 w 255"/>
              <a:gd name="T27" fmla="*/ 288 h 340"/>
              <a:gd name="T28" fmla="*/ 99 w 255"/>
              <a:gd name="T29" fmla="*/ 288 h 340"/>
              <a:gd name="T30" fmla="*/ 99 w 255"/>
              <a:gd name="T31" fmla="*/ 340 h 340"/>
              <a:gd name="T32" fmla="*/ 156 w 255"/>
              <a:gd name="T33" fmla="*/ 340 h 340"/>
              <a:gd name="T34" fmla="*/ 156 w 255"/>
              <a:gd name="T35" fmla="*/ 288 h 340"/>
              <a:gd name="T36" fmla="*/ 255 w 255"/>
              <a:gd name="T37" fmla="*/ 288 h 340"/>
              <a:gd name="T38" fmla="*/ 187 w 255"/>
              <a:gd name="T39" fmla="*/ 203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5" h="340">
                <a:moveTo>
                  <a:pt x="187" y="203"/>
                </a:moveTo>
                <a:lnTo>
                  <a:pt x="241" y="203"/>
                </a:lnTo>
                <a:lnTo>
                  <a:pt x="177" y="128"/>
                </a:lnTo>
                <a:lnTo>
                  <a:pt x="213" y="128"/>
                </a:lnTo>
                <a:lnTo>
                  <a:pt x="149" y="57"/>
                </a:lnTo>
                <a:lnTo>
                  <a:pt x="170" y="57"/>
                </a:lnTo>
                <a:lnTo>
                  <a:pt x="128" y="0"/>
                </a:lnTo>
                <a:lnTo>
                  <a:pt x="85" y="57"/>
                </a:lnTo>
                <a:lnTo>
                  <a:pt x="107" y="57"/>
                </a:lnTo>
                <a:lnTo>
                  <a:pt x="43" y="128"/>
                </a:lnTo>
                <a:lnTo>
                  <a:pt x="78" y="128"/>
                </a:lnTo>
                <a:lnTo>
                  <a:pt x="14" y="203"/>
                </a:lnTo>
                <a:lnTo>
                  <a:pt x="69" y="203"/>
                </a:lnTo>
                <a:lnTo>
                  <a:pt x="0" y="288"/>
                </a:lnTo>
                <a:lnTo>
                  <a:pt x="99" y="288"/>
                </a:lnTo>
                <a:lnTo>
                  <a:pt x="99" y="340"/>
                </a:lnTo>
                <a:lnTo>
                  <a:pt x="156" y="340"/>
                </a:lnTo>
                <a:lnTo>
                  <a:pt x="156" y="288"/>
                </a:lnTo>
                <a:lnTo>
                  <a:pt x="255" y="288"/>
                </a:lnTo>
                <a:lnTo>
                  <a:pt x="187" y="2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6" name="Freeform 128"/>
          <p:cNvSpPr>
            <a:spLocks noChangeAspect="1"/>
          </p:cNvSpPr>
          <p:nvPr/>
        </p:nvSpPr>
        <p:spPr bwMode="auto">
          <a:xfrm>
            <a:off x="4457816" y="5022913"/>
            <a:ext cx="399220" cy="432000"/>
          </a:xfrm>
          <a:custGeom>
            <a:avLst/>
            <a:gdLst>
              <a:gd name="T0" fmla="*/ 78 w 144"/>
              <a:gd name="T1" fmla="*/ 12 h 156"/>
              <a:gd name="T2" fmla="*/ 78 w 144"/>
              <a:gd name="T3" fmla="*/ 6 h 156"/>
              <a:gd name="T4" fmla="*/ 72 w 144"/>
              <a:gd name="T5" fmla="*/ 0 h 156"/>
              <a:gd name="T6" fmla="*/ 66 w 144"/>
              <a:gd name="T7" fmla="*/ 6 h 156"/>
              <a:gd name="T8" fmla="*/ 66 w 144"/>
              <a:gd name="T9" fmla="*/ 12 h 156"/>
              <a:gd name="T10" fmla="*/ 0 w 144"/>
              <a:gd name="T11" fmla="*/ 84 h 156"/>
              <a:gd name="T12" fmla="*/ 1 w 144"/>
              <a:gd name="T13" fmla="*/ 84 h 156"/>
              <a:gd name="T14" fmla="*/ 24 w 144"/>
              <a:gd name="T15" fmla="*/ 66 h 156"/>
              <a:gd name="T16" fmla="*/ 47 w 144"/>
              <a:gd name="T17" fmla="*/ 84 h 156"/>
              <a:gd name="T18" fmla="*/ 49 w 144"/>
              <a:gd name="T19" fmla="*/ 84 h 156"/>
              <a:gd name="T20" fmla="*/ 66 w 144"/>
              <a:gd name="T21" fmla="*/ 67 h 156"/>
              <a:gd name="T22" fmla="*/ 66 w 144"/>
              <a:gd name="T23" fmla="*/ 132 h 156"/>
              <a:gd name="T24" fmla="*/ 54 w 144"/>
              <a:gd name="T25" fmla="*/ 144 h 156"/>
              <a:gd name="T26" fmla="*/ 42 w 144"/>
              <a:gd name="T27" fmla="*/ 132 h 156"/>
              <a:gd name="T28" fmla="*/ 36 w 144"/>
              <a:gd name="T29" fmla="*/ 126 h 156"/>
              <a:gd name="T30" fmla="*/ 30 w 144"/>
              <a:gd name="T31" fmla="*/ 132 h 156"/>
              <a:gd name="T32" fmla="*/ 54 w 144"/>
              <a:gd name="T33" fmla="*/ 156 h 156"/>
              <a:gd name="T34" fmla="*/ 78 w 144"/>
              <a:gd name="T35" fmla="*/ 132 h 156"/>
              <a:gd name="T36" fmla="*/ 78 w 144"/>
              <a:gd name="T37" fmla="*/ 67 h 156"/>
              <a:gd name="T38" fmla="*/ 95 w 144"/>
              <a:gd name="T39" fmla="*/ 84 h 156"/>
              <a:gd name="T40" fmla="*/ 97 w 144"/>
              <a:gd name="T41" fmla="*/ 84 h 156"/>
              <a:gd name="T42" fmla="*/ 120 w 144"/>
              <a:gd name="T43" fmla="*/ 66 h 156"/>
              <a:gd name="T44" fmla="*/ 143 w 144"/>
              <a:gd name="T45" fmla="*/ 84 h 156"/>
              <a:gd name="T46" fmla="*/ 144 w 144"/>
              <a:gd name="T47" fmla="*/ 84 h 156"/>
              <a:gd name="T48" fmla="*/ 78 w 144"/>
              <a:gd name="T49" fmla="*/ 1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6">
                <a:moveTo>
                  <a:pt x="78" y="12"/>
                </a:moveTo>
                <a:cubicBezTo>
                  <a:pt x="78" y="6"/>
                  <a:pt x="78" y="6"/>
                  <a:pt x="78" y="6"/>
                </a:cubicBezTo>
                <a:cubicBezTo>
                  <a:pt x="78" y="3"/>
                  <a:pt x="75" y="0"/>
                  <a:pt x="72" y="0"/>
                </a:cubicBezTo>
                <a:cubicBezTo>
                  <a:pt x="69" y="0"/>
                  <a:pt x="66" y="3"/>
                  <a:pt x="66" y="6"/>
                </a:cubicBezTo>
                <a:cubicBezTo>
                  <a:pt x="66" y="12"/>
                  <a:pt x="66" y="12"/>
                  <a:pt x="66" y="12"/>
                </a:cubicBezTo>
                <a:cubicBezTo>
                  <a:pt x="29" y="15"/>
                  <a:pt x="0" y="46"/>
                  <a:pt x="0" y="84"/>
                </a:cubicBezTo>
                <a:cubicBezTo>
                  <a:pt x="1" y="84"/>
                  <a:pt x="1" y="84"/>
                  <a:pt x="1" y="84"/>
                </a:cubicBezTo>
                <a:cubicBezTo>
                  <a:pt x="4" y="74"/>
                  <a:pt x="13" y="66"/>
                  <a:pt x="24" y="66"/>
                </a:cubicBezTo>
                <a:cubicBezTo>
                  <a:pt x="35" y="66"/>
                  <a:pt x="44" y="74"/>
                  <a:pt x="47" y="84"/>
                </a:cubicBezTo>
                <a:cubicBezTo>
                  <a:pt x="49" y="84"/>
                  <a:pt x="49" y="84"/>
                  <a:pt x="49" y="84"/>
                </a:cubicBezTo>
                <a:cubicBezTo>
                  <a:pt x="51" y="76"/>
                  <a:pt x="58" y="69"/>
                  <a:pt x="66" y="67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66" y="134"/>
                  <a:pt x="65" y="144"/>
                  <a:pt x="54" y="144"/>
                </a:cubicBezTo>
                <a:cubicBezTo>
                  <a:pt x="43" y="144"/>
                  <a:pt x="42" y="135"/>
                  <a:pt x="42" y="132"/>
                </a:cubicBezTo>
                <a:cubicBezTo>
                  <a:pt x="42" y="129"/>
                  <a:pt x="39" y="126"/>
                  <a:pt x="36" y="126"/>
                </a:cubicBezTo>
                <a:cubicBezTo>
                  <a:pt x="33" y="126"/>
                  <a:pt x="30" y="129"/>
                  <a:pt x="30" y="132"/>
                </a:cubicBezTo>
                <a:cubicBezTo>
                  <a:pt x="30" y="142"/>
                  <a:pt x="36" y="156"/>
                  <a:pt x="54" y="156"/>
                </a:cubicBezTo>
                <a:cubicBezTo>
                  <a:pt x="72" y="156"/>
                  <a:pt x="78" y="142"/>
                  <a:pt x="78" y="132"/>
                </a:cubicBezTo>
                <a:cubicBezTo>
                  <a:pt x="78" y="67"/>
                  <a:pt x="78" y="67"/>
                  <a:pt x="78" y="67"/>
                </a:cubicBezTo>
                <a:cubicBezTo>
                  <a:pt x="86" y="69"/>
                  <a:pt x="93" y="76"/>
                  <a:pt x="95" y="84"/>
                </a:cubicBezTo>
                <a:cubicBezTo>
                  <a:pt x="97" y="84"/>
                  <a:pt x="97" y="84"/>
                  <a:pt x="97" y="84"/>
                </a:cubicBezTo>
                <a:cubicBezTo>
                  <a:pt x="100" y="74"/>
                  <a:pt x="109" y="66"/>
                  <a:pt x="120" y="66"/>
                </a:cubicBezTo>
                <a:cubicBezTo>
                  <a:pt x="131" y="66"/>
                  <a:pt x="140" y="74"/>
                  <a:pt x="143" y="84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46"/>
                  <a:pt x="115" y="15"/>
                  <a:pt x="78" y="1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27" name="组合 226"/>
          <p:cNvGrpSpPr>
            <a:grpSpLocks noChangeAspect="1"/>
          </p:cNvGrpSpPr>
          <p:nvPr/>
        </p:nvGrpSpPr>
        <p:grpSpPr>
          <a:xfrm>
            <a:off x="7409841" y="4197850"/>
            <a:ext cx="432000" cy="292715"/>
            <a:chOff x="8380413" y="2128838"/>
            <a:chExt cx="630238" cy="4270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8" name="Oval 129"/>
            <p:cNvSpPr>
              <a:spLocks noChangeArrowheads="1"/>
            </p:cNvSpPr>
            <p:nvPr/>
          </p:nvSpPr>
          <p:spPr bwMode="auto">
            <a:xfrm>
              <a:off x="8559800" y="2466975"/>
              <a:ext cx="9048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Oval 130"/>
            <p:cNvSpPr>
              <a:spLocks noChangeArrowheads="1"/>
            </p:cNvSpPr>
            <p:nvPr/>
          </p:nvSpPr>
          <p:spPr bwMode="auto">
            <a:xfrm>
              <a:off x="8807450" y="2466975"/>
              <a:ext cx="9048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Freeform 131"/>
            <p:cNvSpPr>
              <a:spLocks noEditPoints="1"/>
            </p:cNvSpPr>
            <p:nvPr/>
          </p:nvSpPr>
          <p:spPr bwMode="auto">
            <a:xfrm>
              <a:off x="8380413" y="2128838"/>
              <a:ext cx="630238" cy="292100"/>
            </a:xfrm>
            <a:custGeom>
              <a:avLst/>
              <a:gdLst>
                <a:gd name="T0" fmla="*/ 9 w 168"/>
                <a:gd name="T1" fmla="*/ 0 h 78"/>
                <a:gd name="T2" fmla="*/ 14 w 168"/>
                <a:gd name="T3" fmla="*/ 18 h 78"/>
                <a:gd name="T4" fmla="*/ 168 w 168"/>
                <a:gd name="T5" fmla="*/ 18 h 78"/>
                <a:gd name="T6" fmla="*/ 39 w 168"/>
                <a:gd name="T7" fmla="*/ 30 h 78"/>
                <a:gd name="T8" fmla="*/ 42 w 168"/>
                <a:gd name="T9" fmla="*/ 33 h 78"/>
                <a:gd name="T10" fmla="*/ 108 w 168"/>
                <a:gd name="T11" fmla="*/ 45 h 78"/>
                <a:gd name="T12" fmla="*/ 102 w 168"/>
                <a:gd name="T13" fmla="*/ 27 h 78"/>
                <a:gd name="T14" fmla="*/ 99 w 168"/>
                <a:gd name="T15" fmla="*/ 30 h 78"/>
                <a:gd name="T16" fmla="*/ 99 w 168"/>
                <a:gd name="T17" fmla="*/ 42 h 78"/>
                <a:gd name="T18" fmla="*/ 96 w 168"/>
                <a:gd name="T19" fmla="*/ 39 h 78"/>
                <a:gd name="T20" fmla="*/ 78 w 168"/>
                <a:gd name="T21" fmla="*/ 33 h 78"/>
                <a:gd name="T22" fmla="*/ 66 w 168"/>
                <a:gd name="T23" fmla="*/ 27 h 78"/>
                <a:gd name="T24" fmla="*/ 63 w 168"/>
                <a:gd name="T25" fmla="*/ 30 h 78"/>
                <a:gd name="T26" fmla="*/ 57 w 168"/>
                <a:gd name="T27" fmla="*/ 30 h 78"/>
                <a:gd name="T28" fmla="*/ 54 w 168"/>
                <a:gd name="T29" fmla="*/ 27 h 78"/>
                <a:gd name="T30" fmla="*/ 48 w 168"/>
                <a:gd name="T31" fmla="*/ 39 h 78"/>
                <a:gd name="T32" fmla="*/ 54 w 168"/>
                <a:gd name="T33" fmla="*/ 57 h 78"/>
                <a:gd name="T34" fmla="*/ 57 w 168"/>
                <a:gd name="T35" fmla="*/ 54 h 78"/>
                <a:gd name="T36" fmla="*/ 63 w 168"/>
                <a:gd name="T37" fmla="*/ 42 h 78"/>
                <a:gd name="T38" fmla="*/ 60 w 168"/>
                <a:gd name="T39" fmla="*/ 39 h 78"/>
                <a:gd name="T40" fmla="*/ 60 w 168"/>
                <a:gd name="T41" fmla="*/ 63 h 78"/>
                <a:gd name="T42" fmla="*/ 66 w 168"/>
                <a:gd name="T43" fmla="*/ 57 h 78"/>
                <a:gd name="T44" fmla="*/ 69 w 168"/>
                <a:gd name="T45" fmla="*/ 54 h 78"/>
                <a:gd name="T46" fmla="*/ 75 w 168"/>
                <a:gd name="T47" fmla="*/ 42 h 78"/>
                <a:gd name="T48" fmla="*/ 72 w 168"/>
                <a:gd name="T49" fmla="*/ 39 h 78"/>
                <a:gd name="T50" fmla="*/ 72 w 168"/>
                <a:gd name="T51" fmla="*/ 63 h 78"/>
                <a:gd name="T52" fmla="*/ 78 w 168"/>
                <a:gd name="T53" fmla="*/ 57 h 78"/>
                <a:gd name="T54" fmla="*/ 81 w 168"/>
                <a:gd name="T55" fmla="*/ 54 h 78"/>
                <a:gd name="T56" fmla="*/ 87 w 168"/>
                <a:gd name="T57" fmla="*/ 42 h 78"/>
                <a:gd name="T58" fmla="*/ 84 w 168"/>
                <a:gd name="T59" fmla="*/ 39 h 78"/>
                <a:gd name="T60" fmla="*/ 84 w 168"/>
                <a:gd name="T61" fmla="*/ 63 h 78"/>
                <a:gd name="T62" fmla="*/ 90 w 168"/>
                <a:gd name="T63" fmla="*/ 57 h 78"/>
                <a:gd name="T64" fmla="*/ 93 w 168"/>
                <a:gd name="T65" fmla="*/ 54 h 78"/>
                <a:gd name="T66" fmla="*/ 87 w 168"/>
                <a:gd name="T67" fmla="*/ 30 h 78"/>
                <a:gd name="T68" fmla="*/ 90 w 168"/>
                <a:gd name="T69" fmla="*/ 33 h 78"/>
                <a:gd name="T70" fmla="*/ 96 w 168"/>
                <a:gd name="T71" fmla="*/ 63 h 78"/>
                <a:gd name="T72" fmla="*/ 102 w 168"/>
                <a:gd name="T73" fmla="*/ 57 h 78"/>
                <a:gd name="T74" fmla="*/ 105 w 168"/>
                <a:gd name="T75" fmla="*/ 54 h 78"/>
                <a:gd name="T76" fmla="*/ 105 w 168"/>
                <a:gd name="T77" fmla="*/ 66 h 78"/>
                <a:gd name="T78" fmla="*/ 108 w 168"/>
                <a:gd name="T79" fmla="*/ 69 h 78"/>
                <a:gd name="T80" fmla="*/ 114 w 168"/>
                <a:gd name="T81" fmla="*/ 51 h 78"/>
                <a:gd name="T82" fmla="*/ 114 w 168"/>
                <a:gd name="T83" fmla="*/ 33 h 78"/>
                <a:gd name="T84" fmla="*/ 117 w 168"/>
                <a:gd name="T85" fmla="*/ 30 h 78"/>
                <a:gd name="T86" fmla="*/ 123 w 168"/>
                <a:gd name="T87" fmla="*/ 42 h 78"/>
                <a:gd name="T88" fmla="*/ 120 w 168"/>
                <a:gd name="T89" fmla="*/ 39 h 78"/>
                <a:gd name="T90" fmla="*/ 120 w 168"/>
                <a:gd name="T91" fmla="*/ 63 h 78"/>
                <a:gd name="T92" fmla="*/ 126 w 168"/>
                <a:gd name="T93" fmla="*/ 57 h 78"/>
                <a:gd name="T94" fmla="*/ 129 w 168"/>
                <a:gd name="T95" fmla="*/ 54 h 78"/>
                <a:gd name="T96" fmla="*/ 123 w 168"/>
                <a:gd name="T97" fmla="*/ 30 h 78"/>
                <a:gd name="T98" fmla="*/ 126 w 168"/>
                <a:gd name="T99" fmla="*/ 33 h 78"/>
                <a:gd name="T100" fmla="*/ 132 w 168"/>
                <a:gd name="T101" fmla="*/ 63 h 78"/>
                <a:gd name="T102" fmla="*/ 132 w 168"/>
                <a:gd name="T103" fmla="*/ 45 h 78"/>
                <a:gd name="T104" fmla="*/ 135 w 168"/>
                <a:gd name="T105" fmla="*/ 42 h 78"/>
                <a:gd name="T106" fmla="*/ 135 w 168"/>
                <a:gd name="T107" fmla="*/ 54 h 78"/>
                <a:gd name="T108" fmla="*/ 138 w 168"/>
                <a:gd name="T109" fmla="*/ 57 h 78"/>
                <a:gd name="T110" fmla="*/ 138 w 168"/>
                <a:gd name="T111" fmla="*/ 27 h 78"/>
                <a:gd name="T112" fmla="*/ 144 w 168"/>
                <a:gd name="T113" fmla="*/ 45 h 78"/>
                <a:gd name="T114" fmla="*/ 147 w 168"/>
                <a:gd name="T115" fmla="*/ 42 h 78"/>
                <a:gd name="T116" fmla="*/ 147 w 168"/>
                <a:gd name="T117" fmla="*/ 30 h 78"/>
                <a:gd name="T118" fmla="*/ 150 w 168"/>
                <a:gd name="T119" fmla="*/ 3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8" h="78">
                  <a:moveTo>
                    <a:pt x="33" y="18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45" y="78"/>
                    <a:pt x="45" y="78"/>
                    <a:pt x="45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68" y="18"/>
                    <a:pt x="168" y="18"/>
                    <a:pt x="168" y="18"/>
                  </a:cubicBezTo>
                  <a:lnTo>
                    <a:pt x="33" y="18"/>
                  </a:lnTo>
                  <a:close/>
                  <a:moveTo>
                    <a:pt x="42" y="33"/>
                  </a:moveTo>
                  <a:cubicBezTo>
                    <a:pt x="40" y="33"/>
                    <a:pt x="39" y="32"/>
                    <a:pt x="39" y="30"/>
                  </a:cubicBezTo>
                  <a:cubicBezTo>
                    <a:pt x="39" y="28"/>
                    <a:pt x="40" y="27"/>
                    <a:pt x="42" y="27"/>
                  </a:cubicBezTo>
                  <a:cubicBezTo>
                    <a:pt x="44" y="27"/>
                    <a:pt x="45" y="28"/>
                    <a:pt x="45" y="30"/>
                  </a:cubicBezTo>
                  <a:cubicBezTo>
                    <a:pt x="45" y="32"/>
                    <a:pt x="44" y="33"/>
                    <a:pt x="42" y="33"/>
                  </a:cubicBezTo>
                  <a:moveTo>
                    <a:pt x="108" y="39"/>
                  </a:moveTo>
                  <a:cubicBezTo>
                    <a:pt x="110" y="39"/>
                    <a:pt x="111" y="40"/>
                    <a:pt x="111" y="42"/>
                  </a:cubicBezTo>
                  <a:cubicBezTo>
                    <a:pt x="111" y="44"/>
                    <a:pt x="110" y="45"/>
                    <a:pt x="108" y="45"/>
                  </a:cubicBezTo>
                  <a:cubicBezTo>
                    <a:pt x="106" y="45"/>
                    <a:pt x="105" y="44"/>
                    <a:pt x="105" y="42"/>
                  </a:cubicBezTo>
                  <a:cubicBezTo>
                    <a:pt x="105" y="40"/>
                    <a:pt x="106" y="39"/>
                    <a:pt x="108" y="39"/>
                  </a:cubicBezTo>
                  <a:moveTo>
                    <a:pt x="102" y="27"/>
                  </a:moveTo>
                  <a:cubicBezTo>
                    <a:pt x="104" y="27"/>
                    <a:pt x="105" y="28"/>
                    <a:pt x="105" y="30"/>
                  </a:cubicBezTo>
                  <a:cubicBezTo>
                    <a:pt x="105" y="32"/>
                    <a:pt x="104" y="33"/>
                    <a:pt x="102" y="33"/>
                  </a:cubicBezTo>
                  <a:cubicBezTo>
                    <a:pt x="100" y="33"/>
                    <a:pt x="99" y="32"/>
                    <a:pt x="99" y="30"/>
                  </a:cubicBezTo>
                  <a:cubicBezTo>
                    <a:pt x="99" y="28"/>
                    <a:pt x="100" y="27"/>
                    <a:pt x="102" y="27"/>
                  </a:cubicBezTo>
                  <a:moveTo>
                    <a:pt x="96" y="39"/>
                  </a:moveTo>
                  <a:cubicBezTo>
                    <a:pt x="98" y="39"/>
                    <a:pt x="99" y="40"/>
                    <a:pt x="99" y="42"/>
                  </a:cubicBezTo>
                  <a:cubicBezTo>
                    <a:pt x="99" y="44"/>
                    <a:pt x="98" y="45"/>
                    <a:pt x="96" y="45"/>
                  </a:cubicBezTo>
                  <a:cubicBezTo>
                    <a:pt x="94" y="45"/>
                    <a:pt x="93" y="44"/>
                    <a:pt x="93" y="42"/>
                  </a:cubicBezTo>
                  <a:cubicBezTo>
                    <a:pt x="93" y="40"/>
                    <a:pt x="94" y="39"/>
                    <a:pt x="96" y="39"/>
                  </a:cubicBezTo>
                  <a:moveTo>
                    <a:pt x="78" y="27"/>
                  </a:moveTo>
                  <a:cubicBezTo>
                    <a:pt x="80" y="27"/>
                    <a:pt x="81" y="28"/>
                    <a:pt x="81" y="30"/>
                  </a:cubicBezTo>
                  <a:cubicBezTo>
                    <a:pt x="81" y="32"/>
                    <a:pt x="80" y="33"/>
                    <a:pt x="78" y="33"/>
                  </a:cubicBezTo>
                  <a:cubicBezTo>
                    <a:pt x="76" y="33"/>
                    <a:pt x="75" y="32"/>
                    <a:pt x="75" y="30"/>
                  </a:cubicBezTo>
                  <a:cubicBezTo>
                    <a:pt x="75" y="28"/>
                    <a:pt x="76" y="27"/>
                    <a:pt x="78" y="27"/>
                  </a:cubicBezTo>
                  <a:moveTo>
                    <a:pt x="66" y="27"/>
                  </a:moveTo>
                  <a:cubicBezTo>
                    <a:pt x="68" y="27"/>
                    <a:pt x="69" y="28"/>
                    <a:pt x="69" y="30"/>
                  </a:cubicBezTo>
                  <a:cubicBezTo>
                    <a:pt x="69" y="32"/>
                    <a:pt x="68" y="33"/>
                    <a:pt x="66" y="33"/>
                  </a:cubicBezTo>
                  <a:cubicBezTo>
                    <a:pt x="64" y="33"/>
                    <a:pt x="63" y="32"/>
                    <a:pt x="63" y="30"/>
                  </a:cubicBezTo>
                  <a:cubicBezTo>
                    <a:pt x="63" y="28"/>
                    <a:pt x="64" y="27"/>
                    <a:pt x="66" y="27"/>
                  </a:cubicBezTo>
                  <a:moveTo>
                    <a:pt x="54" y="27"/>
                  </a:moveTo>
                  <a:cubicBezTo>
                    <a:pt x="56" y="27"/>
                    <a:pt x="57" y="28"/>
                    <a:pt x="57" y="30"/>
                  </a:cubicBezTo>
                  <a:cubicBezTo>
                    <a:pt x="57" y="32"/>
                    <a:pt x="56" y="33"/>
                    <a:pt x="54" y="33"/>
                  </a:cubicBezTo>
                  <a:cubicBezTo>
                    <a:pt x="52" y="33"/>
                    <a:pt x="51" y="32"/>
                    <a:pt x="51" y="30"/>
                  </a:cubicBezTo>
                  <a:cubicBezTo>
                    <a:pt x="51" y="28"/>
                    <a:pt x="52" y="27"/>
                    <a:pt x="54" y="27"/>
                  </a:cubicBezTo>
                  <a:moveTo>
                    <a:pt x="48" y="45"/>
                  </a:moveTo>
                  <a:cubicBezTo>
                    <a:pt x="46" y="45"/>
                    <a:pt x="45" y="44"/>
                    <a:pt x="45" y="42"/>
                  </a:cubicBezTo>
                  <a:cubicBezTo>
                    <a:pt x="45" y="40"/>
                    <a:pt x="46" y="39"/>
                    <a:pt x="48" y="39"/>
                  </a:cubicBezTo>
                  <a:cubicBezTo>
                    <a:pt x="50" y="39"/>
                    <a:pt x="51" y="40"/>
                    <a:pt x="51" y="42"/>
                  </a:cubicBezTo>
                  <a:cubicBezTo>
                    <a:pt x="51" y="44"/>
                    <a:pt x="50" y="45"/>
                    <a:pt x="48" y="45"/>
                  </a:cubicBezTo>
                  <a:moveTo>
                    <a:pt x="54" y="57"/>
                  </a:moveTo>
                  <a:cubicBezTo>
                    <a:pt x="52" y="57"/>
                    <a:pt x="51" y="56"/>
                    <a:pt x="51" y="54"/>
                  </a:cubicBezTo>
                  <a:cubicBezTo>
                    <a:pt x="51" y="52"/>
                    <a:pt x="52" y="51"/>
                    <a:pt x="54" y="51"/>
                  </a:cubicBezTo>
                  <a:cubicBezTo>
                    <a:pt x="56" y="51"/>
                    <a:pt x="57" y="52"/>
                    <a:pt x="57" y="54"/>
                  </a:cubicBezTo>
                  <a:cubicBezTo>
                    <a:pt x="57" y="56"/>
                    <a:pt x="56" y="57"/>
                    <a:pt x="54" y="57"/>
                  </a:cubicBezTo>
                  <a:moveTo>
                    <a:pt x="60" y="39"/>
                  </a:moveTo>
                  <a:cubicBezTo>
                    <a:pt x="62" y="39"/>
                    <a:pt x="63" y="40"/>
                    <a:pt x="63" y="42"/>
                  </a:cubicBezTo>
                  <a:cubicBezTo>
                    <a:pt x="63" y="44"/>
                    <a:pt x="62" y="45"/>
                    <a:pt x="60" y="45"/>
                  </a:cubicBezTo>
                  <a:cubicBezTo>
                    <a:pt x="58" y="45"/>
                    <a:pt x="57" y="44"/>
                    <a:pt x="57" y="42"/>
                  </a:cubicBezTo>
                  <a:cubicBezTo>
                    <a:pt x="57" y="40"/>
                    <a:pt x="58" y="39"/>
                    <a:pt x="60" y="39"/>
                  </a:cubicBezTo>
                  <a:moveTo>
                    <a:pt x="60" y="69"/>
                  </a:moveTo>
                  <a:cubicBezTo>
                    <a:pt x="58" y="69"/>
                    <a:pt x="57" y="68"/>
                    <a:pt x="57" y="66"/>
                  </a:cubicBezTo>
                  <a:cubicBezTo>
                    <a:pt x="57" y="64"/>
                    <a:pt x="58" y="63"/>
                    <a:pt x="60" y="63"/>
                  </a:cubicBezTo>
                  <a:cubicBezTo>
                    <a:pt x="62" y="63"/>
                    <a:pt x="63" y="64"/>
                    <a:pt x="63" y="66"/>
                  </a:cubicBezTo>
                  <a:cubicBezTo>
                    <a:pt x="63" y="68"/>
                    <a:pt x="62" y="69"/>
                    <a:pt x="60" y="69"/>
                  </a:cubicBezTo>
                  <a:moveTo>
                    <a:pt x="66" y="57"/>
                  </a:moveTo>
                  <a:cubicBezTo>
                    <a:pt x="64" y="57"/>
                    <a:pt x="63" y="56"/>
                    <a:pt x="63" y="54"/>
                  </a:cubicBezTo>
                  <a:cubicBezTo>
                    <a:pt x="63" y="52"/>
                    <a:pt x="64" y="51"/>
                    <a:pt x="66" y="51"/>
                  </a:cubicBezTo>
                  <a:cubicBezTo>
                    <a:pt x="68" y="51"/>
                    <a:pt x="69" y="52"/>
                    <a:pt x="69" y="54"/>
                  </a:cubicBezTo>
                  <a:cubicBezTo>
                    <a:pt x="69" y="56"/>
                    <a:pt x="68" y="57"/>
                    <a:pt x="66" y="57"/>
                  </a:cubicBezTo>
                  <a:moveTo>
                    <a:pt x="72" y="39"/>
                  </a:moveTo>
                  <a:cubicBezTo>
                    <a:pt x="74" y="39"/>
                    <a:pt x="75" y="40"/>
                    <a:pt x="75" y="42"/>
                  </a:cubicBezTo>
                  <a:cubicBezTo>
                    <a:pt x="75" y="44"/>
                    <a:pt x="74" y="45"/>
                    <a:pt x="72" y="45"/>
                  </a:cubicBezTo>
                  <a:cubicBezTo>
                    <a:pt x="70" y="45"/>
                    <a:pt x="69" y="44"/>
                    <a:pt x="69" y="42"/>
                  </a:cubicBezTo>
                  <a:cubicBezTo>
                    <a:pt x="69" y="40"/>
                    <a:pt x="70" y="39"/>
                    <a:pt x="72" y="39"/>
                  </a:cubicBezTo>
                  <a:moveTo>
                    <a:pt x="72" y="69"/>
                  </a:moveTo>
                  <a:cubicBezTo>
                    <a:pt x="70" y="69"/>
                    <a:pt x="69" y="68"/>
                    <a:pt x="69" y="66"/>
                  </a:cubicBezTo>
                  <a:cubicBezTo>
                    <a:pt x="69" y="64"/>
                    <a:pt x="70" y="63"/>
                    <a:pt x="72" y="63"/>
                  </a:cubicBezTo>
                  <a:cubicBezTo>
                    <a:pt x="74" y="63"/>
                    <a:pt x="75" y="64"/>
                    <a:pt x="75" y="66"/>
                  </a:cubicBezTo>
                  <a:cubicBezTo>
                    <a:pt x="75" y="68"/>
                    <a:pt x="74" y="69"/>
                    <a:pt x="72" y="69"/>
                  </a:cubicBezTo>
                  <a:moveTo>
                    <a:pt x="78" y="57"/>
                  </a:moveTo>
                  <a:cubicBezTo>
                    <a:pt x="76" y="57"/>
                    <a:pt x="75" y="56"/>
                    <a:pt x="75" y="54"/>
                  </a:cubicBezTo>
                  <a:cubicBezTo>
                    <a:pt x="75" y="52"/>
                    <a:pt x="76" y="51"/>
                    <a:pt x="78" y="51"/>
                  </a:cubicBezTo>
                  <a:cubicBezTo>
                    <a:pt x="80" y="51"/>
                    <a:pt x="81" y="52"/>
                    <a:pt x="81" y="54"/>
                  </a:cubicBezTo>
                  <a:cubicBezTo>
                    <a:pt x="81" y="56"/>
                    <a:pt x="80" y="57"/>
                    <a:pt x="78" y="57"/>
                  </a:cubicBezTo>
                  <a:moveTo>
                    <a:pt x="84" y="39"/>
                  </a:moveTo>
                  <a:cubicBezTo>
                    <a:pt x="86" y="39"/>
                    <a:pt x="87" y="40"/>
                    <a:pt x="87" y="42"/>
                  </a:cubicBezTo>
                  <a:cubicBezTo>
                    <a:pt x="87" y="44"/>
                    <a:pt x="86" y="45"/>
                    <a:pt x="84" y="45"/>
                  </a:cubicBezTo>
                  <a:cubicBezTo>
                    <a:pt x="82" y="45"/>
                    <a:pt x="81" y="44"/>
                    <a:pt x="81" y="42"/>
                  </a:cubicBezTo>
                  <a:cubicBezTo>
                    <a:pt x="81" y="40"/>
                    <a:pt x="82" y="39"/>
                    <a:pt x="84" y="39"/>
                  </a:cubicBezTo>
                  <a:moveTo>
                    <a:pt x="84" y="69"/>
                  </a:moveTo>
                  <a:cubicBezTo>
                    <a:pt x="82" y="69"/>
                    <a:pt x="81" y="68"/>
                    <a:pt x="81" y="66"/>
                  </a:cubicBezTo>
                  <a:cubicBezTo>
                    <a:pt x="81" y="64"/>
                    <a:pt x="82" y="63"/>
                    <a:pt x="84" y="63"/>
                  </a:cubicBezTo>
                  <a:cubicBezTo>
                    <a:pt x="86" y="63"/>
                    <a:pt x="87" y="64"/>
                    <a:pt x="87" y="66"/>
                  </a:cubicBezTo>
                  <a:cubicBezTo>
                    <a:pt x="87" y="68"/>
                    <a:pt x="86" y="69"/>
                    <a:pt x="84" y="69"/>
                  </a:cubicBezTo>
                  <a:moveTo>
                    <a:pt x="90" y="57"/>
                  </a:moveTo>
                  <a:cubicBezTo>
                    <a:pt x="88" y="57"/>
                    <a:pt x="87" y="56"/>
                    <a:pt x="87" y="54"/>
                  </a:cubicBezTo>
                  <a:cubicBezTo>
                    <a:pt x="87" y="52"/>
                    <a:pt x="88" y="51"/>
                    <a:pt x="90" y="51"/>
                  </a:cubicBezTo>
                  <a:cubicBezTo>
                    <a:pt x="92" y="51"/>
                    <a:pt x="93" y="52"/>
                    <a:pt x="93" y="54"/>
                  </a:cubicBezTo>
                  <a:cubicBezTo>
                    <a:pt x="93" y="56"/>
                    <a:pt x="92" y="57"/>
                    <a:pt x="90" y="57"/>
                  </a:cubicBezTo>
                  <a:moveTo>
                    <a:pt x="90" y="33"/>
                  </a:moveTo>
                  <a:cubicBezTo>
                    <a:pt x="88" y="33"/>
                    <a:pt x="87" y="32"/>
                    <a:pt x="87" y="30"/>
                  </a:cubicBezTo>
                  <a:cubicBezTo>
                    <a:pt x="87" y="28"/>
                    <a:pt x="88" y="27"/>
                    <a:pt x="90" y="27"/>
                  </a:cubicBezTo>
                  <a:cubicBezTo>
                    <a:pt x="92" y="27"/>
                    <a:pt x="93" y="28"/>
                    <a:pt x="93" y="30"/>
                  </a:cubicBezTo>
                  <a:cubicBezTo>
                    <a:pt x="93" y="32"/>
                    <a:pt x="92" y="33"/>
                    <a:pt x="90" y="33"/>
                  </a:cubicBezTo>
                  <a:moveTo>
                    <a:pt x="96" y="69"/>
                  </a:moveTo>
                  <a:cubicBezTo>
                    <a:pt x="94" y="69"/>
                    <a:pt x="93" y="68"/>
                    <a:pt x="93" y="66"/>
                  </a:cubicBezTo>
                  <a:cubicBezTo>
                    <a:pt x="93" y="64"/>
                    <a:pt x="94" y="63"/>
                    <a:pt x="96" y="63"/>
                  </a:cubicBezTo>
                  <a:cubicBezTo>
                    <a:pt x="98" y="63"/>
                    <a:pt x="99" y="64"/>
                    <a:pt x="99" y="66"/>
                  </a:cubicBezTo>
                  <a:cubicBezTo>
                    <a:pt x="99" y="68"/>
                    <a:pt x="98" y="69"/>
                    <a:pt x="96" y="69"/>
                  </a:cubicBezTo>
                  <a:moveTo>
                    <a:pt x="102" y="57"/>
                  </a:moveTo>
                  <a:cubicBezTo>
                    <a:pt x="100" y="57"/>
                    <a:pt x="99" y="56"/>
                    <a:pt x="99" y="54"/>
                  </a:cubicBezTo>
                  <a:cubicBezTo>
                    <a:pt x="99" y="52"/>
                    <a:pt x="100" y="51"/>
                    <a:pt x="102" y="51"/>
                  </a:cubicBezTo>
                  <a:cubicBezTo>
                    <a:pt x="104" y="51"/>
                    <a:pt x="105" y="52"/>
                    <a:pt x="105" y="54"/>
                  </a:cubicBezTo>
                  <a:cubicBezTo>
                    <a:pt x="105" y="56"/>
                    <a:pt x="104" y="57"/>
                    <a:pt x="102" y="57"/>
                  </a:cubicBezTo>
                  <a:moveTo>
                    <a:pt x="108" y="69"/>
                  </a:moveTo>
                  <a:cubicBezTo>
                    <a:pt x="106" y="69"/>
                    <a:pt x="105" y="68"/>
                    <a:pt x="105" y="66"/>
                  </a:cubicBezTo>
                  <a:cubicBezTo>
                    <a:pt x="105" y="64"/>
                    <a:pt x="106" y="63"/>
                    <a:pt x="108" y="63"/>
                  </a:cubicBezTo>
                  <a:cubicBezTo>
                    <a:pt x="110" y="63"/>
                    <a:pt x="111" y="64"/>
                    <a:pt x="111" y="66"/>
                  </a:cubicBezTo>
                  <a:cubicBezTo>
                    <a:pt x="111" y="68"/>
                    <a:pt x="110" y="69"/>
                    <a:pt x="108" y="69"/>
                  </a:cubicBezTo>
                  <a:moveTo>
                    <a:pt x="114" y="57"/>
                  </a:moveTo>
                  <a:cubicBezTo>
                    <a:pt x="112" y="57"/>
                    <a:pt x="111" y="56"/>
                    <a:pt x="111" y="54"/>
                  </a:cubicBezTo>
                  <a:cubicBezTo>
                    <a:pt x="111" y="52"/>
                    <a:pt x="112" y="51"/>
                    <a:pt x="114" y="51"/>
                  </a:cubicBezTo>
                  <a:cubicBezTo>
                    <a:pt x="116" y="51"/>
                    <a:pt x="117" y="52"/>
                    <a:pt x="117" y="54"/>
                  </a:cubicBezTo>
                  <a:cubicBezTo>
                    <a:pt x="117" y="56"/>
                    <a:pt x="116" y="57"/>
                    <a:pt x="114" y="57"/>
                  </a:cubicBezTo>
                  <a:moveTo>
                    <a:pt x="114" y="33"/>
                  </a:moveTo>
                  <a:cubicBezTo>
                    <a:pt x="112" y="33"/>
                    <a:pt x="111" y="32"/>
                    <a:pt x="111" y="30"/>
                  </a:cubicBezTo>
                  <a:cubicBezTo>
                    <a:pt x="111" y="28"/>
                    <a:pt x="112" y="27"/>
                    <a:pt x="114" y="27"/>
                  </a:cubicBezTo>
                  <a:cubicBezTo>
                    <a:pt x="116" y="27"/>
                    <a:pt x="117" y="28"/>
                    <a:pt x="117" y="30"/>
                  </a:cubicBezTo>
                  <a:cubicBezTo>
                    <a:pt x="117" y="32"/>
                    <a:pt x="116" y="33"/>
                    <a:pt x="114" y="33"/>
                  </a:cubicBezTo>
                  <a:moveTo>
                    <a:pt x="120" y="39"/>
                  </a:moveTo>
                  <a:cubicBezTo>
                    <a:pt x="122" y="39"/>
                    <a:pt x="123" y="40"/>
                    <a:pt x="123" y="42"/>
                  </a:cubicBezTo>
                  <a:cubicBezTo>
                    <a:pt x="123" y="44"/>
                    <a:pt x="122" y="45"/>
                    <a:pt x="120" y="45"/>
                  </a:cubicBezTo>
                  <a:cubicBezTo>
                    <a:pt x="118" y="45"/>
                    <a:pt x="117" y="44"/>
                    <a:pt x="117" y="42"/>
                  </a:cubicBezTo>
                  <a:cubicBezTo>
                    <a:pt x="117" y="40"/>
                    <a:pt x="118" y="39"/>
                    <a:pt x="120" y="39"/>
                  </a:cubicBezTo>
                  <a:moveTo>
                    <a:pt x="120" y="69"/>
                  </a:moveTo>
                  <a:cubicBezTo>
                    <a:pt x="118" y="69"/>
                    <a:pt x="117" y="68"/>
                    <a:pt x="117" y="66"/>
                  </a:cubicBezTo>
                  <a:cubicBezTo>
                    <a:pt x="117" y="64"/>
                    <a:pt x="118" y="63"/>
                    <a:pt x="120" y="63"/>
                  </a:cubicBezTo>
                  <a:cubicBezTo>
                    <a:pt x="122" y="63"/>
                    <a:pt x="123" y="64"/>
                    <a:pt x="123" y="66"/>
                  </a:cubicBezTo>
                  <a:cubicBezTo>
                    <a:pt x="123" y="68"/>
                    <a:pt x="122" y="69"/>
                    <a:pt x="120" y="69"/>
                  </a:cubicBezTo>
                  <a:moveTo>
                    <a:pt x="126" y="57"/>
                  </a:moveTo>
                  <a:cubicBezTo>
                    <a:pt x="124" y="57"/>
                    <a:pt x="123" y="56"/>
                    <a:pt x="123" y="54"/>
                  </a:cubicBezTo>
                  <a:cubicBezTo>
                    <a:pt x="123" y="52"/>
                    <a:pt x="124" y="51"/>
                    <a:pt x="126" y="51"/>
                  </a:cubicBezTo>
                  <a:cubicBezTo>
                    <a:pt x="128" y="51"/>
                    <a:pt x="129" y="52"/>
                    <a:pt x="129" y="54"/>
                  </a:cubicBezTo>
                  <a:cubicBezTo>
                    <a:pt x="129" y="56"/>
                    <a:pt x="128" y="57"/>
                    <a:pt x="126" y="57"/>
                  </a:cubicBezTo>
                  <a:moveTo>
                    <a:pt x="126" y="33"/>
                  </a:moveTo>
                  <a:cubicBezTo>
                    <a:pt x="124" y="33"/>
                    <a:pt x="123" y="32"/>
                    <a:pt x="123" y="30"/>
                  </a:cubicBezTo>
                  <a:cubicBezTo>
                    <a:pt x="123" y="28"/>
                    <a:pt x="124" y="27"/>
                    <a:pt x="126" y="27"/>
                  </a:cubicBezTo>
                  <a:cubicBezTo>
                    <a:pt x="128" y="27"/>
                    <a:pt x="129" y="28"/>
                    <a:pt x="129" y="30"/>
                  </a:cubicBezTo>
                  <a:cubicBezTo>
                    <a:pt x="129" y="32"/>
                    <a:pt x="128" y="33"/>
                    <a:pt x="126" y="33"/>
                  </a:cubicBezTo>
                  <a:moveTo>
                    <a:pt x="132" y="69"/>
                  </a:moveTo>
                  <a:cubicBezTo>
                    <a:pt x="130" y="69"/>
                    <a:pt x="129" y="68"/>
                    <a:pt x="129" y="66"/>
                  </a:cubicBezTo>
                  <a:cubicBezTo>
                    <a:pt x="129" y="64"/>
                    <a:pt x="130" y="63"/>
                    <a:pt x="132" y="63"/>
                  </a:cubicBezTo>
                  <a:cubicBezTo>
                    <a:pt x="134" y="63"/>
                    <a:pt x="135" y="64"/>
                    <a:pt x="135" y="66"/>
                  </a:cubicBezTo>
                  <a:cubicBezTo>
                    <a:pt x="135" y="68"/>
                    <a:pt x="134" y="69"/>
                    <a:pt x="132" y="69"/>
                  </a:cubicBezTo>
                  <a:moveTo>
                    <a:pt x="132" y="45"/>
                  </a:moveTo>
                  <a:cubicBezTo>
                    <a:pt x="130" y="45"/>
                    <a:pt x="129" y="44"/>
                    <a:pt x="129" y="42"/>
                  </a:cubicBezTo>
                  <a:cubicBezTo>
                    <a:pt x="129" y="40"/>
                    <a:pt x="130" y="39"/>
                    <a:pt x="132" y="39"/>
                  </a:cubicBezTo>
                  <a:cubicBezTo>
                    <a:pt x="134" y="39"/>
                    <a:pt x="135" y="40"/>
                    <a:pt x="135" y="42"/>
                  </a:cubicBezTo>
                  <a:cubicBezTo>
                    <a:pt x="135" y="44"/>
                    <a:pt x="134" y="45"/>
                    <a:pt x="132" y="45"/>
                  </a:cubicBezTo>
                  <a:moveTo>
                    <a:pt x="138" y="57"/>
                  </a:moveTo>
                  <a:cubicBezTo>
                    <a:pt x="136" y="57"/>
                    <a:pt x="135" y="56"/>
                    <a:pt x="135" y="54"/>
                  </a:cubicBezTo>
                  <a:cubicBezTo>
                    <a:pt x="135" y="52"/>
                    <a:pt x="136" y="51"/>
                    <a:pt x="138" y="51"/>
                  </a:cubicBezTo>
                  <a:cubicBezTo>
                    <a:pt x="140" y="51"/>
                    <a:pt x="141" y="52"/>
                    <a:pt x="141" y="54"/>
                  </a:cubicBezTo>
                  <a:cubicBezTo>
                    <a:pt x="141" y="56"/>
                    <a:pt x="140" y="57"/>
                    <a:pt x="138" y="57"/>
                  </a:cubicBezTo>
                  <a:moveTo>
                    <a:pt x="138" y="33"/>
                  </a:moveTo>
                  <a:cubicBezTo>
                    <a:pt x="136" y="33"/>
                    <a:pt x="135" y="32"/>
                    <a:pt x="135" y="30"/>
                  </a:cubicBezTo>
                  <a:cubicBezTo>
                    <a:pt x="135" y="28"/>
                    <a:pt x="136" y="27"/>
                    <a:pt x="138" y="27"/>
                  </a:cubicBezTo>
                  <a:cubicBezTo>
                    <a:pt x="140" y="27"/>
                    <a:pt x="141" y="28"/>
                    <a:pt x="141" y="30"/>
                  </a:cubicBezTo>
                  <a:cubicBezTo>
                    <a:pt x="141" y="32"/>
                    <a:pt x="140" y="33"/>
                    <a:pt x="138" y="33"/>
                  </a:cubicBezTo>
                  <a:moveTo>
                    <a:pt x="144" y="45"/>
                  </a:moveTo>
                  <a:cubicBezTo>
                    <a:pt x="142" y="45"/>
                    <a:pt x="141" y="44"/>
                    <a:pt x="141" y="42"/>
                  </a:cubicBezTo>
                  <a:cubicBezTo>
                    <a:pt x="141" y="40"/>
                    <a:pt x="142" y="39"/>
                    <a:pt x="144" y="39"/>
                  </a:cubicBezTo>
                  <a:cubicBezTo>
                    <a:pt x="146" y="39"/>
                    <a:pt x="147" y="40"/>
                    <a:pt x="147" y="42"/>
                  </a:cubicBezTo>
                  <a:cubicBezTo>
                    <a:pt x="147" y="44"/>
                    <a:pt x="146" y="45"/>
                    <a:pt x="144" y="45"/>
                  </a:cubicBezTo>
                  <a:moveTo>
                    <a:pt x="150" y="33"/>
                  </a:moveTo>
                  <a:cubicBezTo>
                    <a:pt x="148" y="33"/>
                    <a:pt x="147" y="32"/>
                    <a:pt x="147" y="30"/>
                  </a:cubicBezTo>
                  <a:cubicBezTo>
                    <a:pt x="147" y="28"/>
                    <a:pt x="148" y="27"/>
                    <a:pt x="150" y="27"/>
                  </a:cubicBezTo>
                  <a:cubicBezTo>
                    <a:pt x="152" y="27"/>
                    <a:pt x="153" y="28"/>
                    <a:pt x="153" y="30"/>
                  </a:cubicBezTo>
                  <a:cubicBezTo>
                    <a:pt x="153" y="32"/>
                    <a:pt x="152" y="33"/>
                    <a:pt x="150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1" name="Freeform 132"/>
          <p:cNvSpPr>
            <a:spLocks noChangeAspect="1" noEditPoints="1"/>
          </p:cNvSpPr>
          <p:nvPr/>
        </p:nvSpPr>
        <p:spPr bwMode="auto">
          <a:xfrm>
            <a:off x="7367250" y="5860591"/>
            <a:ext cx="517183" cy="432000"/>
          </a:xfrm>
          <a:custGeom>
            <a:avLst/>
            <a:gdLst>
              <a:gd name="T0" fmla="*/ 132 w 144"/>
              <a:gd name="T1" fmla="*/ 36 h 120"/>
              <a:gd name="T2" fmla="*/ 114 w 144"/>
              <a:gd name="T3" fmla="*/ 36 h 120"/>
              <a:gd name="T4" fmla="*/ 72 w 144"/>
              <a:gd name="T5" fmla="*/ 0 h 120"/>
              <a:gd name="T6" fmla="*/ 30 w 144"/>
              <a:gd name="T7" fmla="*/ 36 h 120"/>
              <a:gd name="T8" fmla="*/ 12 w 144"/>
              <a:gd name="T9" fmla="*/ 36 h 120"/>
              <a:gd name="T10" fmla="*/ 0 w 144"/>
              <a:gd name="T11" fmla="*/ 48 h 120"/>
              <a:gd name="T12" fmla="*/ 0 w 144"/>
              <a:gd name="T13" fmla="*/ 120 h 120"/>
              <a:gd name="T14" fmla="*/ 144 w 144"/>
              <a:gd name="T15" fmla="*/ 120 h 120"/>
              <a:gd name="T16" fmla="*/ 144 w 144"/>
              <a:gd name="T17" fmla="*/ 48 h 120"/>
              <a:gd name="T18" fmla="*/ 132 w 144"/>
              <a:gd name="T19" fmla="*/ 36 h 120"/>
              <a:gd name="T20" fmla="*/ 102 w 144"/>
              <a:gd name="T21" fmla="*/ 90 h 120"/>
              <a:gd name="T22" fmla="*/ 84 w 144"/>
              <a:gd name="T23" fmla="*/ 90 h 120"/>
              <a:gd name="T24" fmla="*/ 84 w 144"/>
              <a:gd name="T25" fmla="*/ 108 h 120"/>
              <a:gd name="T26" fmla="*/ 60 w 144"/>
              <a:gd name="T27" fmla="*/ 108 h 120"/>
              <a:gd name="T28" fmla="*/ 60 w 144"/>
              <a:gd name="T29" fmla="*/ 90 h 120"/>
              <a:gd name="T30" fmla="*/ 42 w 144"/>
              <a:gd name="T31" fmla="*/ 90 h 120"/>
              <a:gd name="T32" fmla="*/ 42 w 144"/>
              <a:gd name="T33" fmla="*/ 66 h 120"/>
              <a:gd name="T34" fmla="*/ 60 w 144"/>
              <a:gd name="T35" fmla="*/ 66 h 120"/>
              <a:gd name="T36" fmla="*/ 60 w 144"/>
              <a:gd name="T37" fmla="*/ 48 h 120"/>
              <a:gd name="T38" fmla="*/ 84 w 144"/>
              <a:gd name="T39" fmla="*/ 48 h 120"/>
              <a:gd name="T40" fmla="*/ 84 w 144"/>
              <a:gd name="T41" fmla="*/ 66 h 120"/>
              <a:gd name="T42" fmla="*/ 102 w 144"/>
              <a:gd name="T43" fmla="*/ 66 h 120"/>
              <a:gd name="T44" fmla="*/ 102 w 144"/>
              <a:gd name="T45" fmla="*/ 90 h 120"/>
              <a:gd name="T46" fmla="*/ 42 w 144"/>
              <a:gd name="T47" fmla="*/ 36 h 120"/>
              <a:gd name="T48" fmla="*/ 72 w 144"/>
              <a:gd name="T49" fmla="*/ 12 h 120"/>
              <a:gd name="T50" fmla="*/ 102 w 144"/>
              <a:gd name="T51" fmla="*/ 36 h 120"/>
              <a:gd name="T52" fmla="*/ 42 w 144"/>
              <a:gd name="T53" fmla="*/ 3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20">
                <a:moveTo>
                  <a:pt x="132" y="36"/>
                </a:moveTo>
                <a:cubicBezTo>
                  <a:pt x="114" y="36"/>
                  <a:pt x="114" y="36"/>
                  <a:pt x="114" y="36"/>
                </a:cubicBezTo>
                <a:cubicBezTo>
                  <a:pt x="114" y="16"/>
                  <a:pt x="95" y="0"/>
                  <a:pt x="72" y="0"/>
                </a:cubicBezTo>
                <a:cubicBezTo>
                  <a:pt x="49" y="0"/>
                  <a:pt x="30" y="16"/>
                  <a:pt x="3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20"/>
                  <a:pt x="0" y="120"/>
                  <a:pt x="0" y="120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2" y="90"/>
                </a:moveTo>
                <a:cubicBezTo>
                  <a:pt x="84" y="90"/>
                  <a:pt x="84" y="90"/>
                  <a:pt x="84" y="90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90"/>
                  <a:pt x="60" y="90"/>
                  <a:pt x="60" y="90"/>
                </a:cubicBezTo>
                <a:cubicBezTo>
                  <a:pt x="42" y="90"/>
                  <a:pt x="42" y="90"/>
                  <a:pt x="42" y="90"/>
                </a:cubicBezTo>
                <a:cubicBezTo>
                  <a:pt x="42" y="66"/>
                  <a:pt x="42" y="66"/>
                  <a:pt x="42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48"/>
                  <a:pt x="60" y="48"/>
                  <a:pt x="60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66"/>
                  <a:pt x="84" y="66"/>
                  <a:pt x="84" y="66"/>
                </a:cubicBezTo>
                <a:cubicBezTo>
                  <a:pt x="102" y="66"/>
                  <a:pt x="102" y="66"/>
                  <a:pt x="102" y="66"/>
                </a:cubicBezTo>
                <a:lnTo>
                  <a:pt x="102" y="90"/>
                </a:lnTo>
                <a:close/>
                <a:moveTo>
                  <a:pt x="42" y="36"/>
                </a:moveTo>
                <a:cubicBezTo>
                  <a:pt x="42" y="23"/>
                  <a:pt x="55" y="12"/>
                  <a:pt x="72" y="12"/>
                </a:cubicBezTo>
                <a:cubicBezTo>
                  <a:pt x="89" y="12"/>
                  <a:pt x="102" y="23"/>
                  <a:pt x="102" y="36"/>
                </a:cubicBezTo>
                <a:lnTo>
                  <a:pt x="42" y="3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2" name="Freeform 133"/>
          <p:cNvSpPr>
            <a:spLocks noChangeAspect="1"/>
          </p:cNvSpPr>
          <p:nvPr/>
        </p:nvSpPr>
        <p:spPr bwMode="auto">
          <a:xfrm>
            <a:off x="9997954" y="2318626"/>
            <a:ext cx="495056" cy="432000"/>
          </a:xfrm>
          <a:custGeom>
            <a:avLst/>
            <a:gdLst>
              <a:gd name="T0" fmla="*/ 144 w 156"/>
              <a:gd name="T1" fmla="*/ 80 h 136"/>
              <a:gd name="T2" fmla="*/ 134 w 156"/>
              <a:gd name="T3" fmla="*/ 86 h 136"/>
              <a:gd name="T4" fmla="*/ 112 w 156"/>
              <a:gd name="T5" fmla="*/ 86 h 136"/>
              <a:gd name="T6" fmla="*/ 94 w 156"/>
              <a:gd name="T7" fmla="*/ 51 h 136"/>
              <a:gd name="T8" fmla="*/ 81 w 156"/>
              <a:gd name="T9" fmla="*/ 100 h 136"/>
              <a:gd name="T10" fmla="*/ 72 w 156"/>
              <a:gd name="T11" fmla="*/ 1 h 136"/>
              <a:gd name="T12" fmla="*/ 60 w 156"/>
              <a:gd name="T13" fmla="*/ 0 h 136"/>
              <a:gd name="T14" fmla="*/ 37 w 156"/>
              <a:gd name="T15" fmla="*/ 86 h 136"/>
              <a:gd name="T16" fmla="*/ 0 w 156"/>
              <a:gd name="T17" fmla="*/ 86 h 136"/>
              <a:gd name="T18" fmla="*/ 0 w 156"/>
              <a:gd name="T19" fmla="*/ 98 h 136"/>
              <a:gd name="T20" fmla="*/ 47 w 156"/>
              <a:gd name="T21" fmla="*/ 98 h 136"/>
              <a:gd name="T22" fmla="*/ 63 w 156"/>
              <a:gd name="T23" fmla="*/ 36 h 136"/>
              <a:gd name="T24" fmla="*/ 72 w 156"/>
              <a:gd name="T25" fmla="*/ 135 h 136"/>
              <a:gd name="T26" fmla="*/ 84 w 156"/>
              <a:gd name="T27" fmla="*/ 136 h 136"/>
              <a:gd name="T28" fmla="*/ 98 w 156"/>
              <a:gd name="T29" fmla="*/ 85 h 136"/>
              <a:gd name="T30" fmla="*/ 104 w 156"/>
              <a:gd name="T31" fmla="*/ 98 h 136"/>
              <a:gd name="T32" fmla="*/ 134 w 156"/>
              <a:gd name="T33" fmla="*/ 98 h 136"/>
              <a:gd name="T34" fmla="*/ 144 w 156"/>
              <a:gd name="T35" fmla="*/ 104 h 136"/>
              <a:gd name="T36" fmla="*/ 156 w 156"/>
              <a:gd name="T37" fmla="*/ 92 h 136"/>
              <a:gd name="T38" fmla="*/ 144 w 156"/>
              <a:gd name="T39" fmla="*/ 8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6" h="136">
                <a:moveTo>
                  <a:pt x="144" y="80"/>
                </a:moveTo>
                <a:cubicBezTo>
                  <a:pt x="140" y="80"/>
                  <a:pt x="136" y="82"/>
                  <a:pt x="13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94" y="51"/>
                  <a:pt x="94" y="51"/>
                  <a:pt x="94" y="51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72" y="1"/>
                  <a:pt x="72" y="1"/>
                  <a:pt x="72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37" y="86"/>
                  <a:pt x="37" y="86"/>
                  <a:pt x="37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8"/>
                  <a:pt x="0" y="98"/>
                  <a:pt x="0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2" y="135"/>
                  <a:pt x="72" y="135"/>
                  <a:pt x="72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98" y="85"/>
                  <a:pt x="98" y="85"/>
                  <a:pt x="98" y="85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6" y="102"/>
                  <a:pt x="140" y="104"/>
                  <a:pt x="144" y="104"/>
                </a:cubicBezTo>
                <a:cubicBezTo>
                  <a:pt x="151" y="104"/>
                  <a:pt x="156" y="99"/>
                  <a:pt x="156" y="92"/>
                </a:cubicBezTo>
                <a:cubicBezTo>
                  <a:pt x="156" y="85"/>
                  <a:pt x="151" y="80"/>
                  <a:pt x="144" y="8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3" name="Freeform 134"/>
          <p:cNvSpPr>
            <a:spLocks noChangeAspect="1"/>
          </p:cNvSpPr>
          <p:nvPr/>
        </p:nvSpPr>
        <p:spPr bwMode="auto">
          <a:xfrm>
            <a:off x="11126510" y="2318626"/>
            <a:ext cx="215366" cy="432000"/>
          </a:xfrm>
          <a:custGeom>
            <a:avLst/>
            <a:gdLst>
              <a:gd name="T0" fmla="*/ 50 w 170"/>
              <a:gd name="T1" fmla="*/ 0 h 341"/>
              <a:gd name="T2" fmla="*/ 156 w 170"/>
              <a:gd name="T3" fmla="*/ 0 h 341"/>
              <a:gd name="T4" fmla="*/ 123 w 170"/>
              <a:gd name="T5" fmla="*/ 81 h 341"/>
              <a:gd name="T6" fmla="*/ 170 w 170"/>
              <a:gd name="T7" fmla="*/ 81 h 341"/>
              <a:gd name="T8" fmla="*/ 85 w 170"/>
              <a:gd name="T9" fmla="*/ 204 h 341"/>
              <a:gd name="T10" fmla="*/ 135 w 170"/>
              <a:gd name="T11" fmla="*/ 204 h 341"/>
              <a:gd name="T12" fmla="*/ 50 w 170"/>
              <a:gd name="T13" fmla="*/ 341 h 341"/>
              <a:gd name="T14" fmla="*/ 50 w 170"/>
              <a:gd name="T15" fmla="*/ 246 h 341"/>
              <a:gd name="T16" fmla="*/ 0 w 170"/>
              <a:gd name="T17" fmla="*/ 246 h 341"/>
              <a:gd name="T18" fmla="*/ 47 w 170"/>
              <a:gd name="T19" fmla="*/ 126 h 341"/>
              <a:gd name="T20" fmla="*/ 0 w 170"/>
              <a:gd name="T21" fmla="*/ 126 h 341"/>
              <a:gd name="T22" fmla="*/ 50 w 170"/>
              <a:gd name="T23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0" h="341">
                <a:moveTo>
                  <a:pt x="50" y="0"/>
                </a:moveTo>
                <a:lnTo>
                  <a:pt x="156" y="0"/>
                </a:lnTo>
                <a:lnTo>
                  <a:pt x="123" y="81"/>
                </a:lnTo>
                <a:lnTo>
                  <a:pt x="170" y="81"/>
                </a:lnTo>
                <a:lnTo>
                  <a:pt x="85" y="204"/>
                </a:lnTo>
                <a:lnTo>
                  <a:pt x="135" y="204"/>
                </a:lnTo>
                <a:lnTo>
                  <a:pt x="50" y="341"/>
                </a:lnTo>
                <a:lnTo>
                  <a:pt x="50" y="246"/>
                </a:lnTo>
                <a:lnTo>
                  <a:pt x="0" y="246"/>
                </a:lnTo>
                <a:lnTo>
                  <a:pt x="47" y="126"/>
                </a:lnTo>
                <a:lnTo>
                  <a:pt x="0" y="126"/>
                </a:lnTo>
                <a:lnTo>
                  <a:pt x="5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34" name="组合 233"/>
          <p:cNvGrpSpPr>
            <a:grpSpLocks noChangeAspect="1"/>
          </p:cNvGrpSpPr>
          <p:nvPr/>
        </p:nvGrpSpPr>
        <p:grpSpPr>
          <a:xfrm>
            <a:off x="8215824" y="4128207"/>
            <a:ext cx="430766" cy="432000"/>
            <a:chOff x="1670050" y="2992438"/>
            <a:chExt cx="554038" cy="555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5" name="Freeform 10"/>
            <p:cNvSpPr/>
            <p:nvPr/>
          </p:nvSpPr>
          <p:spPr bwMode="auto">
            <a:xfrm>
              <a:off x="1670050" y="2992438"/>
              <a:ext cx="554038" cy="555625"/>
            </a:xfrm>
            <a:custGeom>
              <a:avLst/>
              <a:gdLst>
                <a:gd name="T0" fmla="*/ 302 w 349"/>
                <a:gd name="T1" fmla="*/ 127 h 350"/>
                <a:gd name="T2" fmla="*/ 302 w 349"/>
                <a:gd name="T3" fmla="*/ 16 h 350"/>
                <a:gd name="T4" fmla="*/ 238 w 349"/>
                <a:gd name="T5" fmla="*/ 16 h 350"/>
                <a:gd name="T6" fmla="*/ 238 w 349"/>
                <a:gd name="T7" fmla="*/ 63 h 350"/>
                <a:gd name="T8" fmla="*/ 174 w 349"/>
                <a:gd name="T9" fmla="*/ 0 h 350"/>
                <a:gd name="T10" fmla="*/ 0 w 349"/>
                <a:gd name="T11" fmla="*/ 175 h 350"/>
                <a:gd name="T12" fmla="*/ 30 w 349"/>
                <a:gd name="T13" fmla="*/ 175 h 350"/>
                <a:gd name="T14" fmla="*/ 30 w 349"/>
                <a:gd name="T15" fmla="*/ 350 h 350"/>
                <a:gd name="T16" fmla="*/ 127 w 349"/>
                <a:gd name="T17" fmla="*/ 350 h 350"/>
                <a:gd name="T18" fmla="*/ 127 w 349"/>
                <a:gd name="T19" fmla="*/ 208 h 350"/>
                <a:gd name="T20" fmla="*/ 222 w 349"/>
                <a:gd name="T21" fmla="*/ 208 h 350"/>
                <a:gd name="T22" fmla="*/ 222 w 349"/>
                <a:gd name="T23" fmla="*/ 350 h 350"/>
                <a:gd name="T24" fmla="*/ 319 w 349"/>
                <a:gd name="T25" fmla="*/ 350 h 350"/>
                <a:gd name="T26" fmla="*/ 319 w 349"/>
                <a:gd name="T27" fmla="*/ 175 h 350"/>
                <a:gd name="T28" fmla="*/ 349 w 349"/>
                <a:gd name="T29" fmla="*/ 175 h 350"/>
                <a:gd name="T30" fmla="*/ 302 w 349"/>
                <a:gd name="T31" fmla="*/ 127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9" h="350">
                  <a:moveTo>
                    <a:pt x="302" y="127"/>
                  </a:moveTo>
                  <a:lnTo>
                    <a:pt x="302" y="16"/>
                  </a:lnTo>
                  <a:lnTo>
                    <a:pt x="238" y="16"/>
                  </a:lnTo>
                  <a:lnTo>
                    <a:pt x="238" y="63"/>
                  </a:lnTo>
                  <a:lnTo>
                    <a:pt x="174" y="0"/>
                  </a:lnTo>
                  <a:lnTo>
                    <a:pt x="0" y="175"/>
                  </a:lnTo>
                  <a:lnTo>
                    <a:pt x="30" y="175"/>
                  </a:lnTo>
                  <a:lnTo>
                    <a:pt x="30" y="350"/>
                  </a:lnTo>
                  <a:lnTo>
                    <a:pt x="127" y="350"/>
                  </a:lnTo>
                  <a:lnTo>
                    <a:pt x="127" y="208"/>
                  </a:lnTo>
                  <a:lnTo>
                    <a:pt x="222" y="208"/>
                  </a:lnTo>
                  <a:lnTo>
                    <a:pt x="222" y="350"/>
                  </a:lnTo>
                  <a:lnTo>
                    <a:pt x="319" y="350"/>
                  </a:lnTo>
                  <a:lnTo>
                    <a:pt x="319" y="175"/>
                  </a:lnTo>
                  <a:lnTo>
                    <a:pt x="349" y="175"/>
                  </a:lnTo>
                  <a:lnTo>
                    <a:pt x="302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Rectangle 11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Rectangle 12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8" name="Rectangle 13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9" name="Rectangle 14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0" name="组合 239"/>
          <p:cNvGrpSpPr>
            <a:grpSpLocks noChangeAspect="1"/>
          </p:cNvGrpSpPr>
          <p:nvPr/>
        </p:nvGrpSpPr>
        <p:grpSpPr>
          <a:xfrm>
            <a:off x="8232852" y="3255366"/>
            <a:ext cx="396710" cy="432000"/>
            <a:chOff x="-30163" y="3081338"/>
            <a:chExt cx="517525" cy="563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1" name="Rectangle 135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2" name="Rectangle 136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3" name="Rectangle 137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4" name="Rectangle 138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5" name="Rectangle 139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" name="Rectangle 140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7" name="Rectangle 141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8" name="Rectangle 142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9" name="Freeform 143"/>
            <p:cNvSpPr/>
            <p:nvPr/>
          </p:nvSpPr>
          <p:spPr bwMode="auto">
            <a:xfrm>
              <a:off x="-30163" y="3149600"/>
              <a:ext cx="517525" cy="66675"/>
            </a:xfrm>
            <a:custGeom>
              <a:avLst/>
              <a:gdLst>
                <a:gd name="T0" fmla="*/ 132 w 138"/>
                <a:gd name="T1" fmla="*/ 0 h 18"/>
                <a:gd name="T2" fmla="*/ 108 w 138"/>
                <a:gd name="T3" fmla="*/ 0 h 18"/>
                <a:gd name="T4" fmla="*/ 108 w 138"/>
                <a:gd name="T5" fmla="*/ 12 h 18"/>
                <a:gd name="T6" fmla="*/ 96 w 138"/>
                <a:gd name="T7" fmla="*/ 12 h 18"/>
                <a:gd name="T8" fmla="*/ 96 w 138"/>
                <a:gd name="T9" fmla="*/ 0 h 18"/>
                <a:gd name="T10" fmla="*/ 42 w 138"/>
                <a:gd name="T11" fmla="*/ 0 h 18"/>
                <a:gd name="T12" fmla="*/ 42 w 138"/>
                <a:gd name="T13" fmla="*/ 12 h 18"/>
                <a:gd name="T14" fmla="*/ 30 w 138"/>
                <a:gd name="T15" fmla="*/ 12 h 18"/>
                <a:gd name="T16" fmla="*/ 30 w 138"/>
                <a:gd name="T17" fmla="*/ 0 h 18"/>
                <a:gd name="T18" fmla="*/ 6 w 138"/>
                <a:gd name="T19" fmla="*/ 0 h 18"/>
                <a:gd name="T20" fmla="*/ 0 w 138"/>
                <a:gd name="T21" fmla="*/ 6 h 18"/>
                <a:gd name="T22" fmla="*/ 0 w 138"/>
                <a:gd name="T23" fmla="*/ 18 h 18"/>
                <a:gd name="T24" fmla="*/ 138 w 138"/>
                <a:gd name="T25" fmla="*/ 18 h 18"/>
                <a:gd name="T26" fmla="*/ 138 w 138"/>
                <a:gd name="T27" fmla="*/ 6 h 18"/>
                <a:gd name="T28" fmla="*/ 132 w 138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8">
                  <a:moveTo>
                    <a:pt x="132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3"/>
                    <a:pt x="135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0" name="Freeform 144"/>
            <p:cNvSpPr>
              <a:spLocks noEditPoints="1"/>
            </p:cNvSpPr>
            <p:nvPr/>
          </p:nvSpPr>
          <p:spPr bwMode="auto">
            <a:xfrm>
              <a:off x="-30163" y="3240088"/>
              <a:ext cx="517525" cy="404813"/>
            </a:xfrm>
            <a:custGeom>
              <a:avLst/>
              <a:gdLst>
                <a:gd name="T0" fmla="*/ 6 w 138"/>
                <a:gd name="T1" fmla="*/ 108 h 108"/>
                <a:gd name="T2" fmla="*/ 138 w 138"/>
                <a:gd name="T3" fmla="*/ 102 h 108"/>
                <a:gd name="T4" fmla="*/ 0 w 138"/>
                <a:gd name="T5" fmla="*/ 0 h 108"/>
                <a:gd name="T6" fmla="*/ 102 w 138"/>
                <a:gd name="T7" fmla="*/ 12 h 108"/>
                <a:gd name="T8" fmla="*/ 126 w 138"/>
                <a:gd name="T9" fmla="*/ 36 h 108"/>
                <a:gd name="T10" fmla="*/ 102 w 138"/>
                <a:gd name="T11" fmla="*/ 12 h 108"/>
                <a:gd name="T12" fmla="*/ 126 w 138"/>
                <a:gd name="T13" fmla="*/ 42 h 108"/>
                <a:gd name="T14" fmla="*/ 102 w 138"/>
                <a:gd name="T15" fmla="*/ 66 h 108"/>
                <a:gd name="T16" fmla="*/ 102 w 138"/>
                <a:gd name="T17" fmla="*/ 72 h 108"/>
                <a:gd name="T18" fmla="*/ 126 w 138"/>
                <a:gd name="T19" fmla="*/ 96 h 108"/>
                <a:gd name="T20" fmla="*/ 102 w 138"/>
                <a:gd name="T21" fmla="*/ 72 h 108"/>
                <a:gd name="T22" fmla="*/ 96 w 138"/>
                <a:gd name="T23" fmla="*/ 12 h 108"/>
                <a:gd name="T24" fmla="*/ 72 w 138"/>
                <a:gd name="T25" fmla="*/ 36 h 108"/>
                <a:gd name="T26" fmla="*/ 72 w 138"/>
                <a:gd name="T27" fmla="*/ 42 h 108"/>
                <a:gd name="T28" fmla="*/ 96 w 138"/>
                <a:gd name="T29" fmla="*/ 66 h 108"/>
                <a:gd name="T30" fmla="*/ 72 w 138"/>
                <a:gd name="T31" fmla="*/ 42 h 108"/>
                <a:gd name="T32" fmla="*/ 96 w 138"/>
                <a:gd name="T33" fmla="*/ 72 h 108"/>
                <a:gd name="T34" fmla="*/ 72 w 138"/>
                <a:gd name="T35" fmla="*/ 96 h 108"/>
                <a:gd name="T36" fmla="*/ 42 w 138"/>
                <a:gd name="T37" fmla="*/ 12 h 108"/>
                <a:gd name="T38" fmla="*/ 66 w 138"/>
                <a:gd name="T39" fmla="*/ 36 h 108"/>
                <a:gd name="T40" fmla="*/ 42 w 138"/>
                <a:gd name="T41" fmla="*/ 12 h 108"/>
                <a:gd name="T42" fmla="*/ 66 w 138"/>
                <a:gd name="T43" fmla="*/ 42 h 108"/>
                <a:gd name="T44" fmla="*/ 42 w 138"/>
                <a:gd name="T45" fmla="*/ 66 h 108"/>
                <a:gd name="T46" fmla="*/ 42 w 138"/>
                <a:gd name="T47" fmla="*/ 72 h 108"/>
                <a:gd name="T48" fmla="*/ 66 w 138"/>
                <a:gd name="T49" fmla="*/ 96 h 108"/>
                <a:gd name="T50" fmla="*/ 42 w 138"/>
                <a:gd name="T51" fmla="*/ 72 h 108"/>
                <a:gd name="T52" fmla="*/ 36 w 138"/>
                <a:gd name="T53" fmla="*/ 12 h 108"/>
                <a:gd name="T54" fmla="*/ 12 w 138"/>
                <a:gd name="T55" fmla="*/ 36 h 108"/>
                <a:gd name="T56" fmla="*/ 12 w 138"/>
                <a:gd name="T57" fmla="*/ 42 h 108"/>
                <a:gd name="T58" fmla="*/ 36 w 138"/>
                <a:gd name="T59" fmla="*/ 66 h 108"/>
                <a:gd name="T60" fmla="*/ 12 w 138"/>
                <a:gd name="T61" fmla="*/ 42 h 108"/>
                <a:gd name="T62" fmla="*/ 36 w 138"/>
                <a:gd name="T63" fmla="*/ 72 h 108"/>
                <a:gd name="T64" fmla="*/ 12 w 138"/>
                <a:gd name="T65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108">
                  <a:moveTo>
                    <a:pt x="0" y="102"/>
                  </a:moveTo>
                  <a:cubicBezTo>
                    <a:pt x="0" y="105"/>
                    <a:pt x="3" y="108"/>
                    <a:pt x="6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5" y="108"/>
                    <a:pt x="138" y="105"/>
                    <a:pt x="138" y="10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2"/>
                  </a:lnTo>
                  <a:close/>
                  <a:moveTo>
                    <a:pt x="102" y="12"/>
                  </a:moveTo>
                  <a:cubicBezTo>
                    <a:pt x="126" y="12"/>
                    <a:pt x="126" y="12"/>
                    <a:pt x="126" y="12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02" y="36"/>
                    <a:pt x="102" y="36"/>
                    <a:pt x="102" y="36"/>
                  </a:cubicBezTo>
                  <a:lnTo>
                    <a:pt x="102" y="12"/>
                  </a:lnTo>
                  <a:close/>
                  <a:moveTo>
                    <a:pt x="102" y="42"/>
                  </a:moveTo>
                  <a:cubicBezTo>
                    <a:pt x="126" y="42"/>
                    <a:pt x="126" y="42"/>
                    <a:pt x="126" y="42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02" y="66"/>
                    <a:pt x="102" y="66"/>
                    <a:pt x="102" y="66"/>
                  </a:cubicBezTo>
                  <a:lnTo>
                    <a:pt x="102" y="42"/>
                  </a:lnTo>
                  <a:close/>
                  <a:moveTo>
                    <a:pt x="102" y="72"/>
                  </a:moveTo>
                  <a:cubicBezTo>
                    <a:pt x="126" y="72"/>
                    <a:pt x="126" y="72"/>
                    <a:pt x="126" y="7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02" y="96"/>
                    <a:pt x="102" y="96"/>
                    <a:pt x="102" y="96"/>
                  </a:cubicBezTo>
                  <a:lnTo>
                    <a:pt x="102" y="72"/>
                  </a:lnTo>
                  <a:close/>
                  <a:moveTo>
                    <a:pt x="7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72" y="12"/>
                  </a:lnTo>
                  <a:close/>
                  <a:moveTo>
                    <a:pt x="72" y="42"/>
                  </a:moveTo>
                  <a:cubicBezTo>
                    <a:pt x="96" y="42"/>
                    <a:pt x="96" y="42"/>
                    <a:pt x="96" y="42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42"/>
                  </a:lnTo>
                  <a:close/>
                  <a:moveTo>
                    <a:pt x="72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2" y="96"/>
                    <a:pt x="72" y="96"/>
                    <a:pt x="72" y="96"/>
                  </a:cubicBezTo>
                  <a:lnTo>
                    <a:pt x="72" y="72"/>
                  </a:lnTo>
                  <a:close/>
                  <a:moveTo>
                    <a:pt x="42" y="12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42" y="36"/>
                    <a:pt x="42" y="36"/>
                    <a:pt x="42" y="36"/>
                  </a:cubicBezTo>
                  <a:lnTo>
                    <a:pt x="42" y="12"/>
                  </a:lnTo>
                  <a:close/>
                  <a:moveTo>
                    <a:pt x="42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42" y="66"/>
                    <a:pt x="42" y="66"/>
                    <a:pt x="42" y="66"/>
                  </a:cubicBezTo>
                  <a:lnTo>
                    <a:pt x="42" y="42"/>
                  </a:lnTo>
                  <a:close/>
                  <a:moveTo>
                    <a:pt x="42" y="72"/>
                  </a:moveTo>
                  <a:cubicBezTo>
                    <a:pt x="66" y="72"/>
                    <a:pt x="66" y="72"/>
                    <a:pt x="66" y="72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42" y="96"/>
                    <a:pt x="42" y="96"/>
                    <a:pt x="42" y="96"/>
                  </a:cubicBezTo>
                  <a:lnTo>
                    <a:pt x="42" y="72"/>
                  </a:lnTo>
                  <a:close/>
                  <a:moveTo>
                    <a:pt x="1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2" y="12"/>
                  </a:lnTo>
                  <a:close/>
                  <a:moveTo>
                    <a:pt x="12" y="42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12" y="66"/>
                    <a:pt x="12" y="66"/>
                    <a:pt x="12" y="66"/>
                  </a:cubicBezTo>
                  <a:lnTo>
                    <a:pt x="12" y="42"/>
                  </a:lnTo>
                  <a:close/>
                  <a:moveTo>
                    <a:pt x="12" y="72"/>
                  </a:moveTo>
                  <a:cubicBezTo>
                    <a:pt x="36" y="72"/>
                    <a:pt x="36" y="72"/>
                    <a:pt x="36" y="72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2" y="96"/>
                    <a:pt x="12" y="96"/>
                    <a:pt x="12" y="96"/>
                  </a:cubicBezTo>
                  <a:lnTo>
                    <a:pt x="1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51" name="Freeform 145"/>
          <p:cNvSpPr>
            <a:spLocks noChangeAspect="1"/>
          </p:cNvSpPr>
          <p:nvPr/>
        </p:nvSpPr>
        <p:spPr bwMode="auto">
          <a:xfrm>
            <a:off x="9095329" y="3255366"/>
            <a:ext cx="515966" cy="43200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2" name="组合 251"/>
          <p:cNvGrpSpPr>
            <a:grpSpLocks noChangeAspect="1"/>
          </p:cNvGrpSpPr>
          <p:nvPr/>
        </p:nvGrpSpPr>
        <p:grpSpPr>
          <a:xfrm>
            <a:off x="10028847" y="3255366"/>
            <a:ext cx="433271" cy="432000"/>
            <a:chOff x="9520238" y="3108325"/>
            <a:chExt cx="541338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3" name="Freeform 146"/>
            <p:cNvSpPr>
              <a:spLocks noEditPoints="1"/>
            </p:cNvSpPr>
            <p:nvPr/>
          </p:nvSpPr>
          <p:spPr bwMode="auto">
            <a:xfrm>
              <a:off x="9520238" y="3108325"/>
              <a:ext cx="541338" cy="539750"/>
            </a:xfrm>
            <a:custGeom>
              <a:avLst/>
              <a:gdLst>
                <a:gd name="T0" fmla="*/ 0 w 144"/>
                <a:gd name="T1" fmla="*/ 12 h 144"/>
                <a:gd name="T2" fmla="*/ 0 w 144"/>
                <a:gd name="T3" fmla="*/ 132 h 144"/>
                <a:gd name="T4" fmla="*/ 12 w 144"/>
                <a:gd name="T5" fmla="*/ 144 h 144"/>
                <a:gd name="T6" fmla="*/ 132 w 144"/>
                <a:gd name="T7" fmla="*/ 144 h 144"/>
                <a:gd name="T8" fmla="*/ 144 w 144"/>
                <a:gd name="T9" fmla="*/ 132 h 144"/>
                <a:gd name="T10" fmla="*/ 144 w 144"/>
                <a:gd name="T11" fmla="*/ 12 h 144"/>
                <a:gd name="T12" fmla="*/ 132 w 144"/>
                <a:gd name="T13" fmla="*/ 0 h 144"/>
                <a:gd name="T14" fmla="*/ 12 w 144"/>
                <a:gd name="T15" fmla="*/ 0 h 144"/>
                <a:gd name="T16" fmla="*/ 0 w 144"/>
                <a:gd name="T17" fmla="*/ 12 h 144"/>
                <a:gd name="T18" fmla="*/ 96 w 144"/>
                <a:gd name="T19" fmla="*/ 60 h 144"/>
                <a:gd name="T20" fmla="*/ 108 w 144"/>
                <a:gd name="T21" fmla="*/ 60 h 144"/>
                <a:gd name="T22" fmla="*/ 108 w 144"/>
                <a:gd name="T23" fmla="*/ 24 h 144"/>
                <a:gd name="T24" fmla="*/ 120 w 144"/>
                <a:gd name="T25" fmla="*/ 24 h 144"/>
                <a:gd name="T26" fmla="*/ 120 w 144"/>
                <a:gd name="T27" fmla="*/ 60 h 144"/>
                <a:gd name="T28" fmla="*/ 132 w 144"/>
                <a:gd name="T29" fmla="*/ 60 h 144"/>
                <a:gd name="T30" fmla="*/ 132 w 144"/>
                <a:gd name="T31" fmla="*/ 78 h 144"/>
                <a:gd name="T32" fmla="*/ 120 w 144"/>
                <a:gd name="T33" fmla="*/ 78 h 144"/>
                <a:gd name="T34" fmla="*/ 120 w 144"/>
                <a:gd name="T35" fmla="*/ 120 h 144"/>
                <a:gd name="T36" fmla="*/ 108 w 144"/>
                <a:gd name="T37" fmla="*/ 120 h 144"/>
                <a:gd name="T38" fmla="*/ 108 w 144"/>
                <a:gd name="T39" fmla="*/ 78 h 144"/>
                <a:gd name="T40" fmla="*/ 96 w 144"/>
                <a:gd name="T41" fmla="*/ 78 h 144"/>
                <a:gd name="T42" fmla="*/ 96 w 144"/>
                <a:gd name="T43" fmla="*/ 60 h 144"/>
                <a:gd name="T44" fmla="*/ 54 w 144"/>
                <a:gd name="T45" fmla="*/ 78 h 144"/>
                <a:gd name="T46" fmla="*/ 66 w 144"/>
                <a:gd name="T47" fmla="*/ 78 h 144"/>
                <a:gd name="T48" fmla="*/ 66 w 144"/>
                <a:gd name="T49" fmla="*/ 24 h 144"/>
                <a:gd name="T50" fmla="*/ 78 w 144"/>
                <a:gd name="T51" fmla="*/ 24 h 144"/>
                <a:gd name="T52" fmla="*/ 78 w 144"/>
                <a:gd name="T53" fmla="*/ 78 h 144"/>
                <a:gd name="T54" fmla="*/ 90 w 144"/>
                <a:gd name="T55" fmla="*/ 78 h 144"/>
                <a:gd name="T56" fmla="*/ 90 w 144"/>
                <a:gd name="T57" fmla="*/ 96 h 144"/>
                <a:gd name="T58" fmla="*/ 78 w 144"/>
                <a:gd name="T59" fmla="*/ 96 h 144"/>
                <a:gd name="T60" fmla="*/ 78 w 144"/>
                <a:gd name="T61" fmla="*/ 120 h 144"/>
                <a:gd name="T62" fmla="*/ 66 w 144"/>
                <a:gd name="T63" fmla="*/ 120 h 144"/>
                <a:gd name="T64" fmla="*/ 66 w 144"/>
                <a:gd name="T65" fmla="*/ 96 h 144"/>
                <a:gd name="T66" fmla="*/ 54 w 144"/>
                <a:gd name="T67" fmla="*/ 96 h 144"/>
                <a:gd name="T68" fmla="*/ 54 w 144"/>
                <a:gd name="T69" fmla="*/ 78 h 144"/>
                <a:gd name="T70" fmla="*/ 12 w 144"/>
                <a:gd name="T71" fmla="*/ 48 h 144"/>
                <a:gd name="T72" fmla="*/ 24 w 144"/>
                <a:gd name="T73" fmla="*/ 48 h 144"/>
                <a:gd name="T74" fmla="*/ 24 w 144"/>
                <a:gd name="T75" fmla="*/ 24 h 144"/>
                <a:gd name="T76" fmla="*/ 36 w 144"/>
                <a:gd name="T77" fmla="*/ 24 h 144"/>
                <a:gd name="T78" fmla="*/ 36 w 144"/>
                <a:gd name="T79" fmla="*/ 48 h 144"/>
                <a:gd name="T80" fmla="*/ 48 w 144"/>
                <a:gd name="T81" fmla="*/ 48 h 144"/>
                <a:gd name="T82" fmla="*/ 48 w 144"/>
                <a:gd name="T83" fmla="*/ 66 h 144"/>
                <a:gd name="T84" fmla="*/ 36 w 144"/>
                <a:gd name="T85" fmla="*/ 66 h 144"/>
                <a:gd name="T86" fmla="*/ 36 w 144"/>
                <a:gd name="T87" fmla="*/ 120 h 144"/>
                <a:gd name="T88" fmla="*/ 24 w 144"/>
                <a:gd name="T89" fmla="*/ 120 h 144"/>
                <a:gd name="T90" fmla="*/ 24 w 144"/>
                <a:gd name="T91" fmla="*/ 66 h 144"/>
                <a:gd name="T92" fmla="*/ 12 w 144"/>
                <a:gd name="T93" fmla="*/ 66 h 144"/>
                <a:gd name="T94" fmla="*/ 12 w 144"/>
                <a:gd name="T95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4" h="144">
                  <a:moveTo>
                    <a:pt x="0" y="1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moveTo>
                    <a:pt x="96" y="60"/>
                  </a:moveTo>
                  <a:cubicBezTo>
                    <a:pt x="108" y="60"/>
                    <a:pt x="108" y="60"/>
                    <a:pt x="108" y="60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20" y="78"/>
                    <a:pt x="120" y="78"/>
                    <a:pt x="120" y="78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60"/>
                    <a:pt x="96" y="60"/>
                    <a:pt x="96" y="60"/>
                  </a:cubicBezTo>
                  <a:moveTo>
                    <a:pt x="54" y="78"/>
                  </a:moveTo>
                  <a:cubicBezTo>
                    <a:pt x="66" y="78"/>
                    <a:pt x="66" y="78"/>
                    <a:pt x="66" y="78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78"/>
                    <a:pt x="54" y="78"/>
                    <a:pt x="54" y="78"/>
                  </a:cubicBezTo>
                  <a:moveTo>
                    <a:pt x="1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48"/>
                    <a:pt x="12" y="48"/>
                    <a:pt x="12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4" name="Rectangle 147"/>
            <p:cNvSpPr>
              <a:spLocks noChangeArrowheads="1"/>
            </p:cNvSpPr>
            <p:nvPr/>
          </p:nvSpPr>
          <p:spPr bwMode="auto">
            <a:xfrm>
              <a:off x="9880600" y="3333750"/>
              <a:ext cx="1349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5" name="Rectangle 148"/>
            <p:cNvSpPr>
              <a:spLocks noChangeArrowheads="1"/>
            </p:cNvSpPr>
            <p:nvPr/>
          </p:nvSpPr>
          <p:spPr bwMode="auto">
            <a:xfrm>
              <a:off x="9880600" y="3333750"/>
              <a:ext cx="1349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6" name="Freeform 149"/>
            <p:cNvSpPr/>
            <p:nvPr/>
          </p:nvSpPr>
          <p:spPr bwMode="auto">
            <a:xfrm>
              <a:off x="9880600" y="3333750"/>
              <a:ext cx="134938" cy="44450"/>
            </a:xfrm>
            <a:custGeom>
              <a:avLst/>
              <a:gdLst>
                <a:gd name="T0" fmla="*/ 85 w 85"/>
                <a:gd name="T1" fmla="*/ 0 h 28"/>
                <a:gd name="T2" fmla="*/ 57 w 85"/>
                <a:gd name="T3" fmla="*/ 0 h 28"/>
                <a:gd name="T4" fmla="*/ 29 w 85"/>
                <a:gd name="T5" fmla="*/ 0 h 28"/>
                <a:gd name="T6" fmla="*/ 0 w 85"/>
                <a:gd name="T7" fmla="*/ 0 h 28"/>
                <a:gd name="T8" fmla="*/ 0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8">
                  <a:moveTo>
                    <a:pt x="85" y="0"/>
                  </a:move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85" y="28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7" name="Freeform 150"/>
            <p:cNvSpPr/>
            <p:nvPr/>
          </p:nvSpPr>
          <p:spPr bwMode="auto">
            <a:xfrm>
              <a:off x="9880600" y="3333750"/>
              <a:ext cx="134938" cy="44450"/>
            </a:xfrm>
            <a:custGeom>
              <a:avLst/>
              <a:gdLst>
                <a:gd name="T0" fmla="*/ 85 w 85"/>
                <a:gd name="T1" fmla="*/ 0 h 28"/>
                <a:gd name="T2" fmla="*/ 57 w 85"/>
                <a:gd name="T3" fmla="*/ 0 h 28"/>
                <a:gd name="T4" fmla="*/ 29 w 85"/>
                <a:gd name="T5" fmla="*/ 0 h 28"/>
                <a:gd name="T6" fmla="*/ 0 w 85"/>
                <a:gd name="T7" fmla="*/ 0 h 28"/>
                <a:gd name="T8" fmla="*/ 0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8">
                  <a:moveTo>
                    <a:pt x="85" y="0"/>
                  </a:move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85" y="28"/>
                  </a:lnTo>
                  <a:lnTo>
                    <a:pt x="8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8" name="Rectangle 151"/>
            <p:cNvSpPr>
              <a:spLocks noChangeArrowheads="1"/>
            </p:cNvSpPr>
            <p:nvPr/>
          </p:nvSpPr>
          <p:spPr bwMode="auto">
            <a:xfrm>
              <a:off x="9723438" y="3400425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9" name="Rectangle 152"/>
            <p:cNvSpPr>
              <a:spLocks noChangeArrowheads="1"/>
            </p:cNvSpPr>
            <p:nvPr/>
          </p:nvSpPr>
          <p:spPr bwMode="auto">
            <a:xfrm>
              <a:off x="9723438" y="3400425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0" name="Freeform 153"/>
            <p:cNvSpPr/>
            <p:nvPr/>
          </p:nvSpPr>
          <p:spPr bwMode="auto">
            <a:xfrm>
              <a:off x="9723438" y="3400425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7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1" name="Freeform 154"/>
            <p:cNvSpPr/>
            <p:nvPr/>
          </p:nvSpPr>
          <p:spPr bwMode="auto">
            <a:xfrm>
              <a:off x="9723438" y="3400425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7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2" name="Rectangle 155"/>
            <p:cNvSpPr>
              <a:spLocks noChangeArrowheads="1"/>
            </p:cNvSpPr>
            <p:nvPr/>
          </p:nvSpPr>
          <p:spPr bwMode="auto">
            <a:xfrm>
              <a:off x="9566275" y="3287713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3" name="Rectangle 156"/>
            <p:cNvSpPr>
              <a:spLocks noChangeArrowheads="1"/>
            </p:cNvSpPr>
            <p:nvPr/>
          </p:nvSpPr>
          <p:spPr bwMode="auto">
            <a:xfrm>
              <a:off x="9566275" y="3287713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4" name="Freeform 157"/>
            <p:cNvSpPr/>
            <p:nvPr/>
          </p:nvSpPr>
          <p:spPr bwMode="auto">
            <a:xfrm>
              <a:off x="9566275" y="3287713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6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6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5" name="Freeform 158"/>
            <p:cNvSpPr/>
            <p:nvPr/>
          </p:nvSpPr>
          <p:spPr bwMode="auto">
            <a:xfrm>
              <a:off x="9566275" y="3287713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6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6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6" name="组合 265"/>
          <p:cNvGrpSpPr>
            <a:grpSpLocks noChangeAspect="1"/>
          </p:cNvGrpSpPr>
          <p:nvPr/>
        </p:nvGrpSpPr>
        <p:grpSpPr>
          <a:xfrm>
            <a:off x="10966730" y="3255366"/>
            <a:ext cx="534927" cy="432000"/>
            <a:chOff x="10593388" y="3127375"/>
            <a:chExt cx="585788" cy="473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7" name="Freeform 159"/>
            <p:cNvSpPr/>
            <p:nvPr/>
          </p:nvSpPr>
          <p:spPr bwMode="auto">
            <a:xfrm>
              <a:off x="10593388" y="3127375"/>
              <a:ext cx="180975" cy="473075"/>
            </a:xfrm>
            <a:custGeom>
              <a:avLst/>
              <a:gdLst>
                <a:gd name="T0" fmla="*/ 114 w 114"/>
                <a:gd name="T1" fmla="*/ 255 h 298"/>
                <a:gd name="T2" fmla="*/ 0 w 114"/>
                <a:gd name="T3" fmla="*/ 298 h 298"/>
                <a:gd name="T4" fmla="*/ 0 w 114"/>
                <a:gd name="T5" fmla="*/ 42 h 298"/>
                <a:gd name="T6" fmla="*/ 114 w 114"/>
                <a:gd name="T7" fmla="*/ 0 h 298"/>
                <a:gd name="T8" fmla="*/ 114 w 114"/>
                <a:gd name="T9" fmla="*/ 2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98">
                  <a:moveTo>
                    <a:pt x="114" y="255"/>
                  </a:moveTo>
                  <a:lnTo>
                    <a:pt x="0" y="298"/>
                  </a:lnTo>
                  <a:lnTo>
                    <a:pt x="0" y="42"/>
                  </a:lnTo>
                  <a:lnTo>
                    <a:pt x="114" y="0"/>
                  </a:lnTo>
                  <a:lnTo>
                    <a:pt x="114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8" name="Freeform 160"/>
            <p:cNvSpPr/>
            <p:nvPr/>
          </p:nvSpPr>
          <p:spPr bwMode="auto">
            <a:xfrm>
              <a:off x="10999788" y="3127375"/>
              <a:ext cx="179388" cy="473075"/>
            </a:xfrm>
            <a:custGeom>
              <a:avLst/>
              <a:gdLst>
                <a:gd name="T0" fmla="*/ 113 w 113"/>
                <a:gd name="T1" fmla="*/ 255 h 298"/>
                <a:gd name="T2" fmla="*/ 0 w 113"/>
                <a:gd name="T3" fmla="*/ 298 h 298"/>
                <a:gd name="T4" fmla="*/ 0 w 113"/>
                <a:gd name="T5" fmla="*/ 42 h 298"/>
                <a:gd name="T6" fmla="*/ 113 w 113"/>
                <a:gd name="T7" fmla="*/ 0 h 298"/>
                <a:gd name="T8" fmla="*/ 113 w 113"/>
                <a:gd name="T9" fmla="*/ 2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298">
                  <a:moveTo>
                    <a:pt x="113" y="255"/>
                  </a:moveTo>
                  <a:lnTo>
                    <a:pt x="0" y="298"/>
                  </a:lnTo>
                  <a:lnTo>
                    <a:pt x="0" y="42"/>
                  </a:lnTo>
                  <a:lnTo>
                    <a:pt x="113" y="0"/>
                  </a:lnTo>
                  <a:lnTo>
                    <a:pt x="113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9" name="Freeform 161"/>
            <p:cNvSpPr/>
            <p:nvPr/>
          </p:nvSpPr>
          <p:spPr bwMode="auto">
            <a:xfrm>
              <a:off x="10796588" y="3127375"/>
              <a:ext cx="180975" cy="473075"/>
            </a:xfrm>
            <a:custGeom>
              <a:avLst/>
              <a:gdLst>
                <a:gd name="T0" fmla="*/ 0 w 114"/>
                <a:gd name="T1" fmla="*/ 255 h 298"/>
                <a:gd name="T2" fmla="*/ 114 w 114"/>
                <a:gd name="T3" fmla="*/ 298 h 298"/>
                <a:gd name="T4" fmla="*/ 114 w 114"/>
                <a:gd name="T5" fmla="*/ 42 h 298"/>
                <a:gd name="T6" fmla="*/ 0 w 114"/>
                <a:gd name="T7" fmla="*/ 0 h 298"/>
                <a:gd name="T8" fmla="*/ 0 w 114"/>
                <a:gd name="T9" fmla="*/ 2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98">
                  <a:moveTo>
                    <a:pt x="0" y="255"/>
                  </a:moveTo>
                  <a:lnTo>
                    <a:pt x="114" y="298"/>
                  </a:lnTo>
                  <a:lnTo>
                    <a:pt x="114" y="42"/>
                  </a:lnTo>
                  <a:lnTo>
                    <a:pt x="0" y="0"/>
                  </a:ln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0" name="Freeform 162"/>
          <p:cNvSpPr>
            <a:spLocks noChangeAspect="1"/>
          </p:cNvSpPr>
          <p:nvPr/>
        </p:nvSpPr>
        <p:spPr bwMode="auto">
          <a:xfrm>
            <a:off x="9137312" y="4257807"/>
            <a:ext cx="432000" cy="172800"/>
          </a:xfrm>
          <a:custGeom>
            <a:avLst/>
            <a:gdLst>
              <a:gd name="T0" fmla="*/ 168 w 180"/>
              <a:gd name="T1" fmla="*/ 10 h 72"/>
              <a:gd name="T2" fmla="*/ 143 w 180"/>
              <a:gd name="T3" fmla="*/ 25 h 72"/>
              <a:gd name="T4" fmla="*/ 113 w 180"/>
              <a:gd name="T5" fmla="*/ 0 h 72"/>
              <a:gd name="T6" fmla="*/ 76 w 180"/>
              <a:gd name="T7" fmla="*/ 23 h 72"/>
              <a:gd name="T8" fmla="*/ 61 w 180"/>
              <a:gd name="T9" fmla="*/ 23 h 72"/>
              <a:gd name="T10" fmla="*/ 38 w 180"/>
              <a:gd name="T11" fmla="*/ 23 h 72"/>
              <a:gd name="T12" fmla="*/ 20 w 180"/>
              <a:gd name="T13" fmla="*/ 8 h 72"/>
              <a:gd name="T14" fmla="*/ 23 w 180"/>
              <a:gd name="T15" fmla="*/ 34 h 72"/>
              <a:gd name="T16" fmla="*/ 23 w 180"/>
              <a:gd name="T17" fmla="*/ 35 h 72"/>
              <a:gd name="T18" fmla="*/ 20 w 180"/>
              <a:gd name="T19" fmla="*/ 61 h 72"/>
              <a:gd name="T20" fmla="*/ 38 w 180"/>
              <a:gd name="T21" fmla="*/ 46 h 72"/>
              <a:gd name="T22" fmla="*/ 61 w 180"/>
              <a:gd name="T23" fmla="*/ 46 h 72"/>
              <a:gd name="T24" fmla="*/ 76 w 180"/>
              <a:gd name="T25" fmla="*/ 46 h 72"/>
              <a:gd name="T26" fmla="*/ 135 w 180"/>
              <a:gd name="T27" fmla="*/ 72 h 72"/>
              <a:gd name="T28" fmla="*/ 180 w 180"/>
              <a:gd name="T29" fmla="*/ 38 h 72"/>
              <a:gd name="T30" fmla="*/ 168 w 180"/>
              <a:gd name="T31" fmla="*/ 1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0" h="72">
                <a:moveTo>
                  <a:pt x="168" y="10"/>
                </a:moveTo>
                <a:cubicBezTo>
                  <a:pt x="163" y="19"/>
                  <a:pt x="154" y="25"/>
                  <a:pt x="143" y="25"/>
                </a:cubicBezTo>
                <a:cubicBezTo>
                  <a:pt x="128" y="25"/>
                  <a:pt x="116" y="14"/>
                  <a:pt x="113" y="0"/>
                </a:cubicBezTo>
                <a:cubicBezTo>
                  <a:pt x="88" y="7"/>
                  <a:pt x="76" y="23"/>
                  <a:pt x="76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41" y="0"/>
                  <a:pt x="20" y="8"/>
                </a:cubicBezTo>
                <a:cubicBezTo>
                  <a:pt x="0" y="17"/>
                  <a:pt x="23" y="34"/>
                  <a:pt x="23" y="34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0" y="52"/>
                  <a:pt x="20" y="61"/>
                </a:cubicBezTo>
                <a:cubicBezTo>
                  <a:pt x="41" y="70"/>
                  <a:pt x="38" y="46"/>
                  <a:pt x="38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46"/>
                  <a:pt x="95" y="72"/>
                  <a:pt x="135" y="72"/>
                </a:cubicBezTo>
                <a:cubicBezTo>
                  <a:pt x="175" y="72"/>
                  <a:pt x="180" y="47"/>
                  <a:pt x="180" y="38"/>
                </a:cubicBezTo>
                <a:cubicBezTo>
                  <a:pt x="180" y="34"/>
                  <a:pt x="178" y="21"/>
                  <a:pt x="168" y="1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78" name="组合 277"/>
          <p:cNvGrpSpPr/>
          <p:nvPr/>
        </p:nvGrpSpPr>
        <p:grpSpPr>
          <a:xfrm>
            <a:off x="11008768" y="5860591"/>
            <a:ext cx="450851" cy="432000"/>
            <a:chOff x="2209800" y="4211638"/>
            <a:chExt cx="450851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9" name="Freeform 169"/>
            <p:cNvSpPr>
              <a:spLocks noEditPoints="1"/>
            </p:cNvSpPr>
            <p:nvPr/>
          </p:nvSpPr>
          <p:spPr bwMode="auto">
            <a:xfrm>
              <a:off x="2344738" y="4346575"/>
              <a:ext cx="180975" cy="180975"/>
            </a:xfrm>
            <a:custGeom>
              <a:avLst/>
              <a:gdLst>
                <a:gd name="T0" fmla="*/ 24 w 48"/>
                <a:gd name="T1" fmla="*/ 12 h 48"/>
                <a:gd name="T2" fmla="*/ 36 w 48"/>
                <a:gd name="T3" fmla="*/ 24 h 48"/>
                <a:gd name="T4" fmla="*/ 24 w 48"/>
                <a:gd name="T5" fmla="*/ 36 h 48"/>
                <a:gd name="T6" fmla="*/ 12 w 48"/>
                <a:gd name="T7" fmla="*/ 24 h 48"/>
                <a:gd name="T8" fmla="*/ 24 w 48"/>
                <a:gd name="T9" fmla="*/ 12 h 48"/>
                <a:gd name="T10" fmla="*/ 24 w 48"/>
                <a:gd name="T11" fmla="*/ 0 h 48"/>
                <a:gd name="T12" fmla="*/ 0 w 48"/>
                <a:gd name="T13" fmla="*/ 24 h 48"/>
                <a:gd name="T14" fmla="*/ 24 w 48"/>
                <a:gd name="T15" fmla="*/ 48 h 48"/>
                <a:gd name="T16" fmla="*/ 48 w 48"/>
                <a:gd name="T17" fmla="*/ 24 h 48"/>
                <a:gd name="T18" fmla="*/ 24 w 48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12"/>
                  </a:moveTo>
                  <a:cubicBezTo>
                    <a:pt x="31" y="12"/>
                    <a:pt x="36" y="17"/>
                    <a:pt x="36" y="24"/>
                  </a:cubicBezTo>
                  <a:cubicBezTo>
                    <a:pt x="36" y="31"/>
                    <a:pt x="31" y="36"/>
                    <a:pt x="24" y="36"/>
                  </a:cubicBezTo>
                  <a:cubicBezTo>
                    <a:pt x="17" y="36"/>
                    <a:pt x="12" y="31"/>
                    <a:pt x="12" y="24"/>
                  </a:cubicBezTo>
                  <a:cubicBezTo>
                    <a:pt x="12" y="17"/>
                    <a:pt x="17" y="12"/>
                    <a:pt x="24" y="12"/>
                  </a:cubicBezTo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0" name="Freeform 170"/>
            <p:cNvSpPr/>
            <p:nvPr/>
          </p:nvSpPr>
          <p:spPr bwMode="auto">
            <a:xfrm>
              <a:off x="2413000" y="4211638"/>
              <a:ext cx="44450" cy="90488"/>
            </a:xfrm>
            <a:custGeom>
              <a:avLst/>
              <a:gdLst>
                <a:gd name="T0" fmla="*/ 6 w 12"/>
                <a:gd name="T1" fmla="*/ 24 h 24"/>
                <a:gd name="T2" fmla="*/ 0 w 12"/>
                <a:gd name="T3" fmla="*/ 18 h 24"/>
                <a:gd name="T4" fmla="*/ 0 w 12"/>
                <a:gd name="T5" fmla="*/ 6 h 24"/>
                <a:gd name="T6" fmla="*/ 6 w 12"/>
                <a:gd name="T7" fmla="*/ 0 h 24"/>
                <a:gd name="T8" fmla="*/ 12 w 12"/>
                <a:gd name="T9" fmla="*/ 6 h 24"/>
                <a:gd name="T10" fmla="*/ 12 w 12"/>
                <a:gd name="T11" fmla="*/ 18 h 24"/>
                <a:gd name="T12" fmla="*/ 6 w 1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6" y="24"/>
                  </a:moveTo>
                  <a:cubicBezTo>
                    <a:pt x="3" y="24"/>
                    <a:pt x="0" y="21"/>
                    <a:pt x="0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1"/>
                    <a:pt x="9" y="24"/>
                    <a:pt x="6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1" name="Freeform 171"/>
            <p:cNvSpPr/>
            <p:nvPr/>
          </p:nvSpPr>
          <p:spPr bwMode="auto">
            <a:xfrm>
              <a:off x="2520950" y="4268788"/>
              <a:ext cx="82550" cy="77788"/>
            </a:xfrm>
            <a:custGeom>
              <a:avLst/>
              <a:gdLst>
                <a:gd name="T0" fmla="*/ 7 w 22"/>
                <a:gd name="T1" fmla="*/ 21 h 21"/>
                <a:gd name="T2" fmla="*/ 2 w 22"/>
                <a:gd name="T3" fmla="*/ 20 h 21"/>
                <a:gd name="T4" fmla="*/ 2 w 22"/>
                <a:gd name="T5" fmla="*/ 11 h 21"/>
                <a:gd name="T6" fmla="*/ 11 w 22"/>
                <a:gd name="T7" fmla="*/ 3 h 21"/>
                <a:gd name="T8" fmla="*/ 19 w 22"/>
                <a:gd name="T9" fmla="*/ 3 h 21"/>
                <a:gd name="T10" fmla="*/ 19 w 22"/>
                <a:gd name="T11" fmla="*/ 11 h 21"/>
                <a:gd name="T12" fmla="*/ 11 w 22"/>
                <a:gd name="T13" fmla="*/ 20 h 21"/>
                <a:gd name="T14" fmla="*/ 7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7" y="21"/>
                  </a:moveTo>
                  <a:cubicBezTo>
                    <a:pt x="5" y="21"/>
                    <a:pt x="4" y="21"/>
                    <a:pt x="2" y="20"/>
                  </a:cubicBezTo>
                  <a:cubicBezTo>
                    <a:pt x="0" y="17"/>
                    <a:pt x="0" y="13"/>
                    <a:pt x="2" y="1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0"/>
                    <a:pt x="17" y="0"/>
                    <a:pt x="19" y="3"/>
                  </a:cubicBezTo>
                  <a:cubicBezTo>
                    <a:pt x="22" y="5"/>
                    <a:pt x="22" y="9"/>
                    <a:pt x="19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8" y="21"/>
                    <a:pt x="7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2" name="Freeform 172"/>
            <p:cNvSpPr/>
            <p:nvPr/>
          </p:nvSpPr>
          <p:spPr bwMode="auto">
            <a:xfrm>
              <a:off x="2570163" y="4414838"/>
              <a:ext cx="90488" cy="44450"/>
            </a:xfrm>
            <a:custGeom>
              <a:avLst/>
              <a:gdLst>
                <a:gd name="T0" fmla="*/ 18 w 24"/>
                <a:gd name="T1" fmla="*/ 12 h 12"/>
                <a:gd name="T2" fmla="*/ 6 w 24"/>
                <a:gd name="T3" fmla="*/ 12 h 12"/>
                <a:gd name="T4" fmla="*/ 0 w 24"/>
                <a:gd name="T5" fmla="*/ 6 h 12"/>
                <a:gd name="T6" fmla="*/ 6 w 24"/>
                <a:gd name="T7" fmla="*/ 0 h 12"/>
                <a:gd name="T8" fmla="*/ 18 w 24"/>
                <a:gd name="T9" fmla="*/ 0 h 12"/>
                <a:gd name="T10" fmla="*/ 24 w 24"/>
                <a:gd name="T11" fmla="*/ 6 h 12"/>
                <a:gd name="T12" fmla="*/ 18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6"/>
                  </a:cubicBezTo>
                  <a:cubicBezTo>
                    <a:pt x="24" y="9"/>
                    <a:pt x="21" y="12"/>
                    <a:pt x="18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3" name="Freeform 173"/>
            <p:cNvSpPr/>
            <p:nvPr/>
          </p:nvSpPr>
          <p:spPr bwMode="auto">
            <a:xfrm>
              <a:off x="2520950" y="4522788"/>
              <a:ext cx="82550" cy="79375"/>
            </a:xfrm>
            <a:custGeom>
              <a:avLst/>
              <a:gdLst>
                <a:gd name="T0" fmla="*/ 15 w 22"/>
                <a:gd name="T1" fmla="*/ 21 h 21"/>
                <a:gd name="T2" fmla="*/ 11 w 22"/>
                <a:gd name="T3" fmla="*/ 19 h 21"/>
                <a:gd name="T4" fmla="*/ 2 w 22"/>
                <a:gd name="T5" fmla="*/ 11 h 21"/>
                <a:gd name="T6" fmla="*/ 2 w 22"/>
                <a:gd name="T7" fmla="*/ 2 h 21"/>
                <a:gd name="T8" fmla="*/ 11 w 22"/>
                <a:gd name="T9" fmla="*/ 2 h 21"/>
                <a:gd name="T10" fmla="*/ 19 w 22"/>
                <a:gd name="T11" fmla="*/ 11 h 21"/>
                <a:gd name="T12" fmla="*/ 19 w 22"/>
                <a:gd name="T13" fmla="*/ 19 h 21"/>
                <a:gd name="T14" fmla="*/ 15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15" y="21"/>
                  </a:moveTo>
                  <a:cubicBezTo>
                    <a:pt x="14" y="21"/>
                    <a:pt x="12" y="21"/>
                    <a:pt x="11" y="1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5"/>
                    <a:pt x="2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3"/>
                    <a:pt x="22" y="17"/>
                    <a:pt x="19" y="19"/>
                  </a:cubicBezTo>
                  <a:cubicBezTo>
                    <a:pt x="18" y="21"/>
                    <a:pt x="17" y="21"/>
                    <a:pt x="15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4" name="Freeform 174"/>
            <p:cNvSpPr/>
            <p:nvPr/>
          </p:nvSpPr>
          <p:spPr bwMode="auto">
            <a:xfrm>
              <a:off x="2413000" y="4572000"/>
              <a:ext cx="44450" cy="90488"/>
            </a:xfrm>
            <a:custGeom>
              <a:avLst/>
              <a:gdLst>
                <a:gd name="T0" fmla="*/ 6 w 12"/>
                <a:gd name="T1" fmla="*/ 24 h 24"/>
                <a:gd name="T2" fmla="*/ 0 w 12"/>
                <a:gd name="T3" fmla="*/ 18 h 24"/>
                <a:gd name="T4" fmla="*/ 0 w 12"/>
                <a:gd name="T5" fmla="*/ 6 h 24"/>
                <a:gd name="T6" fmla="*/ 6 w 12"/>
                <a:gd name="T7" fmla="*/ 0 h 24"/>
                <a:gd name="T8" fmla="*/ 12 w 12"/>
                <a:gd name="T9" fmla="*/ 6 h 24"/>
                <a:gd name="T10" fmla="*/ 12 w 12"/>
                <a:gd name="T11" fmla="*/ 18 h 24"/>
                <a:gd name="T12" fmla="*/ 6 w 1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6" y="24"/>
                  </a:moveTo>
                  <a:cubicBezTo>
                    <a:pt x="3" y="24"/>
                    <a:pt x="0" y="21"/>
                    <a:pt x="0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1"/>
                    <a:pt x="9" y="24"/>
                    <a:pt x="6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5" name="Freeform 175"/>
            <p:cNvSpPr/>
            <p:nvPr/>
          </p:nvSpPr>
          <p:spPr bwMode="auto">
            <a:xfrm>
              <a:off x="2265363" y="4522788"/>
              <a:ext cx="82550" cy="79375"/>
            </a:xfrm>
            <a:custGeom>
              <a:avLst/>
              <a:gdLst>
                <a:gd name="T0" fmla="*/ 7 w 22"/>
                <a:gd name="T1" fmla="*/ 21 h 21"/>
                <a:gd name="T2" fmla="*/ 3 w 22"/>
                <a:gd name="T3" fmla="*/ 19 h 21"/>
                <a:gd name="T4" fmla="*/ 3 w 22"/>
                <a:gd name="T5" fmla="*/ 11 h 21"/>
                <a:gd name="T6" fmla="*/ 11 w 22"/>
                <a:gd name="T7" fmla="*/ 2 h 21"/>
                <a:gd name="T8" fmla="*/ 20 w 22"/>
                <a:gd name="T9" fmla="*/ 2 h 21"/>
                <a:gd name="T10" fmla="*/ 20 w 22"/>
                <a:gd name="T11" fmla="*/ 11 h 21"/>
                <a:gd name="T12" fmla="*/ 11 w 22"/>
                <a:gd name="T13" fmla="*/ 19 h 21"/>
                <a:gd name="T14" fmla="*/ 7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7" y="21"/>
                  </a:moveTo>
                  <a:cubicBezTo>
                    <a:pt x="5" y="21"/>
                    <a:pt x="4" y="21"/>
                    <a:pt x="3" y="19"/>
                  </a:cubicBezTo>
                  <a:cubicBezTo>
                    <a:pt x="0" y="17"/>
                    <a:pt x="0" y="13"/>
                    <a:pt x="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3" y="0"/>
                    <a:pt x="17" y="0"/>
                    <a:pt x="20" y="2"/>
                  </a:cubicBezTo>
                  <a:cubicBezTo>
                    <a:pt x="22" y="5"/>
                    <a:pt x="22" y="9"/>
                    <a:pt x="20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21"/>
                    <a:pt x="8" y="21"/>
                    <a:pt x="7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" name="Freeform 176"/>
            <p:cNvSpPr/>
            <p:nvPr/>
          </p:nvSpPr>
          <p:spPr bwMode="auto">
            <a:xfrm>
              <a:off x="2209800" y="4414838"/>
              <a:ext cx="90488" cy="44450"/>
            </a:xfrm>
            <a:custGeom>
              <a:avLst/>
              <a:gdLst>
                <a:gd name="T0" fmla="*/ 18 w 24"/>
                <a:gd name="T1" fmla="*/ 12 h 12"/>
                <a:gd name="T2" fmla="*/ 6 w 24"/>
                <a:gd name="T3" fmla="*/ 12 h 12"/>
                <a:gd name="T4" fmla="*/ 0 w 24"/>
                <a:gd name="T5" fmla="*/ 6 h 12"/>
                <a:gd name="T6" fmla="*/ 6 w 24"/>
                <a:gd name="T7" fmla="*/ 0 h 12"/>
                <a:gd name="T8" fmla="*/ 18 w 24"/>
                <a:gd name="T9" fmla="*/ 0 h 12"/>
                <a:gd name="T10" fmla="*/ 24 w 24"/>
                <a:gd name="T11" fmla="*/ 6 h 12"/>
                <a:gd name="T12" fmla="*/ 18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6"/>
                  </a:cubicBezTo>
                  <a:cubicBezTo>
                    <a:pt x="24" y="9"/>
                    <a:pt x="21" y="12"/>
                    <a:pt x="18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7" name="Freeform 177"/>
            <p:cNvSpPr/>
            <p:nvPr/>
          </p:nvSpPr>
          <p:spPr bwMode="auto">
            <a:xfrm>
              <a:off x="2265363" y="4268788"/>
              <a:ext cx="82550" cy="77788"/>
            </a:xfrm>
            <a:custGeom>
              <a:avLst/>
              <a:gdLst>
                <a:gd name="T0" fmla="*/ 15 w 22"/>
                <a:gd name="T1" fmla="*/ 21 h 21"/>
                <a:gd name="T2" fmla="*/ 11 w 22"/>
                <a:gd name="T3" fmla="*/ 20 h 21"/>
                <a:gd name="T4" fmla="*/ 3 w 22"/>
                <a:gd name="T5" fmla="*/ 11 h 21"/>
                <a:gd name="T6" fmla="*/ 3 w 22"/>
                <a:gd name="T7" fmla="*/ 3 h 21"/>
                <a:gd name="T8" fmla="*/ 11 w 22"/>
                <a:gd name="T9" fmla="*/ 3 h 21"/>
                <a:gd name="T10" fmla="*/ 20 w 22"/>
                <a:gd name="T11" fmla="*/ 11 h 21"/>
                <a:gd name="T12" fmla="*/ 20 w 22"/>
                <a:gd name="T13" fmla="*/ 20 h 21"/>
                <a:gd name="T14" fmla="*/ 15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15" y="21"/>
                  </a:moveTo>
                  <a:cubicBezTo>
                    <a:pt x="14" y="21"/>
                    <a:pt x="12" y="21"/>
                    <a:pt x="11" y="2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5" y="0"/>
                    <a:pt x="9" y="0"/>
                    <a:pt x="11" y="3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3"/>
                    <a:pt x="22" y="17"/>
                    <a:pt x="20" y="20"/>
                  </a:cubicBezTo>
                  <a:cubicBezTo>
                    <a:pt x="18" y="21"/>
                    <a:pt x="17" y="21"/>
                    <a:pt x="15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>
            <a:off x="9150906" y="5860591"/>
            <a:ext cx="404813" cy="432000"/>
            <a:chOff x="4303713" y="4167188"/>
            <a:chExt cx="404813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9" name="Freeform 178"/>
            <p:cNvSpPr/>
            <p:nvPr/>
          </p:nvSpPr>
          <p:spPr bwMode="auto">
            <a:xfrm>
              <a:off x="4303713" y="4256088"/>
              <a:ext cx="404813" cy="450850"/>
            </a:xfrm>
            <a:custGeom>
              <a:avLst/>
              <a:gdLst>
                <a:gd name="T0" fmla="*/ 43 w 255"/>
                <a:gd name="T1" fmla="*/ 93 h 284"/>
                <a:gd name="T2" fmla="*/ 99 w 255"/>
                <a:gd name="T3" fmla="*/ 36 h 284"/>
                <a:gd name="T4" fmla="*/ 128 w 255"/>
                <a:gd name="T5" fmla="*/ 36 h 284"/>
                <a:gd name="T6" fmla="*/ 85 w 255"/>
                <a:gd name="T7" fmla="*/ 114 h 284"/>
                <a:gd name="T8" fmla="*/ 85 w 255"/>
                <a:gd name="T9" fmla="*/ 199 h 284"/>
                <a:gd name="T10" fmla="*/ 0 w 255"/>
                <a:gd name="T11" fmla="*/ 199 h 284"/>
                <a:gd name="T12" fmla="*/ 0 w 255"/>
                <a:gd name="T13" fmla="*/ 227 h 284"/>
                <a:gd name="T14" fmla="*/ 114 w 255"/>
                <a:gd name="T15" fmla="*/ 227 h 284"/>
                <a:gd name="T16" fmla="*/ 114 w 255"/>
                <a:gd name="T17" fmla="*/ 142 h 284"/>
                <a:gd name="T18" fmla="*/ 170 w 255"/>
                <a:gd name="T19" fmla="*/ 192 h 284"/>
                <a:gd name="T20" fmla="*/ 170 w 255"/>
                <a:gd name="T21" fmla="*/ 284 h 284"/>
                <a:gd name="T22" fmla="*/ 199 w 255"/>
                <a:gd name="T23" fmla="*/ 284 h 284"/>
                <a:gd name="T24" fmla="*/ 199 w 255"/>
                <a:gd name="T25" fmla="*/ 171 h 284"/>
                <a:gd name="T26" fmla="*/ 142 w 255"/>
                <a:gd name="T27" fmla="*/ 121 h 284"/>
                <a:gd name="T28" fmla="*/ 156 w 255"/>
                <a:gd name="T29" fmla="*/ 86 h 284"/>
                <a:gd name="T30" fmla="*/ 170 w 255"/>
                <a:gd name="T31" fmla="*/ 100 h 284"/>
                <a:gd name="T32" fmla="*/ 255 w 255"/>
                <a:gd name="T33" fmla="*/ 100 h 284"/>
                <a:gd name="T34" fmla="*/ 255 w 255"/>
                <a:gd name="T35" fmla="*/ 71 h 284"/>
                <a:gd name="T36" fmla="*/ 185 w 255"/>
                <a:gd name="T37" fmla="*/ 71 h 284"/>
                <a:gd name="T38" fmla="*/ 185 w 255"/>
                <a:gd name="T39" fmla="*/ 0 h 284"/>
                <a:gd name="T40" fmla="*/ 85 w 255"/>
                <a:gd name="T41" fmla="*/ 0 h 284"/>
                <a:gd name="T42" fmla="*/ 29 w 255"/>
                <a:gd name="T43" fmla="*/ 78 h 284"/>
                <a:gd name="T44" fmla="*/ 43 w 255"/>
                <a:gd name="T45" fmla="*/ 9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5" h="284">
                  <a:moveTo>
                    <a:pt x="43" y="93"/>
                  </a:moveTo>
                  <a:lnTo>
                    <a:pt x="99" y="36"/>
                  </a:lnTo>
                  <a:lnTo>
                    <a:pt x="128" y="36"/>
                  </a:lnTo>
                  <a:lnTo>
                    <a:pt x="85" y="114"/>
                  </a:lnTo>
                  <a:lnTo>
                    <a:pt x="85" y="199"/>
                  </a:lnTo>
                  <a:lnTo>
                    <a:pt x="0" y="199"/>
                  </a:lnTo>
                  <a:lnTo>
                    <a:pt x="0" y="227"/>
                  </a:lnTo>
                  <a:lnTo>
                    <a:pt x="114" y="227"/>
                  </a:lnTo>
                  <a:lnTo>
                    <a:pt x="114" y="142"/>
                  </a:lnTo>
                  <a:lnTo>
                    <a:pt x="170" y="192"/>
                  </a:lnTo>
                  <a:lnTo>
                    <a:pt x="170" y="284"/>
                  </a:lnTo>
                  <a:lnTo>
                    <a:pt x="199" y="284"/>
                  </a:lnTo>
                  <a:lnTo>
                    <a:pt x="199" y="171"/>
                  </a:lnTo>
                  <a:lnTo>
                    <a:pt x="142" y="121"/>
                  </a:lnTo>
                  <a:lnTo>
                    <a:pt x="156" y="86"/>
                  </a:lnTo>
                  <a:lnTo>
                    <a:pt x="170" y="100"/>
                  </a:lnTo>
                  <a:lnTo>
                    <a:pt x="255" y="100"/>
                  </a:lnTo>
                  <a:lnTo>
                    <a:pt x="255" y="71"/>
                  </a:lnTo>
                  <a:lnTo>
                    <a:pt x="185" y="71"/>
                  </a:lnTo>
                  <a:lnTo>
                    <a:pt x="185" y="0"/>
                  </a:lnTo>
                  <a:lnTo>
                    <a:pt x="85" y="0"/>
                  </a:lnTo>
                  <a:lnTo>
                    <a:pt x="29" y="78"/>
                  </a:lnTo>
                  <a:lnTo>
                    <a:pt x="4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0" name="Oval 179"/>
            <p:cNvSpPr>
              <a:spLocks noChangeArrowheads="1"/>
            </p:cNvSpPr>
            <p:nvPr/>
          </p:nvSpPr>
          <p:spPr bwMode="auto">
            <a:xfrm>
              <a:off x="4573588" y="4167188"/>
              <a:ext cx="9048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1" name="组合 290"/>
          <p:cNvGrpSpPr/>
          <p:nvPr/>
        </p:nvGrpSpPr>
        <p:grpSpPr>
          <a:xfrm>
            <a:off x="10029482" y="5851166"/>
            <a:ext cx="432000" cy="450850"/>
            <a:chOff x="7335838" y="4219575"/>
            <a:chExt cx="585788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2" name="Freeform 180"/>
            <p:cNvSpPr>
              <a:spLocks noEditPoints="1"/>
            </p:cNvSpPr>
            <p:nvPr/>
          </p:nvSpPr>
          <p:spPr bwMode="auto">
            <a:xfrm>
              <a:off x="7335838" y="4219575"/>
              <a:ext cx="315913" cy="66675"/>
            </a:xfrm>
            <a:custGeom>
              <a:avLst/>
              <a:gdLst>
                <a:gd name="T0" fmla="*/ 42 w 84"/>
                <a:gd name="T1" fmla="*/ 0 h 18"/>
                <a:gd name="T2" fmla="*/ 0 w 84"/>
                <a:gd name="T3" fmla="*/ 9 h 18"/>
                <a:gd name="T4" fmla="*/ 42 w 84"/>
                <a:gd name="T5" fmla="*/ 18 h 18"/>
                <a:gd name="T6" fmla="*/ 84 w 84"/>
                <a:gd name="T7" fmla="*/ 9 h 18"/>
                <a:gd name="T8" fmla="*/ 42 w 84"/>
                <a:gd name="T9" fmla="*/ 0 h 18"/>
                <a:gd name="T10" fmla="*/ 42 w 84"/>
                <a:gd name="T11" fmla="*/ 12 h 18"/>
                <a:gd name="T12" fmla="*/ 30 w 84"/>
                <a:gd name="T13" fmla="*/ 8 h 18"/>
                <a:gd name="T14" fmla="*/ 42 w 84"/>
                <a:gd name="T15" fmla="*/ 4 h 18"/>
                <a:gd name="T16" fmla="*/ 54 w 84"/>
                <a:gd name="T17" fmla="*/ 8 h 18"/>
                <a:gd name="T18" fmla="*/ 42 w 84"/>
                <a:gd name="T1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8">
                  <a:moveTo>
                    <a:pt x="42" y="0"/>
                  </a:moveTo>
                  <a:cubicBezTo>
                    <a:pt x="19" y="0"/>
                    <a:pt x="0" y="4"/>
                    <a:pt x="0" y="9"/>
                  </a:cubicBezTo>
                  <a:cubicBezTo>
                    <a:pt x="0" y="14"/>
                    <a:pt x="19" y="18"/>
                    <a:pt x="42" y="18"/>
                  </a:cubicBezTo>
                  <a:cubicBezTo>
                    <a:pt x="65" y="18"/>
                    <a:pt x="84" y="14"/>
                    <a:pt x="84" y="9"/>
                  </a:cubicBezTo>
                  <a:cubicBezTo>
                    <a:pt x="84" y="4"/>
                    <a:pt x="65" y="0"/>
                    <a:pt x="42" y="0"/>
                  </a:cubicBezTo>
                  <a:moveTo>
                    <a:pt x="42" y="12"/>
                  </a:moveTo>
                  <a:cubicBezTo>
                    <a:pt x="35" y="12"/>
                    <a:pt x="30" y="10"/>
                    <a:pt x="30" y="8"/>
                  </a:cubicBezTo>
                  <a:cubicBezTo>
                    <a:pt x="30" y="6"/>
                    <a:pt x="35" y="4"/>
                    <a:pt x="42" y="4"/>
                  </a:cubicBezTo>
                  <a:cubicBezTo>
                    <a:pt x="49" y="4"/>
                    <a:pt x="54" y="6"/>
                    <a:pt x="54" y="8"/>
                  </a:cubicBezTo>
                  <a:cubicBezTo>
                    <a:pt x="54" y="10"/>
                    <a:pt x="49" y="12"/>
                    <a:pt x="4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" name="Freeform 181"/>
            <p:cNvSpPr>
              <a:spLocks noEditPoints="1"/>
            </p:cNvSpPr>
            <p:nvPr/>
          </p:nvSpPr>
          <p:spPr bwMode="auto">
            <a:xfrm>
              <a:off x="7335838" y="4286250"/>
              <a:ext cx="585788" cy="384175"/>
            </a:xfrm>
            <a:custGeom>
              <a:avLst/>
              <a:gdLst>
                <a:gd name="T0" fmla="*/ 84 w 156"/>
                <a:gd name="T1" fmla="*/ 6 h 102"/>
                <a:gd name="T2" fmla="*/ 42 w 156"/>
                <a:gd name="T3" fmla="*/ 6 h 102"/>
                <a:gd name="T4" fmla="*/ 0 w 156"/>
                <a:gd name="T5" fmla="*/ 96 h 102"/>
                <a:gd name="T6" fmla="*/ 84 w 156"/>
                <a:gd name="T7" fmla="*/ 96 h 102"/>
                <a:gd name="T8" fmla="*/ 150 w 156"/>
                <a:gd name="T9" fmla="*/ 84 h 102"/>
                <a:gd name="T10" fmla="*/ 156 w 156"/>
                <a:gd name="T11" fmla="*/ 12 h 102"/>
                <a:gd name="T12" fmla="*/ 138 w 156"/>
                <a:gd name="T13" fmla="*/ 12 h 102"/>
                <a:gd name="T14" fmla="*/ 144 w 156"/>
                <a:gd name="T15" fmla="*/ 18 h 102"/>
                <a:gd name="T16" fmla="*/ 138 w 156"/>
                <a:gd name="T17" fmla="*/ 12 h 102"/>
                <a:gd name="T18" fmla="*/ 132 w 156"/>
                <a:gd name="T19" fmla="*/ 12 h 102"/>
                <a:gd name="T20" fmla="*/ 126 w 156"/>
                <a:gd name="T21" fmla="*/ 18 h 102"/>
                <a:gd name="T22" fmla="*/ 114 w 156"/>
                <a:gd name="T23" fmla="*/ 12 h 102"/>
                <a:gd name="T24" fmla="*/ 120 w 156"/>
                <a:gd name="T25" fmla="*/ 18 h 102"/>
                <a:gd name="T26" fmla="*/ 114 w 156"/>
                <a:gd name="T27" fmla="*/ 12 h 102"/>
                <a:gd name="T28" fmla="*/ 108 w 156"/>
                <a:gd name="T29" fmla="*/ 12 h 102"/>
                <a:gd name="T30" fmla="*/ 102 w 156"/>
                <a:gd name="T31" fmla="*/ 18 h 102"/>
                <a:gd name="T32" fmla="*/ 96 w 156"/>
                <a:gd name="T33" fmla="*/ 78 h 102"/>
                <a:gd name="T34" fmla="*/ 90 w 156"/>
                <a:gd name="T35" fmla="*/ 72 h 102"/>
                <a:gd name="T36" fmla="*/ 96 w 156"/>
                <a:gd name="T37" fmla="*/ 78 h 102"/>
                <a:gd name="T38" fmla="*/ 84 w 156"/>
                <a:gd name="T39" fmla="*/ 66 h 102"/>
                <a:gd name="T40" fmla="*/ 96 w 156"/>
                <a:gd name="T41" fmla="*/ 24 h 102"/>
                <a:gd name="T42" fmla="*/ 96 w 156"/>
                <a:gd name="T43" fmla="*/ 18 h 102"/>
                <a:gd name="T44" fmla="*/ 90 w 156"/>
                <a:gd name="T45" fmla="*/ 12 h 102"/>
                <a:gd name="T46" fmla="*/ 96 w 156"/>
                <a:gd name="T47" fmla="*/ 18 h 102"/>
                <a:gd name="T48" fmla="*/ 102 w 156"/>
                <a:gd name="T49" fmla="*/ 78 h 102"/>
                <a:gd name="T50" fmla="*/ 108 w 156"/>
                <a:gd name="T51" fmla="*/ 72 h 102"/>
                <a:gd name="T52" fmla="*/ 120 w 156"/>
                <a:gd name="T53" fmla="*/ 78 h 102"/>
                <a:gd name="T54" fmla="*/ 114 w 156"/>
                <a:gd name="T55" fmla="*/ 72 h 102"/>
                <a:gd name="T56" fmla="*/ 120 w 156"/>
                <a:gd name="T57" fmla="*/ 78 h 102"/>
                <a:gd name="T58" fmla="*/ 126 w 156"/>
                <a:gd name="T59" fmla="*/ 78 h 102"/>
                <a:gd name="T60" fmla="*/ 132 w 156"/>
                <a:gd name="T61" fmla="*/ 72 h 102"/>
                <a:gd name="T62" fmla="*/ 144 w 156"/>
                <a:gd name="T63" fmla="*/ 78 h 102"/>
                <a:gd name="T64" fmla="*/ 138 w 156"/>
                <a:gd name="T65" fmla="*/ 72 h 102"/>
                <a:gd name="T66" fmla="*/ 144 w 156"/>
                <a:gd name="T67" fmla="*/ 78 h 102"/>
                <a:gd name="T68" fmla="*/ 102 w 156"/>
                <a:gd name="T69" fmla="*/ 66 h 102"/>
                <a:gd name="T70" fmla="*/ 150 w 156"/>
                <a:gd name="T71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02">
                  <a:moveTo>
                    <a:pt x="150" y="6"/>
                  </a:moveTo>
                  <a:cubicBezTo>
                    <a:pt x="84" y="6"/>
                    <a:pt x="84" y="6"/>
                    <a:pt x="84" y="6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78" y="6"/>
                    <a:pt x="42" y="6"/>
                  </a:cubicBezTo>
                  <a:cubicBezTo>
                    <a:pt x="6" y="6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6" y="102"/>
                    <a:pt x="42" y="102"/>
                  </a:cubicBezTo>
                  <a:cubicBezTo>
                    <a:pt x="78" y="102"/>
                    <a:pt x="84" y="96"/>
                    <a:pt x="84" y="96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3" y="84"/>
                    <a:pt x="156" y="81"/>
                    <a:pt x="156" y="78"/>
                  </a:cubicBezTo>
                  <a:cubicBezTo>
                    <a:pt x="156" y="12"/>
                    <a:pt x="156" y="12"/>
                    <a:pt x="156" y="12"/>
                  </a:cubicBezTo>
                  <a:cubicBezTo>
                    <a:pt x="156" y="9"/>
                    <a:pt x="153" y="6"/>
                    <a:pt x="150" y="6"/>
                  </a:cubicBezTo>
                  <a:moveTo>
                    <a:pt x="138" y="12"/>
                  </a:moveTo>
                  <a:cubicBezTo>
                    <a:pt x="144" y="12"/>
                    <a:pt x="144" y="12"/>
                    <a:pt x="144" y="12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8" y="18"/>
                    <a:pt x="138" y="18"/>
                    <a:pt x="138" y="18"/>
                  </a:cubicBezTo>
                  <a:lnTo>
                    <a:pt x="138" y="12"/>
                  </a:lnTo>
                  <a:close/>
                  <a:moveTo>
                    <a:pt x="126" y="12"/>
                  </a:moveTo>
                  <a:cubicBezTo>
                    <a:pt x="132" y="12"/>
                    <a:pt x="132" y="12"/>
                    <a:pt x="132" y="12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26" y="18"/>
                    <a:pt x="126" y="18"/>
                    <a:pt x="126" y="18"/>
                  </a:cubicBezTo>
                  <a:lnTo>
                    <a:pt x="126" y="12"/>
                  </a:lnTo>
                  <a:close/>
                  <a:moveTo>
                    <a:pt x="114" y="12"/>
                  </a:moveTo>
                  <a:cubicBezTo>
                    <a:pt x="120" y="12"/>
                    <a:pt x="120" y="12"/>
                    <a:pt x="120" y="12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4" y="18"/>
                    <a:pt x="114" y="18"/>
                    <a:pt x="114" y="18"/>
                  </a:cubicBezTo>
                  <a:lnTo>
                    <a:pt x="114" y="12"/>
                  </a:lnTo>
                  <a:close/>
                  <a:moveTo>
                    <a:pt x="102" y="12"/>
                  </a:moveTo>
                  <a:cubicBezTo>
                    <a:pt x="108" y="12"/>
                    <a:pt x="108" y="12"/>
                    <a:pt x="108" y="1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2" y="18"/>
                    <a:pt x="102" y="18"/>
                    <a:pt x="102" y="18"/>
                  </a:cubicBezTo>
                  <a:lnTo>
                    <a:pt x="102" y="12"/>
                  </a:lnTo>
                  <a:close/>
                  <a:moveTo>
                    <a:pt x="96" y="78"/>
                  </a:moveTo>
                  <a:cubicBezTo>
                    <a:pt x="90" y="78"/>
                    <a:pt x="90" y="78"/>
                    <a:pt x="90" y="78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6" y="72"/>
                    <a:pt x="96" y="72"/>
                    <a:pt x="96" y="72"/>
                  </a:cubicBezTo>
                  <a:lnTo>
                    <a:pt x="96" y="78"/>
                  </a:lnTo>
                  <a:close/>
                  <a:moveTo>
                    <a:pt x="96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6" y="24"/>
                    <a:pt x="96" y="24"/>
                    <a:pt x="96" y="24"/>
                  </a:cubicBezTo>
                  <a:lnTo>
                    <a:pt x="96" y="66"/>
                  </a:lnTo>
                  <a:close/>
                  <a:moveTo>
                    <a:pt x="96" y="18"/>
                  </a:moveTo>
                  <a:cubicBezTo>
                    <a:pt x="90" y="18"/>
                    <a:pt x="90" y="18"/>
                    <a:pt x="90" y="18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6" y="12"/>
                    <a:pt x="96" y="12"/>
                    <a:pt x="96" y="12"/>
                  </a:cubicBezTo>
                  <a:lnTo>
                    <a:pt x="96" y="18"/>
                  </a:lnTo>
                  <a:close/>
                  <a:moveTo>
                    <a:pt x="108" y="78"/>
                  </a:moveTo>
                  <a:cubicBezTo>
                    <a:pt x="102" y="78"/>
                    <a:pt x="102" y="78"/>
                    <a:pt x="102" y="78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8" y="72"/>
                    <a:pt x="108" y="72"/>
                    <a:pt x="108" y="72"/>
                  </a:cubicBezTo>
                  <a:lnTo>
                    <a:pt x="108" y="78"/>
                  </a:lnTo>
                  <a:close/>
                  <a:moveTo>
                    <a:pt x="120" y="78"/>
                  </a:moveTo>
                  <a:cubicBezTo>
                    <a:pt x="114" y="78"/>
                    <a:pt x="114" y="78"/>
                    <a:pt x="114" y="78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20" y="72"/>
                    <a:pt x="120" y="72"/>
                    <a:pt x="120" y="72"/>
                  </a:cubicBezTo>
                  <a:lnTo>
                    <a:pt x="120" y="78"/>
                  </a:lnTo>
                  <a:close/>
                  <a:moveTo>
                    <a:pt x="132" y="78"/>
                  </a:moveTo>
                  <a:cubicBezTo>
                    <a:pt x="126" y="78"/>
                    <a:pt x="126" y="78"/>
                    <a:pt x="126" y="78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32" y="72"/>
                    <a:pt x="132" y="72"/>
                    <a:pt x="132" y="72"/>
                  </a:cubicBezTo>
                  <a:lnTo>
                    <a:pt x="132" y="78"/>
                  </a:lnTo>
                  <a:close/>
                  <a:moveTo>
                    <a:pt x="144" y="78"/>
                  </a:moveTo>
                  <a:cubicBezTo>
                    <a:pt x="138" y="78"/>
                    <a:pt x="138" y="78"/>
                    <a:pt x="138" y="78"/>
                  </a:cubicBezTo>
                  <a:cubicBezTo>
                    <a:pt x="138" y="72"/>
                    <a:pt x="138" y="72"/>
                    <a:pt x="138" y="72"/>
                  </a:cubicBezTo>
                  <a:cubicBezTo>
                    <a:pt x="144" y="72"/>
                    <a:pt x="144" y="72"/>
                    <a:pt x="144" y="72"/>
                  </a:cubicBezTo>
                  <a:lnTo>
                    <a:pt x="144" y="78"/>
                  </a:lnTo>
                  <a:close/>
                  <a:moveTo>
                    <a:pt x="150" y="66"/>
                  </a:moveTo>
                  <a:cubicBezTo>
                    <a:pt x="102" y="66"/>
                    <a:pt x="102" y="66"/>
                    <a:pt x="102" y="66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50" y="24"/>
                    <a:pt x="150" y="24"/>
                    <a:pt x="150" y="24"/>
                  </a:cubicBezTo>
                  <a:lnTo>
                    <a:pt x="15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4" name="组合 293"/>
          <p:cNvGrpSpPr>
            <a:grpSpLocks noChangeAspect="1"/>
          </p:cNvGrpSpPr>
          <p:nvPr/>
        </p:nvGrpSpPr>
        <p:grpSpPr>
          <a:xfrm>
            <a:off x="9209070" y="5022913"/>
            <a:ext cx="288484" cy="432000"/>
            <a:chOff x="9632950" y="4208463"/>
            <a:chExt cx="315913" cy="473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5" name="Rectangle 182"/>
            <p:cNvSpPr>
              <a:spLocks noChangeArrowheads="1"/>
            </p:cNvSpPr>
            <p:nvPr/>
          </p:nvSpPr>
          <p:spPr bwMode="auto">
            <a:xfrm>
              <a:off x="9767888" y="4657725"/>
              <a:ext cx="46038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" name="Rectangle 183"/>
            <p:cNvSpPr>
              <a:spLocks noChangeArrowheads="1"/>
            </p:cNvSpPr>
            <p:nvPr/>
          </p:nvSpPr>
          <p:spPr bwMode="auto">
            <a:xfrm>
              <a:off x="9723438" y="4568825"/>
              <a:ext cx="134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" name="Rectangle 184"/>
            <p:cNvSpPr>
              <a:spLocks noChangeArrowheads="1"/>
            </p:cNvSpPr>
            <p:nvPr/>
          </p:nvSpPr>
          <p:spPr bwMode="auto">
            <a:xfrm>
              <a:off x="9723438" y="4613275"/>
              <a:ext cx="134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8" name="Freeform 185"/>
            <p:cNvSpPr/>
            <p:nvPr/>
          </p:nvSpPr>
          <p:spPr bwMode="auto">
            <a:xfrm>
              <a:off x="9632950" y="4208463"/>
              <a:ext cx="315913" cy="338138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9" name="Freeform 186"/>
          <p:cNvSpPr>
            <a:spLocks noChangeAspect="1"/>
          </p:cNvSpPr>
          <p:nvPr/>
        </p:nvSpPr>
        <p:spPr bwMode="auto">
          <a:xfrm>
            <a:off x="10128994" y="5022913"/>
            <a:ext cx="232976" cy="432000"/>
          </a:xfrm>
          <a:custGeom>
            <a:avLst/>
            <a:gdLst>
              <a:gd name="T0" fmla="*/ 84 w 84"/>
              <a:gd name="T1" fmla="*/ 24 h 156"/>
              <a:gd name="T2" fmla="*/ 84 w 84"/>
              <a:gd name="T3" fmla="*/ 114 h 156"/>
              <a:gd name="T4" fmla="*/ 42 w 84"/>
              <a:gd name="T5" fmla="*/ 156 h 156"/>
              <a:gd name="T6" fmla="*/ 0 w 84"/>
              <a:gd name="T7" fmla="*/ 114 h 156"/>
              <a:gd name="T8" fmla="*/ 0 w 84"/>
              <a:gd name="T9" fmla="*/ 30 h 156"/>
              <a:gd name="T10" fmla="*/ 4 w 84"/>
              <a:gd name="T11" fmla="*/ 15 h 156"/>
              <a:gd name="T12" fmla="*/ 30 w 84"/>
              <a:gd name="T13" fmla="*/ 0 h 156"/>
              <a:gd name="T14" fmla="*/ 56 w 84"/>
              <a:gd name="T15" fmla="*/ 15 h 156"/>
              <a:gd name="T16" fmla="*/ 60 w 84"/>
              <a:gd name="T17" fmla="*/ 30 h 156"/>
              <a:gd name="T18" fmla="*/ 60 w 84"/>
              <a:gd name="T19" fmla="*/ 108 h 156"/>
              <a:gd name="T20" fmla="*/ 42 w 84"/>
              <a:gd name="T21" fmla="*/ 126 h 156"/>
              <a:gd name="T22" fmla="*/ 24 w 84"/>
              <a:gd name="T23" fmla="*/ 108 h 156"/>
              <a:gd name="T24" fmla="*/ 24 w 84"/>
              <a:gd name="T25" fmla="*/ 54 h 156"/>
              <a:gd name="T26" fmla="*/ 30 w 84"/>
              <a:gd name="T27" fmla="*/ 48 h 156"/>
              <a:gd name="T28" fmla="*/ 36 w 84"/>
              <a:gd name="T29" fmla="*/ 54 h 156"/>
              <a:gd name="T30" fmla="*/ 36 w 84"/>
              <a:gd name="T31" fmla="*/ 108 h 156"/>
              <a:gd name="T32" fmla="*/ 42 w 84"/>
              <a:gd name="T33" fmla="*/ 114 h 156"/>
              <a:gd name="T34" fmla="*/ 48 w 84"/>
              <a:gd name="T35" fmla="*/ 108 h 156"/>
              <a:gd name="T36" fmla="*/ 48 w 84"/>
              <a:gd name="T37" fmla="*/ 30 h 156"/>
              <a:gd name="T38" fmla="*/ 30 w 84"/>
              <a:gd name="T39" fmla="*/ 12 h 156"/>
              <a:gd name="T40" fmla="*/ 14 w 84"/>
              <a:gd name="T41" fmla="*/ 21 h 156"/>
              <a:gd name="T42" fmla="*/ 12 w 84"/>
              <a:gd name="T43" fmla="*/ 30 h 156"/>
              <a:gd name="T44" fmla="*/ 12 w 84"/>
              <a:gd name="T45" fmla="*/ 114 h 156"/>
              <a:gd name="T46" fmla="*/ 42 w 84"/>
              <a:gd name="T47" fmla="*/ 144 h 156"/>
              <a:gd name="T48" fmla="*/ 72 w 84"/>
              <a:gd name="T49" fmla="*/ 114 h 156"/>
              <a:gd name="T50" fmla="*/ 72 w 84"/>
              <a:gd name="T51" fmla="*/ 24 h 156"/>
              <a:gd name="T52" fmla="*/ 78 w 84"/>
              <a:gd name="T53" fmla="*/ 18 h 156"/>
              <a:gd name="T54" fmla="*/ 84 w 84"/>
              <a:gd name="T55" fmla="*/ 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0" name="Freeform 187"/>
          <p:cNvSpPr>
            <a:spLocks noChangeAspect="1"/>
          </p:cNvSpPr>
          <p:nvPr/>
        </p:nvSpPr>
        <p:spPr bwMode="auto">
          <a:xfrm>
            <a:off x="10922849" y="5022913"/>
            <a:ext cx="622688" cy="432000"/>
          </a:xfrm>
          <a:custGeom>
            <a:avLst/>
            <a:gdLst>
              <a:gd name="T0" fmla="*/ 120 w 156"/>
              <a:gd name="T1" fmla="*/ 0 h 108"/>
              <a:gd name="T2" fmla="*/ 101 w 156"/>
              <a:gd name="T3" fmla="*/ 0 h 108"/>
              <a:gd name="T4" fmla="*/ 78 w 156"/>
              <a:gd name="T5" fmla="*/ 18 h 108"/>
              <a:gd name="T6" fmla="*/ 55 w 156"/>
              <a:gd name="T7" fmla="*/ 0 h 108"/>
              <a:gd name="T8" fmla="*/ 36 w 156"/>
              <a:gd name="T9" fmla="*/ 0 h 108"/>
              <a:gd name="T10" fmla="*/ 36 w 156"/>
              <a:gd name="T11" fmla="*/ 0 h 108"/>
              <a:gd name="T12" fmla="*/ 36 w 156"/>
              <a:gd name="T13" fmla="*/ 0 h 108"/>
              <a:gd name="T14" fmla="*/ 36 w 156"/>
              <a:gd name="T15" fmla="*/ 0 h 108"/>
              <a:gd name="T16" fmla="*/ 0 w 156"/>
              <a:gd name="T17" fmla="*/ 18 h 108"/>
              <a:gd name="T18" fmla="*/ 12 w 156"/>
              <a:gd name="T19" fmla="*/ 48 h 108"/>
              <a:gd name="T20" fmla="*/ 36 w 156"/>
              <a:gd name="T21" fmla="*/ 36 h 108"/>
              <a:gd name="T22" fmla="*/ 36 w 156"/>
              <a:gd name="T23" fmla="*/ 108 h 108"/>
              <a:gd name="T24" fmla="*/ 120 w 156"/>
              <a:gd name="T25" fmla="*/ 108 h 108"/>
              <a:gd name="T26" fmla="*/ 120 w 156"/>
              <a:gd name="T27" fmla="*/ 36 h 108"/>
              <a:gd name="T28" fmla="*/ 144 w 156"/>
              <a:gd name="T29" fmla="*/ 48 h 108"/>
              <a:gd name="T30" fmla="*/ 156 w 156"/>
              <a:gd name="T31" fmla="*/ 18 h 108"/>
              <a:gd name="T32" fmla="*/ 120 w 156"/>
              <a:gd name="T33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6" h="108">
                <a:moveTo>
                  <a:pt x="120" y="0"/>
                </a:moveTo>
                <a:cubicBezTo>
                  <a:pt x="101" y="0"/>
                  <a:pt x="101" y="0"/>
                  <a:pt x="101" y="0"/>
                </a:cubicBezTo>
                <a:cubicBezTo>
                  <a:pt x="98" y="10"/>
                  <a:pt x="89" y="18"/>
                  <a:pt x="78" y="18"/>
                </a:cubicBezTo>
                <a:cubicBezTo>
                  <a:pt x="67" y="18"/>
                  <a:pt x="58" y="10"/>
                  <a:pt x="5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2" y="48"/>
                  <a:pt x="12" y="48"/>
                  <a:pt x="12" y="48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56" y="18"/>
                  <a:pt x="156" y="18"/>
                  <a:pt x="156" y="18"/>
                </a:cubicBezTo>
                <a:lnTo>
                  <a:pt x="12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1" name="Freeform 424"/>
          <p:cNvSpPr>
            <a:spLocks noChangeAspect="1"/>
          </p:cNvSpPr>
          <p:nvPr/>
        </p:nvSpPr>
        <p:spPr bwMode="auto">
          <a:xfrm>
            <a:off x="10016604" y="4128207"/>
            <a:ext cx="457756" cy="432000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2" name="组合 301"/>
          <p:cNvGrpSpPr>
            <a:grpSpLocks noChangeAspect="1"/>
          </p:cNvGrpSpPr>
          <p:nvPr/>
        </p:nvGrpSpPr>
        <p:grpSpPr>
          <a:xfrm>
            <a:off x="11049944" y="4128207"/>
            <a:ext cx="368499" cy="432000"/>
            <a:chOff x="5084763" y="2943225"/>
            <a:chExt cx="608013" cy="712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" name="Freeform 425"/>
            <p:cNvSpPr>
              <a:spLocks noEditPoints="1"/>
            </p:cNvSpPr>
            <p:nvPr/>
          </p:nvSpPr>
          <p:spPr bwMode="auto">
            <a:xfrm>
              <a:off x="5084763" y="2943225"/>
              <a:ext cx="608013" cy="712788"/>
            </a:xfrm>
            <a:custGeom>
              <a:avLst/>
              <a:gdLst>
                <a:gd name="T0" fmla="*/ 30 w 162"/>
                <a:gd name="T1" fmla="*/ 23 h 190"/>
                <a:gd name="T2" fmla="*/ 30 w 162"/>
                <a:gd name="T3" fmla="*/ 47 h 190"/>
                <a:gd name="T4" fmla="*/ 0 w 162"/>
                <a:gd name="T5" fmla="*/ 47 h 190"/>
                <a:gd name="T6" fmla="*/ 0 w 162"/>
                <a:gd name="T7" fmla="*/ 135 h 190"/>
                <a:gd name="T8" fmla="*/ 30 w 162"/>
                <a:gd name="T9" fmla="*/ 135 h 190"/>
                <a:gd name="T10" fmla="*/ 83 w 162"/>
                <a:gd name="T11" fmla="*/ 190 h 190"/>
                <a:gd name="T12" fmla="*/ 135 w 162"/>
                <a:gd name="T13" fmla="*/ 135 h 190"/>
                <a:gd name="T14" fmla="*/ 162 w 162"/>
                <a:gd name="T15" fmla="*/ 135 h 190"/>
                <a:gd name="T16" fmla="*/ 162 w 162"/>
                <a:gd name="T17" fmla="*/ 47 h 190"/>
                <a:gd name="T18" fmla="*/ 115 w 162"/>
                <a:gd name="T19" fmla="*/ 47 h 190"/>
                <a:gd name="T20" fmla="*/ 115 w 162"/>
                <a:gd name="T21" fmla="*/ 16 h 190"/>
                <a:gd name="T22" fmla="*/ 98 w 162"/>
                <a:gd name="T23" fmla="*/ 16 h 190"/>
                <a:gd name="T24" fmla="*/ 98 w 162"/>
                <a:gd name="T25" fmla="*/ 47 h 190"/>
                <a:gd name="T26" fmla="*/ 92 w 162"/>
                <a:gd name="T27" fmla="*/ 47 h 190"/>
                <a:gd name="T28" fmla="*/ 92 w 162"/>
                <a:gd name="T29" fmla="*/ 9 h 190"/>
                <a:gd name="T30" fmla="*/ 75 w 162"/>
                <a:gd name="T31" fmla="*/ 9 h 190"/>
                <a:gd name="T32" fmla="*/ 75 w 162"/>
                <a:gd name="T33" fmla="*/ 47 h 190"/>
                <a:gd name="T34" fmla="*/ 69 w 162"/>
                <a:gd name="T35" fmla="*/ 47 h 190"/>
                <a:gd name="T36" fmla="*/ 69 w 162"/>
                <a:gd name="T37" fmla="*/ 16 h 190"/>
                <a:gd name="T38" fmla="*/ 52 w 162"/>
                <a:gd name="T39" fmla="*/ 16 h 190"/>
                <a:gd name="T40" fmla="*/ 52 w 162"/>
                <a:gd name="T41" fmla="*/ 47 h 190"/>
                <a:gd name="T42" fmla="*/ 46 w 162"/>
                <a:gd name="T43" fmla="*/ 47 h 190"/>
                <a:gd name="T44" fmla="*/ 46 w 162"/>
                <a:gd name="T45" fmla="*/ 23 h 190"/>
                <a:gd name="T46" fmla="*/ 30 w 162"/>
                <a:gd name="T47" fmla="*/ 23 h 190"/>
                <a:gd name="T48" fmla="*/ 118 w 162"/>
                <a:gd name="T49" fmla="*/ 90 h 190"/>
                <a:gd name="T50" fmla="*/ 135 w 162"/>
                <a:gd name="T51" fmla="*/ 90 h 190"/>
                <a:gd name="T52" fmla="*/ 135 w 162"/>
                <a:gd name="T53" fmla="*/ 130 h 190"/>
                <a:gd name="T54" fmla="*/ 157 w 162"/>
                <a:gd name="T55" fmla="*/ 130 h 190"/>
                <a:gd name="T56" fmla="*/ 157 w 162"/>
                <a:gd name="T57" fmla="*/ 52 h 190"/>
                <a:gd name="T58" fmla="*/ 5 w 162"/>
                <a:gd name="T59" fmla="*/ 52 h 190"/>
                <a:gd name="T60" fmla="*/ 5 w 162"/>
                <a:gd name="T61" fmla="*/ 130 h 190"/>
                <a:gd name="T62" fmla="*/ 118 w 162"/>
                <a:gd name="T63" fmla="*/ 130 h 190"/>
                <a:gd name="T64" fmla="*/ 118 w 162"/>
                <a:gd name="T65" fmla="*/ 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" h="190">
                  <a:moveTo>
                    <a:pt x="30" y="23"/>
                  </a:moveTo>
                  <a:cubicBezTo>
                    <a:pt x="30" y="47"/>
                    <a:pt x="30" y="47"/>
                    <a:pt x="3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30" y="135"/>
                    <a:pt x="30" y="135"/>
                    <a:pt x="30" y="135"/>
                  </a:cubicBezTo>
                  <a:cubicBezTo>
                    <a:pt x="31" y="165"/>
                    <a:pt x="55" y="190"/>
                    <a:pt x="83" y="190"/>
                  </a:cubicBezTo>
                  <a:cubicBezTo>
                    <a:pt x="111" y="190"/>
                    <a:pt x="135" y="165"/>
                    <a:pt x="135" y="135"/>
                  </a:cubicBezTo>
                  <a:cubicBezTo>
                    <a:pt x="162" y="135"/>
                    <a:pt x="162" y="135"/>
                    <a:pt x="162" y="135"/>
                  </a:cubicBezTo>
                  <a:cubicBezTo>
                    <a:pt x="162" y="47"/>
                    <a:pt x="162" y="47"/>
                    <a:pt x="162" y="47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3" y="6"/>
                    <a:pt x="101" y="7"/>
                    <a:pt x="98" y="16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88" y="0"/>
                    <a:pt x="79" y="0"/>
                    <a:pt x="75" y="9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6" y="8"/>
                    <a:pt x="57" y="6"/>
                    <a:pt x="52" y="1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3" y="15"/>
                    <a:pt x="34" y="13"/>
                    <a:pt x="30" y="23"/>
                  </a:cubicBezTo>
                  <a:close/>
                  <a:moveTo>
                    <a:pt x="118" y="90"/>
                  </a:moveTo>
                  <a:cubicBezTo>
                    <a:pt x="122" y="70"/>
                    <a:pt x="132" y="75"/>
                    <a:pt x="135" y="9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130"/>
                    <a:pt x="5" y="130"/>
                    <a:pt x="5" y="130"/>
                  </a:cubicBezTo>
                  <a:cubicBezTo>
                    <a:pt x="118" y="130"/>
                    <a:pt x="118" y="130"/>
                    <a:pt x="118" y="130"/>
                  </a:cubicBezTo>
                  <a:lnTo>
                    <a:pt x="118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" name="Freeform 426"/>
            <p:cNvSpPr>
              <a:spLocks noEditPoints="1"/>
            </p:cNvSpPr>
            <p:nvPr/>
          </p:nvSpPr>
          <p:spPr bwMode="auto">
            <a:xfrm>
              <a:off x="5238750" y="3157538"/>
              <a:ext cx="258763" cy="258763"/>
            </a:xfrm>
            <a:custGeom>
              <a:avLst/>
              <a:gdLst>
                <a:gd name="T0" fmla="*/ 0 w 69"/>
                <a:gd name="T1" fmla="*/ 29 h 69"/>
                <a:gd name="T2" fmla="*/ 0 w 69"/>
                <a:gd name="T3" fmla="*/ 41 h 69"/>
                <a:gd name="T4" fmla="*/ 16 w 69"/>
                <a:gd name="T5" fmla="*/ 41 h 69"/>
                <a:gd name="T6" fmla="*/ 12 w 69"/>
                <a:gd name="T7" fmla="*/ 44 h 69"/>
                <a:gd name="T8" fmla="*/ 12 w 69"/>
                <a:gd name="T9" fmla="*/ 53 h 69"/>
                <a:gd name="T10" fmla="*/ 47 w 69"/>
                <a:gd name="T11" fmla="*/ 53 h 69"/>
                <a:gd name="T12" fmla="*/ 21 w 69"/>
                <a:gd name="T13" fmla="*/ 58 h 69"/>
                <a:gd name="T14" fmla="*/ 25 w 69"/>
                <a:gd name="T15" fmla="*/ 68 h 69"/>
                <a:gd name="T16" fmla="*/ 57 w 69"/>
                <a:gd name="T17" fmla="*/ 64 h 69"/>
                <a:gd name="T18" fmla="*/ 62 w 69"/>
                <a:gd name="T19" fmla="*/ 43 h 69"/>
                <a:gd name="T20" fmla="*/ 31 w 69"/>
                <a:gd name="T21" fmla="*/ 43 h 69"/>
                <a:gd name="T22" fmla="*/ 33 w 69"/>
                <a:gd name="T23" fmla="*/ 41 h 69"/>
                <a:gd name="T24" fmla="*/ 69 w 69"/>
                <a:gd name="T25" fmla="*/ 41 h 69"/>
                <a:gd name="T26" fmla="*/ 69 w 69"/>
                <a:gd name="T27" fmla="*/ 29 h 69"/>
                <a:gd name="T28" fmla="*/ 0 w 69"/>
                <a:gd name="T29" fmla="*/ 29 h 69"/>
                <a:gd name="T30" fmla="*/ 6 w 69"/>
                <a:gd name="T31" fmla="*/ 0 h 69"/>
                <a:gd name="T32" fmla="*/ 6 w 69"/>
                <a:gd name="T33" fmla="*/ 27 h 69"/>
                <a:gd name="T34" fmla="*/ 62 w 69"/>
                <a:gd name="T35" fmla="*/ 27 h 69"/>
                <a:gd name="T36" fmla="*/ 62 w 69"/>
                <a:gd name="T37" fmla="*/ 0 h 69"/>
                <a:gd name="T38" fmla="*/ 6 w 69"/>
                <a:gd name="T39" fmla="*/ 0 h 69"/>
                <a:gd name="T40" fmla="*/ 48 w 69"/>
                <a:gd name="T41" fmla="*/ 16 h 69"/>
                <a:gd name="T42" fmla="*/ 20 w 69"/>
                <a:gd name="T43" fmla="*/ 16 h 69"/>
                <a:gd name="T44" fmla="*/ 20 w 69"/>
                <a:gd name="T45" fmla="*/ 12 h 69"/>
                <a:gd name="T46" fmla="*/ 48 w 69"/>
                <a:gd name="T47" fmla="*/ 12 h 69"/>
                <a:gd name="T48" fmla="*/ 48 w 69"/>
                <a:gd name="T49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69">
                  <a:moveTo>
                    <a:pt x="0" y="2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2"/>
                    <a:pt x="14" y="43"/>
                    <a:pt x="12" y="4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9" y="57"/>
                    <a:pt x="40" y="58"/>
                    <a:pt x="21" y="5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43" y="69"/>
                    <a:pt x="53" y="67"/>
                    <a:pt x="57" y="64"/>
                  </a:cubicBezTo>
                  <a:cubicBezTo>
                    <a:pt x="61" y="62"/>
                    <a:pt x="63" y="55"/>
                    <a:pt x="62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29"/>
                    <a:pt x="69" y="29"/>
                    <a:pt x="69" y="29"/>
                  </a:cubicBezTo>
                  <a:lnTo>
                    <a:pt x="0" y="29"/>
                  </a:lnTo>
                  <a:close/>
                  <a:moveTo>
                    <a:pt x="6" y="0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6" y="0"/>
                  </a:lnTo>
                  <a:close/>
                  <a:moveTo>
                    <a:pt x="48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48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5" name="Freeform 427"/>
          <p:cNvSpPr>
            <a:spLocks noChangeAspect="1" noEditPoints="1"/>
          </p:cNvSpPr>
          <p:nvPr/>
        </p:nvSpPr>
        <p:spPr bwMode="auto">
          <a:xfrm>
            <a:off x="8188606" y="5860591"/>
            <a:ext cx="485202" cy="432000"/>
          </a:xfrm>
          <a:custGeom>
            <a:avLst/>
            <a:gdLst>
              <a:gd name="T0" fmla="*/ 166 w 193"/>
              <a:gd name="T1" fmla="*/ 98 h 172"/>
              <a:gd name="T2" fmla="*/ 184 w 193"/>
              <a:gd name="T3" fmla="*/ 98 h 172"/>
              <a:gd name="T4" fmla="*/ 193 w 193"/>
              <a:gd name="T5" fmla="*/ 103 h 172"/>
              <a:gd name="T6" fmla="*/ 191 w 193"/>
              <a:gd name="T7" fmla="*/ 111 h 172"/>
              <a:gd name="T8" fmla="*/ 179 w 193"/>
              <a:gd name="T9" fmla="*/ 109 h 172"/>
              <a:gd name="T10" fmla="*/ 166 w 193"/>
              <a:gd name="T11" fmla="*/ 106 h 172"/>
              <a:gd name="T12" fmla="*/ 166 w 193"/>
              <a:gd name="T13" fmla="*/ 152 h 172"/>
              <a:gd name="T14" fmla="*/ 146 w 193"/>
              <a:gd name="T15" fmla="*/ 172 h 172"/>
              <a:gd name="T16" fmla="*/ 47 w 193"/>
              <a:gd name="T17" fmla="*/ 172 h 172"/>
              <a:gd name="T18" fmla="*/ 27 w 193"/>
              <a:gd name="T19" fmla="*/ 152 h 172"/>
              <a:gd name="T20" fmla="*/ 27 w 193"/>
              <a:gd name="T21" fmla="*/ 106 h 172"/>
              <a:gd name="T22" fmla="*/ 15 w 193"/>
              <a:gd name="T23" fmla="*/ 109 h 172"/>
              <a:gd name="T24" fmla="*/ 2 w 193"/>
              <a:gd name="T25" fmla="*/ 111 h 172"/>
              <a:gd name="T26" fmla="*/ 1 w 193"/>
              <a:gd name="T27" fmla="*/ 103 h 172"/>
              <a:gd name="T28" fmla="*/ 9 w 193"/>
              <a:gd name="T29" fmla="*/ 98 h 172"/>
              <a:gd name="T30" fmla="*/ 27 w 193"/>
              <a:gd name="T31" fmla="*/ 98 h 172"/>
              <a:gd name="T32" fmla="*/ 31 w 193"/>
              <a:gd name="T33" fmla="*/ 98 h 172"/>
              <a:gd name="T34" fmla="*/ 162 w 193"/>
              <a:gd name="T35" fmla="*/ 98 h 172"/>
              <a:gd name="T36" fmla="*/ 166 w 193"/>
              <a:gd name="T37" fmla="*/ 98 h 172"/>
              <a:gd name="T38" fmla="*/ 119 w 193"/>
              <a:gd name="T39" fmla="*/ 36 h 172"/>
              <a:gd name="T40" fmla="*/ 122 w 193"/>
              <a:gd name="T41" fmla="*/ 24 h 172"/>
              <a:gd name="T42" fmla="*/ 122 w 193"/>
              <a:gd name="T43" fmla="*/ 0 h 172"/>
              <a:gd name="T44" fmla="*/ 132 w 193"/>
              <a:gd name="T45" fmla="*/ 7 h 172"/>
              <a:gd name="T46" fmla="*/ 133 w 193"/>
              <a:gd name="T47" fmla="*/ 18 h 172"/>
              <a:gd name="T48" fmla="*/ 126 w 193"/>
              <a:gd name="T49" fmla="*/ 46 h 172"/>
              <a:gd name="T50" fmla="*/ 119 w 193"/>
              <a:gd name="T51" fmla="*/ 36 h 172"/>
              <a:gd name="T52" fmla="*/ 86 w 193"/>
              <a:gd name="T53" fmla="*/ 36 h 172"/>
              <a:gd name="T54" fmla="*/ 89 w 193"/>
              <a:gd name="T55" fmla="*/ 24 h 172"/>
              <a:gd name="T56" fmla="*/ 88 w 193"/>
              <a:gd name="T57" fmla="*/ 0 h 172"/>
              <a:gd name="T58" fmla="*/ 99 w 193"/>
              <a:gd name="T59" fmla="*/ 7 h 172"/>
              <a:gd name="T60" fmla="*/ 100 w 193"/>
              <a:gd name="T61" fmla="*/ 18 h 172"/>
              <a:gd name="T62" fmla="*/ 93 w 193"/>
              <a:gd name="T63" fmla="*/ 46 h 172"/>
              <a:gd name="T64" fmla="*/ 86 w 193"/>
              <a:gd name="T65" fmla="*/ 36 h 172"/>
              <a:gd name="T66" fmla="*/ 51 w 193"/>
              <a:gd name="T67" fmla="*/ 36 h 172"/>
              <a:gd name="T68" fmla="*/ 53 w 193"/>
              <a:gd name="T69" fmla="*/ 24 h 172"/>
              <a:gd name="T70" fmla="*/ 53 w 193"/>
              <a:gd name="T71" fmla="*/ 0 h 172"/>
              <a:gd name="T72" fmla="*/ 64 w 193"/>
              <a:gd name="T73" fmla="*/ 7 h 172"/>
              <a:gd name="T74" fmla="*/ 65 w 193"/>
              <a:gd name="T75" fmla="*/ 18 h 172"/>
              <a:gd name="T76" fmla="*/ 58 w 193"/>
              <a:gd name="T77" fmla="*/ 46 h 172"/>
              <a:gd name="T78" fmla="*/ 51 w 193"/>
              <a:gd name="T79" fmla="*/ 36 h 172"/>
              <a:gd name="T80" fmla="*/ 37 w 193"/>
              <a:gd name="T81" fmla="*/ 111 h 172"/>
              <a:gd name="T82" fmla="*/ 37 w 193"/>
              <a:gd name="T83" fmla="*/ 144 h 172"/>
              <a:gd name="T84" fmla="*/ 41 w 193"/>
              <a:gd name="T85" fmla="*/ 149 h 172"/>
              <a:gd name="T86" fmla="*/ 46 w 193"/>
              <a:gd name="T87" fmla="*/ 144 h 172"/>
              <a:gd name="T88" fmla="*/ 46 w 193"/>
              <a:gd name="T89" fmla="*/ 111 h 172"/>
              <a:gd name="T90" fmla="*/ 41 w 193"/>
              <a:gd name="T91" fmla="*/ 107 h 172"/>
              <a:gd name="T92" fmla="*/ 37 w 193"/>
              <a:gd name="T93" fmla="*/ 111 h 172"/>
              <a:gd name="T94" fmla="*/ 47 w 193"/>
              <a:gd name="T95" fmla="*/ 71 h 172"/>
              <a:gd name="T96" fmla="*/ 89 w 193"/>
              <a:gd name="T97" fmla="*/ 71 h 172"/>
              <a:gd name="T98" fmla="*/ 86 w 193"/>
              <a:gd name="T99" fmla="*/ 60 h 172"/>
              <a:gd name="T100" fmla="*/ 92 w 193"/>
              <a:gd name="T101" fmla="*/ 55 h 172"/>
              <a:gd name="T102" fmla="*/ 100 w 193"/>
              <a:gd name="T103" fmla="*/ 55 h 172"/>
              <a:gd name="T104" fmla="*/ 105 w 193"/>
              <a:gd name="T105" fmla="*/ 60 h 172"/>
              <a:gd name="T106" fmla="*/ 103 w 193"/>
              <a:gd name="T107" fmla="*/ 71 h 172"/>
              <a:gd name="T108" fmla="*/ 146 w 193"/>
              <a:gd name="T109" fmla="*/ 71 h 172"/>
              <a:gd name="T110" fmla="*/ 166 w 193"/>
              <a:gd name="T111" fmla="*/ 89 h 172"/>
              <a:gd name="T112" fmla="*/ 27 w 193"/>
              <a:gd name="T113" fmla="*/ 89 h 172"/>
              <a:gd name="T114" fmla="*/ 47 w 193"/>
              <a:gd name="T115" fmla="*/ 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3" h="172">
                <a:moveTo>
                  <a:pt x="166" y="98"/>
                </a:moveTo>
                <a:cubicBezTo>
                  <a:pt x="184" y="98"/>
                  <a:pt x="184" y="98"/>
                  <a:pt x="184" y="98"/>
                </a:cubicBezTo>
                <a:cubicBezTo>
                  <a:pt x="191" y="98"/>
                  <a:pt x="192" y="99"/>
                  <a:pt x="193" y="103"/>
                </a:cubicBezTo>
                <a:cubicBezTo>
                  <a:pt x="193" y="106"/>
                  <a:pt x="193" y="110"/>
                  <a:pt x="191" y="111"/>
                </a:cubicBezTo>
                <a:cubicBezTo>
                  <a:pt x="189" y="114"/>
                  <a:pt x="183" y="113"/>
                  <a:pt x="179" y="109"/>
                </a:cubicBezTo>
                <a:cubicBezTo>
                  <a:pt x="176" y="106"/>
                  <a:pt x="170" y="106"/>
                  <a:pt x="166" y="106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6" y="163"/>
                  <a:pt x="157" y="172"/>
                  <a:pt x="146" y="172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36" y="172"/>
                  <a:pt x="27" y="163"/>
                  <a:pt x="27" y="152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3" y="106"/>
                  <a:pt x="18" y="106"/>
                  <a:pt x="15" y="109"/>
                </a:cubicBezTo>
                <a:cubicBezTo>
                  <a:pt x="10" y="113"/>
                  <a:pt x="4" y="114"/>
                  <a:pt x="2" y="111"/>
                </a:cubicBezTo>
                <a:cubicBezTo>
                  <a:pt x="0" y="110"/>
                  <a:pt x="0" y="106"/>
                  <a:pt x="1" y="103"/>
                </a:cubicBezTo>
                <a:cubicBezTo>
                  <a:pt x="1" y="99"/>
                  <a:pt x="2" y="98"/>
                  <a:pt x="9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162" y="98"/>
                  <a:pt x="162" y="98"/>
                  <a:pt x="162" y="98"/>
                </a:cubicBezTo>
                <a:cubicBezTo>
                  <a:pt x="166" y="98"/>
                  <a:pt x="166" y="98"/>
                  <a:pt x="166" y="98"/>
                </a:cubicBezTo>
                <a:close/>
                <a:moveTo>
                  <a:pt x="119" y="36"/>
                </a:moveTo>
                <a:cubicBezTo>
                  <a:pt x="125" y="32"/>
                  <a:pt x="124" y="28"/>
                  <a:pt x="122" y="24"/>
                </a:cubicBezTo>
                <a:cubicBezTo>
                  <a:pt x="118" y="16"/>
                  <a:pt x="115" y="9"/>
                  <a:pt x="122" y="0"/>
                </a:cubicBezTo>
                <a:cubicBezTo>
                  <a:pt x="132" y="7"/>
                  <a:pt x="132" y="7"/>
                  <a:pt x="132" y="7"/>
                </a:cubicBezTo>
                <a:cubicBezTo>
                  <a:pt x="130" y="11"/>
                  <a:pt x="131" y="14"/>
                  <a:pt x="133" y="18"/>
                </a:cubicBezTo>
                <a:cubicBezTo>
                  <a:pt x="137" y="28"/>
                  <a:pt x="142" y="37"/>
                  <a:pt x="126" y="46"/>
                </a:cubicBezTo>
                <a:cubicBezTo>
                  <a:pt x="119" y="36"/>
                  <a:pt x="119" y="36"/>
                  <a:pt x="119" y="36"/>
                </a:cubicBezTo>
                <a:close/>
                <a:moveTo>
                  <a:pt x="86" y="36"/>
                </a:moveTo>
                <a:cubicBezTo>
                  <a:pt x="92" y="32"/>
                  <a:pt x="91" y="28"/>
                  <a:pt x="89" y="24"/>
                </a:cubicBezTo>
                <a:cubicBezTo>
                  <a:pt x="85" y="16"/>
                  <a:pt x="82" y="9"/>
                  <a:pt x="88" y="0"/>
                </a:cubicBezTo>
                <a:cubicBezTo>
                  <a:pt x="99" y="7"/>
                  <a:pt x="99" y="7"/>
                  <a:pt x="99" y="7"/>
                </a:cubicBezTo>
                <a:cubicBezTo>
                  <a:pt x="97" y="11"/>
                  <a:pt x="98" y="14"/>
                  <a:pt x="100" y="18"/>
                </a:cubicBezTo>
                <a:cubicBezTo>
                  <a:pt x="104" y="28"/>
                  <a:pt x="109" y="37"/>
                  <a:pt x="93" y="46"/>
                </a:cubicBezTo>
                <a:cubicBezTo>
                  <a:pt x="86" y="36"/>
                  <a:pt x="86" y="36"/>
                  <a:pt x="86" y="36"/>
                </a:cubicBezTo>
                <a:close/>
                <a:moveTo>
                  <a:pt x="51" y="36"/>
                </a:moveTo>
                <a:cubicBezTo>
                  <a:pt x="57" y="32"/>
                  <a:pt x="55" y="28"/>
                  <a:pt x="53" y="24"/>
                </a:cubicBezTo>
                <a:cubicBezTo>
                  <a:pt x="50" y="16"/>
                  <a:pt x="47" y="9"/>
                  <a:pt x="53" y="0"/>
                </a:cubicBezTo>
                <a:cubicBezTo>
                  <a:pt x="64" y="7"/>
                  <a:pt x="64" y="7"/>
                  <a:pt x="64" y="7"/>
                </a:cubicBezTo>
                <a:cubicBezTo>
                  <a:pt x="61" y="11"/>
                  <a:pt x="63" y="14"/>
                  <a:pt x="65" y="18"/>
                </a:cubicBezTo>
                <a:cubicBezTo>
                  <a:pt x="69" y="28"/>
                  <a:pt x="73" y="37"/>
                  <a:pt x="58" y="46"/>
                </a:cubicBezTo>
                <a:cubicBezTo>
                  <a:pt x="51" y="36"/>
                  <a:pt x="51" y="36"/>
                  <a:pt x="51" y="36"/>
                </a:cubicBezTo>
                <a:close/>
                <a:moveTo>
                  <a:pt x="37" y="111"/>
                </a:moveTo>
                <a:cubicBezTo>
                  <a:pt x="37" y="144"/>
                  <a:pt x="37" y="144"/>
                  <a:pt x="37" y="144"/>
                </a:cubicBezTo>
                <a:cubicBezTo>
                  <a:pt x="37" y="147"/>
                  <a:pt x="39" y="149"/>
                  <a:pt x="41" y="149"/>
                </a:cubicBezTo>
                <a:cubicBezTo>
                  <a:pt x="44" y="149"/>
                  <a:pt x="46" y="147"/>
                  <a:pt x="46" y="144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46" y="109"/>
                  <a:pt x="44" y="107"/>
                  <a:pt x="41" y="107"/>
                </a:cubicBezTo>
                <a:cubicBezTo>
                  <a:pt x="39" y="107"/>
                  <a:pt x="37" y="109"/>
                  <a:pt x="37" y="111"/>
                </a:cubicBezTo>
                <a:close/>
                <a:moveTo>
                  <a:pt x="47" y="71"/>
                </a:moveTo>
                <a:cubicBezTo>
                  <a:pt x="89" y="71"/>
                  <a:pt x="89" y="71"/>
                  <a:pt x="89" y="71"/>
                </a:cubicBezTo>
                <a:cubicBezTo>
                  <a:pt x="86" y="60"/>
                  <a:pt x="86" y="60"/>
                  <a:pt x="86" y="60"/>
                </a:cubicBezTo>
                <a:cubicBezTo>
                  <a:pt x="86" y="57"/>
                  <a:pt x="89" y="55"/>
                  <a:pt x="92" y="55"/>
                </a:cubicBezTo>
                <a:cubicBezTo>
                  <a:pt x="100" y="55"/>
                  <a:pt x="100" y="55"/>
                  <a:pt x="100" y="55"/>
                </a:cubicBezTo>
                <a:cubicBezTo>
                  <a:pt x="103" y="55"/>
                  <a:pt x="106" y="57"/>
                  <a:pt x="105" y="60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57" y="71"/>
                  <a:pt x="165" y="79"/>
                  <a:pt x="166" y="89"/>
                </a:cubicBezTo>
                <a:cubicBezTo>
                  <a:pt x="27" y="89"/>
                  <a:pt x="27" y="89"/>
                  <a:pt x="27" y="89"/>
                </a:cubicBezTo>
                <a:cubicBezTo>
                  <a:pt x="28" y="79"/>
                  <a:pt x="37" y="71"/>
                  <a:pt x="47" y="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6" name="组合 305"/>
          <p:cNvGrpSpPr>
            <a:grpSpLocks noChangeAspect="1"/>
          </p:cNvGrpSpPr>
          <p:nvPr/>
        </p:nvGrpSpPr>
        <p:grpSpPr>
          <a:xfrm>
            <a:off x="8215207" y="5022913"/>
            <a:ext cx="432001" cy="432000"/>
            <a:chOff x="2927350" y="2995613"/>
            <a:chExt cx="630238" cy="6302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7" name="Freeform 428"/>
            <p:cNvSpPr/>
            <p:nvPr/>
          </p:nvSpPr>
          <p:spPr bwMode="auto">
            <a:xfrm>
              <a:off x="2927350" y="2995613"/>
              <a:ext cx="630238" cy="307975"/>
            </a:xfrm>
            <a:custGeom>
              <a:avLst/>
              <a:gdLst>
                <a:gd name="T0" fmla="*/ 14 w 168"/>
                <a:gd name="T1" fmla="*/ 27 h 82"/>
                <a:gd name="T2" fmla="*/ 27 w 168"/>
                <a:gd name="T3" fmla="*/ 14 h 82"/>
                <a:gd name="T4" fmla="*/ 141 w 168"/>
                <a:gd name="T5" fmla="*/ 14 h 82"/>
                <a:gd name="T6" fmla="*/ 155 w 168"/>
                <a:gd name="T7" fmla="*/ 27 h 82"/>
                <a:gd name="T8" fmla="*/ 155 w 168"/>
                <a:gd name="T9" fmla="*/ 82 h 82"/>
                <a:gd name="T10" fmla="*/ 168 w 168"/>
                <a:gd name="T11" fmla="*/ 82 h 82"/>
                <a:gd name="T12" fmla="*/ 168 w 168"/>
                <a:gd name="T13" fmla="*/ 27 h 82"/>
                <a:gd name="T14" fmla="*/ 141 w 168"/>
                <a:gd name="T15" fmla="*/ 0 h 82"/>
                <a:gd name="T16" fmla="*/ 27 w 168"/>
                <a:gd name="T17" fmla="*/ 0 h 82"/>
                <a:gd name="T18" fmla="*/ 0 w 168"/>
                <a:gd name="T19" fmla="*/ 27 h 82"/>
                <a:gd name="T20" fmla="*/ 0 w 168"/>
                <a:gd name="T21" fmla="*/ 82 h 82"/>
                <a:gd name="T22" fmla="*/ 14 w 168"/>
                <a:gd name="T23" fmla="*/ 82 h 82"/>
                <a:gd name="T24" fmla="*/ 14 w 168"/>
                <a:gd name="T25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82">
                  <a:moveTo>
                    <a:pt x="14" y="27"/>
                  </a:moveTo>
                  <a:cubicBezTo>
                    <a:pt x="14" y="20"/>
                    <a:pt x="20" y="14"/>
                    <a:pt x="27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9" y="14"/>
                    <a:pt x="155" y="20"/>
                    <a:pt x="155" y="27"/>
                  </a:cubicBezTo>
                  <a:cubicBezTo>
                    <a:pt x="155" y="82"/>
                    <a:pt x="155" y="82"/>
                    <a:pt x="155" y="82"/>
                  </a:cubicBezTo>
                  <a:cubicBezTo>
                    <a:pt x="168" y="82"/>
                    <a:pt x="168" y="82"/>
                    <a:pt x="168" y="82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68" y="12"/>
                    <a:pt x="156" y="0"/>
                    <a:pt x="14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4" y="82"/>
                    <a:pt x="14" y="82"/>
                    <a:pt x="14" y="82"/>
                  </a:cubicBezTo>
                  <a:lnTo>
                    <a:pt x="1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8" name="Freeform 429"/>
            <p:cNvSpPr/>
            <p:nvPr/>
          </p:nvSpPr>
          <p:spPr bwMode="auto">
            <a:xfrm>
              <a:off x="2927350" y="3317875"/>
              <a:ext cx="630238" cy="307975"/>
            </a:xfrm>
            <a:custGeom>
              <a:avLst/>
              <a:gdLst>
                <a:gd name="T0" fmla="*/ 155 w 168"/>
                <a:gd name="T1" fmla="*/ 55 h 82"/>
                <a:gd name="T2" fmla="*/ 141 w 168"/>
                <a:gd name="T3" fmla="*/ 68 h 82"/>
                <a:gd name="T4" fmla="*/ 27 w 168"/>
                <a:gd name="T5" fmla="*/ 68 h 82"/>
                <a:gd name="T6" fmla="*/ 14 w 168"/>
                <a:gd name="T7" fmla="*/ 55 h 82"/>
                <a:gd name="T8" fmla="*/ 14 w 168"/>
                <a:gd name="T9" fmla="*/ 0 h 82"/>
                <a:gd name="T10" fmla="*/ 0 w 168"/>
                <a:gd name="T11" fmla="*/ 0 h 82"/>
                <a:gd name="T12" fmla="*/ 0 w 168"/>
                <a:gd name="T13" fmla="*/ 55 h 82"/>
                <a:gd name="T14" fmla="*/ 27 w 168"/>
                <a:gd name="T15" fmla="*/ 82 h 82"/>
                <a:gd name="T16" fmla="*/ 141 w 168"/>
                <a:gd name="T17" fmla="*/ 82 h 82"/>
                <a:gd name="T18" fmla="*/ 168 w 168"/>
                <a:gd name="T19" fmla="*/ 55 h 82"/>
                <a:gd name="T20" fmla="*/ 168 w 168"/>
                <a:gd name="T21" fmla="*/ 0 h 82"/>
                <a:gd name="T22" fmla="*/ 155 w 168"/>
                <a:gd name="T23" fmla="*/ 0 h 82"/>
                <a:gd name="T24" fmla="*/ 155 w 168"/>
                <a:gd name="T25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82">
                  <a:moveTo>
                    <a:pt x="155" y="55"/>
                  </a:moveTo>
                  <a:cubicBezTo>
                    <a:pt x="155" y="62"/>
                    <a:pt x="149" y="68"/>
                    <a:pt x="141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0" y="68"/>
                    <a:pt x="14" y="62"/>
                    <a:pt x="14" y="5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13" y="82"/>
                    <a:pt x="27" y="82"/>
                  </a:cubicBezTo>
                  <a:cubicBezTo>
                    <a:pt x="141" y="82"/>
                    <a:pt x="141" y="82"/>
                    <a:pt x="141" y="82"/>
                  </a:cubicBezTo>
                  <a:cubicBezTo>
                    <a:pt x="156" y="82"/>
                    <a:pt x="168" y="70"/>
                    <a:pt x="168" y="55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5" y="0"/>
                    <a:pt x="155" y="0"/>
                    <a:pt x="155" y="0"/>
                  </a:cubicBezTo>
                  <a:lnTo>
                    <a:pt x="155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" name="Freeform 430"/>
            <p:cNvSpPr/>
            <p:nvPr/>
          </p:nvSpPr>
          <p:spPr bwMode="auto">
            <a:xfrm>
              <a:off x="3103563" y="3074988"/>
              <a:ext cx="277813" cy="127000"/>
            </a:xfrm>
            <a:custGeom>
              <a:avLst/>
              <a:gdLst>
                <a:gd name="T0" fmla="*/ 33 w 74"/>
                <a:gd name="T1" fmla="*/ 8 h 34"/>
                <a:gd name="T2" fmla="*/ 18 w 74"/>
                <a:gd name="T3" fmla="*/ 0 h 34"/>
                <a:gd name="T4" fmla="*/ 0 w 74"/>
                <a:gd name="T5" fmla="*/ 15 h 34"/>
                <a:gd name="T6" fmla="*/ 5 w 74"/>
                <a:gd name="T7" fmla="*/ 15 h 34"/>
                <a:gd name="T8" fmla="*/ 10 w 74"/>
                <a:gd name="T9" fmla="*/ 12 h 34"/>
                <a:gd name="T10" fmla="*/ 15 w 74"/>
                <a:gd name="T11" fmla="*/ 17 h 34"/>
                <a:gd name="T12" fmla="*/ 10 w 74"/>
                <a:gd name="T13" fmla="*/ 22 h 34"/>
                <a:gd name="T14" fmla="*/ 5 w 74"/>
                <a:gd name="T15" fmla="*/ 18 h 34"/>
                <a:gd name="T16" fmla="*/ 0 w 74"/>
                <a:gd name="T17" fmla="*/ 18 h 34"/>
                <a:gd name="T18" fmla="*/ 18 w 74"/>
                <a:gd name="T19" fmla="*/ 34 h 34"/>
                <a:gd name="T20" fmla="*/ 33 w 74"/>
                <a:gd name="T21" fmla="*/ 25 h 34"/>
                <a:gd name="T22" fmla="*/ 40 w 74"/>
                <a:gd name="T23" fmla="*/ 25 h 34"/>
                <a:gd name="T24" fmla="*/ 45 w 74"/>
                <a:gd name="T25" fmla="*/ 20 h 34"/>
                <a:gd name="T26" fmla="*/ 49 w 74"/>
                <a:gd name="T27" fmla="*/ 24 h 34"/>
                <a:gd name="T28" fmla="*/ 54 w 74"/>
                <a:gd name="T29" fmla="*/ 20 h 34"/>
                <a:gd name="T30" fmla="*/ 58 w 74"/>
                <a:gd name="T31" fmla="*/ 24 h 34"/>
                <a:gd name="T32" fmla="*/ 62 w 74"/>
                <a:gd name="T33" fmla="*/ 20 h 34"/>
                <a:gd name="T34" fmla="*/ 66 w 74"/>
                <a:gd name="T35" fmla="*/ 24 h 34"/>
                <a:gd name="T36" fmla="*/ 74 w 74"/>
                <a:gd name="T37" fmla="*/ 16 h 34"/>
                <a:gd name="T38" fmla="*/ 66 w 74"/>
                <a:gd name="T39" fmla="*/ 8 h 34"/>
                <a:gd name="T40" fmla="*/ 33 w 74"/>
                <a:gd name="T41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" h="34">
                  <a:moveTo>
                    <a:pt x="33" y="8"/>
                  </a:moveTo>
                  <a:cubicBezTo>
                    <a:pt x="30" y="3"/>
                    <a:pt x="24" y="0"/>
                    <a:pt x="18" y="0"/>
                  </a:cubicBezTo>
                  <a:cubicBezTo>
                    <a:pt x="9" y="0"/>
                    <a:pt x="1" y="7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3"/>
                    <a:pt x="8" y="12"/>
                    <a:pt x="10" y="12"/>
                  </a:cubicBezTo>
                  <a:cubicBezTo>
                    <a:pt x="13" y="12"/>
                    <a:pt x="15" y="14"/>
                    <a:pt x="15" y="17"/>
                  </a:cubicBezTo>
                  <a:cubicBezTo>
                    <a:pt x="15" y="19"/>
                    <a:pt x="13" y="22"/>
                    <a:pt x="10" y="22"/>
                  </a:cubicBezTo>
                  <a:cubicBezTo>
                    <a:pt x="8" y="22"/>
                    <a:pt x="6" y="20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7"/>
                    <a:pt x="9" y="34"/>
                    <a:pt x="18" y="34"/>
                  </a:cubicBezTo>
                  <a:cubicBezTo>
                    <a:pt x="24" y="34"/>
                    <a:pt x="30" y="30"/>
                    <a:pt x="33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66" y="8"/>
                    <a:pt x="66" y="8"/>
                    <a:pt x="66" y="8"/>
                  </a:cubicBezTo>
                  <a:lnTo>
                    <a:pt x="3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" name="Freeform 431"/>
            <p:cNvSpPr/>
            <p:nvPr/>
          </p:nvSpPr>
          <p:spPr bwMode="auto">
            <a:xfrm>
              <a:off x="3035300" y="3322638"/>
              <a:ext cx="68263" cy="228600"/>
            </a:xfrm>
            <a:custGeom>
              <a:avLst/>
              <a:gdLst>
                <a:gd name="T0" fmla="*/ 10 w 18"/>
                <a:gd name="T1" fmla="*/ 61 h 61"/>
                <a:gd name="T2" fmla="*/ 18 w 18"/>
                <a:gd name="T3" fmla="*/ 61 h 61"/>
                <a:gd name="T4" fmla="*/ 18 w 18"/>
                <a:gd name="T5" fmla="*/ 0 h 61"/>
                <a:gd name="T6" fmla="*/ 10 w 18"/>
                <a:gd name="T7" fmla="*/ 0 h 61"/>
                <a:gd name="T8" fmla="*/ 0 w 18"/>
                <a:gd name="T9" fmla="*/ 8 h 61"/>
                <a:gd name="T10" fmla="*/ 0 w 18"/>
                <a:gd name="T11" fmla="*/ 52 h 61"/>
                <a:gd name="T12" fmla="*/ 10 w 18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1">
                  <a:moveTo>
                    <a:pt x="10" y="61"/>
                  </a:moveTo>
                  <a:cubicBezTo>
                    <a:pt x="18" y="61"/>
                    <a:pt x="18" y="61"/>
                    <a:pt x="18" y="6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4" y="61"/>
                    <a:pt x="10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" name="Freeform 432"/>
            <p:cNvSpPr/>
            <p:nvPr/>
          </p:nvSpPr>
          <p:spPr bwMode="auto">
            <a:xfrm>
              <a:off x="3368675" y="3322638"/>
              <a:ext cx="68263" cy="228600"/>
            </a:xfrm>
            <a:custGeom>
              <a:avLst/>
              <a:gdLst>
                <a:gd name="T0" fmla="*/ 18 w 18"/>
                <a:gd name="T1" fmla="*/ 52 h 61"/>
                <a:gd name="T2" fmla="*/ 18 w 18"/>
                <a:gd name="T3" fmla="*/ 8 h 61"/>
                <a:gd name="T4" fmla="*/ 8 w 18"/>
                <a:gd name="T5" fmla="*/ 0 h 61"/>
                <a:gd name="T6" fmla="*/ 0 w 18"/>
                <a:gd name="T7" fmla="*/ 0 h 61"/>
                <a:gd name="T8" fmla="*/ 0 w 18"/>
                <a:gd name="T9" fmla="*/ 61 h 61"/>
                <a:gd name="T10" fmla="*/ 8 w 18"/>
                <a:gd name="T11" fmla="*/ 61 h 61"/>
                <a:gd name="T12" fmla="*/ 18 w 18"/>
                <a:gd name="T13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1">
                  <a:moveTo>
                    <a:pt x="18" y="52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3"/>
                    <a:pt x="14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4" y="61"/>
                    <a:pt x="18" y="57"/>
                    <a:pt x="1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" name="Rectangle 433"/>
            <p:cNvSpPr>
              <a:spLocks noChangeArrowheads="1"/>
            </p:cNvSpPr>
            <p:nvPr/>
          </p:nvSpPr>
          <p:spPr bwMode="auto">
            <a:xfrm>
              <a:off x="3140075" y="3322638"/>
              <a:ext cx="187325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" name="Freeform 434"/>
            <p:cNvSpPr/>
            <p:nvPr/>
          </p:nvSpPr>
          <p:spPr bwMode="auto">
            <a:xfrm>
              <a:off x="3144838" y="3235325"/>
              <a:ext cx="182563" cy="71438"/>
            </a:xfrm>
            <a:custGeom>
              <a:avLst/>
              <a:gdLst>
                <a:gd name="T0" fmla="*/ 0 w 49"/>
                <a:gd name="T1" fmla="*/ 15 h 19"/>
                <a:gd name="T2" fmla="*/ 0 w 49"/>
                <a:gd name="T3" fmla="*/ 19 h 19"/>
                <a:gd name="T4" fmla="*/ 11 w 49"/>
                <a:gd name="T5" fmla="*/ 19 h 19"/>
                <a:gd name="T6" fmla="*/ 11 w 49"/>
                <a:gd name="T7" fmla="*/ 15 h 19"/>
                <a:gd name="T8" fmla="*/ 11 w 49"/>
                <a:gd name="T9" fmla="*/ 10 h 19"/>
                <a:gd name="T10" fmla="*/ 13 w 49"/>
                <a:gd name="T11" fmla="*/ 9 h 19"/>
                <a:gd name="T12" fmla="*/ 36 w 49"/>
                <a:gd name="T13" fmla="*/ 9 h 19"/>
                <a:gd name="T14" fmla="*/ 38 w 49"/>
                <a:gd name="T15" fmla="*/ 10 h 19"/>
                <a:gd name="T16" fmla="*/ 38 w 49"/>
                <a:gd name="T17" fmla="*/ 15 h 19"/>
                <a:gd name="T18" fmla="*/ 38 w 49"/>
                <a:gd name="T19" fmla="*/ 19 h 19"/>
                <a:gd name="T20" fmla="*/ 49 w 49"/>
                <a:gd name="T21" fmla="*/ 19 h 19"/>
                <a:gd name="T22" fmla="*/ 49 w 49"/>
                <a:gd name="T23" fmla="*/ 15 h 19"/>
                <a:gd name="T24" fmla="*/ 49 w 49"/>
                <a:gd name="T25" fmla="*/ 10 h 19"/>
                <a:gd name="T26" fmla="*/ 49 w 49"/>
                <a:gd name="T27" fmla="*/ 9 h 19"/>
                <a:gd name="T28" fmla="*/ 36 w 49"/>
                <a:gd name="T29" fmla="*/ 0 h 19"/>
                <a:gd name="T30" fmla="*/ 13 w 49"/>
                <a:gd name="T31" fmla="*/ 0 h 19"/>
                <a:gd name="T32" fmla="*/ 0 w 49"/>
                <a:gd name="T33" fmla="*/ 9 h 19"/>
                <a:gd name="T34" fmla="*/ 0 w 49"/>
                <a:gd name="T35" fmla="*/ 10 h 19"/>
                <a:gd name="T36" fmla="*/ 0 w 49"/>
                <a:gd name="T37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19">
                  <a:moveTo>
                    <a:pt x="0" y="1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2" y="9"/>
                    <a:pt x="1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9"/>
                    <a:pt x="49" y="9"/>
                  </a:cubicBezTo>
                  <a:cubicBezTo>
                    <a:pt x="48" y="4"/>
                    <a:pt x="43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1" y="4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Freeform 188"/>
          <p:cNvSpPr>
            <a:spLocks noChangeAspect="1" noEditPoints="1"/>
          </p:cNvSpPr>
          <p:nvPr/>
        </p:nvSpPr>
        <p:spPr bwMode="auto">
          <a:xfrm>
            <a:off x="1712940" y="555260"/>
            <a:ext cx="359789" cy="432000"/>
          </a:xfrm>
          <a:custGeom>
            <a:avLst/>
            <a:gdLst>
              <a:gd name="T0" fmla="*/ 108 w 120"/>
              <a:gd name="T1" fmla="*/ 0 h 144"/>
              <a:gd name="T2" fmla="*/ 12 w 120"/>
              <a:gd name="T3" fmla="*/ 0 h 144"/>
              <a:gd name="T4" fmla="*/ 0 w 120"/>
              <a:gd name="T5" fmla="*/ 12 h 144"/>
              <a:gd name="T6" fmla="*/ 0 w 120"/>
              <a:gd name="T7" fmla="*/ 132 h 144"/>
              <a:gd name="T8" fmla="*/ 12 w 120"/>
              <a:gd name="T9" fmla="*/ 144 h 144"/>
              <a:gd name="T10" fmla="*/ 108 w 120"/>
              <a:gd name="T11" fmla="*/ 144 h 144"/>
              <a:gd name="T12" fmla="*/ 120 w 120"/>
              <a:gd name="T13" fmla="*/ 132 h 144"/>
              <a:gd name="T14" fmla="*/ 120 w 120"/>
              <a:gd name="T15" fmla="*/ 12 h 144"/>
              <a:gd name="T16" fmla="*/ 108 w 120"/>
              <a:gd name="T17" fmla="*/ 0 h 144"/>
              <a:gd name="T18" fmla="*/ 60 w 120"/>
              <a:gd name="T19" fmla="*/ 114 h 144"/>
              <a:gd name="T20" fmla="*/ 24 w 120"/>
              <a:gd name="T21" fmla="*/ 78 h 144"/>
              <a:gd name="T22" fmla="*/ 48 w 120"/>
              <a:gd name="T23" fmla="*/ 78 h 144"/>
              <a:gd name="T24" fmla="*/ 48 w 120"/>
              <a:gd name="T25" fmla="*/ 36 h 144"/>
              <a:gd name="T26" fmla="*/ 72 w 120"/>
              <a:gd name="T27" fmla="*/ 36 h 144"/>
              <a:gd name="T28" fmla="*/ 72 w 120"/>
              <a:gd name="T29" fmla="*/ 78 h 144"/>
              <a:gd name="T30" fmla="*/ 96 w 120"/>
              <a:gd name="T31" fmla="*/ 78 h 144"/>
              <a:gd name="T32" fmla="*/ 60 w 120"/>
              <a:gd name="T3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0" h="144">
                <a:moveTo>
                  <a:pt x="10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15" y="144"/>
                  <a:pt x="120" y="139"/>
                  <a:pt x="120" y="132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0" y="5"/>
                  <a:pt x="115" y="0"/>
                  <a:pt x="108" y="0"/>
                </a:cubicBezTo>
                <a:moveTo>
                  <a:pt x="60" y="114"/>
                </a:moveTo>
                <a:cubicBezTo>
                  <a:pt x="24" y="78"/>
                  <a:pt x="24" y="78"/>
                  <a:pt x="24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36"/>
                  <a:pt x="48" y="36"/>
                  <a:pt x="48" y="36"/>
                </a:cubicBezTo>
                <a:cubicBezTo>
                  <a:pt x="72" y="36"/>
                  <a:pt x="72" y="36"/>
                  <a:pt x="72" y="36"/>
                </a:cubicBezTo>
                <a:cubicBezTo>
                  <a:pt x="72" y="78"/>
                  <a:pt x="72" y="78"/>
                  <a:pt x="72" y="78"/>
                </a:cubicBezTo>
                <a:cubicBezTo>
                  <a:pt x="96" y="78"/>
                  <a:pt x="96" y="78"/>
                  <a:pt x="96" y="78"/>
                </a:cubicBezTo>
                <a:lnTo>
                  <a:pt x="60" y="1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9" name="Freeform 189"/>
          <p:cNvSpPr>
            <a:spLocks noChangeAspect="1"/>
          </p:cNvSpPr>
          <p:nvPr/>
        </p:nvSpPr>
        <p:spPr bwMode="auto">
          <a:xfrm>
            <a:off x="3645191" y="555260"/>
            <a:ext cx="323050" cy="432000"/>
          </a:xfrm>
          <a:custGeom>
            <a:avLst/>
            <a:gdLst>
              <a:gd name="T0" fmla="*/ 108 w 108"/>
              <a:gd name="T1" fmla="*/ 30 h 144"/>
              <a:gd name="T2" fmla="*/ 48 w 108"/>
              <a:gd name="T3" fmla="*/ 24 h 144"/>
              <a:gd name="T4" fmla="*/ 12 w 108"/>
              <a:gd name="T5" fmla="*/ 12 h 144"/>
              <a:gd name="T6" fmla="*/ 12 w 108"/>
              <a:gd name="T7" fmla="*/ 0 h 144"/>
              <a:gd name="T8" fmla="*/ 0 w 108"/>
              <a:gd name="T9" fmla="*/ 0 h 144"/>
              <a:gd name="T10" fmla="*/ 0 w 108"/>
              <a:gd name="T11" fmla="*/ 144 h 144"/>
              <a:gd name="T12" fmla="*/ 12 w 108"/>
              <a:gd name="T13" fmla="*/ 144 h 144"/>
              <a:gd name="T14" fmla="*/ 12 w 108"/>
              <a:gd name="T15" fmla="*/ 72 h 144"/>
              <a:gd name="T16" fmla="*/ 48 w 108"/>
              <a:gd name="T17" fmla="*/ 84 h 144"/>
              <a:gd name="T18" fmla="*/ 108 w 108"/>
              <a:gd name="T19" fmla="*/ 90 h 144"/>
              <a:gd name="T20" fmla="*/ 90 w 108"/>
              <a:gd name="T21" fmla="*/ 60 h 144"/>
              <a:gd name="T22" fmla="*/ 108 w 108"/>
              <a:gd name="T23" fmla="*/ 3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44">
                <a:moveTo>
                  <a:pt x="108" y="30"/>
                </a:moveTo>
                <a:cubicBezTo>
                  <a:pt x="108" y="30"/>
                  <a:pt x="72" y="24"/>
                  <a:pt x="48" y="24"/>
                </a:cubicBezTo>
                <a:cubicBezTo>
                  <a:pt x="24" y="24"/>
                  <a:pt x="12" y="12"/>
                  <a:pt x="12" y="12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12" y="72"/>
                  <a:pt x="12" y="72"/>
                  <a:pt x="12" y="72"/>
                </a:cubicBezTo>
                <a:cubicBezTo>
                  <a:pt x="12" y="72"/>
                  <a:pt x="24" y="84"/>
                  <a:pt x="48" y="84"/>
                </a:cubicBezTo>
                <a:cubicBezTo>
                  <a:pt x="72" y="84"/>
                  <a:pt x="108" y="90"/>
                  <a:pt x="108" y="90"/>
                </a:cubicBezTo>
                <a:cubicBezTo>
                  <a:pt x="90" y="60"/>
                  <a:pt x="90" y="60"/>
                  <a:pt x="90" y="60"/>
                </a:cubicBezTo>
                <a:lnTo>
                  <a:pt x="108" y="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6" name="组合 555"/>
          <p:cNvGrpSpPr>
            <a:grpSpLocks noChangeAspect="1"/>
          </p:cNvGrpSpPr>
          <p:nvPr/>
        </p:nvGrpSpPr>
        <p:grpSpPr>
          <a:xfrm>
            <a:off x="4614652" y="555260"/>
            <a:ext cx="339507" cy="432000"/>
            <a:chOff x="2171700" y="5165725"/>
            <a:chExt cx="495301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0" name="Freeform 190"/>
            <p:cNvSpPr/>
            <p:nvPr/>
          </p:nvSpPr>
          <p:spPr bwMode="auto">
            <a:xfrm>
              <a:off x="2195513" y="5254625"/>
              <a:ext cx="471488" cy="112713"/>
            </a:xfrm>
            <a:custGeom>
              <a:avLst/>
              <a:gdLst>
                <a:gd name="T0" fmla="*/ 297 w 297"/>
                <a:gd name="T1" fmla="*/ 36 h 71"/>
                <a:gd name="T2" fmla="*/ 255 w 297"/>
                <a:gd name="T3" fmla="*/ 71 h 71"/>
                <a:gd name="T4" fmla="*/ 0 w 297"/>
                <a:gd name="T5" fmla="*/ 71 h 71"/>
                <a:gd name="T6" fmla="*/ 0 w 297"/>
                <a:gd name="T7" fmla="*/ 0 h 71"/>
                <a:gd name="T8" fmla="*/ 255 w 297"/>
                <a:gd name="T9" fmla="*/ 0 h 71"/>
                <a:gd name="T10" fmla="*/ 297 w 297"/>
                <a:gd name="T11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71">
                  <a:moveTo>
                    <a:pt x="297" y="36"/>
                  </a:moveTo>
                  <a:lnTo>
                    <a:pt x="255" y="7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255" y="0"/>
                  </a:lnTo>
                  <a:lnTo>
                    <a:pt x="297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1" name="Freeform 191"/>
            <p:cNvSpPr/>
            <p:nvPr/>
          </p:nvSpPr>
          <p:spPr bwMode="auto">
            <a:xfrm>
              <a:off x="2171700" y="5457825"/>
              <a:ext cx="473075" cy="112713"/>
            </a:xfrm>
            <a:custGeom>
              <a:avLst/>
              <a:gdLst>
                <a:gd name="T0" fmla="*/ 0 w 298"/>
                <a:gd name="T1" fmla="*/ 36 h 71"/>
                <a:gd name="T2" fmla="*/ 43 w 298"/>
                <a:gd name="T3" fmla="*/ 0 h 71"/>
                <a:gd name="T4" fmla="*/ 298 w 298"/>
                <a:gd name="T5" fmla="*/ 0 h 71"/>
                <a:gd name="T6" fmla="*/ 298 w 298"/>
                <a:gd name="T7" fmla="*/ 71 h 71"/>
                <a:gd name="T8" fmla="*/ 43 w 298"/>
                <a:gd name="T9" fmla="*/ 71 h 71"/>
                <a:gd name="T10" fmla="*/ 0 w 298"/>
                <a:gd name="T11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71">
                  <a:moveTo>
                    <a:pt x="0" y="36"/>
                  </a:moveTo>
                  <a:lnTo>
                    <a:pt x="43" y="0"/>
                  </a:lnTo>
                  <a:lnTo>
                    <a:pt x="298" y="0"/>
                  </a:lnTo>
                  <a:lnTo>
                    <a:pt x="298" y="71"/>
                  </a:lnTo>
                  <a:lnTo>
                    <a:pt x="43" y="71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2" name="Rectangle 192"/>
            <p:cNvSpPr>
              <a:spLocks noChangeArrowheads="1"/>
            </p:cNvSpPr>
            <p:nvPr/>
          </p:nvSpPr>
          <p:spPr bwMode="auto">
            <a:xfrm>
              <a:off x="2374900" y="5165725"/>
              <a:ext cx="444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3" name="Rectangle 193"/>
            <p:cNvSpPr>
              <a:spLocks noChangeArrowheads="1"/>
            </p:cNvSpPr>
            <p:nvPr/>
          </p:nvSpPr>
          <p:spPr bwMode="auto">
            <a:xfrm>
              <a:off x="2374900" y="5391150"/>
              <a:ext cx="44450" cy="179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4" name="Rectangle 194"/>
            <p:cNvSpPr>
              <a:spLocks noChangeArrowheads="1"/>
            </p:cNvSpPr>
            <p:nvPr/>
          </p:nvSpPr>
          <p:spPr bwMode="auto">
            <a:xfrm>
              <a:off x="2374900" y="5592763"/>
              <a:ext cx="44450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5" name="组合 554"/>
          <p:cNvGrpSpPr>
            <a:grpSpLocks noChangeAspect="1"/>
          </p:cNvGrpSpPr>
          <p:nvPr/>
        </p:nvGrpSpPr>
        <p:grpSpPr>
          <a:xfrm>
            <a:off x="5585903" y="555260"/>
            <a:ext cx="282146" cy="432000"/>
            <a:chOff x="3279775" y="5187950"/>
            <a:chExt cx="382588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5" name="Freeform 195"/>
            <p:cNvSpPr/>
            <p:nvPr/>
          </p:nvSpPr>
          <p:spPr bwMode="auto">
            <a:xfrm>
              <a:off x="3279775" y="5187950"/>
              <a:ext cx="179388" cy="585788"/>
            </a:xfrm>
            <a:custGeom>
              <a:avLst/>
              <a:gdLst>
                <a:gd name="T0" fmla="*/ 36 w 48"/>
                <a:gd name="T1" fmla="*/ 0 h 156"/>
                <a:gd name="T2" fmla="*/ 36 w 48"/>
                <a:gd name="T3" fmla="*/ 48 h 156"/>
                <a:gd name="T4" fmla="*/ 36 w 48"/>
                <a:gd name="T5" fmla="*/ 48 h 156"/>
                <a:gd name="T6" fmla="*/ 30 w 48"/>
                <a:gd name="T7" fmla="*/ 48 h 156"/>
                <a:gd name="T8" fmla="*/ 30 w 48"/>
                <a:gd name="T9" fmla="*/ 0 h 156"/>
                <a:gd name="T10" fmla="*/ 18 w 48"/>
                <a:gd name="T11" fmla="*/ 0 h 156"/>
                <a:gd name="T12" fmla="*/ 18 w 48"/>
                <a:gd name="T13" fmla="*/ 48 h 156"/>
                <a:gd name="T14" fmla="*/ 12 w 48"/>
                <a:gd name="T15" fmla="*/ 48 h 156"/>
                <a:gd name="T16" fmla="*/ 12 w 48"/>
                <a:gd name="T17" fmla="*/ 0 h 156"/>
                <a:gd name="T18" fmla="*/ 0 w 48"/>
                <a:gd name="T19" fmla="*/ 0 h 156"/>
                <a:gd name="T20" fmla="*/ 0 w 48"/>
                <a:gd name="T21" fmla="*/ 54 h 156"/>
                <a:gd name="T22" fmla="*/ 12 w 48"/>
                <a:gd name="T23" fmla="*/ 66 h 156"/>
                <a:gd name="T24" fmla="*/ 12 w 48"/>
                <a:gd name="T25" fmla="*/ 138 h 156"/>
                <a:gd name="T26" fmla="*/ 12 w 48"/>
                <a:gd name="T27" fmla="*/ 150 h 156"/>
                <a:gd name="T28" fmla="*/ 18 w 48"/>
                <a:gd name="T29" fmla="*/ 156 h 156"/>
                <a:gd name="T30" fmla="*/ 30 w 48"/>
                <a:gd name="T31" fmla="*/ 156 h 156"/>
                <a:gd name="T32" fmla="*/ 36 w 48"/>
                <a:gd name="T33" fmla="*/ 150 h 156"/>
                <a:gd name="T34" fmla="*/ 36 w 48"/>
                <a:gd name="T35" fmla="*/ 102 h 156"/>
                <a:gd name="T36" fmla="*/ 36 w 48"/>
                <a:gd name="T37" fmla="*/ 102 h 156"/>
                <a:gd name="T38" fmla="*/ 36 w 48"/>
                <a:gd name="T39" fmla="*/ 66 h 156"/>
                <a:gd name="T40" fmla="*/ 48 w 48"/>
                <a:gd name="T41" fmla="*/ 54 h 156"/>
                <a:gd name="T42" fmla="*/ 48 w 48"/>
                <a:gd name="T43" fmla="*/ 60 h 156"/>
                <a:gd name="T44" fmla="*/ 48 w 48"/>
                <a:gd name="T45" fmla="*/ 0 h 156"/>
                <a:gd name="T46" fmla="*/ 36 w 48"/>
                <a:gd name="T4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156">
                  <a:moveTo>
                    <a:pt x="36" y="0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5" y="156"/>
                    <a:pt x="18" y="156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6"/>
                    <a:pt x="36" y="153"/>
                    <a:pt x="36" y="150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43" y="66"/>
                    <a:pt x="48" y="61"/>
                    <a:pt x="48" y="54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6" name="Rectangle 196"/>
            <p:cNvSpPr>
              <a:spLocks noChangeArrowheads="1"/>
            </p:cNvSpPr>
            <p:nvPr/>
          </p:nvSpPr>
          <p:spPr bwMode="auto">
            <a:xfrm>
              <a:off x="3279775" y="5391150"/>
              <a:ext cx="158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7" name="Freeform 197"/>
            <p:cNvSpPr/>
            <p:nvPr/>
          </p:nvSpPr>
          <p:spPr bwMode="auto">
            <a:xfrm>
              <a:off x="3527425" y="5187950"/>
              <a:ext cx="134938" cy="585788"/>
            </a:xfrm>
            <a:custGeom>
              <a:avLst/>
              <a:gdLst>
                <a:gd name="T0" fmla="*/ 18 w 36"/>
                <a:gd name="T1" fmla="*/ 0 h 156"/>
                <a:gd name="T2" fmla="*/ 0 w 36"/>
                <a:gd name="T3" fmla="*/ 18 h 156"/>
                <a:gd name="T4" fmla="*/ 0 w 36"/>
                <a:gd name="T5" fmla="*/ 84 h 156"/>
                <a:gd name="T6" fmla="*/ 12 w 36"/>
                <a:gd name="T7" fmla="*/ 84 h 156"/>
                <a:gd name="T8" fmla="*/ 12 w 36"/>
                <a:gd name="T9" fmla="*/ 89 h 156"/>
                <a:gd name="T10" fmla="*/ 12 w 36"/>
                <a:gd name="T11" fmla="*/ 102 h 156"/>
                <a:gd name="T12" fmla="*/ 12 w 36"/>
                <a:gd name="T13" fmla="*/ 138 h 156"/>
                <a:gd name="T14" fmla="*/ 12 w 36"/>
                <a:gd name="T15" fmla="*/ 150 h 156"/>
                <a:gd name="T16" fmla="*/ 18 w 36"/>
                <a:gd name="T17" fmla="*/ 156 h 156"/>
                <a:gd name="T18" fmla="*/ 30 w 36"/>
                <a:gd name="T19" fmla="*/ 156 h 156"/>
                <a:gd name="T20" fmla="*/ 36 w 36"/>
                <a:gd name="T21" fmla="*/ 150 h 156"/>
                <a:gd name="T22" fmla="*/ 36 w 36"/>
                <a:gd name="T23" fmla="*/ 138 h 156"/>
                <a:gd name="T24" fmla="*/ 36 w 36"/>
                <a:gd name="T25" fmla="*/ 102 h 156"/>
                <a:gd name="T26" fmla="*/ 36 w 36"/>
                <a:gd name="T27" fmla="*/ 84 h 156"/>
                <a:gd name="T28" fmla="*/ 36 w 36"/>
                <a:gd name="T29" fmla="*/ 18 h 156"/>
                <a:gd name="T30" fmla="*/ 18 w 36"/>
                <a:gd name="T3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15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5" y="156"/>
                    <a:pt x="18" y="156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6"/>
                    <a:pt x="36" y="153"/>
                    <a:pt x="36" y="150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08" name="Freeform 198"/>
          <p:cNvSpPr>
            <a:spLocks noChangeAspect="1" noEditPoints="1"/>
          </p:cNvSpPr>
          <p:nvPr/>
        </p:nvSpPr>
        <p:spPr bwMode="auto">
          <a:xfrm>
            <a:off x="6324155" y="555260"/>
            <a:ext cx="527014" cy="432000"/>
          </a:xfrm>
          <a:custGeom>
            <a:avLst/>
            <a:gdLst>
              <a:gd name="T0" fmla="*/ 164 w 176"/>
              <a:gd name="T1" fmla="*/ 96 h 144"/>
              <a:gd name="T2" fmla="*/ 163 w 176"/>
              <a:gd name="T3" fmla="*/ 75 h 144"/>
              <a:gd name="T4" fmla="*/ 150 w 176"/>
              <a:gd name="T5" fmla="*/ 44 h 144"/>
              <a:gd name="T6" fmla="*/ 148 w 176"/>
              <a:gd name="T7" fmla="*/ 34 h 144"/>
              <a:gd name="T8" fmla="*/ 128 w 176"/>
              <a:gd name="T9" fmla="*/ 24 h 144"/>
              <a:gd name="T10" fmla="*/ 111 w 176"/>
              <a:gd name="T11" fmla="*/ 25 h 144"/>
              <a:gd name="T12" fmla="*/ 115 w 176"/>
              <a:gd name="T13" fmla="*/ 36 h 144"/>
              <a:gd name="T14" fmla="*/ 133 w 176"/>
              <a:gd name="T15" fmla="*/ 49 h 144"/>
              <a:gd name="T16" fmla="*/ 143 w 176"/>
              <a:gd name="T17" fmla="*/ 54 h 144"/>
              <a:gd name="T18" fmla="*/ 152 w 176"/>
              <a:gd name="T19" fmla="*/ 73 h 144"/>
              <a:gd name="T20" fmla="*/ 153 w 176"/>
              <a:gd name="T21" fmla="*/ 101 h 144"/>
              <a:gd name="T22" fmla="*/ 155 w 176"/>
              <a:gd name="T23" fmla="*/ 127 h 144"/>
              <a:gd name="T24" fmla="*/ 134 w 176"/>
              <a:gd name="T25" fmla="*/ 128 h 144"/>
              <a:gd name="T26" fmla="*/ 127 w 176"/>
              <a:gd name="T27" fmla="*/ 100 h 144"/>
              <a:gd name="T28" fmla="*/ 125 w 176"/>
              <a:gd name="T29" fmla="*/ 76 h 144"/>
              <a:gd name="T30" fmla="*/ 103 w 176"/>
              <a:gd name="T31" fmla="*/ 60 h 144"/>
              <a:gd name="T32" fmla="*/ 96 w 176"/>
              <a:gd name="T33" fmla="*/ 60 h 144"/>
              <a:gd name="T34" fmla="*/ 96 w 176"/>
              <a:gd name="T35" fmla="*/ 6 h 144"/>
              <a:gd name="T36" fmla="*/ 90 w 176"/>
              <a:gd name="T37" fmla="*/ 0 h 144"/>
              <a:gd name="T38" fmla="*/ 18 w 176"/>
              <a:gd name="T39" fmla="*/ 0 h 144"/>
              <a:gd name="T40" fmla="*/ 12 w 176"/>
              <a:gd name="T41" fmla="*/ 6 h 144"/>
              <a:gd name="T42" fmla="*/ 12 w 176"/>
              <a:gd name="T43" fmla="*/ 132 h 144"/>
              <a:gd name="T44" fmla="*/ 6 w 176"/>
              <a:gd name="T45" fmla="*/ 132 h 144"/>
              <a:gd name="T46" fmla="*/ 0 w 176"/>
              <a:gd name="T47" fmla="*/ 138 h 144"/>
              <a:gd name="T48" fmla="*/ 0 w 176"/>
              <a:gd name="T49" fmla="*/ 144 h 144"/>
              <a:gd name="T50" fmla="*/ 6 w 176"/>
              <a:gd name="T51" fmla="*/ 144 h 144"/>
              <a:gd name="T52" fmla="*/ 12 w 176"/>
              <a:gd name="T53" fmla="*/ 144 h 144"/>
              <a:gd name="T54" fmla="*/ 18 w 176"/>
              <a:gd name="T55" fmla="*/ 144 h 144"/>
              <a:gd name="T56" fmla="*/ 90 w 176"/>
              <a:gd name="T57" fmla="*/ 144 h 144"/>
              <a:gd name="T58" fmla="*/ 96 w 176"/>
              <a:gd name="T59" fmla="*/ 144 h 144"/>
              <a:gd name="T60" fmla="*/ 102 w 176"/>
              <a:gd name="T61" fmla="*/ 144 h 144"/>
              <a:gd name="T62" fmla="*/ 108 w 176"/>
              <a:gd name="T63" fmla="*/ 144 h 144"/>
              <a:gd name="T64" fmla="*/ 108 w 176"/>
              <a:gd name="T65" fmla="*/ 138 h 144"/>
              <a:gd name="T66" fmla="*/ 102 w 176"/>
              <a:gd name="T67" fmla="*/ 132 h 144"/>
              <a:gd name="T68" fmla="*/ 96 w 176"/>
              <a:gd name="T69" fmla="*/ 132 h 144"/>
              <a:gd name="T70" fmla="*/ 96 w 176"/>
              <a:gd name="T71" fmla="*/ 72 h 144"/>
              <a:gd name="T72" fmla="*/ 103 w 176"/>
              <a:gd name="T73" fmla="*/ 72 h 144"/>
              <a:gd name="T74" fmla="*/ 114 w 176"/>
              <a:gd name="T75" fmla="*/ 80 h 144"/>
              <a:gd name="T76" fmla="*/ 115 w 176"/>
              <a:gd name="T77" fmla="*/ 99 h 144"/>
              <a:gd name="T78" fmla="*/ 127 w 176"/>
              <a:gd name="T79" fmla="*/ 138 h 144"/>
              <a:gd name="T80" fmla="*/ 144 w 176"/>
              <a:gd name="T81" fmla="*/ 144 h 144"/>
              <a:gd name="T82" fmla="*/ 163 w 176"/>
              <a:gd name="T83" fmla="*/ 136 h 144"/>
              <a:gd name="T84" fmla="*/ 164 w 176"/>
              <a:gd name="T85" fmla="*/ 96 h 144"/>
              <a:gd name="T86" fmla="*/ 137 w 176"/>
              <a:gd name="T87" fmla="*/ 46 h 144"/>
              <a:gd name="T88" fmla="*/ 134 w 176"/>
              <a:gd name="T89" fmla="*/ 43 h 144"/>
              <a:gd name="T90" fmla="*/ 137 w 176"/>
              <a:gd name="T91" fmla="*/ 40 h 144"/>
              <a:gd name="T92" fmla="*/ 140 w 176"/>
              <a:gd name="T93" fmla="*/ 43 h 144"/>
              <a:gd name="T94" fmla="*/ 137 w 176"/>
              <a:gd name="T95" fmla="*/ 46 h 144"/>
              <a:gd name="T96" fmla="*/ 24 w 176"/>
              <a:gd name="T97" fmla="*/ 18 h 144"/>
              <a:gd name="T98" fmla="*/ 30 w 176"/>
              <a:gd name="T99" fmla="*/ 12 h 144"/>
              <a:gd name="T100" fmla="*/ 78 w 176"/>
              <a:gd name="T101" fmla="*/ 12 h 144"/>
              <a:gd name="T102" fmla="*/ 84 w 176"/>
              <a:gd name="T103" fmla="*/ 18 h 144"/>
              <a:gd name="T104" fmla="*/ 84 w 176"/>
              <a:gd name="T105" fmla="*/ 54 h 144"/>
              <a:gd name="T106" fmla="*/ 78 w 176"/>
              <a:gd name="T107" fmla="*/ 60 h 144"/>
              <a:gd name="T108" fmla="*/ 30 w 176"/>
              <a:gd name="T109" fmla="*/ 60 h 144"/>
              <a:gd name="T110" fmla="*/ 24 w 176"/>
              <a:gd name="T111" fmla="*/ 54 h 144"/>
              <a:gd name="T112" fmla="*/ 24 w 176"/>
              <a:gd name="T113" fmla="*/ 1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44">
                <a:moveTo>
                  <a:pt x="164" y="96"/>
                </a:moveTo>
                <a:cubicBezTo>
                  <a:pt x="161" y="89"/>
                  <a:pt x="162" y="82"/>
                  <a:pt x="163" y="75"/>
                </a:cubicBezTo>
                <a:cubicBezTo>
                  <a:pt x="165" y="65"/>
                  <a:pt x="167" y="52"/>
                  <a:pt x="150" y="44"/>
                </a:cubicBezTo>
                <a:cubicBezTo>
                  <a:pt x="151" y="40"/>
                  <a:pt x="151" y="35"/>
                  <a:pt x="148" y="34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123" y="22"/>
                  <a:pt x="112" y="22"/>
                  <a:pt x="111" y="25"/>
                </a:cubicBezTo>
                <a:cubicBezTo>
                  <a:pt x="109" y="28"/>
                  <a:pt x="106" y="34"/>
                  <a:pt x="115" y="36"/>
                </a:cubicBezTo>
                <a:cubicBezTo>
                  <a:pt x="124" y="38"/>
                  <a:pt x="133" y="49"/>
                  <a:pt x="133" y="49"/>
                </a:cubicBezTo>
                <a:cubicBezTo>
                  <a:pt x="136" y="52"/>
                  <a:pt x="140" y="54"/>
                  <a:pt x="143" y="54"/>
                </a:cubicBezTo>
                <a:cubicBezTo>
                  <a:pt x="154" y="58"/>
                  <a:pt x="153" y="63"/>
                  <a:pt x="152" y="73"/>
                </a:cubicBezTo>
                <a:cubicBezTo>
                  <a:pt x="150" y="81"/>
                  <a:pt x="149" y="91"/>
                  <a:pt x="153" y="101"/>
                </a:cubicBezTo>
                <a:cubicBezTo>
                  <a:pt x="159" y="114"/>
                  <a:pt x="160" y="122"/>
                  <a:pt x="155" y="127"/>
                </a:cubicBezTo>
                <a:cubicBezTo>
                  <a:pt x="148" y="134"/>
                  <a:pt x="139" y="132"/>
                  <a:pt x="134" y="128"/>
                </a:cubicBezTo>
                <a:cubicBezTo>
                  <a:pt x="127" y="123"/>
                  <a:pt x="126" y="114"/>
                  <a:pt x="127" y="100"/>
                </a:cubicBezTo>
                <a:cubicBezTo>
                  <a:pt x="128" y="92"/>
                  <a:pt x="128" y="83"/>
                  <a:pt x="125" y="76"/>
                </a:cubicBezTo>
                <a:cubicBezTo>
                  <a:pt x="120" y="60"/>
                  <a:pt x="104" y="60"/>
                  <a:pt x="103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3" y="0"/>
                  <a:pt x="90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5" y="0"/>
                  <a:pt x="12" y="3"/>
                  <a:pt x="12" y="6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6" y="132"/>
                  <a:pt x="6" y="132"/>
                  <a:pt x="6" y="132"/>
                </a:cubicBezTo>
                <a:cubicBezTo>
                  <a:pt x="6" y="132"/>
                  <a:pt x="0" y="132"/>
                  <a:pt x="0" y="138"/>
                </a:cubicBezTo>
                <a:cubicBezTo>
                  <a:pt x="0" y="144"/>
                  <a:pt x="0" y="144"/>
                  <a:pt x="0" y="144"/>
                </a:cubicBezTo>
                <a:cubicBezTo>
                  <a:pt x="6" y="144"/>
                  <a:pt x="6" y="144"/>
                  <a:pt x="6" y="144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18" y="144"/>
                  <a:pt x="18" y="144"/>
                  <a:pt x="18" y="144"/>
                </a:cubicBezTo>
                <a:cubicBezTo>
                  <a:pt x="90" y="144"/>
                  <a:pt x="90" y="144"/>
                  <a:pt x="90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02" y="144"/>
                  <a:pt x="102" y="144"/>
                  <a:pt x="102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08" y="138"/>
                  <a:pt x="108" y="132"/>
                  <a:pt x="102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4" y="72"/>
                  <a:pt x="112" y="72"/>
                  <a:pt x="114" y="80"/>
                </a:cubicBezTo>
                <a:cubicBezTo>
                  <a:pt x="116" y="85"/>
                  <a:pt x="115" y="92"/>
                  <a:pt x="115" y="99"/>
                </a:cubicBezTo>
                <a:cubicBezTo>
                  <a:pt x="114" y="113"/>
                  <a:pt x="114" y="129"/>
                  <a:pt x="127" y="138"/>
                </a:cubicBezTo>
                <a:cubicBezTo>
                  <a:pt x="133" y="142"/>
                  <a:pt x="139" y="144"/>
                  <a:pt x="144" y="144"/>
                </a:cubicBezTo>
                <a:cubicBezTo>
                  <a:pt x="151" y="144"/>
                  <a:pt x="158" y="141"/>
                  <a:pt x="163" y="136"/>
                </a:cubicBezTo>
                <a:cubicBezTo>
                  <a:pt x="176" y="123"/>
                  <a:pt x="168" y="103"/>
                  <a:pt x="164" y="96"/>
                </a:cubicBezTo>
                <a:moveTo>
                  <a:pt x="137" y="46"/>
                </a:moveTo>
                <a:cubicBezTo>
                  <a:pt x="135" y="46"/>
                  <a:pt x="134" y="45"/>
                  <a:pt x="134" y="43"/>
                </a:cubicBezTo>
                <a:cubicBezTo>
                  <a:pt x="134" y="41"/>
                  <a:pt x="135" y="40"/>
                  <a:pt x="137" y="40"/>
                </a:cubicBezTo>
                <a:cubicBezTo>
                  <a:pt x="139" y="40"/>
                  <a:pt x="140" y="41"/>
                  <a:pt x="140" y="43"/>
                </a:cubicBezTo>
                <a:cubicBezTo>
                  <a:pt x="140" y="45"/>
                  <a:pt x="139" y="46"/>
                  <a:pt x="137" y="46"/>
                </a:cubicBezTo>
                <a:moveTo>
                  <a:pt x="24" y="18"/>
                </a:moveTo>
                <a:cubicBezTo>
                  <a:pt x="24" y="15"/>
                  <a:pt x="27" y="12"/>
                  <a:pt x="30" y="12"/>
                </a:cubicBezTo>
                <a:cubicBezTo>
                  <a:pt x="78" y="12"/>
                  <a:pt x="78" y="12"/>
                  <a:pt x="78" y="12"/>
                </a:cubicBezTo>
                <a:cubicBezTo>
                  <a:pt x="81" y="12"/>
                  <a:pt x="84" y="15"/>
                  <a:pt x="84" y="18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7"/>
                  <a:pt x="81" y="60"/>
                  <a:pt x="7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27" y="60"/>
                  <a:pt x="24" y="57"/>
                  <a:pt x="24" y="54"/>
                </a:cubicBezTo>
                <a:lnTo>
                  <a:pt x="24" y="1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4" name="组合 553"/>
          <p:cNvGrpSpPr>
            <a:grpSpLocks noChangeAspect="1"/>
          </p:cNvGrpSpPr>
          <p:nvPr/>
        </p:nvGrpSpPr>
        <p:grpSpPr>
          <a:xfrm>
            <a:off x="7428478" y="555260"/>
            <a:ext cx="327086" cy="432000"/>
            <a:chOff x="5332413" y="5218113"/>
            <a:chExt cx="420688" cy="555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9" name="Freeform 199"/>
            <p:cNvSpPr>
              <a:spLocks noEditPoints="1"/>
            </p:cNvSpPr>
            <p:nvPr/>
          </p:nvSpPr>
          <p:spPr bwMode="auto">
            <a:xfrm>
              <a:off x="5332413" y="5218113"/>
              <a:ext cx="420688" cy="555625"/>
            </a:xfrm>
            <a:custGeom>
              <a:avLst/>
              <a:gdLst>
                <a:gd name="T0" fmla="*/ 265 w 265"/>
                <a:gd name="T1" fmla="*/ 350 h 350"/>
                <a:gd name="T2" fmla="*/ 0 w 265"/>
                <a:gd name="T3" fmla="*/ 0 h 350"/>
                <a:gd name="T4" fmla="*/ 43 w 265"/>
                <a:gd name="T5" fmla="*/ 336 h 350"/>
                <a:gd name="T6" fmla="*/ 14 w 265"/>
                <a:gd name="T7" fmla="*/ 293 h 350"/>
                <a:gd name="T8" fmla="*/ 43 w 265"/>
                <a:gd name="T9" fmla="*/ 336 h 350"/>
                <a:gd name="T10" fmla="*/ 14 w 265"/>
                <a:gd name="T11" fmla="*/ 279 h 350"/>
                <a:gd name="T12" fmla="*/ 43 w 265"/>
                <a:gd name="T13" fmla="*/ 236 h 350"/>
                <a:gd name="T14" fmla="*/ 43 w 265"/>
                <a:gd name="T15" fmla="*/ 222 h 350"/>
                <a:gd name="T16" fmla="*/ 14 w 265"/>
                <a:gd name="T17" fmla="*/ 179 h 350"/>
                <a:gd name="T18" fmla="*/ 43 w 265"/>
                <a:gd name="T19" fmla="*/ 222 h 350"/>
                <a:gd name="T20" fmla="*/ 14 w 265"/>
                <a:gd name="T21" fmla="*/ 165 h 350"/>
                <a:gd name="T22" fmla="*/ 43 w 265"/>
                <a:gd name="T23" fmla="*/ 123 h 350"/>
                <a:gd name="T24" fmla="*/ 43 w 265"/>
                <a:gd name="T25" fmla="*/ 109 h 350"/>
                <a:gd name="T26" fmla="*/ 14 w 265"/>
                <a:gd name="T27" fmla="*/ 66 h 350"/>
                <a:gd name="T28" fmla="*/ 43 w 265"/>
                <a:gd name="T29" fmla="*/ 109 h 350"/>
                <a:gd name="T30" fmla="*/ 14 w 265"/>
                <a:gd name="T31" fmla="*/ 52 h 350"/>
                <a:gd name="T32" fmla="*/ 43 w 265"/>
                <a:gd name="T33" fmla="*/ 9 h 350"/>
                <a:gd name="T34" fmla="*/ 213 w 265"/>
                <a:gd name="T35" fmla="*/ 336 h 350"/>
                <a:gd name="T36" fmla="*/ 57 w 265"/>
                <a:gd name="T37" fmla="*/ 236 h 350"/>
                <a:gd name="T38" fmla="*/ 213 w 265"/>
                <a:gd name="T39" fmla="*/ 336 h 350"/>
                <a:gd name="T40" fmla="*/ 57 w 265"/>
                <a:gd name="T41" fmla="*/ 222 h 350"/>
                <a:gd name="T42" fmla="*/ 213 w 265"/>
                <a:gd name="T43" fmla="*/ 123 h 350"/>
                <a:gd name="T44" fmla="*/ 213 w 265"/>
                <a:gd name="T45" fmla="*/ 109 h 350"/>
                <a:gd name="T46" fmla="*/ 57 w 265"/>
                <a:gd name="T47" fmla="*/ 9 h 350"/>
                <a:gd name="T48" fmla="*/ 213 w 265"/>
                <a:gd name="T49" fmla="*/ 109 h 350"/>
                <a:gd name="T50" fmla="*/ 227 w 265"/>
                <a:gd name="T51" fmla="*/ 336 h 350"/>
                <a:gd name="T52" fmla="*/ 255 w 265"/>
                <a:gd name="T53" fmla="*/ 293 h 350"/>
                <a:gd name="T54" fmla="*/ 255 w 265"/>
                <a:gd name="T55" fmla="*/ 279 h 350"/>
                <a:gd name="T56" fmla="*/ 227 w 265"/>
                <a:gd name="T57" fmla="*/ 236 h 350"/>
                <a:gd name="T58" fmla="*/ 255 w 265"/>
                <a:gd name="T59" fmla="*/ 279 h 350"/>
                <a:gd name="T60" fmla="*/ 227 w 265"/>
                <a:gd name="T61" fmla="*/ 222 h 350"/>
                <a:gd name="T62" fmla="*/ 255 w 265"/>
                <a:gd name="T63" fmla="*/ 179 h 350"/>
                <a:gd name="T64" fmla="*/ 255 w 265"/>
                <a:gd name="T65" fmla="*/ 165 h 350"/>
                <a:gd name="T66" fmla="*/ 227 w 265"/>
                <a:gd name="T67" fmla="*/ 123 h 350"/>
                <a:gd name="T68" fmla="*/ 255 w 265"/>
                <a:gd name="T69" fmla="*/ 165 h 350"/>
                <a:gd name="T70" fmla="*/ 227 w 265"/>
                <a:gd name="T71" fmla="*/ 109 h 350"/>
                <a:gd name="T72" fmla="*/ 255 w 265"/>
                <a:gd name="T73" fmla="*/ 66 h 350"/>
                <a:gd name="T74" fmla="*/ 255 w 265"/>
                <a:gd name="T75" fmla="*/ 52 h 350"/>
                <a:gd name="T76" fmla="*/ 227 w 265"/>
                <a:gd name="T77" fmla="*/ 9 h 350"/>
                <a:gd name="T78" fmla="*/ 255 w 265"/>
                <a:gd name="T79" fmla="*/ 52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5" h="350">
                  <a:moveTo>
                    <a:pt x="0" y="350"/>
                  </a:moveTo>
                  <a:lnTo>
                    <a:pt x="265" y="350"/>
                  </a:lnTo>
                  <a:lnTo>
                    <a:pt x="265" y="0"/>
                  </a:lnTo>
                  <a:lnTo>
                    <a:pt x="0" y="0"/>
                  </a:lnTo>
                  <a:lnTo>
                    <a:pt x="0" y="350"/>
                  </a:lnTo>
                  <a:close/>
                  <a:moveTo>
                    <a:pt x="43" y="336"/>
                  </a:moveTo>
                  <a:lnTo>
                    <a:pt x="14" y="336"/>
                  </a:lnTo>
                  <a:lnTo>
                    <a:pt x="14" y="293"/>
                  </a:lnTo>
                  <a:lnTo>
                    <a:pt x="43" y="293"/>
                  </a:lnTo>
                  <a:lnTo>
                    <a:pt x="43" y="336"/>
                  </a:lnTo>
                  <a:close/>
                  <a:moveTo>
                    <a:pt x="43" y="279"/>
                  </a:moveTo>
                  <a:lnTo>
                    <a:pt x="14" y="279"/>
                  </a:lnTo>
                  <a:lnTo>
                    <a:pt x="14" y="236"/>
                  </a:lnTo>
                  <a:lnTo>
                    <a:pt x="43" y="236"/>
                  </a:lnTo>
                  <a:lnTo>
                    <a:pt x="43" y="279"/>
                  </a:lnTo>
                  <a:close/>
                  <a:moveTo>
                    <a:pt x="43" y="222"/>
                  </a:moveTo>
                  <a:lnTo>
                    <a:pt x="14" y="222"/>
                  </a:lnTo>
                  <a:lnTo>
                    <a:pt x="14" y="179"/>
                  </a:lnTo>
                  <a:lnTo>
                    <a:pt x="43" y="179"/>
                  </a:lnTo>
                  <a:lnTo>
                    <a:pt x="43" y="222"/>
                  </a:lnTo>
                  <a:close/>
                  <a:moveTo>
                    <a:pt x="43" y="165"/>
                  </a:moveTo>
                  <a:lnTo>
                    <a:pt x="14" y="165"/>
                  </a:lnTo>
                  <a:lnTo>
                    <a:pt x="14" y="123"/>
                  </a:lnTo>
                  <a:lnTo>
                    <a:pt x="43" y="123"/>
                  </a:lnTo>
                  <a:lnTo>
                    <a:pt x="43" y="165"/>
                  </a:lnTo>
                  <a:close/>
                  <a:moveTo>
                    <a:pt x="43" y="109"/>
                  </a:moveTo>
                  <a:lnTo>
                    <a:pt x="14" y="109"/>
                  </a:lnTo>
                  <a:lnTo>
                    <a:pt x="14" y="66"/>
                  </a:lnTo>
                  <a:lnTo>
                    <a:pt x="43" y="66"/>
                  </a:lnTo>
                  <a:lnTo>
                    <a:pt x="43" y="109"/>
                  </a:lnTo>
                  <a:close/>
                  <a:moveTo>
                    <a:pt x="43" y="52"/>
                  </a:moveTo>
                  <a:lnTo>
                    <a:pt x="14" y="52"/>
                  </a:lnTo>
                  <a:lnTo>
                    <a:pt x="14" y="9"/>
                  </a:lnTo>
                  <a:lnTo>
                    <a:pt x="43" y="9"/>
                  </a:lnTo>
                  <a:lnTo>
                    <a:pt x="43" y="52"/>
                  </a:lnTo>
                  <a:close/>
                  <a:moveTo>
                    <a:pt x="213" y="336"/>
                  </a:moveTo>
                  <a:lnTo>
                    <a:pt x="57" y="336"/>
                  </a:lnTo>
                  <a:lnTo>
                    <a:pt x="57" y="236"/>
                  </a:lnTo>
                  <a:lnTo>
                    <a:pt x="213" y="236"/>
                  </a:lnTo>
                  <a:lnTo>
                    <a:pt x="213" y="336"/>
                  </a:lnTo>
                  <a:close/>
                  <a:moveTo>
                    <a:pt x="213" y="222"/>
                  </a:moveTo>
                  <a:lnTo>
                    <a:pt x="57" y="222"/>
                  </a:lnTo>
                  <a:lnTo>
                    <a:pt x="57" y="123"/>
                  </a:lnTo>
                  <a:lnTo>
                    <a:pt x="213" y="123"/>
                  </a:lnTo>
                  <a:lnTo>
                    <a:pt x="213" y="222"/>
                  </a:lnTo>
                  <a:close/>
                  <a:moveTo>
                    <a:pt x="213" y="109"/>
                  </a:moveTo>
                  <a:lnTo>
                    <a:pt x="57" y="109"/>
                  </a:lnTo>
                  <a:lnTo>
                    <a:pt x="57" y="9"/>
                  </a:lnTo>
                  <a:lnTo>
                    <a:pt x="213" y="9"/>
                  </a:lnTo>
                  <a:lnTo>
                    <a:pt x="213" y="109"/>
                  </a:lnTo>
                  <a:close/>
                  <a:moveTo>
                    <a:pt x="255" y="336"/>
                  </a:moveTo>
                  <a:lnTo>
                    <a:pt x="227" y="336"/>
                  </a:lnTo>
                  <a:lnTo>
                    <a:pt x="227" y="293"/>
                  </a:lnTo>
                  <a:lnTo>
                    <a:pt x="255" y="293"/>
                  </a:lnTo>
                  <a:lnTo>
                    <a:pt x="255" y="336"/>
                  </a:lnTo>
                  <a:close/>
                  <a:moveTo>
                    <a:pt x="255" y="279"/>
                  </a:moveTo>
                  <a:lnTo>
                    <a:pt x="227" y="279"/>
                  </a:lnTo>
                  <a:lnTo>
                    <a:pt x="227" y="236"/>
                  </a:lnTo>
                  <a:lnTo>
                    <a:pt x="255" y="236"/>
                  </a:lnTo>
                  <a:lnTo>
                    <a:pt x="255" y="279"/>
                  </a:lnTo>
                  <a:close/>
                  <a:moveTo>
                    <a:pt x="255" y="222"/>
                  </a:moveTo>
                  <a:lnTo>
                    <a:pt x="227" y="222"/>
                  </a:lnTo>
                  <a:lnTo>
                    <a:pt x="227" y="179"/>
                  </a:lnTo>
                  <a:lnTo>
                    <a:pt x="255" y="179"/>
                  </a:lnTo>
                  <a:lnTo>
                    <a:pt x="255" y="222"/>
                  </a:lnTo>
                  <a:close/>
                  <a:moveTo>
                    <a:pt x="255" y="165"/>
                  </a:moveTo>
                  <a:lnTo>
                    <a:pt x="227" y="165"/>
                  </a:lnTo>
                  <a:lnTo>
                    <a:pt x="227" y="123"/>
                  </a:lnTo>
                  <a:lnTo>
                    <a:pt x="255" y="123"/>
                  </a:lnTo>
                  <a:lnTo>
                    <a:pt x="255" y="165"/>
                  </a:lnTo>
                  <a:close/>
                  <a:moveTo>
                    <a:pt x="255" y="109"/>
                  </a:moveTo>
                  <a:lnTo>
                    <a:pt x="227" y="109"/>
                  </a:lnTo>
                  <a:lnTo>
                    <a:pt x="227" y="66"/>
                  </a:lnTo>
                  <a:lnTo>
                    <a:pt x="255" y="66"/>
                  </a:lnTo>
                  <a:lnTo>
                    <a:pt x="255" y="109"/>
                  </a:lnTo>
                  <a:close/>
                  <a:moveTo>
                    <a:pt x="255" y="52"/>
                  </a:moveTo>
                  <a:lnTo>
                    <a:pt x="227" y="52"/>
                  </a:lnTo>
                  <a:lnTo>
                    <a:pt x="227" y="9"/>
                  </a:lnTo>
                  <a:lnTo>
                    <a:pt x="255" y="9"/>
                  </a:lnTo>
                  <a:lnTo>
                    <a:pt x="25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0" name="Rectangle 200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1" name="Rectangle 201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2" name="Rectangle 202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3" name="Rectangle 203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4" name="Rectangle 204"/>
            <p:cNvSpPr>
              <a:spLocks noChangeArrowheads="1"/>
            </p:cNvSpPr>
            <p:nvPr/>
          </p:nvSpPr>
          <p:spPr bwMode="auto">
            <a:xfrm>
              <a:off x="5445125" y="5435600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5" name="Rectangle 206"/>
            <p:cNvSpPr>
              <a:spLocks noChangeArrowheads="1"/>
            </p:cNvSpPr>
            <p:nvPr/>
          </p:nvSpPr>
          <p:spPr bwMode="auto">
            <a:xfrm>
              <a:off x="5445125" y="5435601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Rectangle 207"/>
            <p:cNvSpPr>
              <a:spLocks noChangeArrowheads="1"/>
            </p:cNvSpPr>
            <p:nvPr/>
          </p:nvSpPr>
          <p:spPr bwMode="auto">
            <a:xfrm>
              <a:off x="5445125" y="5435601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7" name="Rectangle 208"/>
            <p:cNvSpPr>
              <a:spLocks noChangeArrowheads="1"/>
            </p:cNvSpPr>
            <p:nvPr/>
          </p:nvSpPr>
          <p:spPr bwMode="auto">
            <a:xfrm>
              <a:off x="5445125" y="5435601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8" name="Rectangle 209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9" name="Rectangle 210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0" name="Rectangle 211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1" name="Rectangle 212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3" name="组合 552"/>
          <p:cNvGrpSpPr>
            <a:grpSpLocks noChangeAspect="1"/>
          </p:cNvGrpSpPr>
          <p:nvPr/>
        </p:nvGrpSpPr>
        <p:grpSpPr>
          <a:xfrm>
            <a:off x="8300988" y="555260"/>
            <a:ext cx="345356" cy="432000"/>
            <a:chOff x="6338888" y="5207001"/>
            <a:chExt cx="449263" cy="5619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2" name="Freeform 213"/>
            <p:cNvSpPr>
              <a:spLocks noEditPoints="1"/>
            </p:cNvSpPr>
            <p:nvPr/>
          </p:nvSpPr>
          <p:spPr bwMode="auto">
            <a:xfrm>
              <a:off x="6338888" y="5207001"/>
              <a:ext cx="449263" cy="561975"/>
            </a:xfrm>
            <a:custGeom>
              <a:avLst/>
              <a:gdLst>
                <a:gd name="T0" fmla="*/ 283 w 283"/>
                <a:gd name="T1" fmla="*/ 354 h 354"/>
                <a:gd name="T2" fmla="*/ 0 w 283"/>
                <a:gd name="T3" fmla="*/ 0 h 354"/>
                <a:gd name="T4" fmla="*/ 42 w 283"/>
                <a:gd name="T5" fmla="*/ 340 h 354"/>
                <a:gd name="T6" fmla="*/ 14 w 283"/>
                <a:gd name="T7" fmla="*/ 312 h 354"/>
                <a:gd name="T8" fmla="*/ 42 w 283"/>
                <a:gd name="T9" fmla="*/ 340 h 354"/>
                <a:gd name="T10" fmla="*/ 14 w 283"/>
                <a:gd name="T11" fmla="*/ 298 h 354"/>
                <a:gd name="T12" fmla="*/ 42 w 283"/>
                <a:gd name="T13" fmla="*/ 269 h 354"/>
                <a:gd name="T14" fmla="*/ 42 w 283"/>
                <a:gd name="T15" fmla="*/ 255 h 354"/>
                <a:gd name="T16" fmla="*/ 14 w 283"/>
                <a:gd name="T17" fmla="*/ 227 h 354"/>
                <a:gd name="T18" fmla="*/ 42 w 283"/>
                <a:gd name="T19" fmla="*/ 255 h 354"/>
                <a:gd name="T20" fmla="*/ 14 w 283"/>
                <a:gd name="T21" fmla="*/ 212 h 354"/>
                <a:gd name="T22" fmla="*/ 42 w 283"/>
                <a:gd name="T23" fmla="*/ 184 h 354"/>
                <a:gd name="T24" fmla="*/ 42 w 283"/>
                <a:gd name="T25" fmla="*/ 170 h 354"/>
                <a:gd name="T26" fmla="*/ 14 w 283"/>
                <a:gd name="T27" fmla="*/ 142 h 354"/>
                <a:gd name="T28" fmla="*/ 42 w 283"/>
                <a:gd name="T29" fmla="*/ 170 h 354"/>
                <a:gd name="T30" fmla="*/ 14 w 283"/>
                <a:gd name="T31" fmla="*/ 127 h 354"/>
                <a:gd name="T32" fmla="*/ 42 w 283"/>
                <a:gd name="T33" fmla="*/ 99 h 354"/>
                <a:gd name="T34" fmla="*/ 42 w 283"/>
                <a:gd name="T35" fmla="*/ 85 h 354"/>
                <a:gd name="T36" fmla="*/ 14 w 283"/>
                <a:gd name="T37" fmla="*/ 56 h 354"/>
                <a:gd name="T38" fmla="*/ 42 w 283"/>
                <a:gd name="T39" fmla="*/ 85 h 354"/>
                <a:gd name="T40" fmla="*/ 14 w 283"/>
                <a:gd name="T41" fmla="*/ 42 h 354"/>
                <a:gd name="T42" fmla="*/ 42 w 283"/>
                <a:gd name="T43" fmla="*/ 14 h 354"/>
                <a:gd name="T44" fmla="*/ 227 w 283"/>
                <a:gd name="T45" fmla="*/ 340 h 354"/>
                <a:gd name="T46" fmla="*/ 56 w 283"/>
                <a:gd name="T47" fmla="*/ 184 h 354"/>
                <a:gd name="T48" fmla="*/ 227 w 283"/>
                <a:gd name="T49" fmla="*/ 340 h 354"/>
                <a:gd name="T50" fmla="*/ 56 w 283"/>
                <a:gd name="T51" fmla="*/ 170 h 354"/>
                <a:gd name="T52" fmla="*/ 227 w 283"/>
                <a:gd name="T53" fmla="*/ 14 h 354"/>
                <a:gd name="T54" fmla="*/ 269 w 283"/>
                <a:gd name="T55" fmla="*/ 340 h 354"/>
                <a:gd name="T56" fmla="*/ 241 w 283"/>
                <a:gd name="T57" fmla="*/ 312 h 354"/>
                <a:gd name="T58" fmla="*/ 269 w 283"/>
                <a:gd name="T59" fmla="*/ 340 h 354"/>
                <a:gd name="T60" fmla="*/ 241 w 283"/>
                <a:gd name="T61" fmla="*/ 298 h 354"/>
                <a:gd name="T62" fmla="*/ 269 w 283"/>
                <a:gd name="T63" fmla="*/ 269 h 354"/>
                <a:gd name="T64" fmla="*/ 269 w 283"/>
                <a:gd name="T65" fmla="*/ 255 h 354"/>
                <a:gd name="T66" fmla="*/ 241 w 283"/>
                <a:gd name="T67" fmla="*/ 227 h 354"/>
                <a:gd name="T68" fmla="*/ 269 w 283"/>
                <a:gd name="T69" fmla="*/ 255 h 354"/>
                <a:gd name="T70" fmla="*/ 241 w 283"/>
                <a:gd name="T71" fmla="*/ 212 h 354"/>
                <a:gd name="T72" fmla="*/ 269 w 283"/>
                <a:gd name="T73" fmla="*/ 184 h 354"/>
                <a:gd name="T74" fmla="*/ 269 w 283"/>
                <a:gd name="T75" fmla="*/ 170 h 354"/>
                <a:gd name="T76" fmla="*/ 241 w 283"/>
                <a:gd name="T77" fmla="*/ 142 h 354"/>
                <a:gd name="T78" fmla="*/ 269 w 283"/>
                <a:gd name="T79" fmla="*/ 170 h 354"/>
                <a:gd name="T80" fmla="*/ 241 w 283"/>
                <a:gd name="T81" fmla="*/ 127 h 354"/>
                <a:gd name="T82" fmla="*/ 269 w 283"/>
                <a:gd name="T83" fmla="*/ 99 h 354"/>
                <a:gd name="T84" fmla="*/ 269 w 283"/>
                <a:gd name="T85" fmla="*/ 85 h 354"/>
                <a:gd name="T86" fmla="*/ 241 w 283"/>
                <a:gd name="T87" fmla="*/ 56 h 354"/>
                <a:gd name="T88" fmla="*/ 269 w 283"/>
                <a:gd name="T89" fmla="*/ 85 h 354"/>
                <a:gd name="T90" fmla="*/ 241 w 283"/>
                <a:gd name="T91" fmla="*/ 42 h 354"/>
                <a:gd name="T92" fmla="*/ 269 w 283"/>
                <a:gd name="T93" fmla="*/ 1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3" h="354">
                  <a:moveTo>
                    <a:pt x="0" y="354"/>
                  </a:moveTo>
                  <a:lnTo>
                    <a:pt x="283" y="354"/>
                  </a:lnTo>
                  <a:lnTo>
                    <a:pt x="283" y="0"/>
                  </a:lnTo>
                  <a:lnTo>
                    <a:pt x="0" y="0"/>
                  </a:lnTo>
                  <a:lnTo>
                    <a:pt x="0" y="354"/>
                  </a:lnTo>
                  <a:close/>
                  <a:moveTo>
                    <a:pt x="42" y="340"/>
                  </a:moveTo>
                  <a:lnTo>
                    <a:pt x="14" y="340"/>
                  </a:lnTo>
                  <a:lnTo>
                    <a:pt x="14" y="312"/>
                  </a:lnTo>
                  <a:lnTo>
                    <a:pt x="42" y="312"/>
                  </a:lnTo>
                  <a:lnTo>
                    <a:pt x="42" y="340"/>
                  </a:lnTo>
                  <a:close/>
                  <a:moveTo>
                    <a:pt x="42" y="298"/>
                  </a:moveTo>
                  <a:lnTo>
                    <a:pt x="14" y="298"/>
                  </a:lnTo>
                  <a:lnTo>
                    <a:pt x="14" y="269"/>
                  </a:lnTo>
                  <a:lnTo>
                    <a:pt x="42" y="269"/>
                  </a:lnTo>
                  <a:lnTo>
                    <a:pt x="42" y="298"/>
                  </a:lnTo>
                  <a:close/>
                  <a:moveTo>
                    <a:pt x="42" y="255"/>
                  </a:moveTo>
                  <a:lnTo>
                    <a:pt x="14" y="255"/>
                  </a:lnTo>
                  <a:lnTo>
                    <a:pt x="14" y="227"/>
                  </a:lnTo>
                  <a:lnTo>
                    <a:pt x="42" y="227"/>
                  </a:lnTo>
                  <a:lnTo>
                    <a:pt x="42" y="255"/>
                  </a:lnTo>
                  <a:close/>
                  <a:moveTo>
                    <a:pt x="42" y="212"/>
                  </a:moveTo>
                  <a:lnTo>
                    <a:pt x="14" y="212"/>
                  </a:lnTo>
                  <a:lnTo>
                    <a:pt x="14" y="184"/>
                  </a:lnTo>
                  <a:lnTo>
                    <a:pt x="42" y="184"/>
                  </a:lnTo>
                  <a:lnTo>
                    <a:pt x="42" y="212"/>
                  </a:lnTo>
                  <a:close/>
                  <a:moveTo>
                    <a:pt x="42" y="170"/>
                  </a:moveTo>
                  <a:lnTo>
                    <a:pt x="14" y="170"/>
                  </a:lnTo>
                  <a:lnTo>
                    <a:pt x="14" y="142"/>
                  </a:lnTo>
                  <a:lnTo>
                    <a:pt x="42" y="142"/>
                  </a:lnTo>
                  <a:lnTo>
                    <a:pt x="42" y="170"/>
                  </a:lnTo>
                  <a:close/>
                  <a:moveTo>
                    <a:pt x="42" y="127"/>
                  </a:moveTo>
                  <a:lnTo>
                    <a:pt x="14" y="127"/>
                  </a:lnTo>
                  <a:lnTo>
                    <a:pt x="14" y="99"/>
                  </a:lnTo>
                  <a:lnTo>
                    <a:pt x="42" y="99"/>
                  </a:lnTo>
                  <a:lnTo>
                    <a:pt x="42" y="127"/>
                  </a:lnTo>
                  <a:close/>
                  <a:moveTo>
                    <a:pt x="42" y="85"/>
                  </a:moveTo>
                  <a:lnTo>
                    <a:pt x="14" y="85"/>
                  </a:lnTo>
                  <a:lnTo>
                    <a:pt x="14" y="56"/>
                  </a:lnTo>
                  <a:lnTo>
                    <a:pt x="42" y="56"/>
                  </a:lnTo>
                  <a:lnTo>
                    <a:pt x="42" y="85"/>
                  </a:lnTo>
                  <a:close/>
                  <a:moveTo>
                    <a:pt x="42" y="42"/>
                  </a:moveTo>
                  <a:lnTo>
                    <a:pt x="14" y="42"/>
                  </a:lnTo>
                  <a:lnTo>
                    <a:pt x="14" y="14"/>
                  </a:lnTo>
                  <a:lnTo>
                    <a:pt x="42" y="14"/>
                  </a:lnTo>
                  <a:lnTo>
                    <a:pt x="42" y="42"/>
                  </a:lnTo>
                  <a:close/>
                  <a:moveTo>
                    <a:pt x="227" y="340"/>
                  </a:moveTo>
                  <a:lnTo>
                    <a:pt x="56" y="340"/>
                  </a:lnTo>
                  <a:lnTo>
                    <a:pt x="56" y="184"/>
                  </a:lnTo>
                  <a:lnTo>
                    <a:pt x="227" y="184"/>
                  </a:lnTo>
                  <a:lnTo>
                    <a:pt x="227" y="340"/>
                  </a:lnTo>
                  <a:close/>
                  <a:moveTo>
                    <a:pt x="227" y="170"/>
                  </a:moveTo>
                  <a:lnTo>
                    <a:pt x="56" y="170"/>
                  </a:lnTo>
                  <a:lnTo>
                    <a:pt x="56" y="14"/>
                  </a:lnTo>
                  <a:lnTo>
                    <a:pt x="227" y="14"/>
                  </a:lnTo>
                  <a:lnTo>
                    <a:pt x="227" y="170"/>
                  </a:lnTo>
                  <a:close/>
                  <a:moveTo>
                    <a:pt x="269" y="340"/>
                  </a:moveTo>
                  <a:lnTo>
                    <a:pt x="241" y="340"/>
                  </a:lnTo>
                  <a:lnTo>
                    <a:pt x="241" y="312"/>
                  </a:lnTo>
                  <a:lnTo>
                    <a:pt x="269" y="312"/>
                  </a:lnTo>
                  <a:lnTo>
                    <a:pt x="269" y="340"/>
                  </a:lnTo>
                  <a:close/>
                  <a:moveTo>
                    <a:pt x="269" y="298"/>
                  </a:moveTo>
                  <a:lnTo>
                    <a:pt x="241" y="298"/>
                  </a:lnTo>
                  <a:lnTo>
                    <a:pt x="241" y="269"/>
                  </a:lnTo>
                  <a:lnTo>
                    <a:pt x="269" y="269"/>
                  </a:lnTo>
                  <a:lnTo>
                    <a:pt x="269" y="298"/>
                  </a:lnTo>
                  <a:close/>
                  <a:moveTo>
                    <a:pt x="269" y="255"/>
                  </a:moveTo>
                  <a:lnTo>
                    <a:pt x="241" y="255"/>
                  </a:lnTo>
                  <a:lnTo>
                    <a:pt x="241" y="227"/>
                  </a:lnTo>
                  <a:lnTo>
                    <a:pt x="269" y="227"/>
                  </a:lnTo>
                  <a:lnTo>
                    <a:pt x="269" y="255"/>
                  </a:lnTo>
                  <a:close/>
                  <a:moveTo>
                    <a:pt x="269" y="212"/>
                  </a:moveTo>
                  <a:lnTo>
                    <a:pt x="241" y="212"/>
                  </a:lnTo>
                  <a:lnTo>
                    <a:pt x="241" y="184"/>
                  </a:lnTo>
                  <a:lnTo>
                    <a:pt x="269" y="184"/>
                  </a:lnTo>
                  <a:lnTo>
                    <a:pt x="269" y="212"/>
                  </a:lnTo>
                  <a:close/>
                  <a:moveTo>
                    <a:pt x="269" y="170"/>
                  </a:moveTo>
                  <a:lnTo>
                    <a:pt x="241" y="170"/>
                  </a:lnTo>
                  <a:lnTo>
                    <a:pt x="241" y="142"/>
                  </a:lnTo>
                  <a:lnTo>
                    <a:pt x="269" y="142"/>
                  </a:lnTo>
                  <a:lnTo>
                    <a:pt x="269" y="170"/>
                  </a:lnTo>
                  <a:close/>
                  <a:moveTo>
                    <a:pt x="269" y="127"/>
                  </a:moveTo>
                  <a:lnTo>
                    <a:pt x="241" y="127"/>
                  </a:lnTo>
                  <a:lnTo>
                    <a:pt x="241" y="99"/>
                  </a:lnTo>
                  <a:lnTo>
                    <a:pt x="269" y="99"/>
                  </a:lnTo>
                  <a:lnTo>
                    <a:pt x="269" y="127"/>
                  </a:lnTo>
                  <a:close/>
                  <a:moveTo>
                    <a:pt x="269" y="85"/>
                  </a:moveTo>
                  <a:lnTo>
                    <a:pt x="241" y="85"/>
                  </a:lnTo>
                  <a:lnTo>
                    <a:pt x="241" y="56"/>
                  </a:lnTo>
                  <a:lnTo>
                    <a:pt x="269" y="56"/>
                  </a:lnTo>
                  <a:lnTo>
                    <a:pt x="269" y="85"/>
                  </a:lnTo>
                  <a:close/>
                  <a:moveTo>
                    <a:pt x="269" y="42"/>
                  </a:moveTo>
                  <a:lnTo>
                    <a:pt x="241" y="42"/>
                  </a:lnTo>
                  <a:lnTo>
                    <a:pt x="241" y="14"/>
                  </a:lnTo>
                  <a:lnTo>
                    <a:pt x="269" y="14"/>
                  </a:lnTo>
                  <a:lnTo>
                    <a:pt x="26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3" name="Rectangle 214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Rectangle 215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5" name="Rectangle 216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6" name="Rectangle 217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7" name="Rectangle 218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Rectangle 219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9" name="Rectangle 220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0" name="Rectangle 221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1" name="Freeform 222"/>
          <p:cNvSpPr>
            <a:spLocks noChangeAspect="1"/>
          </p:cNvSpPr>
          <p:nvPr/>
        </p:nvSpPr>
        <p:spPr bwMode="auto">
          <a:xfrm>
            <a:off x="9152472" y="555260"/>
            <a:ext cx="395261" cy="432000"/>
          </a:xfrm>
          <a:custGeom>
            <a:avLst/>
            <a:gdLst>
              <a:gd name="T0" fmla="*/ 132 w 132"/>
              <a:gd name="T1" fmla="*/ 102 h 144"/>
              <a:gd name="T2" fmla="*/ 132 w 132"/>
              <a:gd name="T3" fmla="*/ 90 h 144"/>
              <a:gd name="T4" fmla="*/ 78 w 132"/>
              <a:gd name="T5" fmla="*/ 54 h 144"/>
              <a:gd name="T6" fmla="*/ 78 w 132"/>
              <a:gd name="T7" fmla="*/ 12 h 144"/>
              <a:gd name="T8" fmla="*/ 66 w 132"/>
              <a:gd name="T9" fmla="*/ 0 h 144"/>
              <a:gd name="T10" fmla="*/ 54 w 132"/>
              <a:gd name="T11" fmla="*/ 12 h 144"/>
              <a:gd name="T12" fmla="*/ 54 w 132"/>
              <a:gd name="T13" fmla="*/ 54 h 144"/>
              <a:gd name="T14" fmla="*/ 0 w 132"/>
              <a:gd name="T15" fmla="*/ 90 h 144"/>
              <a:gd name="T16" fmla="*/ 0 w 132"/>
              <a:gd name="T17" fmla="*/ 102 h 144"/>
              <a:gd name="T18" fmla="*/ 54 w 132"/>
              <a:gd name="T19" fmla="*/ 84 h 144"/>
              <a:gd name="T20" fmla="*/ 54 w 132"/>
              <a:gd name="T21" fmla="*/ 118 h 144"/>
              <a:gd name="T22" fmla="*/ 36 w 132"/>
              <a:gd name="T23" fmla="*/ 132 h 144"/>
              <a:gd name="T24" fmla="*/ 36 w 132"/>
              <a:gd name="T25" fmla="*/ 144 h 144"/>
              <a:gd name="T26" fmla="*/ 66 w 132"/>
              <a:gd name="T27" fmla="*/ 132 h 144"/>
              <a:gd name="T28" fmla="*/ 96 w 132"/>
              <a:gd name="T29" fmla="*/ 144 h 144"/>
              <a:gd name="T30" fmla="*/ 96 w 132"/>
              <a:gd name="T31" fmla="*/ 132 h 144"/>
              <a:gd name="T32" fmla="*/ 78 w 132"/>
              <a:gd name="T33" fmla="*/ 118 h 144"/>
              <a:gd name="T34" fmla="*/ 78 w 132"/>
              <a:gd name="T35" fmla="*/ 84 h 144"/>
              <a:gd name="T36" fmla="*/ 132 w 132"/>
              <a:gd name="T37" fmla="*/ 10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2" h="144">
                <a:moveTo>
                  <a:pt x="132" y="102"/>
                </a:moveTo>
                <a:cubicBezTo>
                  <a:pt x="132" y="90"/>
                  <a:pt x="132" y="90"/>
                  <a:pt x="132" y="90"/>
                </a:cubicBezTo>
                <a:cubicBezTo>
                  <a:pt x="78" y="54"/>
                  <a:pt x="78" y="54"/>
                  <a:pt x="78" y="54"/>
                </a:cubicBezTo>
                <a:cubicBezTo>
                  <a:pt x="78" y="12"/>
                  <a:pt x="78" y="12"/>
                  <a:pt x="78" y="12"/>
                </a:cubicBezTo>
                <a:cubicBezTo>
                  <a:pt x="78" y="12"/>
                  <a:pt x="78" y="0"/>
                  <a:pt x="66" y="0"/>
                </a:cubicBezTo>
                <a:cubicBezTo>
                  <a:pt x="54" y="0"/>
                  <a:pt x="54" y="12"/>
                  <a:pt x="54" y="12"/>
                </a:cubicBezTo>
                <a:cubicBezTo>
                  <a:pt x="54" y="54"/>
                  <a:pt x="54" y="54"/>
                  <a:pt x="54" y="54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02"/>
                  <a:pt x="0" y="102"/>
                  <a:pt x="0" y="102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118"/>
                  <a:pt x="54" y="118"/>
                  <a:pt x="54" y="11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78" y="118"/>
                  <a:pt x="78" y="118"/>
                  <a:pt x="78" y="118"/>
                </a:cubicBezTo>
                <a:cubicBezTo>
                  <a:pt x="78" y="84"/>
                  <a:pt x="78" y="84"/>
                  <a:pt x="78" y="84"/>
                </a:cubicBezTo>
                <a:lnTo>
                  <a:pt x="132" y="10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2" name="组合 551"/>
          <p:cNvGrpSpPr>
            <a:grpSpLocks noChangeAspect="1"/>
          </p:cNvGrpSpPr>
          <p:nvPr/>
        </p:nvGrpSpPr>
        <p:grpSpPr>
          <a:xfrm>
            <a:off x="10126620" y="555260"/>
            <a:ext cx="287578" cy="432000"/>
            <a:chOff x="8559800" y="5202238"/>
            <a:chExt cx="360363" cy="5413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2" name="Freeform 223"/>
            <p:cNvSpPr/>
            <p:nvPr/>
          </p:nvSpPr>
          <p:spPr bwMode="auto">
            <a:xfrm>
              <a:off x="8694738" y="5202238"/>
              <a:ext cx="225425" cy="158750"/>
            </a:xfrm>
            <a:custGeom>
              <a:avLst/>
              <a:gdLst>
                <a:gd name="T0" fmla="*/ 0 w 142"/>
                <a:gd name="T1" fmla="*/ 43 h 100"/>
                <a:gd name="T2" fmla="*/ 142 w 142"/>
                <a:gd name="T3" fmla="*/ 0 h 100"/>
                <a:gd name="T4" fmla="*/ 142 w 142"/>
                <a:gd name="T5" fmla="*/ 100 h 100"/>
                <a:gd name="T6" fmla="*/ 0 w 142"/>
                <a:gd name="T7" fmla="*/ 4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00">
                  <a:moveTo>
                    <a:pt x="0" y="43"/>
                  </a:moveTo>
                  <a:lnTo>
                    <a:pt x="142" y="0"/>
                  </a:lnTo>
                  <a:lnTo>
                    <a:pt x="142" y="10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" name="Rectangle 224"/>
            <p:cNvSpPr>
              <a:spLocks noChangeArrowheads="1"/>
            </p:cNvSpPr>
            <p:nvPr/>
          </p:nvSpPr>
          <p:spPr bwMode="auto">
            <a:xfrm>
              <a:off x="8694738" y="5473701"/>
              <a:ext cx="90488" cy="111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4" name="Freeform 225"/>
            <p:cNvSpPr/>
            <p:nvPr/>
          </p:nvSpPr>
          <p:spPr bwMode="auto">
            <a:xfrm>
              <a:off x="8559800" y="5248276"/>
              <a:ext cx="225425" cy="495300"/>
            </a:xfrm>
            <a:custGeom>
              <a:avLst/>
              <a:gdLst>
                <a:gd name="T0" fmla="*/ 36 w 60"/>
                <a:gd name="T1" fmla="*/ 13 h 132"/>
                <a:gd name="T2" fmla="*/ 36 w 60"/>
                <a:gd name="T3" fmla="*/ 12 h 132"/>
                <a:gd name="T4" fmla="*/ 36 w 60"/>
                <a:gd name="T5" fmla="*/ 6 h 132"/>
                <a:gd name="T6" fmla="*/ 30 w 60"/>
                <a:gd name="T7" fmla="*/ 0 h 132"/>
                <a:gd name="T8" fmla="*/ 24 w 60"/>
                <a:gd name="T9" fmla="*/ 6 h 132"/>
                <a:gd name="T10" fmla="*/ 24 w 60"/>
                <a:gd name="T11" fmla="*/ 12 h 132"/>
                <a:gd name="T12" fmla="*/ 24 w 60"/>
                <a:gd name="T13" fmla="*/ 13 h 132"/>
                <a:gd name="T14" fmla="*/ 0 w 60"/>
                <a:gd name="T15" fmla="*/ 42 h 132"/>
                <a:gd name="T16" fmla="*/ 0 w 60"/>
                <a:gd name="T17" fmla="*/ 132 h 132"/>
                <a:gd name="T18" fmla="*/ 60 w 60"/>
                <a:gd name="T19" fmla="*/ 132 h 132"/>
                <a:gd name="T20" fmla="*/ 60 w 60"/>
                <a:gd name="T21" fmla="*/ 96 h 132"/>
                <a:gd name="T22" fmla="*/ 36 w 60"/>
                <a:gd name="T23" fmla="*/ 96 h 132"/>
                <a:gd name="T24" fmla="*/ 30 w 60"/>
                <a:gd name="T25" fmla="*/ 96 h 132"/>
                <a:gd name="T26" fmla="*/ 30 w 60"/>
                <a:gd name="T27" fmla="*/ 90 h 132"/>
                <a:gd name="T28" fmla="*/ 30 w 60"/>
                <a:gd name="T29" fmla="*/ 60 h 132"/>
                <a:gd name="T30" fmla="*/ 30 w 60"/>
                <a:gd name="T31" fmla="*/ 54 h 132"/>
                <a:gd name="T32" fmla="*/ 36 w 60"/>
                <a:gd name="T33" fmla="*/ 54 h 132"/>
                <a:gd name="T34" fmla="*/ 60 w 60"/>
                <a:gd name="T35" fmla="*/ 54 h 132"/>
                <a:gd name="T36" fmla="*/ 60 w 60"/>
                <a:gd name="T37" fmla="*/ 42 h 132"/>
                <a:gd name="T38" fmla="*/ 36 w 60"/>
                <a:gd name="T39" fmla="*/ 1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132">
                  <a:moveTo>
                    <a:pt x="36" y="13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3"/>
                  </a:cubicBezTo>
                  <a:cubicBezTo>
                    <a:pt x="10" y="15"/>
                    <a:pt x="0" y="27"/>
                    <a:pt x="0" y="4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27"/>
                    <a:pt x="50" y="15"/>
                    <a:pt x="36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5" name="Freeform 226"/>
          <p:cNvSpPr>
            <a:spLocks noChangeAspect="1"/>
          </p:cNvSpPr>
          <p:nvPr/>
        </p:nvSpPr>
        <p:spPr bwMode="auto">
          <a:xfrm>
            <a:off x="10947226" y="555260"/>
            <a:ext cx="432000" cy="432000"/>
          </a:xfrm>
          <a:custGeom>
            <a:avLst/>
            <a:gdLst>
              <a:gd name="T0" fmla="*/ 17 w 142"/>
              <a:gd name="T1" fmla="*/ 0 h 142"/>
              <a:gd name="T2" fmla="*/ 50 w 142"/>
              <a:gd name="T3" fmla="*/ 89 h 142"/>
              <a:gd name="T4" fmla="*/ 142 w 142"/>
              <a:gd name="T5" fmla="*/ 125 h 142"/>
              <a:gd name="T6" fmla="*/ 107 w 142"/>
              <a:gd name="T7" fmla="*/ 90 h 142"/>
              <a:gd name="T8" fmla="*/ 83 w 142"/>
              <a:gd name="T9" fmla="*/ 80 h 142"/>
              <a:gd name="T10" fmla="*/ 58 w 142"/>
              <a:gd name="T11" fmla="*/ 55 h 142"/>
              <a:gd name="T12" fmla="*/ 53 w 142"/>
              <a:gd name="T13" fmla="*/ 36 h 142"/>
              <a:gd name="T14" fmla="*/ 17 w 142"/>
              <a:gd name="T1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142">
                <a:moveTo>
                  <a:pt x="17" y="0"/>
                </a:moveTo>
                <a:cubicBezTo>
                  <a:pt x="12" y="7"/>
                  <a:pt x="0" y="38"/>
                  <a:pt x="50" y="89"/>
                </a:cubicBezTo>
                <a:cubicBezTo>
                  <a:pt x="102" y="142"/>
                  <a:pt x="136" y="131"/>
                  <a:pt x="142" y="125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2" y="95"/>
                  <a:pt x="96" y="90"/>
                  <a:pt x="83" y="80"/>
                </a:cubicBezTo>
                <a:cubicBezTo>
                  <a:pt x="76" y="74"/>
                  <a:pt x="66" y="65"/>
                  <a:pt x="58" y="55"/>
                </a:cubicBezTo>
                <a:cubicBezTo>
                  <a:pt x="53" y="48"/>
                  <a:pt x="48" y="41"/>
                  <a:pt x="53" y="36"/>
                </a:cubicBezTo>
                <a:lnTo>
                  <a:pt x="17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0" name="组合 549"/>
          <p:cNvGrpSpPr>
            <a:grpSpLocks noChangeAspect="1"/>
          </p:cNvGrpSpPr>
          <p:nvPr/>
        </p:nvGrpSpPr>
        <p:grpSpPr>
          <a:xfrm>
            <a:off x="2601731" y="1489315"/>
            <a:ext cx="430845" cy="432000"/>
            <a:chOff x="10606088" y="5183188"/>
            <a:chExt cx="592138" cy="5937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8" name="Freeform 229"/>
            <p:cNvSpPr/>
            <p:nvPr/>
          </p:nvSpPr>
          <p:spPr bwMode="auto">
            <a:xfrm>
              <a:off x="10606088" y="5502276"/>
              <a:ext cx="273050" cy="274638"/>
            </a:xfrm>
            <a:custGeom>
              <a:avLst/>
              <a:gdLst>
                <a:gd name="T0" fmla="*/ 30 w 73"/>
                <a:gd name="T1" fmla="*/ 0 h 73"/>
                <a:gd name="T2" fmla="*/ 9 w 73"/>
                <a:gd name="T3" fmla="*/ 22 h 73"/>
                <a:gd name="T4" fmla="*/ 9 w 73"/>
                <a:gd name="T5" fmla="*/ 55 h 73"/>
                <a:gd name="T6" fmla="*/ 17 w 73"/>
                <a:gd name="T7" fmla="*/ 64 h 73"/>
                <a:gd name="T8" fmla="*/ 51 w 73"/>
                <a:gd name="T9" fmla="*/ 64 h 73"/>
                <a:gd name="T10" fmla="*/ 73 w 73"/>
                <a:gd name="T11" fmla="*/ 43 h 73"/>
                <a:gd name="T12" fmla="*/ 30 w 73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3">
                  <a:moveTo>
                    <a:pt x="30" y="0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0" y="31"/>
                    <a:pt x="0" y="46"/>
                    <a:pt x="9" y="55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7" y="73"/>
                    <a:pt x="42" y="73"/>
                    <a:pt x="51" y="64"/>
                  </a:cubicBezTo>
                  <a:cubicBezTo>
                    <a:pt x="73" y="43"/>
                    <a:pt x="73" y="43"/>
                    <a:pt x="73" y="43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9" name="Freeform 230"/>
            <p:cNvSpPr>
              <a:spLocks noEditPoints="1"/>
            </p:cNvSpPr>
            <p:nvPr/>
          </p:nvSpPr>
          <p:spPr bwMode="auto">
            <a:xfrm>
              <a:off x="10733088" y="5295901"/>
              <a:ext cx="352425" cy="354013"/>
            </a:xfrm>
            <a:custGeom>
              <a:avLst/>
              <a:gdLst>
                <a:gd name="T0" fmla="*/ 51 w 94"/>
                <a:gd name="T1" fmla="*/ 0 h 94"/>
                <a:gd name="T2" fmla="*/ 0 w 94"/>
                <a:gd name="T3" fmla="*/ 51 h 94"/>
                <a:gd name="T4" fmla="*/ 43 w 94"/>
                <a:gd name="T5" fmla="*/ 94 h 94"/>
                <a:gd name="T6" fmla="*/ 94 w 94"/>
                <a:gd name="T7" fmla="*/ 43 h 94"/>
                <a:gd name="T8" fmla="*/ 51 w 94"/>
                <a:gd name="T9" fmla="*/ 0 h 94"/>
                <a:gd name="T10" fmla="*/ 43 w 94"/>
                <a:gd name="T11" fmla="*/ 17 h 94"/>
                <a:gd name="T12" fmla="*/ 51 w 94"/>
                <a:gd name="T13" fmla="*/ 17 h 94"/>
                <a:gd name="T14" fmla="*/ 51 w 94"/>
                <a:gd name="T15" fmla="*/ 26 h 94"/>
                <a:gd name="T16" fmla="*/ 43 w 94"/>
                <a:gd name="T17" fmla="*/ 26 h 94"/>
                <a:gd name="T18" fmla="*/ 43 w 94"/>
                <a:gd name="T19" fmla="*/ 17 h 94"/>
                <a:gd name="T20" fmla="*/ 26 w 94"/>
                <a:gd name="T21" fmla="*/ 51 h 94"/>
                <a:gd name="T22" fmla="*/ 17 w 94"/>
                <a:gd name="T23" fmla="*/ 51 h 94"/>
                <a:gd name="T24" fmla="*/ 17 w 94"/>
                <a:gd name="T25" fmla="*/ 43 h 94"/>
                <a:gd name="T26" fmla="*/ 26 w 94"/>
                <a:gd name="T27" fmla="*/ 43 h 94"/>
                <a:gd name="T28" fmla="*/ 26 w 94"/>
                <a:gd name="T29" fmla="*/ 51 h 94"/>
                <a:gd name="T30" fmla="*/ 39 w 94"/>
                <a:gd name="T31" fmla="*/ 64 h 94"/>
                <a:gd name="T32" fmla="*/ 30 w 94"/>
                <a:gd name="T33" fmla="*/ 64 h 94"/>
                <a:gd name="T34" fmla="*/ 30 w 94"/>
                <a:gd name="T35" fmla="*/ 55 h 94"/>
                <a:gd name="T36" fmla="*/ 39 w 94"/>
                <a:gd name="T37" fmla="*/ 55 h 94"/>
                <a:gd name="T38" fmla="*/ 39 w 94"/>
                <a:gd name="T39" fmla="*/ 64 h 94"/>
                <a:gd name="T40" fmla="*/ 39 w 94"/>
                <a:gd name="T41" fmla="*/ 38 h 94"/>
                <a:gd name="T42" fmla="*/ 30 w 94"/>
                <a:gd name="T43" fmla="*/ 38 h 94"/>
                <a:gd name="T44" fmla="*/ 30 w 94"/>
                <a:gd name="T45" fmla="*/ 30 h 94"/>
                <a:gd name="T46" fmla="*/ 39 w 94"/>
                <a:gd name="T47" fmla="*/ 30 h 94"/>
                <a:gd name="T48" fmla="*/ 39 w 94"/>
                <a:gd name="T49" fmla="*/ 38 h 94"/>
                <a:gd name="T50" fmla="*/ 51 w 94"/>
                <a:gd name="T51" fmla="*/ 77 h 94"/>
                <a:gd name="T52" fmla="*/ 43 w 94"/>
                <a:gd name="T53" fmla="*/ 77 h 94"/>
                <a:gd name="T54" fmla="*/ 43 w 94"/>
                <a:gd name="T55" fmla="*/ 68 h 94"/>
                <a:gd name="T56" fmla="*/ 51 w 94"/>
                <a:gd name="T57" fmla="*/ 68 h 94"/>
                <a:gd name="T58" fmla="*/ 51 w 94"/>
                <a:gd name="T59" fmla="*/ 77 h 94"/>
                <a:gd name="T60" fmla="*/ 51 w 94"/>
                <a:gd name="T61" fmla="*/ 51 h 94"/>
                <a:gd name="T62" fmla="*/ 43 w 94"/>
                <a:gd name="T63" fmla="*/ 51 h 94"/>
                <a:gd name="T64" fmla="*/ 43 w 94"/>
                <a:gd name="T65" fmla="*/ 43 h 94"/>
                <a:gd name="T66" fmla="*/ 51 w 94"/>
                <a:gd name="T67" fmla="*/ 43 h 94"/>
                <a:gd name="T68" fmla="*/ 51 w 94"/>
                <a:gd name="T69" fmla="*/ 51 h 94"/>
                <a:gd name="T70" fmla="*/ 64 w 94"/>
                <a:gd name="T71" fmla="*/ 64 h 94"/>
                <a:gd name="T72" fmla="*/ 56 w 94"/>
                <a:gd name="T73" fmla="*/ 64 h 94"/>
                <a:gd name="T74" fmla="*/ 56 w 94"/>
                <a:gd name="T75" fmla="*/ 55 h 94"/>
                <a:gd name="T76" fmla="*/ 64 w 94"/>
                <a:gd name="T77" fmla="*/ 55 h 94"/>
                <a:gd name="T78" fmla="*/ 64 w 94"/>
                <a:gd name="T79" fmla="*/ 64 h 94"/>
                <a:gd name="T80" fmla="*/ 64 w 94"/>
                <a:gd name="T81" fmla="*/ 38 h 94"/>
                <a:gd name="T82" fmla="*/ 56 w 94"/>
                <a:gd name="T83" fmla="*/ 38 h 94"/>
                <a:gd name="T84" fmla="*/ 56 w 94"/>
                <a:gd name="T85" fmla="*/ 30 h 94"/>
                <a:gd name="T86" fmla="*/ 64 w 94"/>
                <a:gd name="T87" fmla="*/ 30 h 94"/>
                <a:gd name="T88" fmla="*/ 64 w 94"/>
                <a:gd name="T89" fmla="*/ 38 h 94"/>
                <a:gd name="T90" fmla="*/ 68 w 94"/>
                <a:gd name="T91" fmla="*/ 51 h 94"/>
                <a:gd name="T92" fmla="*/ 68 w 94"/>
                <a:gd name="T93" fmla="*/ 43 h 94"/>
                <a:gd name="T94" fmla="*/ 77 w 94"/>
                <a:gd name="T95" fmla="*/ 43 h 94"/>
                <a:gd name="T96" fmla="*/ 77 w 94"/>
                <a:gd name="T97" fmla="*/ 51 h 94"/>
                <a:gd name="T98" fmla="*/ 68 w 94"/>
                <a:gd name="T99" fmla="*/ 5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" h="94">
                  <a:moveTo>
                    <a:pt x="51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94" y="43"/>
                    <a:pt x="94" y="43"/>
                    <a:pt x="94" y="43"/>
                  </a:cubicBezTo>
                  <a:lnTo>
                    <a:pt x="51" y="0"/>
                  </a:lnTo>
                  <a:close/>
                  <a:moveTo>
                    <a:pt x="43" y="17"/>
                  </a:moveTo>
                  <a:cubicBezTo>
                    <a:pt x="45" y="15"/>
                    <a:pt x="49" y="15"/>
                    <a:pt x="51" y="17"/>
                  </a:cubicBezTo>
                  <a:cubicBezTo>
                    <a:pt x="54" y="19"/>
                    <a:pt x="54" y="23"/>
                    <a:pt x="51" y="26"/>
                  </a:cubicBezTo>
                  <a:cubicBezTo>
                    <a:pt x="49" y="28"/>
                    <a:pt x="45" y="28"/>
                    <a:pt x="43" y="26"/>
                  </a:cubicBezTo>
                  <a:cubicBezTo>
                    <a:pt x="41" y="23"/>
                    <a:pt x="41" y="19"/>
                    <a:pt x="43" y="17"/>
                  </a:cubicBezTo>
                  <a:moveTo>
                    <a:pt x="26" y="51"/>
                  </a:moveTo>
                  <a:cubicBezTo>
                    <a:pt x="24" y="53"/>
                    <a:pt x="20" y="53"/>
                    <a:pt x="17" y="51"/>
                  </a:cubicBezTo>
                  <a:cubicBezTo>
                    <a:pt x="15" y="49"/>
                    <a:pt x="15" y="45"/>
                    <a:pt x="17" y="43"/>
                  </a:cubicBezTo>
                  <a:cubicBezTo>
                    <a:pt x="20" y="40"/>
                    <a:pt x="24" y="40"/>
                    <a:pt x="26" y="43"/>
                  </a:cubicBezTo>
                  <a:cubicBezTo>
                    <a:pt x="28" y="45"/>
                    <a:pt x="28" y="49"/>
                    <a:pt x="26" y="51"/>
                  </a:cubicBezTo>
                  <a:moveTo>
                    <a:pt x="39" y="64"/>
                  </a:moveTo>
                  <a:cubicBezTo>
                    <a:pt x="36" y="66"/>
                    <a:pt x="32" y="66"/>
                    <a:pt x="30" y="64"/>
                  </a:cubicBezTo>
                  <a:cubicBezTo>
                    <a:pt x="28" y="61"/>
                    <a:pt x="28" y="58"/>
                    <a:pt x="30" y="55"/>
                  </a:cubicBezTo>
                  <a:cubicBezTo>
                    <a:pt x="32" y="53"/>
                    <a:pt x="36" y="53"/>
                    <a:pt x="39" y="55"/>
                  </a:cubicBezTo>
                  <a:cubicBezTo>
                    <a:pt x="41" y="58"/>
                    <a:pt x="41" y="61"/>
                    <a:pt x="39" y="64"/>
                  </a:cubicBezTo>
                  <a:moveTo>
                    <a:pt x="39" y="38"/>
                  </a:moveTo>
                  <a:cubicBezTo>
                    <a:pt x="36" y="41"/>
                    <a:pt x="32" y="41"/>
                    <a:pt x="30" y="38"/>
                  </a:cubicBezTo>
                  <a:cubicBezTo>
                    <a:pt x="28" y="36"/>
                    <a:pt x="28" y="32"/>
                    <a:pt x="30" y="30"/>
                  </a:cubicBezTo>
                  <a:cubicBezTo>
                    <a:pt x="32" y="28"/>
                    <a:pt x="36" y="28"/>
                    <a:pt x="39" y="30"/>
                  </a:cubicBezTo>
                  <a:cubicBezTo>
                    <a:pt x="41" y="32"/>
                    <a:pt x="41" y="36"/>
                    <a:pt x="39" y="38"/>
                  </a:cubicBezTo>
                  <a:moveTo>
                    <a:pt x="51" y="77"/>
                  </a:moveTo>
                  <a:cubicBezTo>
                    <a:pt x="49" y="79"/>
                    <a:pt x="45" y="79"/>
                    <a:pt x="43" y="77"/>
                  </a:cubicBezTo>
                  <a:cubicBezTo>
                    <a:pt x="40" y="74"/>
                    <a:pt x="41" y="70"/>
                    <a:pt x="43" y="68"/>
                  </a:cubicBezTo>
                  <a:cubicBezTo>
                    <a:pt x="45" y="66"/>
                    <a:pt x="49" y="66"/>
                    <a:pt x="51" y="68"/>
                  </a:cubicBezTo>
                  <a:cubicBezTo>
                    <a:pt x="54" y="70"/>
                    <a:pt x="54" y="74"/>
                    <a:pt x="51" y="77"/>
                  </a:cubicBezTo>
                  <a:moveTo>
                    <a:pt x="51" y="51"/>
                  </a:moveTo>
                  <a:cubicBezTo>
                    <a:pt x="49" y="53"/>
                    <a:pt x="45" y="53"/>
                    <a:pt x="43" y="51"/>
                  </a:cubicBezTo>
                  <a:cubicBezTo>
                    <a:pt x="41" y="49"/>
                    <a:pt x="41" y="45"/>
                    <a:pt x="43" y="43"/>
                  </a:cubicBezTo>
                  <a:cubicBezTo>
                    <a:pt x="45" y="40"/>
                    <a:pt x="49" y="40"/>
                    <a:pt x="51" y="43"/>
                  </a:cubicBezTo>
                  <a:cubicBezTo>
                    <a:pt x="54" y="45"/>
                    <a:pt x="54" y="49"/>
                    <a:pt x="51" y="51"/>
                  </a:cubicBezTo>
                  <a:moveTo>
                    <a:pt x="64" y="64"/>
                  </a:moveTo>
                  <a:cubicBezTo>
                    <a:pt x="62" y="66"/>
                    <a:pt x="58" y="66"/>
                    <a:pt x="56" y="64"/>
                  </a:cubicBezTo>
                  <a:cubicBezTo>
                    <a:pt x="53" y="61"/>
                    <a:pt x="53" y="58"/>
                    <a:pt x="56" y="55"/>
                  </a:cubicBezTo>
                  <a:cubicBezTo>
                    <a:pt x="58" y="53"/>
                    <a:pt x="62" y="53"/>
                    <a:pt x="64" y="55"/>
                  </a:cubicBezTo>
                  <a:cubicBezTo>
                    <a:pt x="66" y="58"/>
                    <a:pt x="66" y="61"/>
                    <a:pt x="64" y="64"/>
                  </a:cubicBezTo>
                  <a:moveTo>
                    <a:pt x="64" y="38"/>
                  </a:moveTo>
                  <a:cubicBezTo>
                    <a:pt x="62" y="41"/>
                    <a:pt x="58" y="41"/>
                    <a:pt x="56" y="38"/>
                  </a:cubicBezTo>
                  <a:cubicBezTo>
                    <a:pt x="53" y="36"/>
                    <a:pt x="53" y="32"/>
                    <a:pt x="56" y="30"/>
                  </a:cubicBezTo>
                  <a:cubicBezTo>
                    <a:pt x="58" y="28"/>
                    <a:pt x="62" y="28"/>
                    <a:pt x="64" y="30"/>
                  </a:cubicBezTo>
                  <a:cubicBezTo>
                    <a:pt x="66" y="32"/>
                    <a:pt x="66" y="36"/>
                    <a:pt x="64" y="38"/>
                  </a:cubicBezTo>
                  <a:moveTo>
                    <a:pt x="68" y="51"/>
                  </a:moveTo>
                  <a:cubicBezTo>
                    <a:pt x="66" y="49"/>
                    <a:pt x="66" y="45"/>
                    <a:pt x="68" y="43"/>
                  </a:cubicBezTo>
                  <a:cubicBezTo>
                    <a:pt x="71" y="40"/>
                    <a:pt x="74" y="40"/>
                    <a:pt x="77" y="43"/>
                  </a:cubicBezTo>
                  <a:cubicBezTo>
                    <a:pt x="79" y="45"/>
                    <a:pt x="79" y="49"/>
                    <a:pt x="77" y="51"/>
                  </a:cubicBezTo>
                  <a:cubicBezTo>
                    <a:pt x="74" y="53"/>
                    <a:pt x="71" y="53"/>
                    <a:pt x="68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0" name="Freeform 231"/>
            <p:cNvSpPr/>
            <p:nvPr/>
          </p:nvSpPr>
          <p:spPr bwMode="auto">
            <a:xfrm>
              <a:off x="10942638" y="5183188"/>
              <a:ext cx="255588" cy="255588"/>
            </a:xfrm>
            <a:custGeom>
              <a:avLst/>
              <a:gdLst>
                <a:gd name="T0" fmla="*/ 59 w 68"/>
                <a:gd name="T1" fmla="*/ 17 h 68"/>
                <a:gd name="T2" fmla="*/ 50 w 68"/>
                <a:gd name="T3" fmla="*/ 9 h 68"/>
                <a:gd name="T4" fmla="*/ 17 w 68"/>
                <a:gd name="T5" fmla="*/ 9 h 68"/>
                <a:gd name="T6" fmla="*/ 0 w 68"/>
                <a:gd name="T7" fmla="*/ 26 h 68"/>
                <a:gd name="T8" fmla="*/ 42 w 68"/>
                <a:gd name="T9" fmla="*/ 68 h 68"/>
                <a:gd name="T10" fmla="*/ 59 w 68"/>
                <a:gd name="T11" fmla="*/ 51 h 68"/>
                <a:gd name="T12" fmla="*/ 59 w 68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68">
                  <a:moveTo>
                    <a:pt x="59" y="17"/>
                  </a:moveTo>
                  <a:cubicBezTo>
                    <a:pt x="50" y="9"/>
                    <a:pt x="50" y="9"/>
                    <a:pt x="50" y="9"/>
                  </a:cubicBezTo>
                  <a:cubicBezTo>
                    <a:pt x="41" y="0"/>
                    <a:pt x="26" y="0"/>
                    <a:pt x="17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8" y="42"/>
                    <a:pt x="68" y="27"/>
                    <a:pt x="59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1" name="Freeform 232"/>
          <p:cNvSpPr>
            <a:spLocks noChangeAspect="1" noEditPoints="1"/>
          </p:cNvSpPr>
          <p:nvPr/>
        </p:nvSpPr>
        <p:spPr bwMode="auto">
          <a:xfrm>
            <a:off x="5511610" y="2396195"/>
            <a:ext cx="430733" cy="432000"/>
          </a:xfrm>
          <a:custGeom>
            <a:avLst/>
            <a:gdLst>
              <a:gd name="T0" fmla="*/ 144 w 144"/>
              <a:gd name="T1" fmla="*/ 24 h 144"/>
              <a:gd name="T2" fmla="*/ 120 w 144"/>
              <a:gd name="T3" fmla="*/ 0 h 144"/>
              <a:gd name="T4" fmla="*/ 96 w 144"/>
              <a:gd name="T5" fmla="*/ 24 h 144"/>
              <a:gd name="T6" fmla="*/ 114 w 144"/>
              <a:gd name="T7" fmla="*/ 47 h 144"/>
              <a:gd name="T8" fmla="*/ 114 w 144"/>
              <a:gd name="T9" fmla="*/ 66 h 144"/>
              <a:gd name="T10" fmla="*/ 95 w 144"/>
              <a:gd name="T11" fmla="*/ 66 h 144"/>
              <a:gd name="T12" fmla="*/ 72 w 144"/>
              <a:gd name="T13" fmla="*/ 48 h 144"/>
              <a:gd name="T14" fmla="*/ 49 w 144"/>
              <a:gd name="T15" fmla="*/ 66 h 144"/>
              <a:gd name="T16" fmla="*/ 18 w 144"/>
              <a:gd name="T17" fmla="*/ 66 h 144"/>
              <a:gd name="T18" fmla="*/ 18 w 144"/>
              <a:gd name="T19" fmla="*/ 97 h 144"/>
              <a:gd name="T20" fmla="*/ 0 w 144"/>
              <a:gd name="T21" fmla="*/ 120 h 144"/>
              <a:gd name="T22" fmla="*/ 24 w 144"/>
              <a:gd name="T23" fmla="*/ 144 h 144"/>
              <a:gd name="T24" fmla="*/ 48 w 144"/>
              <a:gd name="T25" fmla="*/ 120 h 144"/>
              <a:gd name="T26" fmla="*/ 30 w 144"/>
              <a:gd name="T27" fmla="*/ 97 h 144"/>
              <a:gd name="T28" fmla="*/ 30 w 144"/>
              <a:gd name="T29" fmla="*/ 78 h 144"/>
              <a:gd name="T30" fmla="*/ 49 w 144"/>
              <a:gd name="T31" fmla="*/ 78 h 144"/>
              <a:gd name="T32" fmla="*/ 72 w 144"/>
              <a:gd name="T33" fmla="*/ 96 h 144"/>
              <a:gd name="T34" fmla="*/ 95 w 144"/>
              <a:gd name="T35" fmla="*/ 78 h 144"/>
              <a:gd name="T36" fmla="*/ 126 w 144"/>
              <a:gd name="T37" fmla="*/ 78 h 144"/>
              <a:gd name="T38" fmla="*/ 126 w 144"/>
              <a:gd name="T39" fmla="*/ 47 h 144"/>
              <a:gd name="T40" fmla="*/ 144 w 144"/>
              <a:gd name="T41" fmla="*/ 24 h 144"/>
              <a:gd name="T42" fmla="*/ 36 w 144"/>
              <a:gd name="T43" fmla="*/ 120 h 144"/>
              <a:gd name="T44" fmla="*/ 24 w 144"/>
              <a:gd name="T45" fmla="*/ 132 h 144"/>
              <a:gd name="T46" fmla="*/ 12 w 144"/>
              <a:gd name="T47" fmla="*/ 120 h 144"/>
              <a:gd name="T48" fmla="*/ 24 w 144"/>
              <a:gd name="T49" fmla="*/ 108 h 144"/>
              <a:gd name="T50" fmla="*/ 36 w 144"/>
              <a:gd name="T51" fmla="*/ 120 h 144"/>
              <a:gd name="T52" fmla="*/ 72 w 144"/>
              <a:gd name="T53" fmla="*/ 84 h 144"/>
              <a:gd name="T54" fmla="*/ 60 w 144"/>
              <a:gd name="T55" fmla="*/ 72 h 144"/>
              <a:gd name="T56" fmla="*/ 72 w 144"/>
              <a:gd name="T57" fmla="*/ 60 h 144"/>
              <a:gd name="T58" fmla="*/ 84 w 144"/>
              <a:gd name="T59" fmla="*/ 72 h 144"/>
              <a:gd name="T60" fmla="*/ 72 w 144"/>
              <a:gd name="T61" fmla="*/ 84 h 144"/>
              <a:gd name="T62" fmla="*/ 120 w 144"/>
              <a:gd name="T63" fmla="*/ 36 h 144"/>
              <a:gd name="T64" fmla="*/ 108 w 144"/>
              <a:gd name="T65" fmla="*/ 24 h 144"/>
              <a:gd name="T66" fmla="*/ 120 w 144"/>
              <a:gd name="T67" fmla="*/ 12 h 144"/>
              <a:gd name="T68" fmla="*/ 132 w 144"/>
              <a:gd name="T69" fmla="*/ 24 h 144"/>
              <a:gd name="T70" fmla="*/ 120 w 144"/>
              <a:gd name="T71" fmla="*/ 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4" h="144">
                <a:moveTo>
                  <a:pt x="144" y="24"/>
                </a:moveTo>
                <a:cubicBezTo>
                  <a:pt x="144" y="11"/>
                  <a:pt x="133" y="0"/>
                  <a:pt x="120" y="0"/>
                </a:cubicBezTo>
                <a:cubicBezTo>
                  <a:pt x="107" y="0"/>
                  <a:pt x="96" y="11"/>
                  <a:pt x="96" y="24"/>
                </a:cubicBezTo>
                <a:cubicBezTo>
                  <a:pt x="96" y="35"/>
                  <a:pt x="104" y="44"/>
                  <a:pt x="114" y="47"/>
                </a:cubicBezTo>
                <a:cubicBezTo>
                  <a:pt x="114" y="66"/>
                  <a:pt x="114" y="66"/>
                  <a:pt x="114" y="66"/>
                </a:cubicBezTo>
                <a:cubicBezTo>
                  <a:pt x="95" y="66"/>
                  <a:pt x="95" y="66"/>
                  <a:pt x="95" y="66"/>
                </a:cubicBezTo>
                <a:cubicBezTo>
                  <a:pt x="92" y="56"/>
                  <a:pt x="83" y="48"/>
                  <a:pt x="72" y="48"/>
                </a:cubicBezTo>
                <a:cubicBezTo>
                  <a:pt x="61" y="48"/>
                  <a:pt x="52" y="56"/>
                  <a:pt x="49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97"/>
                  <a:pt x="18" y="97"/>
                  <a:pt x="18" y="97"/>
                </a:cubicBezTo>
                <a:cubicBezTo>
                  <a:pt x="8" y="100"/>
                  <a:pt x="0" y="109"/>
                  <a:pt x="0" y="120"/>
                </a:cubicBezTo>
                <a:cubicBezTo>
                  <a:pt x="0" y="133"/>
                  <a:pt x="11" y="144"/>
                  <a:pt x="24" y="144"/>
                </a:cubicBezTo>
                <a:cubicBezTo>
                  <a:pt x="37" y="144"/>
                  <a:pt x="48" y="133"/>
                  <a:pt x="48" y="120"/>
                </a:cubicBezTo>
                <a:cubicBezTo>
                  <a:pt x="48" y="109"/>
                  <a:pt x="40" y="100"/>
                  <a:pt x="30" y="97"/>
                </a:cubicBezTo>
                <a:cubicBezTo>
                  <a:pt x="30" y="78"/>
                  <a:pt x="30" y="78"/>
                  <a:pt x="30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52" y="88"/>
                  <a:pt x="61" y="96"/>
                  <a:pt x="72" y="96"/>
                </a:cubicBezTo>
                <a:cubicBezTo>
                  <a:pt x="83" y="96"/>
                  <a:pt x="92" y="88"/>
                  <a:pt x="95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47"/>
                  <a:pt x="126" y="47"/>
                  <a:pt x="126" y="47"/>
                </a:cubicBezTo>
                <a:cubicBezTo>
                  <a:pt x="136" y="44"/>
                  <a:pt x="144" y="35"/>
                  <a:pt x="144" y="24"/>
                </a:cubicBezTo>
                <a:moveTo>
                  <a:pt x="36" y="120"/>
                </a:moveTo>
                <a:cubicBezTo>
                  <a:pt x="36" y="127"/>
                  <a:pt x="31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113"/>
                  <a:pt x="17" y="108"/>
                  <a:pt x="24" y="108"/>
                </a:cubicBezTo>
                <a:cubicBezTo>
                  <a:pt x="31" y="108"/>
                  <a:pt x="36" y="113"/>
                  <a:pt x="36" y="120"/>
                </a:cubicBezTo>
                <a:moveTo>
                  <a:pt x="72" y="84"/>
                </a:moveTo>
                <a:cubicBezTo>
                  <a:pt x="65" y="84"/>
                  <a:pt x="60" y="79"/>
                  <a:pt x="60" y="72"/>
                </a:cubicBezTo>
                <a:cubicBezTo>
                  <a:pt x="60" y="65"/>
                  <a:pt x="65" y="60"/>
                  <a:pt x="72" y="60"/>
                </a:cubicBezTo>
                <a:cubicBezTo>
                  <a:pt x="79" y="60"/>
                  <a:pt x="84" y="65"/>
                  <a:pt x="84" y="72"/>
                </a:cubicBezTo>
                <a:cubicBezTo>
                  <a:pt x="84" y="79"/>
                  <a:pt x="79" y="84"/>
                  <a:pt x="72" y="84"/>
                </a:cubicBezTo>
                <a:moveTo>
                  <a:pt x="120" y="36"/>
                </a:moveTo>
                <a:cubicBezTo>
                  <a:pt x="113" y="36"/>
                  <a:pt x="108" y="31"/>
                  <a:pt x="108" y="24"/>
                </a:cubicBezTo>
                <a:cubicBezTo>
                  <a:pt x="108" y="17"/>
                  <a:pt x="113" y="12"/>
                  <a:pt x="120" y="12"/>
                </a:cubicBezTo>
                <a:cubicBezTo>
                  <a:pt x="127" y="12"/>
                  <a:pt x="132" y="17"/>
                  <a:pt x="132" y="24"/>
                </a:cubicBezTo>
                <a:cubicBezTo>
                  <a:pt x="132" y="31"/>
                  <a:pt x="127" y="36"/>
                  <a:pt x="120" y="3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7" name="组合 556"/>
          <p:cNvGrpSpPr>
            <a:grpSpLocks noChangeAspect="1"/>
          </p:cNvGrpSpPr>
          <p:nvPr/>
        </p:nvGrpSpPr>
        <p:grpSpPr>
          <a:xfrm>
            <a:off x="765454" y="1489315"/>
            <a:ext cx="451385" cy="432000"/>
            <a:chOff x="-15875" y="6269038"/>
            <a:chExt cx="517526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2" name="Freeform 233"/>
            <p:cNvSpPr/>
            <p:nvPr/>
          </p:nvSpPr>
          <p:spPr bwMode="auto">
            <a:xfrm>
              <a:off x="388938" y="6291263"/>
              <a:ext cx="112713" cy="473075"/>
            </a:xfrm>
            <a:custGeom>
              <a:avLst/>
              <a:gdLst>
                <a:gd name="T0" fmla="*/ 29 w 71"/>
                <a:gd name="T1" fmla="*/ 0 h 298"/>
                <a:gd name="T2" fmla="*/ 29 w 71"/>
                <a:gd name="T3" fmla="*/ 156 h 298"/>
                <a:gd name="T4" fmla="*/ 0 w 71"/>
                <a:gd name="T5" fmla="*/ 156 h 298"/>
                <a:gd name="T6" fmla="*/ 0 w 71"/>
                <a:gd name="T7" fmla="*/ 298 h 298"/>
                <a:gd name="T8" fmla="*/ 71 w 71"/>
                <a:gd name="T9" fmla="*/ 298 h 298"/>
                <a:gd name="T10" fmla="*/ 71 w 71"/>
                <a:gd name="T11" fmla="*/ 170 h 298"/>
                <a:gd name="T12" fmla="*/ 71 w 71"/>
                <a:gd name="T13" fmla="*/ 156 h 298"/>
                <a:gd name="T14" fmla="*/ 71 w 71"/>
                <a:gd name="T15" fmla="*/ 0 h 298"/>
                <a:gd name="T16" fmla="*/ 29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29" y="0"/>
                  </a:moveTo>
                  <a:lnTo>
                    <a:pt x="29" y="156"/>
                  </a:lnTo>
                  <a:lnTo>
                    <a:pt x="0" y="156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70"/>
                  </a:lnTo>
                  <a:lnTo>
                    <a:pt x="71" y="156"/>
                  </a:lnTo>
                  <a:lnTo>
                    <a:pt x="71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3" name="Freeform 234"/>
            <p:cNvSpPr/>
            <p:nvPr/>
          </p:nvSpPr>
          <p:spPr bwMode="auto">
            <a:xfrm>
              <a:off x="-15875" y="6291263"/>
              <a:ext cx="112713" cy="473075"/>
            </a:xfrm>
            <a:custGeom>
              <a:avLst/>
              <a:gdLst>
                <a:gd name="T0" fmla="*/ 43 w 71"/>
                <a:gd name="T1" fmla="*/ 0 h 298"/>
                <a:gd name="T2" fmla="*/ 0 w 71"/>
                <a:gd name="T3" fmla="*/ 0 h 298"/>
                <a:gd name="T4" fmla="*/ 0 w 71"/>
                <a:gd name="T5" fmla="*/ 156 h 298"/>
                <a:gd name="T6" fmla="*/ 0 w 71"/>
                <a:gd name="T7" fmla="*/ 170 h 298"/>
                <a:gd name="T8" fmla="*/ 0 w 71"/>
                <a:gd name="T9" fmla="*/ 298 h 298"/>
                <a:gd name="T10" fmla="*/ 71 w 71"/>
                <a:gd name="T11" fmla="*/ 298 h 298"/>
                <a:gd name="T12" fmla="*/ 71 w 71"/>
                <a:gd name="T13" fmla="*/ 156 h 298"/>
                <a:gd name="T14" fmla="*/ 43 w 71"/>
                <a:gd name="T15" fmla="*/ 156 h 298"/>
                <a:gd name="T16" fmla="*/ 43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43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0" y="170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56"/>
                  </a:lnTo>
                  <a:lnTo>
                    <a:pt x="43" y="156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" name="Freeform 235"/>
            <p:cNvSpPr/>
            <p:nvPr/>
          </p:nvSpPr>
          <p:spPr bwMode="auto">
            <a:xfrm>
              <a:off x="119063" y="6291263"/>
              <a:ext cx="112713" cy="473075"/>
            </a:xfrm>
            <a:custGeom>
              <a:avLst/>
              <a:gdLst>
                <a:gd name="T0" fmla="*/ 43 w 71"/>
                <a:gd name="T1" fmla="*/ 0 h 298"/>
                <a:gd name="T2" fmla="*/ 29 w 71"/>
                <a:gd name="T3" fmla="*/ 0 h 298"/>
                <a:gd name="T4" fmla="*/ 29 w 71"/>
                <a:gd name="T5" fmla="*/ 156 h 298"/>
                <a:gd name="T6" fmla="*/ 0 w 71"/>
                <a:gd name="T7" fmla="*/ 156 h 298"/>
                <a:gd name="T8" fmla="*/ 0 w 71"/>
                <a:gd name="T9" fmla="*/ 298 h 298"/>
                <a:gd name="T10" fmla="*/ 71 w 71"/>
                <a:gd name="T11" fmla="*/ 298 h 298"/>
                <a:gd name="T12" fmla="*/ 71 w 71"/>
                <a:gd name="T13" fmla="*/ 156 h 298"/>
                <a:gd name="T14" fmla="*/ 43 w 71"/>
                <a:gd name="T15" fmla="*/ 156 h 298"/>
                <a:gd name="T16" fmla="*/ 43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43" y="0"/>
                  </a:moveTo>
                  <a:lnTo>
                    <a:pt x="29" y="0"/>
                  </a:lnTo>
                  <a:lnTo>
                    <a:pt x="29" y="156"/>
                  </a:lnTo>
                  <a:lnTo>
                    <a:pt x="0" y="156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56"/>
                  </a:lnTo>
                  <a:lnTo>
                    <a:pt x="43" y="156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5" name="Freeform 236"/>
            <p:cNvSpPr/>
            <p:nvPr/>
          </p:nvSpPr>
          <p:spPr bwMode="auto">
            <a:xfrm>
              <a:off x="254000" y="6291263"/>
              <a:ext cx="112713" cy="473075"/>
            </a:xfrm>
            <a:custGeom>
              <a:avLst/>
              <a:gdLst>
                <a:gd name="T0" fmla="*/ 43 w 71"/>
                <a:gd name="T1" fmla="*/ 0 h 298"/>
                <a:gd name="T2" fmla="*/ 29 w 71"/>
                <a:gd name="T3" fmla="*/ 0 h 298"/>
                <a:gd name="T4" fmla="*/ 29 w 71"/>
                <a:gd name="T5" fmla="*/ 156 h 298"/>
                <a:gd name="T6" fmla="*/ 0 w 71"/>
                <a:gd name="T7" fmla="*/ 156 h 298"/>
                <a:gd name="T8" fmla="*/ 0 w 71"/>
                <a:gd name="T9" fmla="*/ 298 h 298"/>
                <a:gd name="T10" fmla="*/ 71 w 71"/>
                <a:gd name="T11" fmla="*/ 298 h 298"/>
                <a:gd name="T12" fmla="*/ 71 w 71"/>
                <a:gd name="T13" fmla="*/ 156 h 298"/>
                <a:gd name="T14" fmla="*/ 43 w 71"/>
                <a:gd name="T15" fmla="*/ 156 h 298"/>
                <a:gd name="T16" fmla="*/ 43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43" y="0"/>
                  </a:moveTo>
                  <a:lnTo>
                    <a:pt x="29" y="0"/>
                  </a:lnTo>
                  <a:lnTo>
                    <a:pt x="29" y="156"/>
                  </a:lnTo>
                  <a:lnTo>
                    <a:pt x="0" y="156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56"/>
                  </a:lnTo>
                  <a:lnTo>
                    <a:pt x="43" y="156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6" name="Rectangle 237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7" name="Rectangle 238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8" name="Rectangle 239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9" name="Rectangle 240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0" name="Rectangle 241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1" name="Rectangle 242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2" name="Rectangle 243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" name="Rectangle 244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4" name="Rectangle 245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5" name="Rectangle 246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6" name="Rectangle 247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7" name="Rectangle 248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8" name="组合 557"/>
          <p:cNvGrpSpPr>
            <a:grpSpLocks noChangeAspect="1"/>
          </p:cNvGrpSpPr>
          <p:nvPr/>
        </p:nvGrpSpPr>
        <p:grpSpPr>
          <a:xfrm>
            <a:off x="775146" y="2470739"/>
            <a:ext cx="432000" cy="282913"/>
            <a:chOff x="1031875" y="6354763"/>
            <a:chExt cx="584200" cy="3825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8" name="Freeform 249"/>
            <p:cNvSpPr/>
            <p:nvPr/>
          </p:nvSpPr>
          <p:spPr bwMode="auto">
            <a:xfrm>
              <a:off x="1120775" y="6445251"/>
              <a:ext cx="495300" cy="292100"/>
            </a:xfrm>
            <a:custGeom>
              <a:avLst/>
              <a:gdLst>
                <a:gd name="T0" fmla="*/ 0 w 312"/>
                <a:gd name="T1" fmla="*/ 0 h 184"/>
                <a:gd name="T2" fmla="*/ 0 w 312"/>
                <a:gd name="T3" fmla="*/ 184 h 184"/>
                <a:gd name="T4" fmla="*/ 85 w 312"/>
                <a:gd name="T5" fmla="*/ 184 h 184"/>
                <a:gd name="T6" fmla="*/ 85 w 312"/>
                <a:gd name="T7" fmla="*/ 142 h 184"/>
                <a:gd name="T8" fmla="*/ 71 w 312"/>
                <a:gd name="T9" fmla="*/ 142 h 184"/>
                <a:gd name="T10" fmla="*/ 71 w 312"/>
                <a:gd name="T11" fmla="*/ 128 h 184"/>
                <a:gd name="T12" fmla="*/ 85 w 312"/>
                <a:gd name="T13" fmla="*/ 128 h 184"/>
                <a:gd name="T14" fmla="*/ 114 w 312"/>
                <a:gd name="T15" fmla="*/ 128 h 184"/>
                <a:gd name="T16" fmla="*/ 128 w 312"/>
                <a:gd name="T17" fmla="*/ 128 h 184"/>
                <a:gd name="T18" fmla="*/ 128 w 312"/>
                <a:gd name="T19" fmla="*/ 142 h 184"/>
                <a:gd name="T20" fmla="*/ 114 w 312"/>
                <a:gd name="T21" fmla="*/ 142 h 184"/>
                <a:gd name="T22" fmla="*/ 114 w 312"/>
                <a:gd name="T23" fmla="*/ 184 h 184"/>
                <a:gd name="T24" fmla="*/ 199 w 312"/>
                <a:gd name="T25" fmla="*/ 184 h 184"/>
                <a:gd name="T26" fmla="*/ 199 w 312"/>
                <a:gd name="T27" fmla="*/ 142 h 184"/>
                <a:gd name="T28" fmla="*/ 185 w 312"/>
                <a:gd name="T29" fmla="*/ 142 h 184"/>
                <a:gd name="T30" fmla="*/ 185 w 312"/>
                <a:gd name="T31" fmla="*/ 128 h 184"/>
                <a:gd name="T32" fmla="*/ 199 w 312"/>
                <a:gd name="T33" fmla="*/ 128 h 184"/>
                <a:gd name="T34" fmla="*/ 227 w 312"/>
                <a:gd name="T35" fmla="*/ 128 h 184"/>
                <a:gd name="T36" fmla="*/ 242 w 312"/>
                <a:gd name="T37" fmla="*/ 128 h 184"/>
                <a:gd name="T38" fmla="*/ 242 w 312"/>
                <a:gd name="T39" fmla="*/ 142 h 184"/>
                <a:gd name="T40" fmla="*/ 227 w 312"/>
                <a:gd name="T41" fmla="*/ 142 h 184"/>
                <a:gd name="T42" fmla="*/ 227 w 312"/>
                <a:gd name="T43" fmla="*/ 184 h 184"/>
                <a:gd name="T44" fmla="*/ 312 w 312"/>
                <a:gd name="T45" fmla="*/ 184 h 184"/>
                <a:gd name="T46" fmla="*/ 312 w 312"/>
                <a:gd name="T47" fmla="*/ 0 h 184"/>
                <a:gd name="T48" fmla="*/ 0 w 312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84">
                  <a:moveTo>
                    <a:pt x="0" y="0"/>
                  </a:moveTo>
                  <a:lnTo>
                    <a:pt x="0" y="184"/>
                  </a:lnTo>
                  <a:lnTo>
                    <a:pt x="85" y="184"/>
                  </a:lnTo>
                  <a:lnTo>
                    <a:pt x="85" y="142"/>
                  </a:lnTo>
                  <a:lnTo>
                    <a:pt x="71" y="142"/>
                  </a:lnTo>
                  <a:lnTo>
                    <a:pt x="71" y="128"/>
                  </a:lnTo>
                  <a:lnTo>
                    <a:pt x="85" y="128"/>
                  </a:lnTo>
                  <a:lnTo>
                    <a:pt x="114" y="128"/>
                  </a:lnTo>
                  <a:lnTo>
                    <a:pt x="128" y="128"/>
                  </a:lnTo>
                  <a:lnTo>
                    <a:pt x="128" y="142"/>
                  </a:lnTo>
                  <a:lnTo>
                    <a:pt x="114" y="142"/>
                  </a:lnTo>
                  <a:lnTo>
                    <a:pt x="114" y="184"/>
                  </a:lnTo>
                  <a:lnTo>
                    <a:pt x="199" y="184"/>
                  </a:lnTo>
                  <a:lnTo>
                    <a:pt x="199" y="142"/>
                  </a:lnTo>
                  <a:lnTo>
                    <a:pt x="185" y="142"/>
                  </a:lnTo>
                  <a:lnTo>
                    <a:pt x="185" y="128"/>
                  </a:lnTo>
                  <a:lnTo>
                    <a:pt x="199" y="128"/>
                  </a:lnTo>
                  <a:lnTo>
                    <a:pt x="227" y="128"/>
                  </a:lnTo>
                  <a:lnTo>
                    <a:pt x="242" y="128"/>
                  </a:lnTo>
                  <a:lnTo>
                    <a:pt x="242" y="142"/>
                  </a:lnTo>
                  <a:lnTo>
                    <a:pt x="227" y="142"/>
                  </a:lnTo>
                  <a:lnTo>
                    <a:pt x="227" y="184"/>
                  </a:lnTo>
                  <a:lnTo>
                    <a:pt x="312" y="184"/>
                  </a:lnTo>
                  <a:lnTo>
                    <a:pt x="31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9" name="Freeform 250"/>
            <p:cNvSpPr/>
            <p:nvPr/>
          </p:nvSpPr>
          <p:spPr bwMode="auto">
            <a:xfrm>
              <a:off x="1076325" y="6400801"/>
              <a:ext cx="495300" cy="292100"/>
            </a:xfrm>
            <a:custGeom>
              <a:avLst/>
              <a:gdLst>
                <a:gd name="T0" fmla="*/ 14 w 312"/>
                <a:gd name="T1" fmla="*/ 14 h 184"/>
                <a:gd name="T2" fmla="*/ 312 w 312"/>
                <a:gd name="T3" fmla="*/ 14 h 184"/>
                <a:gd name="T4" fmla="*/ 312 w 312"/>
                <a:gd name="T5" fmla="*/ 0 h 184"/>
                <a:gd name="T6" fmla="*/ 0 w 312"/>
                <a:gd name="T7" fmla="*/ 0 h 184"/>
                <a:gd name="T8" fmla="*/ 0 w 312"/>
                <a:gd name="T9" fmla="*/ 184 h 184"/>
                <a:gd name="T10" fmla="*/ 14 w 312"/>
                <a:gd name="T11" fmla="*/ 184 h 184"/>
                <a:gd name="T12" fmla="*/ 14 w 312"/>
                <a:gd name="T13" fmla="*/ 1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84">
                  <a:moveTo>
                    <a:pt x="14" y="14"/>
                  </a:moveTo>
                  <a:lnTo>
                    <a:pt x="312" y="14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14" y="184"/>
                  </a:ln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0" name="Freeform 251"/>
            <p:cNvSpPr/>
            <p:nvPr/>
          </p:nvSpPr>
          <p:spPr bwMode="auto">
            <a:xfrm>
              <a:off x="1031875" y="6354763"/>
              <a:ext cx="495300" cy="293688"/>
            </a:xfrm>
            <a:custGeom>
              <a:avLst/>
              <a:gdLst>
                <a:gd name="T0" fmla="*/ 14 w 312"/>
                <a:gd name="T1" fmla="*/ 14 h 185"/>
                <a:gd name="T2" fmla="*/ 312 w 312"/>
                <a:gd name="T3" fmla="*/ 14 h 185"/>
                <a:gd name="T4" fmla="*/ 312 w 312"/>
                <a:gd name="T5" fmla="*/ 0 h 185"/>
                <a:gd name="T6" fmla="*/ 0 w 312"/>
                <a:gd name="T7" fmla="*/ 0 h 185"/>
                <a:gd name="T8" fmla="*/ 0 w 312"/>
                <a:gd name="T9" fmla="*/ 185 h 185"/>
                <a:gd name="T10" fmla="*/ 14 w 312"/>
                <a:gd name="T11" fmla="*/ 185 h 185"/>
                <a:gd name="T12" fmla="*/ 14 w 312"/>
                <a:gd name="T13" fmla="*/ 1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85">
                  <a:moveTo>
                    <a:pt x="14" y="14"/>
                  </a:moveTo>
                  <a:lnTo>
                    <a:pt x="312" y="14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85"/>
                  </a:lnTo>
                  <a:lnTo>
                    <a:pt x="14" y="185"/>
                  </a:ln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9" name="组合 558"/>
          <p:cNvGrpSpPr>
            <a:grpSpLocks noChangeAspect="1"/>
          </p:cNvGrpSpPr>
          <p:nvPr/>
        </p:nvGrpSpPr>
        <p:grpSpPr>
          <a:xfrm>
            <a:off x="757358" y="5049641"/>
            <a:ext cx="467576" cy="432000"/>
            <a:chOff x="2112963" y="6276976"/>
            <a:chExt cx="584200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1" name="Rectangle 252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2" name="Rectangle 253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3" name="Rectangle 254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4" name="Rectangle 255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5" name="Rectangle 256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6" name="Rectangle 257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7" name="Rectangle 258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8" name="Rectangle 259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9" name="Rectangle 260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0" name="Rectangle 261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1" name="Rectangle 262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2" name="Rectangle 263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3" name="Rectangle 264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4" name="Rectangle 265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5" name="Rectangle 266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6" name="Rectangle 267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7" name="Freeform 268"/>
            <p:cNvSpPr>
              <a:spLocks noEditPoints="1"/>
            </p:cNvSpPr>
            <p:nvPr/>
          </p:nvSpPr>
          <p:spPr bwMode="auto">
            <a:xfrm>
              <a:off x="2112963" y="6388101"/>
              <a:ext cx="111125" cy="180975"/>
            </a:xfrm>
            <a:custGeom>
              <a:avLst/>
              <a:gdLst>
                <a:gd name="T0" fmla="*/ 0 w 70"/>
                <a:gd name="T1" fmla="*/ 114 h 114"/>
                <a:gd name="T2" fmla="*/ 70 w 70"/>
                <a:gd name="T3" fmla="*/ 114 h 114"/>
                <a:gd name="T4" fmla="*/ 70 w 70"/>
                <a:gd name="T5" fmla="*/ 0 h 114"/>
                <a:gd name="T6" fmla="*/ 0 w 70"/>
                <a:gd name="T7" fmla="*/ 0 h 114"/>
                <a:gd name="T8" fmla="*/ 0 w 70"/>
                <a:gd name="T9" fmla="*/ 114 h 114"/>
                <a:gd name="T10" fmla="*/ 56 w 70"/>
                <a:gd name="T11" fmla="*/ 100 h 114"/>
                <a:gd name="T12" fmla="*/ 14 w 70"/>
                <a:gd name="T13" fmla="*/ 100 h 114"/>
                <a:gd name="T14" fmla="*/ 14 w 70"/>
                <a:gd name="T15" fmla="*/ 15 h 114"/>
                <a:gd name="T16" fmla="*/ 56 w 70"/>
                <a:gd name="T17" fmla="*/ 15 h 114"/>
                <a:gd name="T18" fmla="*/ 56 w 70"/>
                <a:gd name="T19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14">
                  <a:moveTo>
                    <a:pt x="0" y="114"/>
                  </a:moveTo>
                  <a:lnTo>
                    <a:pt x="70" y="114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114"/>
                  </a:lnTo>
                  <a:close/>
                  <a:moveTo>
                    <a:pt x="56" y="100"/>
                  </a:moveTo>
                  <a:lnTo>
                    <a:pt x="14" y="100"/>
                  </a:lnTo>
                  <a:lnTo>
                    <a:pt x="14" y="15"/>
                  </a:lnTo>
                  <a:lnTo>
                    <a:pt x="56" y="15"/>
                  </a:lnTo>
                  <a:lnTo>
                    <a:pt x="56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8" name="Freeform 269"/>
            <p:cNvSpPr>
              <a:spLocks noEditPoints="1"/>
            </p:cNvSpPr>
            <p:nvPr/>
          </p:nvSpPr>
          <p:spPr bwMode="auto">
            <a:xfrm>
              <a:off x="2270125" y="6500813"/>
              <a:ext cx="112713" cy="180975"/>
            </a:xfrm>
            <a:custGeom>
              <a:avLst/>
              <a:gdLst>
                <a:gd name="T0" fmla="*/ 0 w 71"/>
                <a:gd name="T1" fmla="*/ 114 h 114"/>
                <a:gd name="T2" fmla="*/ 71 w 71"/>
                <a:gd name="T3" fmla="*/ 114 h 114"/>
                <a:gd name="T4" fmla="*/ 71 w 71"/>
                <a:gd name="T5" fmla="*/ 0 h 114"/>
                <a:gd name="T6" fmla="*/ 0 w 71"/>
                <a:gd name="T7" fmla="*/ 0 h 114"/>
                <a:gd name="T8" fmla="*/ 0 w 71"/>
                <a:gd name="T9" fmla="*/ 114 h 114"/>
                <a:gd name="T10" fmla="*/ 57 w 71"/>
                <a:gd name="T11" fmla="*/ 100 h 114"/>
                <a:gd name="T12" fmla="*/ 14 w 71"/>
                <a:gd name="T13" fmla="*/ 100 h 114"/>
                <a:gd name="T14" fmla="*/ 14 w 71"/>
                <a:gd name="T15" fmla="*/ 15 h 114"/>
                <a:gd name="T16" fmla="*/ 57 w 71"/>
                <a:gd name="T17" fmla="*/ 15 h 114"/>
                <a:gd name="T18" fmla="*/ 57 w 71"/>
                <a:gd name="T19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14">
                  <a:moveTo>
                    <a:pt x="0" y="114"/>
                  </a:moveTo>
                  <a:lnTo>
                    <a:pt x="71" y="114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14"/>
                  </a:lnTo>
                  <a:close/>
                  <a:moveTo>
                    <a:pt x="57" y="100"/>
                  </a:moveTo>
                  <a:lnTo>
                    <a:pt x="14" y="100"/>
                  </a:lnTo>
                  <a:lnTo>
                    <a:pt x="14" y="15"/>
                  </a:lnTo>
                  <a:lnTo>
                    <a:pt x="57" y="15"/>
                  </a:lnTo>
                  <a:lnTo>
                    <a:pt x="57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9" name="Freeform 270"/>
            <p:cNvSpPr>
              <a:spLocks noEditPoints="1"/>
            </p:cNvSpPr>
            <p:nvPr/>
          </p:nvSpPr>
          <p:spPr bwMode="auto">
            <a:xfrm>
              <a:off x="2427288" y="6569076"/>
              <a:ext cx="112713" cy="179388"/>
            </a:xfrm>
            <a:custGeom>
              <a:avLst/>
              <a:gdLst>
                <a:gd name="T0" fmla="*/ 0 w 71"/>
                <a:gd name="T1" fmla="*/ 113 h 113"/>
                <a:gd name="T2" fmla="*/ 71 w 71"/>
                <a:gd name="T3" fmla="*/ 113 h 113"/>
                <a:gd name="T4" fmla="*/ 71 w 71"/>
                <a:gd name="T5" fmla="*/ 0 h 113"/>
                <a:gd name="T6" fmla="*/ 0 w 71"/>
                <a:gd name="T7" fmla="*/ 0 h 113"/>
                <a:gd name="T8" fmla="*/ 0 w 71"/>
                <a:gd name="T9" fmla="*/ 113 h 113"/>
                <a:gd name="T10" fmla="*/ 57 w 71"/>
                <a:gd name="T11" fmla="*/ 99 h 113"/>
                <a:gd name="T12" fmla="*/ 14 w 71"/>
                <a:gd name="T13" fmla="*/ 99 h 113"/>
                <a:gd name="T14" fmla="*/ 14 w 71"/>
                <a:gd name="T15" fmla="*/ 14 h 113"/>
                <a:gd name="T16" fmla="*/ 57 w 71"/>
                <a:gd name="T17" fmla="*/ 14 h 113"/>
                <a:gd name="T18" fmla="*/ 57 w 71"/>
                <a:gd name="T19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13">
                  <a:moveTo>
                    <a:pt x="0" y="113"/>
                  </a:moveTo>
                  <a:lnTo>
                    <a:pt x="71" y="113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13"/>
                  </a:lnTo>
                  <a:close/>
                  <a:moveTo>
                    <a:pt x="57" y="99"/>
                  </a:moveTo>
                  <a:lnTo>
                    <a:pt x="14" y="99"/>
                  </a:lnTo>
                  <a:lnTo>
                    <a:pt x="14" y="14"/>
                  </a:lnTo>
                  <a:lnTo>
                    <a:pt x="57" y="14"/>
                  </a:lnTo>
                  <a:lnTo>
                    <a:pt x="57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0" name="Freeform 271"/>
            <p:cNvSpPr>
              <a:spLocks noEditPoints="1"/>
            </p:cNvSpPr>
            <p:nvPr/>
          </p:nvSpPr>
          <p:spPr bwMode="auto">
            <a:xfrm>
              <a:off x="2584450" y="6411913"/>
              <a:ext cx="112713" cy="179388"/>
            </a:xfrm>
            <a:custGeom>
              <a:avLst/>
              <a:gdLst>
                <a:gd name="T0" fmla="*/ 0 w 71"/>
                <a:gd name="T1" fmla="*/ 113 h 113"/>
                <a:gd name="T2" fmla="*/ 71 w 71"/>
                <a:gd name="T3" fmla="*/ 113 h 113"/>
                <a:gd name="T4" fmla="*/ 71 w 71"/>
                <a:gd name="T5" fmla="*/ 0 h 113"/>
                <a:gd name="T6" fmla="*/ 0 w 71"/>
                <a:gd name="T7" fmla="*/ 0 h 113"/>
                <a:gd name="T8" fmla="*/ 0 w 71"/>
                <a:gd name="T9" fmla="*/ 113 h 113"/>
                <a:gd name="T10" fmla="*/ 57 w 71"/>
                <a:gd name="T11" fmla="*/ 99 h 113"/>
                <a:gd name="T12" fmla="*/ 15 w 71"/>
                <a:gd name="T13" fmla="*/ 99 h 113"/>
                <a:gd name="T14" fmla="*/ 15 w 71"/>
                <a:gd name="T15" fmla="*/ 14 h 113"/>
                <a:gd name="T16" fmla="*/ 57 w 71"/>
                <a:gd name="T17" fmla="*/ 14 h 113"/>
                <a:gd name="T18" fmla="*/ 57 w 71"/>
                <a:gd name="T19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13">
                  <a:moveTo>
                    <a:pt x="0" y="113"/>
                  </a:moveTo>
                  <a:lnTo>
                    <a:pt x="71" y="113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13"/>
                  </a:lnTo>
                  <a:close/>
                  <a:moveTo>
                    <a:pt x="57" y="99"/>
                  </a:moveTo>
                  <a:lnTo>
                    <a:pt x="15" y="99"/>
                  </a:lnTo>
                  <a:lnTo>
                    <a:pt x="15" y="14"/>
                  </a:lnTo>
                  <a:lnTo>
                    <a:pt x="57" y="14"/>
                  </a:lnTo>
                  <a:lnTo>
                    <a:pt x="57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1" name="Rectangle 272"/>
            <p:cNvSpPr>
              <a:spLocks noChangeArrowheads="1"/>
            </p:cNvSpPr>
            <p:nvPr/>
          </p:nvSpPr>
          <p:spPr bwMode="auto">
            <a:xfrm>
              <a:off x="2157413" y="6276976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2" name="Rectangle 273"/>
            <p:cNvSpPr>
              <a:spLocks noChangeArrowheads="1"/>
            </p:cNvSpPr>
            <p:nvPr/>
          </p:nvSpPr>
          <p:spPr bwMode="auto">
            <a:xfrm>
              <a:off x="2314575" y="6276976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3" name="Rectangle 274"/>
            <p:cNvSpPr>
              <a:spLocks noChangeArrowheads="1"/>
            </p:cNvSpPr>
            <p:nvPr/>
          </p:nvSpPr>
          <p:spPr bwMode="auto">
            <a:xfrm>
              <a:off x="2471738" y="6276976"/>
              <a:ext cx="238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4" name="Rectangle 275"/>
            <p:cNvSpPr>
              <a:spLocks noChangeArrowheads="1"/>
            </p:cNvSpPr>
            <p:nvPr/>
          </p:nvSpPr>
          <p:spPr bwMode="auto">
            <a:xfrm>
              <a:off x="2630488" y="6276976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5" name="Rectangle 276"/>
            <p:cNvSpPr>
              <a:spLocks noChangeArrowheads="1"/>
            </p:cNvSpPr>
            <p:nvPr/>
          </p:nvSpPr>
          <p:spPr bwMode="auto">
            <a:xfrm>
              <a:off x="2157413" y="6321426"/>
              <a:ext cx="222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6" name="Rectangle 277"/>
            <p:cNvSpPr>
              <a:spLocks noChangeArrowheads="1"/>
            </p:cNvSpPr>
            <p:nvPr/>
          </p:nvSpPr>
          <p:spPr bwMode="auto">
            <a:xfrm>
              <a:off x="2314575" y="6321426"/>
              <a:ext cx="22225" cy="179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Rectangle 278"/>
            <p:cNvSpPr>
              <a:spLocks noChangeArrowheads="1"/>
            </p:cNvSpPr>
            <p:nvPr/>
          </p:nvSpPr>
          <p:spPr bwMode="auto">
            <a:xfrm>
              <a:off x="2471738" y="6321426"/>
              <a:ext cx="2381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8" name="Rectangle 279"/>
            <p:cNvSpPr>
              <a:spLocks noChangeArrowheads="1"/>
            </p:cNvSpPr>
            <p:nvPr/>
          </p:nvSpPr>
          <p:spPr bwMode="auto">
            <a:xfrm>
              <a:off x="2630488" y="6321426"/>
              <a:ext cx="22225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9" name="Rectangle 280"/>
            <p:cNvSpPr>
              <a:spLocks noChangeArrowheads="1"/>
            </p:cNvSpPr>
            <p:nvPr/>
          </p:nvSpPr>
          <p:spPr bwMode="auto">
            <a:xfrm>
              <a:off x="2630488" y="6591301"/>
              <a:ext cx="22225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" name="Rectangle 281"/>
            <p:cNvSpPr>
              <a:spLocks noChangeArrowheads="1"/>
            </p:cNvSpPr>
            <p:nvPr/>
          </p:nvSpPr>
          <p:spPr bwMode="auto">
            <a:xfrm>
              <a:off x="2471738" y="6748463"/>
              <a:ext cx="2381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" name="Rectangle 282"/>
            <p:cNvSpPr>
              <a:spLocks noChangeArrowheads="1"/>
            </p:cNvSpPr>
            <p:nvPr/>
          </p:nvSpPr>
          <p:spPr bwMode="auto">
            <a:xfrm>
              <a:off x="2314575" y="6681788"/>
              <a:ext cx="2222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2" name="Rectangle 283"/>
            <p:cNvSpPr>
              <a:spLocks noChangeArrowheads="1"/>
            </p:cNvSpPr>
            <p:nvPr/>
          </p:nvSpPr>
          <p:spPr bwMode="auto">
            <a:xfrm>
              <a:off x="2157413" y="6569076"/>
              <a:ext cx="2222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0" name="组合 559"/>
          <p:cNvGrpSpPr>
            <a:grpSpLocks noChangeAspect="1"/>
          </p:cNvGrpSpPr>
          <p:nvPr/>
        </p:nvGrpSpPr>
        <p:grpSpPr>
          <a:xfrm>
            <a:off x="1689365" y="1489315"/>
            <a:ext cx="406939" cy="432000"/>
            <a:chOff x="4251325" y="6211888"/>
            <a:chExt cx="541338" cy="5746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3" name="Freeform 284"/>
            <p:cNvSpPr>
              <a:spLocks noEditPoints="1"/>
            </p:cNvSpPr>
            <p:nvPr/>
          </p:nvSpPr>
          <p:spPr bwMode="auto">
            <a:xfrm>
              <a:off x="4251325" y="6426201"/>
              <a:ext cx="541338" cy="360363"/>
            </a:xfrm>
            <a:custGeom>
              <a:avLst/>
              <a:gdLst>
                <a:gd name="T0" fmla="*/ 108 w 144"/>
                <a:gd name="T1" fmla="*/ 0 h 96"/>
                <a:gd name="T2" fmla="*/ 0 w 144"/>
                <a:gd name="T3" fmla="*/ 0 h 96"/>
                <a:gd name="T4" fmla="*/ 0 w 144"/>
                <a:gd name="T5" fmla="*/ 12 h 96"/>
                <a:gd name="T6" fmla="*/ 0 w 144"/>
                <a:gd name="T7" fmla="*/ 12 h 96"/>
                <a:gd name="T8" fmla="*/ 0 w 144"/>
                <a:gd name="T9" fmla="*/ 72 h 96"/>
                <a:gd name="T10" fmla="*/ 24 w 144"/>
                <a:gd name="T11" fmla="*/ 96 h 96"/>
                <a:gd name="T12" fmla="*/ 84 w 144"/>
                <a:gd name="T13" fmla="*/ 96 h 96"/>
                <a:gd name="T14" fmla="*/ 108 w 144"/>
                <a:gd name="T15" fmla="*/ 72 h 96"/>
                <a:gd name="T16" fmla="*/ 144 w 144"/>
                <a:gd name="T17" fmla="*/ 36 h 96"/>
                <a:gd name="T18" fmla="*/ 108 w 144"/>
                <a:gd name="T19" fmla="*/ 0 h 96"/>
                <a:gd name="T20" fmla="*/ 108 w 144"/>
                <a:gd name="T21" fmla="*/ 54 h 96"/>
                <a:gd name="T22" fmla="*/ 108 w 144"/>
                <a:gd name="T23" fmla="*/ 18 h 96"/>
                <a:gd name="T24" fmla="*/ 126 w 144"/>
                <a:gd name="T25" fmla="*/ 36 h 96"/>
                <a:gd name="T26" fmla="*/ 108 w 144"/>
                <a:gd name="T27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96">
                  <a:moveTo>
                    <a:pt x="1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6"/>
                    <a:pt x="11" y="96"/>
                    <a:pt x="24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97" y="96"/>
                    <a:pt x="108" y="86"/>
                    <a:pt x="108" y="72"/>
                  </a:cubicBezTo>
                  <a:cubicBezTo>
                    <a:pt x="128" y="72"/>
                    <a:pt x="144" y="56"/>
                    <a:pt x="144" y="36"/>
                  </a:cubicBezTo>
                  <a:cubicBezTo>
                    <a:pt x="144" y="17"/>
                    <a:pt x="128" y="0"/>
                    <a:pt x="108" y="0"/>
                  </a:cubicBezTo>
                  <a:moveTo>
                    <a:pt x="108" y="54"/>
                  </a:moveTo>
                  <a:cubicBezTo>
                    <a:pt x="108" y="18"/>
                    <a:pt x="108" y="18"/>
                    <a:pt x="108" y="18"/>
                  </a:cubicBezTo>
                  <a:cubicBezTo>
                    <a:pt x="118" y="18"/>
                    <a:pt x="126" y="27"/>
                    <a:pt x="126" y="36"/>
                  </a:cubicBezTo>
                  <a:cubicBezTo>
                    <a:pt x="126" y="46"/>
                    <a:pt x="118" y="54"/>
                    <a:pt x="108" y="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Freeform 285"/>
            <p:cNvSpPr/>
            <p:nvPr/>
          </p:nvSpPr>
          <p:spPr bwMode="auto">
            <a:xfrm>
              <a:off x="4375150" y="6211888"/>
              <a:ext cx="180975" cy="180975"/>
            </a:xfrm>
            <a:custGeom>
              <a:avLst/>
              <a:gdLst>
                <a:gd name="T0" fmla="*/ 27 w 48"/>
                <a:gd name="T1" fmla="*/ 48 h 48"/>
                <a:gd name="T2" fmla="*/ 12 w 48"/>
                <a:gd name="T3" fmla="*/ 39 h 48"/>
                <a:gd name="T4" fmla="*/ 29 w 48"/>
                <a:gd name="T5" fmla="*/ 31 h 48"/>
                <a:gd name="T6" fmla="*/ 41 w 48"/>
                <a:gd name="T7" fmla="*/ 28 h 48"/>
                <a:gd name="T8" fmla="*/ 24 w 48"/>
                <a:gd name="T9" fmla="*/ 24 h 48"/>
                <a:gd name="T10" fmla="*/ 0 w 48"/>
                <a:gd name="T11" fmla="*/ 15 h 48"/>
                <a:gd name="T12" fmla="*/ 45 w 48"/>
                <a:gd name="T13" fmla="*/ 0 h 48"/>
                <a:gd name="T14" fmla="*/ 48 w 48"/>
                <a:gd name="T15" fmla="*/ 3 h 48"/>
                <a:gd name="T16" fmla="*/ 45 w 48"/>
                <a:gd name="T17" fmla="*/ 6 h 48"/>
                <a:gd name="T18" fmla="*/ 7 w 48"/>
                <a:gd name="T19" fmla="*/ 15 h 48"/>
                <a:gd name="T20" fmla="*/ 24 w 48"/>
                <a:gd name="T21" fmla="*/ 19 h 48"/>
                <a:gd name="T22" fmla="*/ 48 w 48"/>
                <a:gd name="T23" fmla="*/ 27 h 48"/>
                <a:gd name="T24" fmla="*/ 31 w 48"/>
                <a:gd name="T25" fmla="*/ 36 h 48"/>
                <a:gd name="T26" fmla="*/ 18 w 48"/>
                <a:gd name="T27" fmla="*/ 40 h 48"/>
                <a:gd name="T28" fmla="*/ 27 w 48"/>
                <a:gd name="T29" fmla="*/ 42 h 48"/>
                <a:gd name="T30" fmla="*/ 30 w 48"/>
                <a:gd name="T31" fmla="*/ 45 h 48"/>
                <a:gd name="T32" fmla="*/ 27 w 48"/>
                <a:gd name="T3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8">
                  <a:moveTo>
                    <a:pt x="27" y="48"/>
                  </a:moveTo>
                  <a:cubicBezTo>
                    <a:pt x="20" y="48"/>
                    <a:pt x="12" y="46"/>
                    <a:pt x="12" y="39"/>
                  </a:cubicBezTo>
                  <a:cubicBezTo>
                    <a:pt x="12" y="34"/>
                    <a:pt x="20" y="33"/>
                    <a:pt x="29" y="31"/>
                  </a:cubicBezTo>
                  <a:cubicBezTo>
                    <a:pt x="33" y="30"/>
                    <a:pt x="38" y="29"/>
                    <a:pt x="41" y="28"/>
                  </a:cubicBezTo>
                  <a:cubicBezTo>
                    <a:pt x="37" y="26"/>
                    <a:pt x="29" y="25"/>
                    <a:pt x="24" y="24"/>
                  </a:cubicBezTo>
                  <a:cubicBezTo>
                    <a:pt x="8" y="22"/>
                    <a:pt x="0" y="21"/>
                    <a:pt x="0" y="15"/>
                  </a:cubicBezTo>
                  <a:cubicBezTo>
                    <a:pt x="0" y="5"/>
                    <a:pt x="42" y="0"/>
                    <a:pt x="45" y="0"/>
                  </a:cubicBezTo>
                  <a:cubicBezTo>
                    <a:pt x="47" y="0"/>
                    <a:pt x="48" y="2"/>
                    <a:pt x="48" y="3"/>
                  </a:cubicBezTo>
                  <a:cubicBezTo>
                    <a:pt x="48" y="5"/>
                    <a:pt x="47" y="6"/>
                    <a:pt x="45" y="6"/>
                  </a:cubicBezTo>
                  <a:cubicBezTo>
                    <a:pt x="36" y="6"/>
                    <a:pt x="12" y="11"/>
                    <a:pt x="7" y="15"/>
                  </a:cubicBezTo>
                  <a:cubicBezTo>
                    <a:pt x="10" y="16"/>
                    <a:pt x="19" y="18"/>
                    <a:pt x="24" y="19"/>
                  </a:cubicBezTo>
                  <a:cubicBezTo>
                    <a:pt x="40" y="21"/>
                    <a:pt x="48" y="22"/>
                    <a:pt x="48" y="27"/>
                  </a:cubicBezTo>
                  <a:cubicBezTo>
                    <a:pt x="48" y="33"/>
                    <a:pt x="40" y="34"/>
                    <a:pt x="31" y="36"/>
                  </a:cubicBezTo>
                  <a:cubicBezTo>
                    <a:pt x="27" y="37"/>
                    <a:pt x="20" y="39"/>
                    <a:pt x="18" y="40"/>
                  </a:cubicBezTo>
                  <a:cubicBezTo>
                    <a:pt x="19" y="41"/>
                    <a:pt x="24" y="42"/>
                    <a:pt x="27" y="42"/>
                  </a:cubicBezTo>
                  <a:cubicBezTo>
                    <a:pt x="29" y="42"/>
                    <a:pt x="30" y="44"/>
                    <a:pt x="30" y="45"/>
                  </a:cubicBezTo>
                  <a:cubicBezTo>
                    <a:pt x="30" y="47"/>
                    <a:pt x="29" y="48"/>
                    <a:pt x="27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5" name="Freeform 286"/>
          <p:cNvSpPr>
            <a:spLocks noChangeAspect="1"/>
          </p:cNvSpPr>
          <p:nvPr/>
        </p:nvSpPr>
        <p:spPr bwMode="auto">
          <a:xfrm>
            <a:off x="2570475" y="2396195"/>
            <a:ext cx="493356" cy="432000"/>
          </a:xfrm>
          <a:custGeom>
            <a:avLst/>
            <a:gdLst>
              <a:gd name="T0" fmla="*/ 140 w 167"/>
              <a:gd name="T1" fmla="*/ 31 h 146"/>
              <a:gd name="T2" fmla="*/ 141 w 167"/>
              <a:gd name="T3" fmla="*/ 31 h 146"/>
              <a:gd name="T4" fmla="*/ 166 w 167"/>
              <a:gd name="T5" fmla="*/ 30 h 146"/>
              <a:gd name="T6" fmla="*/ 140 w 167"/>
              <a:gd name="T7" fmla="*/ 2 h 146"/>
              <a:gd name="T8" fmla="*/ 121 w 167"/>
              <a:gd name="T9" fmla="*/ 3 h 146"/>
              <a:gd name="T10" fmla="*/ 113 w 167"/>
              <a:gd name="T11" fmla="*/ 20 h 146"/>
              <a:gd name="T12" fmla="*/ 102 w 167"/>
              <a:gd name="T13" fmla="*/ 44 h 146"/>
              <a:gd name="T14" fmla="*/ 65 w 167"/>
              <a:gd name="T15" fmla="*/ 76 h 146"/>
              <a:gd name="T16" fmla="*/ 29 w 167"/>
              <a:gd name="T17" fmla="*/ 85 h 146"/>
              <a:gd name="T18" fmla="*/ 12 w 167"/>
              <a:gd name="T19" fmla="*/ 89 h 146"/>
              <a:gd name="T20" fmla="*/ 34 w 167"/>
              <a:gd name="T21" fmla="*/ 98 h 146"/>
              <a:gd name="T22" fmla="*/ 0 w 167"/>
              <a:gd name="T23" fmla="*/ 103 h 146"/>
              <a:gd name="T24" fmla="*/ 6 w 167"/>
              <a:gd name="T25" fmla="*/ 112 h 146"/>
              <a:gd name="T26" fmla="*/ 47 w 167"/>
              <a:gd name="T27" fmla="*/ 109 h 146"/>
              <a:gd name="T28" fmla="*/ 76 w 167"/>
              <a:gd name="T29" fmla="*/ 110 h 146"/>
              <a:gd name="T30" fmla="*/ 91 w 167"/>
              <a:gd name="T31" fmla="*/ 114 h 146"/>
              <a:gd name="T32" fmla="*/ 94 w 167"/>
              <a:gd name="T33" fmla="*/ 133 h 146"/>
              <a:gd name="T34" fmla="*/ 86 w 167"/>
              <a:gd name="T35" fmla="*/ 144 h 146"/>
              <a:gd name="T36" fmla="*/ 130 w 167"/>
              <a:gd name="T37" fmla="*/ 144 h 146"/>
              <a:gd name="T38" fmla="*/ 120 w 167"/>
              <a:gd name="T39" fmla="*/ 136 h 146"/>
              <a:gd name="T40" fmla="*/ 102 w 167"/>
              <a:gd name="T41" fmla="*/ 133 h 146"/>
              <a:gd name="T42" fmla="*/ 103 w 167"/>
              <a:gd name="T43" fmla="*/ 120 h 146"/>
              <a:gd name="T44" fmla="*/ 125 w 167"/>
              <a:gd name="T45" fmla="*/ 104 h 146"/>
              <a:gd name="T46" fmla="*/ 145 w 167"/>
              <a:gd name="T47" fmla="*/ 78 h 146"/>
              <a:gd name="T48" fmla="*/ 143 w 167"/>
              <a:gd name="T49" fmla="*/ 60 h 146"/>
              <a:gd name="T50" fmla="*/ 137 w 167"/>
              <a:gd name="T51" fmla="*/ 51 h 146"/>
              <a:gd name="T52" fmla="*/ 140 w 167"/>
              <a:gd name="T53" fmla="*/ 31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7" h="146">
                <a:moveTo>
                  <a:pt x="140" y="31"/>
                </a:moveTo>
                <a:cubicBezTo>
                  <a:pt x="141" y="31"/>
                  <a:pt x="141" y="31"/>
                  <a:pt x="141" y="31"/>
                </a:cubicBezTo>
                <a:cubicBezTo>
                  <a:pt x="143" y="30"/>
                  <a:pt x="167" y="32"/>
                  <a:pt x="166" y="30"/>
                </a:cubicBezTo>
                <a:cubicBezTo>
                  <a:pt x="165" y="25"/>
                  <a:pt x="149" y="4"/>
                  <a:pt x="140" y="2"/>
                </a:cubicBezTo>
                <a:cubicBezTo>
                  <a:pt x="134" y="0"/>
                  <a:pt x="126" y="0"/>
                  <a:pt x="121" y="3"/>
                </a:cubicBezTo>
                <a:cubicBezTo>
                  <a:pt x="114" y="7"/>
                  <a:pt x="114" y="14"/>
                  <a:pt x="113" y="20"/>
                </a:cubicBezTo>
                <a:cubicBezTo>
                  <a:pt x="110" y="30"/>
                  <a:pt x="107" y="35"/>
                  <a:pt x="102" y="44"/>
                </a:cubicBezTo>
                <a:cubicBezTo>
                  <a:pt x="97" y="52"/>
                  <a:pt x="72" y="73"/>
                  <a:pt x="65" y="76"/>
                </a:cubicBezTo>
                <a:cubicBezTo>
                  <a:pt x="54" y="80"/>
                  <a:pt x="40" y="81"/>
                  <a:pt x="29" y="85"/>
                </a:cubicBezTo>
                <a:cubicBezTo>
                  <a:pt x="31" y="84"/>
                  <a:pt x="12" y="89"/>
                  <a:pt x="12" y="89"/>
                </a:cubicBezTo>
                <a:cubicBezTo>
                  <a:pt x="12" y="89"/>
                  <a:pt x="34" y="97"/>
                  <a:pt x="34" y="98"/>
                </a:cubicBezTo>
                <a:cubicBezTo>
                  <a:pt x="34" y="99"/>
                  <a:pt x="0" y="103"/>
                  <a:pt x="0" y="103"/>
                </a:cubicBezTo>
                <a:cubicBezTo>
                  <a:pt x="6" y="112"/>
                  <a:pt x="6" y="112"/>
                  <a:pt x="6" y="112"/>
                </a:cubicBezTo>
                <a:cubicBezTo>
                  <a:pt x="20" y="112"/>
                  <a:pt x="33" y="109"/>
                  <a:pt x="47" y="109"/>
                </a:cubicBezTo>
                <a:cubicBezTo>
                  <a:pt x="56" y="109"/>
                  <a:pt x="68" y="107"/>
                  <a:pt x="76" y="110"/>
                </a:cubicBezTo>
                <a:cubicBezTo>
                  <a:pt x="82" y="112"/>
                  <a:pt x="89" y="113"/>
                  <a:pt x="91" y="114"/>
                </a:cubicBezTo>
                <a:cubicBezTo>
                  <a:pt x="94" y="116"/>
                  <a:pt x="94" y="131"/>
                  <a:pt x="94" y="133"/>
                </a:cubicBezTo>
                <a:cubicBezTo>
                  <a:pt x="94" y="135"/>
                  <a:pt x="84" y="143"/>
                  <a:pt x="86" y="144"/>
                </a:cubicBezTo>
                <a:cubicBezTo>
                  <a:pt x="88" y="146"/>
                  <a:pt x="130" y="145"/>
                  <a:pt x="130" y="144"/>
                </a:cubicBezTo>
                <a:cubicBezTo>
                  <a:pt x="130" y="143"/>
                  <a:pt x="123" y="137"/>
                  <a:pt x="120" y="136"/>
                </a:cubicBezTo>
                <a:cubicBezTo>
                  <a:pt x="117" y="134"/>
                  <a:pt x="102" y="134"/>
                  <a:pt x="102" y="133"/>
                </a:cubicBezTo>
                <a:cubicBezTo>
                  <a:pt x="102" y="128"/>
                  <a:pt x="102" y="134"/>
                  <a:pt x="103" y="120"/>
                </a:cubicBezTo>
                <a:cubicBezTo>
                  <a:pt x="105" y="107"/>
                  <a:pt x="115" y="111"/>
                  <a:pt x="125" y="104"/>
                </a:cubicBezTo>
                <a:cubicBezTo>
                  <a:pt x="133" y="98"/>
                  <a:pt x="143" y="89"/>
                  <a:pt x="145" y="78"/>
                </a:cubicBezTo>
                <a:cubicBezTo>
                  <a:pt x="146" y="72"/>
                  <a:pt x="145" y="66"/>
                  <a:pt x="143" y="60"/>
                </a:cubicBezTo>
                <a:cubicBezTo>
                  <a:pt x="141" y="57"/>
                  <a:pt x="138" y="54"/>
                  <a:pt x="137" y="51"/>
                </a:cubicBezTo>
                <a:cubicBezTo>
                  <a:pt x="135" y="44"/>
                  <a:pt x="132" y="35"/>
                  <a:pt x="140" y="31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61" name="组合 560"/>
          <p:cNvGrpSpPr>
            <a:grpSpLocks noChangeAspect="1"/>
          </p:cNvGrpSpPr>
          <p:nvPr/>
        </p:nvGrpSpPr>
        <p:grpSpPr>
          <a:xfrm>
            <a:off x="1695992" y="3231584"/>
            <a:ext cx="393685" cy="432000"/>
            <a:chOff x="6267450" y="6164263"/>
            <a:chExt cx="652463" cy="7159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6" name="Freeform 287"/>
            <p:cNvSpPr>
              <a:spLocks noEditPoints="1"/>
            </p:cNvSpPr>
            <p:nvPr/>
          </p:nvSpPr>
          <p:spPr bwMode="auto">
            <a:xfrm>
              <a:off x="6405563" y="6164263"/>
              <a:ext cx="368300" cy="396875"/>
            </a:xfrm>
            <a:custGeom>
              <a:avLst/>
              <a:gdLst>
                <a:gd name="T0" fmla="*/ 49 w 98"/>
                <a:gd name="T1" fmla="*/ 0 h 106"/>
                <a:gd name="T2" fmla="*/ 0 w 98"/>
                <a:gd name="T3" fmla="*/ 44 h 106"/>
                <a:gd name="T4" fmla="*/ 14 w 98"/>
                <a:gd name="T5" fmla="*/ 75 h 106"/>
                <a:gd name="T6" fmla="*/ 14 w 98"/>
                <a:gd name="T7" fmla="*/ 89 h 106"/>
                <a:gd name="T8" fmla="*/ 27 w 98"/>
                <a:gd name="T9" fmla="*/ 102 h 106"/>
                <a:gd name="T10" fmla="*/ 37 w 98"/>
                <a:gd name="T11" fmla="*/ 98 h 106"/>
                <a:gd name="T12" fmla="*/ 49 w 98"/>
                <a:gd name="T13" fmla="*/ 106 h 106"/>
                <a:gd name="T14" fmla="*/ 62 w 98"/>
                <a:gd name="T15" fmla="*/ 98 h 106"/>
                <a:gd name="T16" fmla="*/ 72 w 98"/>
                <a:gd name="T17" fmla="*/ 102 h 106"/>
                <a:gd name="T18" fmla="*/ 85 w 98"/>
                <a:gd name="T19" fmla="*/ 89 h 106"/>
                <a:gd name="T20" fmla="*/ 85 w 98"/>
                <a:gd name="T21" fmla="*/ 75 h 106"/>
                <a:gd name="T22" fmla="*/ 98 w 98"/>
                <a:gd name="T23" fmla="*/ 44 h 106"/>
                <a:gd name="T24" fmla="*/ 49 w 98"/>
                <a:gd name="T25" fmla="*/ 0 h 106"/>
                <a:gd name="T26" fmla="*/ 28 w 98"/>
                <a:gd name="T27" fmla="*/ 53 h 106"/>
                <a:gd name="T28" fmla="*/ 13 w 98"/>
                <a:gd name="T29" fmla="*/ 38 h 106"/>
                <a:gd name="T30" fmla="*/ 28 w 98"/>
                <a:gd name="T31" fmla="*/ 23 h 106"/>
                <a:gd name="T32" fmla="*/ 43 w 98"/>
                <a:gd name="T33" fmla="*/ 38 h 106"/>
                <a:gd name="T34" fmla="*/ 28 w 98"/>
                <a:gd name="T35" fmla="*/ 53 h 106"/>
                <a:gd name="T36" fmla="*/ 55 w 98"/>
                <a:gd name="T37" fmla="*/ 83 h 106"/>
                <a:gd name="T38" fmla="*/ 43 w 98"/>
                <a:gd name="T39" fmla="*/ 83 h 106"/>
                <a:gd name="T40" fmla="*/ 40 w 98"/>
                <a:gd name="T41" fmla="*/ 78 h 106"/>
                <a:gd name="T42" fmla="*/ 47 w 98"/>
                <a:gd name="T43" fmla="*/ 64 h 106"/>
                <a:gd name="T44" fmla="*/ 52 w 98"/>
                <a:gd name="T45" fmla="*/ 64 h 106"/>
                <a:gd name="T46" fmla="*/ 59 w 98"/>
                <a:gd name="T47" fmla="*/ 78 h 106"/>
                <a:gd name="T48" fmla="*/ 55 w 98"/>
                <a:gd name="T49" fmla="*/ 83 h 106"/>
                <a:gd name="T50" fmla="*/ 70 w 98"/>
                <a:gd name="T51" fmla="*/ 53 h 106"/>
                <a:gd name="T52" fmla="*/ 55 w 98"/>
                <a:gd name="T53" fmla="*/ 38 h 106"/>
                <a:gd name="T54" fmla="*/ 70 w 98"/>
                <a:gd name="T55" fmla="*/ 23 h 106"/>
                <a:gd name="T56" fmla="*/ 85 w 98"/>
                <a:gd name="T57" fmla="*/ 38 h 106"/>
                <a:gd name="T58" fmla="*/ 70 w 98"/>
                <a:gd name="T59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8" h="106">
                  <a:moveTo>
                    <a:pt x="49" y="0"/>
                  </a:moveTo>
                  <a:cubicBezTo>
                    <a:pt x="22" y="0"/>
                    <a:pt x="0" y="19"/>
                    <a:pt x="0" y="44"/>
                  </a:cubicBezTo>
                  <a:cubicBezTo>
                    <a:pt x="0" y="56"/>
                    <a:pt x="5" y="67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6"/>
                    <a:pt x="20" y="102"/>
                    <a:pt x="27" y="102"/>
                  </a:cubicBezTo>
                  <a:cubicBezTo>
                    <a:pt x="31" y="102"/>
                    <a:pt x="34" y="100"/>
                    <a:pt x="37" y="98"/>
                  </a:cubicBezTo>
                  <a:cubicBezTo>
                    <a:pt x="39" y="103"/>
                    <a:pt x="44" y="106"/>
                    <a:pt x="49" y="106"/>
                  </a:cubicBezTo>
                  <a:cubicBezTo>
                    <a:pt x="55" y="106"/>
                    <a:pt x="60" y="103"/>
                    <a:pt x="62" y="98"/>
                  </a:cubicBezTo>
                  <a:cubicBezTo>
                    <a:pt x="64" y="100"/>
                    <a:pt x="68" y="102"/>
                    <a:pt x="72" y="102"/>
                  </a:cubicBezTo>
                  <a:cubicBezTo>
                    <a:pt x="79" y="102"/>
                    <a:pt x="85" y="96"/>
                    <a:pt x="85" y="89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93" y="67"/>
                    <a:pt x="98" y="56"/>
                    <a:pt x="98" y="44"/>
                  </a:cubicBezTo>
                  <a:cubicBezTo>
                    <a:pt x="98" y="19"/>
                    <a:pt x="76" y="0"/>
                    <a:pt x="49" y="0"/>
                  </a:cubicBezTo>
                  <a:moveTo>
                    <a:pt x="28" y="53"/>
                  </a:moveTo>
                  <a:cubicBezTo>
                    <a:pt x="20" y="53"/>
                    <a:pt x="13" y="46"/>
                    <a:pt x="13" y="38"/>
                  </a:cubicBezTo>
                  <a:cubicBezTo>
                    <a:pt x="13" y="30"/>
                    <a:pt x="20" y="23"/>
                    <a:pt x="28" y="23"/>
                  </a:cubicBezTo>
                  <a:cubicBezTo>
                    <a:pt x="37" y="23"/>
                    <a:pt x="43" y="30"/>
                    <a:pt x="43" y="38"/>
                  </a:cubicBezTo>
                  <a:cubicBezTo>
                    <a:pt x="43" y="46"/>
                    <a:pt x="37" y="53"/>
                    <a:pt x="28" y="53"/>
                  </a:cubicBezTo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0" y="83"/>
                    <a:pt x="38" y="81"/>
                    <a:pt x="40" y="78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1"/>
                    <a:pt x="50" y="61"/>
                    <a:pt x="52" y="64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0" y="81"/>
                    <a:pt x="59" y="83"/>
                    <a:pt x="55" y="83"/>
                  </a:cubicBezTo>
                  <a:moveTo>
                    <a:pt x="70" y="53"/>
                  </a:moveTo>
                  <a:cubicBezTo>
                    <a:pt x="62" y="53"/>
                    <a:pt x="55" y="46"/>
                    <a:pt x="55" y="38"/>
                  </a:cubicBezTo>
                  <a:cubicBezTo>
                    <a:pt x="55" y="30"/>
                    <a:pt x="62" y="23"/>
                    <a:pt x="70" y="23"/>
                  </a:cubicBezTo>
                  <a:cubicBezTo>
                    <a:pt x="79" y="23"/>
                    <a:pt x="85" y="30"/>
                    <a:pt x="85" y="38"/>
                  </a:cubicBezTo>
                  <a:cubicBezTo>
                    <a:pt x="85" y="46"/>
                    <a:pt x="79" y="53"/>
                    <a:pt x="70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" name="Freeform 288"/>
            <p:cNvSpPr/>
            <p:nvPr/>
          </p:nvSpPr>
          <p:spPr bwMode="auto">
            <a:xfrm>
              <a:off x="6267450" y="6442076"/>
              <a:ext cx="652463" cy="438150"/>
            </a:xfrm>
            <a:custGeom>
              <a:avLst/>
              <a:gdLst>
                <a:gd name="T0" fmla="*/ 163 w 174"/>
                <a:gd name="T1" fmla="*/ 64 h 117"/>
                <a:gd name="T2" fmla="*/ 143 w 174"/>
                <a:gd name="T3" fmla="*/ 71 h 117"/>
                <a:gd name="T4" fmla="*/ 142 w 174"/>
                <a:gd name="T5" fmla="*/ 74 h 117"/>
                <a:gd name="T6" fmla="*/ 108 w 174"/>
                <a:gd name="T7" fmla="*/ 58 h 117"/>
                <a:gd name="T8" fmla="*/ 142 w 174"/>
                <a:gd name="T9" fmla="*/ 43 h 117"/>
                <a:gd name="T10" fmla="*/ 143 w 174"/>
                <a:gd name="T11" fmla="*/ 46 h 117"/>
                <a:gd name="T12" fmla="*/ 163 w 174"/>
                <a:gd name="T13" fmla="*/ 53 h 117"/>
                <a:gd name="T14" fmla="*/ 170 w 174"/>
                <a:gd name="T15" fmla="*/ 33 h 117"/>
                <a:gd name="T16" fmla="*/ 160 w 174"/>
                <a:gd name="T17" fmla="*/ 25 h 117"/>
                <a:gd name="T18" fmla="*/ 160 w 174"/>
                <a:gd name="T19" fmla="*/ 11 h 117"/>
                <a:gd name="T20" fmla="*/ 140 w 174"/>
                <a:gd name="T21" fmla="*/ 4 h 117"/>
                <a:gd name="T22" fmla="*/ 133 w 174"/>
                <a:gd name="T23" fmla="*/ 24 h 117"/>
                <a:gd name="T24" fmla="*/ 135 w 174"/>
                <a:gd name="T25" fmla="*/ 26 h 117"/>
                <a:gd name="T26" fmla="*/ 87 w 174"/>
                <a:gd name="T27" fmla="*/ 49 h 117"/>
                <a:gd name="T28" fmla="*/ 39 w 174"/>
                <a:gd name="T29" fmla="*/ 26 h 117"/>
                <a:gd name="T30" fmla="*/ 41 w 174"/>
                <a:gd name="T31" fmla="*/ 24 h 117"/>
                <a:gd name="T32" fmla="*/ 34 w 174"/>
                <a:gd name="T33" fmla="*/ 4 h 117"/>
                <a:gd name="T34" fmla="*/ 14 w 174"/>
                <a:gd name="T35" fmla="*/ 11 h 117"/>
                <a:gd name="T36" fmla="*/ 14 w 174"/>
                <a:gd name="T37" fmla="*/ 25 h 117"/>
                <a:gd name="T38" fmla="*/ 4 w 174"/>
                <a:gd name="T39" fmla="*/ 33 h 117"/>
                <a:gd name="T40" fmla="*/ 11 w 174"/>
                <a:gd name="T41" fmla="*/ 53 h 117"/>
                <a:gd name="T42" fmla="*/ 31 w 174"/>
                <a:gd name="T43" fmla="*/ 46 h 117"/>
                <a:gd name="T44" fmla="*/ 32 w 174"/>
                <a:gd name="T45" fmla="*/ 43 h 117"/>
                <a:gd name="T46" fmla="*/ 66 w 174"/>
                <a:gd name="T47" fmla="*/ 58 h 117"/>
                <a:gd name="T48" fmla="*/ 32 w 174"/>
                <a:gd name="T49" fmla="*/ 74 h 117"/>
                <a:gd name="T50" fmla="*/ 31 w 174"/>
                <a:gd name="T51" fmla="*/ 71 h 117"/>
                <a:gd name="T52" fmla="*/ 11 w 174"/>
                <a:gd name="T53" fmla="*/ 64 h 117"/>
                <a:gd name="T54" fmla="*/ 4 w 174"/>
                <a:gd name="T55" fmla="*/ 84 h 117"/>
                <a:gd name="T56" fmla="*/ 14 w 174"/>
                <a:gd name="T57" fmla="*/ 92 h 117"/>
                <a:gd name="T58" fmla="*/ 14 w 174"/>
                <a:gd name="T59" fmla="*/ 106 h 117"/>
                <a:gd name="T60" fmla="*/ 34 w 174"/>
                <a:gd name="T61" fmla="*/ 113 h 117"/>
                <a:gd name="T62" fmla="*/ 41 w 174"/>
                <a:gd name="T63" fmla="*/ 93 h 117"/>
                <a:gd name="T64" fmla="*/ 39 w 174"/>
                <a:gd name="T65" fmla="*/ 91 h 117"/>
                <a:gd name="T66" fmla="*/ 87 w 174"/>
                <a:gd name="T67" fmla="*/ 68 h 117"/>
                <a:gd name="T68" fmla="*/ 135 w 174"/>
                <a:gd name="T69" fmla="*/ 91 h 117"/>
                <a:gd name="T70" fmla="*/ 133 w 174"/>
                <a:gd name="T71" fmla="*/ 93 h 117"/>
                <a:gd name="T72" fmla="*/ 140 w 174"/>
                <a:gd name="T73" fmla="*/ 113 h 117"/>
                <a:gd name="T74" fmla="*/ 160 w 174"/>
                <a:gd name="T75" fmla="*/ 106 h 117"/>
                <a:gd name="T76" fmla="*/ 160 w 174"/>
                <a:gd name="T77" fmla="*/ 92 h 117"/>
                <a:gd name="T78" fmla="*/ 170 w 174"/>
                <a:gd name="T79" fmla="*/ 84 h 117"/>
                <a:gd name="T80" fmla="*/ 163 w 174"/>
                <a:gd name="T81" fmla="*/ 6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4" h="117">
                  <a:moveTo>
                    <a:pt x="163" y="64"/>
                  </a:moveTo>
                  <a:cubicBezTo>
                    <a:pt x="156" y="61"/>
                    <a:pt x="147" y="64"/>
                    <a:pt x="143" y="71"/>
                  </a:cubicBezTo>
                  <a:cubicBezTo>
                    <a:pt x="143" y="72"/>
                    <a:pt x="142" y="73"/>
                    <a:pt x="142" y="74"/>
                  </a:cubicBezTo>
                  <a:cubicBezTo>
                    <a:pt x="108" y="58"/>
                    <a:pt x="108" y="58"/>
                    <a:pt x="108" y="58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4"/>
                    <a:pt x="143" y="45"/>
                    <a:pt x="143" y="46"/>
                  </a:cubicBezTo>
                  <a:cubicBezTo>
                    <a:pt x="147" y="53"/>
                    <a:pt x="156" y="56"/>
                    <a:pt x="163" y="53"/>
                  </a:cubicBezTo>
                  <a:cubicBezTo>
                    <a:pt x="171" y="49"/>
                    <a:pt x="174" y="40"/>
                    <a:pt x="170" y="33"/>
                  </a:cubicBezTo>
                  <a:cubicBezTo>
                    <a:pt x="168" y="28"/>
                    <a:pt x="164" y="25"/>
                    <a:pt x="160" y="25"/>
                  </a:cubicBezTo>
                  <a:cubicBezTo>
                    <a:pt x="162" y="21"/>
                    <a:pt x="162" y="16"/>
                    <a:pt x="160" y="11"/>
                  </a:cubicBezTo>
                  <a:cubicBezTo>
                    <a:pt x="157" y="4"/>
                    <a:pt x="148" y="0"/>
                    <a:pt x="140" y="4"/>
                  </a:cubicBezTo>
                  <a:cubicBezTo>
                    <a:pt x="133" y="7"/>
                    <a:pt x="129" y="16"/>
                    <a:pt x="133" y="24"/>
                  </a:cubicBezTo>
                  <a:cubicBezTo>
                    <a:pt x="133" y="25"/>
                    <a:pt x="134" y="26"/>
                    <a:pt x="135" y="26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1" y="25"/>
                    <a:pt x="41" y="24"/>
                  </a:cubicBezTo>
                  <a:cubicBezTo>
                    <a:pt x="45" y="16"/>
                    <a:pt x="41" y="7"/>
                    <a:pt x="34" y="4"/>
                  </a:cubicBezTo>
                  <a:cubicBezTo>
                    <a:pt x="26" y="0"/>
                    <a:pt x="17" y="4"/>
                    <a:pt x="14" y="11"/>
                  </a:cubicBezTo>
                  <a:cubicBezTo>
                    <a:pt x="12" y="16"/>
                    <a:pt x="12" y="21"/>
                    <a:pt x="14" y="25"/>
                  </a:cubicBezTo>
                  <a:cubicBezTo>
                    <a:pt x="10" y="25"/>
                    <a:pt x="6" y="28"/>
                    <a:pt x="4" y="33"/>
                  </a:cubicBezTo>
                  <a:cubicBezTo>
                    <a:pt x="0" y="40"/>
                    <a:pt x="3" y="49"/>
                    <a:pt x="11" y="53"/>
                  </a:cubicBezTo>
                  <a:cubicBezTo>
                    <a:pt x="18" y="56"/>
                    <a:pt x="27" y="53"/>
                    <a:pt x="31" y="46"/>
                  </a:cubicBezTo>
                  <a:cubicBezTo>
                    <a:pt x="31" y="45"/>
                    <a:pt x="32" y="44"/>
                    <a:pt x="3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3"/>
                    <a:pt x="31" y="72"/>
                    <a:pt x="31" y="71"/>
                  </a:cubicBezTo>
                  <a:cubicBezTo>
                    <a:pt x="27" y="64"/>
                    <a:pt x="18" y="61"/>
                    <a:pt x="11" y="64"/>
                  </a:cubicBezTo>
                  <a:cubicBezTo>
                    <a:pt x="3" y="68"/>
                    <a:pt x="0" y="77"/>
                    <a:pt x="4" y="84"/>
                  </a:cubicBezTo>
                  <a:cubicBezTo>
                    <a:pt x="6" y="89"/>
                    <a:pt x="10" y="91"/>
                    <a:pt x="14" y="92"/>
                  </a:cubicBezTo>
                  <a:cubicBezTo>
                    <a:pt x="12" y="96"/>
                    <a:pt x="12" y="101"/>
                    <a:pt x="14" y="106"/>
                  </a:cubicBezTo>
                  <a:cubicBezTo>
                    <a:pt x="17" y="113"/>
                    <a:pt x="26" y="117"/>
                    <a:pt x="34" y="113"/>
                  </a:cubicBezTo>
                  <a:cubicBezTo>
                    <a:pt x="41" y="110"/>
                    <a:pt x="45" y="101"/>
                    <a:pt x="41" y="93"/>
                  </a:cubicBezTo>
                  <a:cubicBezTo>
                    <a:pt x="41" y="92"/>
                    <a:pt x="40" y="91"/>
                    <a:pt x="39" y="91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135" y="91"/>
                    <a:pt x="135" y="91"/>
                    <a:pt x="135" y="91"/>
                  </a:cubicBezTo>
                  <a:cubicBezTo>
                    <a:pt x="134" y="91"/>
                    <a:pt x="133" y="92"/>
                    <a:pt x="133" y="93"/>
                  </a:cubicBezTo>
                  <a:cubicBezTo>
                    <a:pt x="129" y="101"/>
                    <a:pt x="133" y="110"/>
                    <a:pt x="140" y="113"/>
                  </a:cubicBezTo>
                  <a:cubicBezTo>
                    <a:pt x="148" y="117"/>
                    <a:pt x="157" y="113"/>
                    <a:pt x="160" y="106"/>
                  </a:cubicBezTo>
                  <a:cubicBezTo>
                    <a:pt x="162" y="101"/>
                    <a:pt x="162" y="96"/>
                    <a:pt x="160" y="92"/>
                  </a:cubicBezTo>
                  <a:cubicBezTo>
                    <a:pt x="164" y="91"/>
                    <a:pt x="168" y="89"/>
                    <a:pt x="170" y="84"/>
                  </a:cubicBezTo>
                  <a:cubicBezTo>
                    <a:pt x="174" y="77"/>
                    <a:pt x="171" y="68"/>
                    <a:pt x="163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2" name="组合 561"/>
          <p:cNvGrpSpPr>
            <a:grpSpLocks noChangeAspect="1"/>
          </p:cNvGrpSpPr>
          <p:nvPr/>
        </p:nvGrpSpPr>
        <p:grpSpPr>
          <a:xfrm>
            <a:off x="4523953" y="1489315"/>
            <a:ext cx="520905" cy="432000"/>
            <a:chOff x="8350250" y="6242051"/>
            <a:chExt cx="660400" cy="5476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8" name="Oval 289"/>
            <p:cNvSpPr>
              <a:spLocks noChangeArrowheads="1"/>
            </p:cNvSpPr>
            <p:nvPr/>
          </p:nvSpPr>
          <p:spPr bwMode="auto">
            <a:xfrm>
              <a:off x="8691563" y="6242051"/>
              <a:ext cx="96838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9" name="Freeform 290"/>
            <p:cNvSpPr/>
            <p:nvPr/>
          </p:nvSpPr>
          <p:spPr bwMode="auto">
            <a:xfrm>
              <a:off x="8521700" y="6318251"/>
              <a:ext cx="346075" cy="382588"/>
            </a:xfrm>
            <a:custGeom>
              <a:avLst/>
              <a:gdLst>
                <a:gd name="T0" fmla="*/ 59 w 92"/>
                <a:gd name="T1" fmla="*/ 39 h 102"/>
                <a:gd name="T2" fmla="*/ 53 w 92"/>
                <a:gd name="T3" fmla="*/ 35 h 102"/>
                <a:gd name="T4" fmla="*/ 44 w 92"/>
                <a:gd name="T5" fmla="*/ 22 h 102"/>
                <a:gd name="T6" fmla="*/ 27 w 92"/>
                <a:gd name="T7" fmla="*/ 39 h 102"/>
                <a:gd name="T8" fmla="*/ 43 w 92"/>
                <a:gd name="T9" fmla="*/ 48 h 102"/>
                <a:gd name="T10" fmla="*/ 49 w 92"/>
                <a:gd name="T11" fmla="*/ 57 h 102"/>
                <a:gd name="T12" fmla="*/ 49 w 92"/>
                <a:gd name="T13" fmla="*/ 95 h 102"/>
                <a:gd name="T14" fmla="*/ 41 w 92"/>
                <a:gd name="T15" fmla="*/ 102 h 102"/>
                <a:gd name="T16" fmla="*/ 34 w 92"/>
                <a:gd name="T17" fmla="*/ 95 h 102"/>
                <a:gd name="T18" fmla="*/ 34 w 92"/>
                <a:gd name="T19" fmla="*/ 65 h 102"/>
                <a:gd name="T20" fmla="*/ 5 w 92"/>
                <a:gd name="T21" fmla="*/ 49 h 102"/>
                <a:gd name="T22" fmla="*/ 0 w 92"/>
                <a:gd name="T23" fmla="*/ 39 h 102"/>
                <a:gd name="T24" fmla="*/ 2 w 92"/>
                <a:gd name="T25" fmla="*/ 32 h 102"/>
                <a:gd name="T26" fmla="*/ 30 w 92"/>
                <a:gd name="T27" fmla="*/ 4 h 102"/>
                <a:gd name="T28" fmla="*/ 39 w 92"/>
                <a:gd name="T29" fmla="*/ 1 h 102"/>
                <a:gd name="T30" fmla="*/ 48 w 92"/>
                <a:gd name="T31" fmla="*/ 6 h 102"/>
                <a:gd name="T32" fmla="*/ 62 w 92"/>
                <a:gd name="T33" fmla="*/ 28 h 102"/>
                <a:gd name="T34" fmla="*/ 84 w 92"/>
                <a:gd name="T35" fmla="*/ 28 h 102"/>
                <a:gd name="T36" fmla="*/ 84 w 92"/>
                <a:gd name="T37" fmla="*/ 39 h 102"/>
                <a:gd name="T38" fmla="*/ 59 w 92"/>
                <a:gd name="T39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102">
                  <a:moveTo>
                    <a:pt x="59" y="39"/>
                  </a:moveTo>
                  <a:cubicBezTo>
                    <a:pt x="57" y="39"/>
                    <a:pt x="55" y="38"/>
                    <a:pt x="53" y="35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50" y="51"/>
                    <a:pt x="49" y="57"/>
                    <a:pt x="49" y="57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9"/>
                    <a:pt x="46" y="102"/>
                    <a:pt x="41" y="102"/>
                  </a:cubicBezTo>
                  <a:cubicBezTo>
                    <a:pt x="37" y="102"/>
                    <a:pt x="34" y="99"/>
                    <a:pt x="34" y="9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7"/>
                    <a:pt x="0" y="43"/>
                    <a:pt x="0" y="39"/>
                  </a:cubicBezTo>
                  <a:cubicBezTo>
                    <a:pt x="0" y="36"/>
                    <a:pt x="1" y="34"/>
                    <a:pt x="2" y="3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4" y="0"/>
                    <a:pt x="39" y="1"/>
                    <a:pt x="39" y="1"/>
                  </a:cubicBezTo>
                  <a:cubicBezTo>
                    <a:pt x="44" y="1"/>
                    <a:pt x="48" y="6"/>
                    <a:pt x="48" y="6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92" y="28"/>
                    <a:pt x="92" y="39"/>
                    <a:pt x="84" y="39"/>
                  </a:cubicBezTo>
                  <a:cubicBezTo>
                    <a:pt x="59" y="39"/>
                    <a:pt x="59" y="39"/>
                    <a:pt x="5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0" name="Freeform 291"/>
            <p:cNvSpPr>
              <a:spLocks noEditPoints="1"/>
            </p:cNvSpPr>
            <p:nvPr/>
          </p:nvSpPr>
          <p:spPr bwMode="auto">
            <a:xfrm>
              <a:off x="8740775" y="6519863"/>
              <a:ext cx="269875" cy="269875"/>
            </a:xfrm>
            <a:custGeom>
              <a:avLst/>
              <a:gdLst>
                <a:gd name="T0" fmla="*/ 36 w 72"/>
                <a:gd name="T1" fmla="*/ 0 h 72"/>
                <a:gd name="T2" fmla="*/ 0 w 72"/>
                <a:gd name="T3" fmla="*/ 36 h 72"/>
                <a:gd name="T4" fmla="*/ 36 w 72"/>
                <a:gd name="T5" fmla="*/ 72 h 72"/>
                <a:gd name="T6" fmla="*/ 72 w 72"/>
                <a:gd name="T7" fmla="*/ 36 h 72"/>
                <a:gd name="T8" fmla="*/ 36 w 72"/>
                <a:gd name="T9" fmla="*/ 0 h 72"/>
                <a:gd name="T10" fmla="*/ 36 w 72"/>
                <a:gd name="T11" fmla="*/ 62 h 72"/>
                <a:gd name="T12" fmla="*/ 10 w 72"/>
                <a:gd name="T13" fmla="*/ 36 h 72"/>
                <a:gd name="T14" fmla="*/ 36 w 72"/>
                <a:gd name="T15" fmla="*/ 10 h 72"/>
                <a:gd name="T16" fmla="*/ 62 w 72"/>
                <a:gd name="T17" fmla="*/ 36 h 72"/>
                <a:gd name="T18" fmla="*/ 36 w 72"/>
                <a:gd name="T19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62"/>
                  </a:moveTo>
                  <a:cubicBezTo>
                    <a:pt x="21" y="62"/>
                    <a:pt x="10" y="50"/>
                    <a:pt x="10" y="36"/>
                  </a:cubicBezTo>
                  <a:cubicBezTo>
                    <a:pt x="10" y="21"/>
                    <a:pt x="21" y="10"/>
                    <a:pt x="36" y="10"/>
                  </a:cubicBezTo>
                  <a:cubicBezTo>
                    <a:pt x="50" y="10"/>
                    <a:pt x="62" y="21"/>
                    <a:pt x="62" y="36"/>
                  </a:cubicBezTo>
                  <a:cubicBezTo>
                    <a:pt x="62" y="50"/>
                    <a:pt x="50" y="62"/>
                    <a:pt x="3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1" name="Freeform 292"/>
            <p:cNvSpPr>
              <a:spLocks noEditPoints="1"/>
            </p:cNvSpPr>
            <p:nvPr/>
          </p:nvSpPr>
          <p:spPr bwMode="auto">
            <a:xfrm>
              <a:off x="8350250" y="6519863"/>
              <a:ext cx="269875" cy="269875"/>
            </a:xfrm>
            <a:custGeom>
              <a:avLst/>
              <a:gdLst>
                <a:gd name="T0" fmla="*/ 36 w 72"/>
                <a:gd name="T1" fmla="*/ 0 h 72"/>
                <a:gd name="T2" fmla="*/ 0 w 72"/>
                <a:gd name="T3" fmla="*/ 36 h 72"/>
                <a:gd name="T4" fmla="*/ 36 w 72"/>
                <a:gd name="T5" fmla="*/ 72 h 72"/>
                <a:gd name="T6" fmla="*/ 72 w 72"/>
                <a:gd name="T7" fmla="*/ 36 h 72"/>
                <a:gd name="T8" fmla="*/ 36 w 72"/>
                <a:gd name="T9" fmla="*/ 0 h 72"/>
                <a:gd name="T10" fmla="*/ 36 w 72"/>
                <a:gd name="T11" fmla="*/ 62 h 72"/>
                <a:gd name="T12" fmla="*/ 10 w 72"/>
                <a:gd name="T13" fmla="*/ 36 h 72"/>
                <a:gd name="T14" fmla="*/ 36 w 72"/>
                <a:gd name="T15" fmla="*/ 10 h 72"/>
                <a:gd name="T16" fmla="*/ 62 w 72"/>
                <a:gd name="T17" fmla="*/ 36 h 72"/>
                <a:gd name="T18" fmla="*/ 36 w 72"/>
                <a:gd name="T19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62"/>
                  </a:moveTo>
                  <a:cubicBezTo>
                    <a:pt x="22" y="62"/>
                    <a:pt x="10" y="50"/>
                    <a:pt x="10" y="36"/>
                  </a:cubicBezTo>
                  <a:cubicBezTo>
                    <a:pt x="10" y="21"/>
                    <a:pt x="22" y="10"/>
                    <a:pt x="36" y="10"/>
                  </a:cubicBezTo>
                  <a:cubicBezTo>
                    <a:pt x="51" y="10"/>
                    <a:pt x="62" y="21"/>
                    <a:pt x="62" y="36"/>
                  </a:cubicBezTo>
                  <a:cubicBezTo>
                    <a:pt x="62" y="50"/>
                    <a:pt x="51" y="62"/>
                    <a:pt x="3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3" name="组合 562"/>
          <p:cNvGrpSpPr>
            <a:grpSpLocks noChangeAspect="1"/>
          </p:cNvGrpSpPr>
          <p:nvPr/>
        </p:nvGrpSpPr>
        <p:grpSpPr>
          <a:xfrm>
            <a:off x="4582954" y="3231584"/>
            <a:ext cx="402902" cy="432000"/>
            <a:chOff x="9490075" y="6230938"/>
            <a:chExt cx="571501" cy="6127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2" name="Oval 293"/>
            <p:cNvSpPr>
              <a:spLocks noChangeArrowheads="1"/>
            </p:cNvSpPr>
            <p:nvPr/>
          </p:nvSpPr>
          <p:spPr bwMode="auto">
            <a:xfrm>
              <a:off x="9948863" y="6230938"/>
              <a:ext cx="112713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" name="Freeform 294"/>
            <p:cNvSpPr/>
            <p:nvPr/>
          </p:nvSpPr>
          <p:spPr bwMode="auto">
            <a:xfrm>
              <a:off x="9825038" y="6783388"/>
              <a:ext cx="187325" cy="47625"/>
            </a:xfrm>
            <a:custGeom>
              <a:avLst/>
              <a:gdLst>
                <a:gd name="T0" fmla="*/ 0 w 50"/>
                <a:gd name="T1" fmla="*/ 8 h 13"/>
                <a:gd name="T2" fmla="*/ 38 w 50"/>
                <a:gd name="T3" fmla="*/ 8 h 13"/>
                <a:gd name="T4" fmla="*/ 43 w 50"/>
                <a:gd name="T5" fmla="*/ 5 h 13"/>
                <a:gd name="T6" fmla="*/ 41 w 50"/>
                <a:gd name="T7" fmla="*/ 1 h 13"/>
                <a:gd name="T8" fmla="*/ 47 w 50"/>
                <a:gd name="T9" fmla="*/ 2 h 13"/>
                <a:gd name="T10" fmla="*/ 40 w 50"/>
                <a:gd name="T11" fmla="*/ 13 h 13"/>
                <a:gd name="T12" fmla="*/ 0 w 50"/>
                <a:gd name="T13" fmla="*/ 13 h 13"/>
                <a:gd name="T14" fmla="*/ 0 w 50"/>
                <a:gd name="T1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3">
                  <a:moveTo>
                    <a:pt x="0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43" y="8"/>
                    <a:pt x="43" y="5"/>
                  </a:cubicBezTo>
                  <a:cubicBezTo>
                    <a:pt x="43" y="4"/>
                    <a:pt x="41" y="1"/>
                    <a:pt x="41" y="1"/>
                  </a:cubicBezTo>
                  <a:cubicBezTo>
                    <a:pt x="41" y="1"/>
                    <a:pt x="45" y="0"/>
                    <a:pt x="47" y="2"/>
                  </a:cubicBezTo>
                  <a:cubicBezTo>
                    <a:pt x="50" y="5"/>
                    <a:pt x="49" y="13"/>
                    <a:pt x="4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" name="Freeform 295"/>
            <p:cNvSpPr/>
            <p:nvPr/>
          </p:nvSpPr>
          <p:spPr bwMode="auto">
            <a:xfrm>
              <a:off x="9490075" y="6696076"/>
              <a:ext cx="153988" cy="147638"/>
            </a:xfrm>
            <a:custGeom>
              <a:avLst/>
              <a:gdLst>
                <a:gd name="T0" fmla="*/ 4 w 41"/>
                <a:gd name="T1" fmla="*/ 0 h 39"/>
                <a:gd name="T2" fmla="*/ 31 w 41"/>
                <a:gd name="T3" fmla="*/ 27 h 39"/>
                <a:gd name="T4" fmla="*/ 36 w 41"/>
                <a:gd name="T5" fmla="*/ 28 h 39"/>
                <a:gd name="T6" fmla="*/ 38 w 41"/>
                <a:gd name="T7" fmla="*/ 24 h 39"/>
                <a:gd name="T8" fmla="*/ 41 w 41"/>
                <a:gd name="T9" fmla="*/ 30 h 39"/>
                <a:gd name="T10" fmla="*/ 29 w 41"/>
                <a:gd name="T11" fmla="*/ 32 h 39"/>
                <a:gd name="T12" fmla="*/ 0 w 41"/>
                <a:gd name="T13" fmla="*/ 4 h 39"/>
                <a:gd name="T14" fmla="*/ 4 w 41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9">
                  <a:moveTo>
                    <a:pt x="4" y="0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4" y="30"/>
                    <a:pt x="36" y="28"/>
                  </a:cubicBezTo>
                  <a:cubicBezTo>
                    <a:pt x="37" y="27"/>
                    <a:pt x="38" y="24"/>
                    <a:pt x="38" y="24"/>
                  </a:cubicBezTo>
                  <a:cubicBezTo>
                    <a:pt x="38" y="24"/>
                    <a:pt x="41" y="26"/>
                    <a:pt x="41" y="30"/>
                  </a:cubicBezTo>
                  <a:cubicBezTo>
                    <a:pt x="41" y="34"/>
                    <a:pt x="35" y="39"/>
                    <a:pt x="29" y="32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" name="Freeform 296"/>
            <p:cNvSpPr/>
            <p:nvPr/>
          </p:nvSpPr>
          <p:spPr bwMode="auto">
            <a:xfrm>
              <a:off x="9561513" y="6321426"/>
              <a:ext cx="423863" cy="484188"/>
            </a:xfrm>
            <a:custGeom>
              <a:avLst/>
              <a:gdLst>
                <a:gd name="T0" fmla="*/ 110 w 113"/>
                <a:gd name="T1" fmla="*/ 10 h 129"/>
                <a:gd name="T2" fmla="*/ 97 w 113"/>
                <a:gd name="T3" fmla="*/ 0 h 129"/>
                <a:gd name="T4" fmla="*/ 22 w 113"/>
                <a:gd name="T5" fmla="*/ 0 h 129"/>
                <a:gd name="T6" fmla="*/ 15 w 113"/>
                <a:gd name="T7" fmla="*/ 8 h 129"/>
                <a:gd name="T8" fmla="*/ 22 w 113"/>
                <a:gd name="T9" fmla="*/ 15 h 129"/>
                <a:gd name="T10" fmla="*/ 74 w 113"/>
                <a:gd name="T11" fmla="*/ 15 h 129"/>
                <a:gd name="T12" fmla="*/ 52 w 113"/>
                <a:gd name="T13" fmla="*/ 37 h 129"/>
                <a:gd name="T14" fmla="*/ 47 w 113"/>
                <a:gd name="T15" fmla="*/ 48 h 129"/>
                <a:gd name="T16" fmla="*/ 50 w 113"/>
                <a:gd name="T17" fmla="*/ 57 h 129"/>
                <a:gd name="T18" fmla="*/ 50 w 113"/>
                <a:gd name="T19" fmla="*/ 57 h 129"/>
                <a:gd name="T20" fmla="*/ 4 w 113"/>
                <a:gd name="T21" fmla="*/ 103 h 129"/>
                <a:gd name="T22" fmla="*/ 2 w 113"/>
                <a:gd name="T23" fmla="*/ 114 h 129"/>
                <a:gd name="T24" fmla="*/ 14 w 113"/>
                <a:gd name="T25" fmla="*/ 118 h 129"/>
                <a:gd name="T26" fmla="*/ 16 w 113"/>
                <a:gd name="T27" fmla="*/ 117 h 129"/>
                <a:gd name="T28" fmla="*/ 62 w 113"/>
                <a:gd name="T29" fmla="*/ 70 h 129"/>
                <a:gd name="T30" fmla="*/ 85 w 113"/>
                <a:gd name="T31" fmla="*/ 93 h 129"/>
                <a:gd name="T32" fmla="*/ 85 w 113"/>
                <a:gd name="T33" fmla="*/ 120 h 129"/>
                <a:gd name="T34" fmla="*/ 94 w 113"/>
                <a:gd name="T35" fmla="*/ 129 h 129"/>
                <a:gd name="T36" fmla="*/ 103 w 113"/>
                <a:gd name="T37" fmla="*/ 120 h 129"/>
                <a:gd name="T38" fmla="*/ 103 w 113"/>
                <a:gd name="T39" fmla="*/ 82 h 129"/>
                <a:gd name="T40" fmla="*/ 100 w 113"/>
                <a:gd name="T41" fmla="*/ 76 h 129"/>
                <a:gd name="T42" fmla="*/ 78 w 113"/>
                <a:gd name="T43" fmla="*/ 54 h 129"/>
                <a:gd name="T44" fmla="*/ 108 w 113"/>
                <a:gd name="T45" fmla="*/ 25 h 129"/>
                <a:gd name="T46" fmla="*/ 110 w 113"/>
                <a:gd name="T47" fmla="*/ 1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3" h="129">
                  <a:moveTo>
                    <a:pt x="110" y="10"/>
                  </a:moveTo>
                  <a:cubicBezTo>
                    <a:pt x="107" y="1"/>
                    <a:pt x="97" y="0"/>
                    <a:pt x="9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0"/>
                    <a:pt x="15" y="4"/>
                    <a:pt x="15" y="8"/>
                  </a:cubicBezTo>
                  <a:cubicBezTo>
                    <a:pt x="15" y="12"/>
                    <a:pt x="18" y="15"/>
                    <a:pt x="22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49" y="40"/>
                    <a:pt x="47" y="43"/>
                    <a:pt x="47" y="48"/>
                  </a:cubicBezTo>
                  <a:cubicBezTo>
                    <a:pt x="47" y="51"/>
                    <a:pt x="48" y="54"/>
                    <a:pt x="50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1" y="105"/>
                    <a:pt x="0" y="110"/>
                    <a:pt x="2" y="114"/>
                  </a:cubicBezTo>
                  <a:cubicBezTo>
                    <a:pt x="4" y="118"/>
                    <a:pt x="9" y="120"/>
                    <a:pt x="14" y="118"/>
                  </a:cubicBezTo>
                  <a:cubicBezTo>
                    <a:pt x="15" y="117"/>
                    <a:pt x="15" y="117"/>
                    <a:pt x="16" y="117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85" y="120"/>
                    <a:pt x="85" y="120"/>
                    <a:pt x="85" y="120"/>
                  </a:cubicBezTo>
                  <a:cubicBezTo>
                    <a:pt x="85" y="125"/>
                    <a:pt x="89" y="129"/>
                    <a:pt x="94" y="129"/>
                  </a:cubicBezTo>
                  <a:cubicBezTo>
                    <a:pt x="99" y="129"/>
                    <a:pt x="103" y="124"/>
                    <a:pt x="103" y="120"/>
                  </a:cubicBezTo>
                  <a:cubicBezTo>
                    <a:pt x="103" y="82"/>
                    <a:pt x="103" y="82"/>
                    <a:pt x="103" y="82"/>
                  </a:cubicBezTo>
                  <a:cubicBezTo>
                    <a:pt x="103" y="80"/>
                    <a:pt x="102" y="78"/>
                    <a:pt x="100" y="76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13" y="18"/>
                    <a:pt x="110" y="10"/>
                    <a:pt x="1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4" name="组合 563"/>
          <p:cNvGrpSpPr>
            <a:grpSpLocks noChangeAspect="1"/>
          </p:cNvGrpSpPr>
          <p:nvPr/>
        </p:nvGrpSpPr>
        <p:grpSpPr>
          <a:xfrm>
            <a:off x="5594053" y="1489315"/>
            <a:ext cx="265846" cy="432000"/>
            <a:chOff x="10714038" y="6175376"/>
            <a:chExt cx="431800" cy="701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6" name="Oval 297"/>
            <p:cNvSpPr>
              <a:spLocks noChangeArrowheads="1"/>
            </p:cNvSpPr>
            <p:nvPr/>
          </p:nvSpPr>
          <p:spPr bwMode="auto">
            <a:xfrm>
              <a:off x="10777538" y="6291263"/>
              <a:ext cx="106363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" name="Freeform 298"/>
            <p:cNvSpPr/>
            <p:nvPr/>
          </p:nvSpPr>
          <p:spPr bwMode="auto">
            <a:xfrm>
              <a:off x="10714038" y="6175376"/>
              <a:ext cx="382588" cy="701675"/>
            </a:xfrm>
            <a:custGeom>
              <a:avLst/>
              <a:gdLst>
                <a:gd name="T0" fmla="*/ 101 w 102"/>
                <a:gd name="T1" fmla="*/ 58 h 187"/>
                <a:gd name="T2" fmla="*/ 98 w 102"/>
                <a:gd name="T3" fmla="*/ 53 h 187"/>
                <a:gd name="T4" fmla="*/ 17 w 102"/>
                <a:gd name="T5" fmla="*/ 0 h 187"/>
                <a:gd name="T6" fmla="*/ 10 w 102"/>
                <a:gd name="T7" fmla="*/ 11 h 187"/>
                <a:gd name="T8" fmla="*/ 11 w 102"/>
                <a:gd name="T9" fmla="*/ 17 h 187"/>
                <a:gd name="T10" fmla="*/ 17 w 102"/>
                <a:gd name="T11" fmla="*/ 15 h 187"/>
                <a:gd name="T12" fmla="*/ 20 w 102"/>
                <a:gd name="T13" fmla="*/ 8 h 187"/>
                <a:gd name="T14" fmla="*/ 87 w 102"/>
                <a:gd name="T15" fmla="*/ 53 h 187"/>
                <a:gd name="T16" fmla="*/ 34 w 102"/>
                <a:gd name="T17" fmla="*/ 63 h 187"/>
                <a:gd name="T18" fmla="*/ 28 w 102"/>
                <a:gd name="T19" fmla="*/ 71 h 187"/>
                <a:gd name="T20" fmla="*/ 40 w 102"/>
                <a:gd name="T21" fmla="*/ 116 h 187"/>
                <a:gd name="T22" fmla="*/ 2 w 102"/>
                <a:gd name="T23" fmla="*/ 173 h 187"/>
                <a:gd name="T24" fmla="*/ 5 w 102"/>
                <a:gd name="T25" fmla="*/ 184 h 187"/>
                <a:gd name="T26" fmla="*/ 16 w 102"/>
                <a:gd name="T27" fmla="*/ 181 h 187"/>
                <a:gd name="T28" fmla="*/ 56 w 102"/>
                <a:gd name="T29" fmla="*/ 121 h 187"/>
                <a:gd name="T30" fmla="*/ 58 w 102"/>
                <a:gd name="T31" fmla="*/ 129 h 187"/>
                <a:gd name="T32" fmla="*/ 52 w 102"/>
                <a:gd name="T33" fmla="*/ 177 h 187"/>
                <a:gd name="T34" fmla="*/ 58 w 102"/>
                <a:gd name="T35" fmla="*/ 186 h 187"/>
                <a:gd name="T36" fmla="*/ 68 w 102"/>
                <a:gd name="T37" fmla="*/ 179 h 187"/>
                <a:gd name="T38" fmla="*/ 74 w 102"/>
                <a:gd name="T39" fmla="*/ 131 h 187"/>
                <a:gd name="T40" fmla="*/ 74 w 102"/>
                <a:gd name="T41" fmla="*/ 126 h 187"/>
                <a:gd name="T42" fmla="*/ 60 w 102"/>
                <a:gd name="T43" fmla="*/ 72 h 187"/>
                <a:gd name="T44" fmla="*/ 95 w 102"/>
                <a:gd name="T45" fmla="*/ 66 h 187"/>
                <a:gd name="T46" fmla="*/ 101 w 102"/>
                <a:gd name="T47" fmla="*/ 5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87">
                  <a:moveTo>
                    <a:pt x="101" y="58"/>
                  </a:moveTo>
                  <a:cubicBezTo>
                    <a:pt x="100" y="55"/>
                    <a:pt x="98" y="53"/>
                    <a:pt x="98" y="5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8" y="13"/>
                    <a:pt x="9" y="16"/>
                    <a:pt x="11" y="17"/>
                  </a:cubicBezTo>
                  <a:cubicBezTo>
                    <a:pt x="13" y="19"/>
                    <a:pt x="15" y="18"/>
                    <a:pt x="17" y="15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0" y="63"/>
                    <a:pt x="27" y="67"/>
                    <a:pt x="28" y="71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0" y="176"/>
                    <a:pt x="1" y="181"/>
                    <a:pt x="5" y="184"/>
                  </a:cubicBezTo>
                  <a:cubicBezTo>
                    <a:pt x="9" y="186"/>
                    <a:pt x="14" y="185"/>
                    <a:pt x="16" y="181"/>
                  </a:cubicBezTo>
                  <a:cubicBezTo>
                    <a:pt x="16" y="181"/>
                    <a:pt x="55" y="121"/>
                    <a:pt x="56" y="121"/>
                  </a:cubicBezTo>
                  <a:cubicBezTo>
                    <a:pt x="56" y="121"/>
                    <a:pt x="58" y="129"/>
                    <a:pt x="58" y="129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51" y="181"/>
                    <a:pt x="54" y="185"/>
                    <a:pt x="58" y="186"/>
                  </a:cubicBezTo>
                  <a:cubicBezTo>
                    <a:pt x="63" y="187"/>
                    <a:pt x="67" y="184"/>
                    <a:pt x="68" y="179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4" y="130"/>
                    <a:pt x="74" y="127"/>
                    <a:pt x="74" y="126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9" y="65"/>
                    <a:pt x="102" y="62"/>
                    <a:pt x="101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" name="Oval 299"/>
            <p:cNvSpPr>
              <a:spLocks noChangeArrowheads="1"/>
            </p:cNvSpPr>
            <p:nvPr/>
          </p:nvSpPr>
          <p:spPr bwMode="auto">
            <a:xfrm>
              <a:off x="11093450" y="6797676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5" name="组合 564"/>
          <p:cNvGrpSpPr>
            <a:grpSpLocks noChangeAspect="1"/>
          </p:cNvGrpSpPr>
          <p:nvPr/>
        </p:nvGrpSpPr>
        <p:grpSpPr>
          <a:xfrm>
            <a:off x="5414976" y="4139209"/>
            <a:ext cx="624000" cy="432000"/>
            <a:chOff x="11591925" y="6288088"/>
            <a:chExt cx="660400" cy="4572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9" name="Freeform 300"/>
            <p:cNvSpPr/>
            <p:nvPr/>
          </p:nvSpPr>
          <p:spPr bwMode="auto">
            <a:xfrm>
              <a:off x="11591925" y="6678613"/>
              <a:ext cx="660400" cy="66675"/>
            </a:xfrm>
            <a:custGeom>
              <a:avLst/>
              <a:gdLst>
                <a:gd name="T0" fmla="*/ 176 w 176"/>
                <a:gd name="T1" fmla="*/ 18 h 18"/>
                <a:gd name="T2" fmla="*/ 165 w 176"/>
                <a:gd name="T3" fmla="*/ 16 h 18"/>
                <a:gd name="T4" fmla="*/ 154 w 176"/>
                <a:gd name="T5" fmla="*/ 14 h 18"/>
                <a:gd name="T6" fmla="*/ 143 w 176"/>
                <a:gd name="T7" fmla="*/ 16 h 18"/>
                <a:gd name="T8" fmla="*/ 132 w 176"/>
                <a:gd name="T9" fmla="*/ 18 h 18"/>
                <a:gd name="T10" fmla="*/ 121 w 176"/>
                <a:gd name="T11" fmla="*/ 16 h 18"/>
                <a:gd name="T12" fmla="*/ 110 w 176"/>
                <a:gd name="T13" fmla="*/ 14 h 18"/>
                <a:gd name="T14" fmla="*/ 99 w 176"/>
                <a:gd name="T15" fmla="*/ 16 h 18"/>
                <a:gd name="T16" fmla="*/ 88 w 176"/>
                <a:gd name="T17" fmla="*/ 18 h 18"/>
                <a:gd name="T18" fmla="*/ 77 w 176"/>
                <a:gd name="T19" fmla="*/ 16 h 18"/>
                <a:gd name="T20" fmla="*/ 66 w 176"/>
                <a:gd name="T21" fmla="*/ 14 h 18"/>
                <a:gd name="T22" fmla="*/ 55 w 176"/>
                <a:gd name="T23" fmla="*/ 16 h 18"/>
                <a:gd name="T24" fmla="*/ 44 w 176"/>
                <a:gd name="T25" fmla="*/ 18 h 18"/>
                <a:gd name="T26" fmla="*/ 33 w 176"/>
                <a:gd name="T27" fmla="*/ 16 h 18"/>
                <a:gd name="T28" fmla="*/ 22 w 176"/>
                <a:gd name="T29" fmla="*/ 14 h 18"/>
                <a:gd name="T30" fmla="*/ 11 w 176"/>
                <a:gd name="T31" fmla="*/ 16 h 18"/>
                <a:gd name="T32" fmla="*/ 0 w 176"/>
                <a:gd name="T33" fmla="*/ 18 h 18"/>
                <a:gd name="T34" fmla="*/ 0 w 176"/>
                <a:gd name="T35" fmla="*/ 4 h 18"/>
                <a:gd name="T36" fmla="*/ 11 w 176"/>
                <a:gd name="T37" fmla="*/ 2 h 18"/>
                <a:gd name="T38" fmla="*/ 22 w 176"/>
                <a:gd name="T39" fmla="*/ 0 h 18"/>
                <a:gd name="T40" fmla="*/ 33 w 176"/>
                <a:gd name="T41" fmla="*/ 2 h 18"/>
                <a:gd name="T42" fmla="*/ 44 w 176"/>
                <a:gd name="T43" fmla="*/ 4 h 18"/>
                <a:gd name="T44" fmla="*/ 55 w 176"/>
                <a:gd name="T45" fmla="*/ 2 h 18"/>
                <a:gd name="T46" fmla="*/ 66 w 176"/>
                <a:gd name="T47" fmla="*/ 0 h 18"/>
                <a:gd name="T48" fmla="*/ 77 w 176"/>
                <a:gd name="T49" fmla="*/ 2 h 18"/>
                <a:gd name="T50" fmla="*/ 88 w 176"/>
                <a:gd name="T51" fmla="*/ 4 h 18"/>
                <a:gd name="T52" fmla="*/ 99 w 176"/>
                <a:gd name="T53" fmla="*/ 2 h 18"/>
                <a:gd name="T54" fmla="*/ 110 w 176"/>
                <a:gd name="T55" fmla="*/ 0 h 18"/>
                <a:gd name="T56" fmla="*/ 121 w 176"/>
                <a:gd name="T57" fmla="*/ 2 h 18"/>
                <a:gd name="T58" fmla="*/ 132 w 176"/>
                <a:gd name="T59" fmla="*/ 4 h 18"/>
                <a:gd name="T60" fmla="*/ 143 w 176"/>
                <a:gd name="T61" fmla="*/ 2 h 18"/>
                <a:gd name="T62" fmla="*/ 154 w 176"/>
                <a:gd name="T63" fmla="*/ 0 h 18"/>
                <a:gd name="T64" fmla="*/ 165 w 176"/>
                <a:gd name="T65" fmla="*/ 2 h 18"/>
                <a:gd name="T66" fmla="*/ 176 w 176"/>
                <a:gd name="T67" fmla="*/ 4 h 18"/>
                <a:gd name="T68" fmla="*/ 176 w 176"/>
                <a:gd name="T6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8">
                  <a:moveTo>
                    <a:pt x="176" y="18"/>
                  </a:moveTo>
                  <a:cubicBezTo>
                    <a:pt x="172" y="18"/>
                    <a:pt x="168" y="17"/>
                    <a:pt x="165" y="16"/>
                  </a:cubicBezTo>
                  <a:cubicBezTo>
                    <a:pt x="162" y="15"/>
                    <a:pt x="158" y="14"/>
                    <a:pt x="154" y="14"/>
                  </a:cubicBezTo>
                  <a:cubicBezTo>
                    <a:pt x="150" y="14"/>
                    <a:pt x="146" y="15"/>
                    <a:pt x="143" y="16"/>
                  </a:cubicBezTo>
                  <a:cubicBezTo>
                    <a:pt x="139" y="17"/>
                    <a:pt x="136" y="18"/>
                    <a:pt x="132" y="18"/>
                  </a:cubicBezTo>
                  <a:cubicBezTo>
                    <a:pt x="128" y="18"/>
                    <a:pt x="124" y="17"/>
                    <a:pt x="121" y="16"/>
                  </a:cubicBezTo>
                  <a:cubicBezTo>
                    <a:pt x="118" y="15"/>
                    <a:pt x="114" y="14"/>
                    <a:pt x="110" y="14"/>
                  </a:cubicBezTo>
                  <a:cubicBezTo>
                    <a:pt x="106" y="14"/>
                    <a:pt x="102" y="15"/>
                    <a:pt x="99" y="16"/>
                  </a:cubicBezTo>
                  <a:cubicBezTo>
                    <a:pt x="96" y="17"/>
                    <a:pt x="92" y="18"/>
                    <a:pt x="88" y="18"/>
                  </a:cubicBezTo>
                  <a:cubicBezTo>
                    <a:pt x="84" y="18"/>
                    <a:pt x="81" y="17"/>
                    <a:pt x="77" y="16"/>
                  </a:cubicBezTo>
                  <a:cubicBezTo>
                    <a:pt x="74" y="15"/>
                    <a:pt x="70" y="14"/>
                    <a:pt x="66" y="14"/>
                  </a:cubicBezTo>
                  <a:cubicBezTo>
                    <a:pt x="62" y="14"/>
                    <a:pt x="58" y="15"/>
                    <a:pt x="55" y="16"/>
                  </a:cubicBezTo>
                  <a:cubicBezTo>
                    <a:pt x="52" y="17"/>
                    <a:pt x="48" y="18"/>
                    <a:pt x="44" y="18"/>
                  </a:cubicBezTo>
                  <a:cubicBezTo>
                    <a:pt x="40" y="18"/>
                    <a:pt x="37" y="17"/>
                    <a:pt x="33" y="16"/>
                  </a:cubicBezTo>
                  <a:cubicBezTo>
                    <a:pt x="30" y="15"/>
                    <a:pt x="26" y="14"/>
                    <a:pt x="22" y="14"/>
                  </a:cubicBezTo>
                  <a:cubicBezTo>
                    <a:pt x="18" y="14"/>
                    <a:pt x="14" y="15"/>
                    <a:pt x="11" y="16"/>
                  </a:cubicBezTo>
                  <a:cubicBezTo>
                    <a:pt x="8" y="17"/>
                    <a:pt x="4" y="18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4"/>
                    <a:pt x="8" y="4"/>
                    <a:pt x="11" y="2"/>
                  </a:cubicBezTo>
                  <a:cubicBezTo>
                    <a:pt x="14" y="1"/>
                    <a:pt x="18" y="0"/>
                    <a:pt x="22" y="0"/>
                  </a:cubicBezTo>
                  <a:cubicBezTo>
                    <a:pt x="26" y="0"/>
                    <a:pt x="30" y="1"/>
                    <a:pt x="33" y="2"/>
                  </a:cubicBezTo>
                  <a:cubicBezTo>
                    <a:pt x="37" y="4"/>
                    <a:pt x="40" y="4"/>
                    <a:pt x="44" y="4"/>
                  </a:cubicBezTo>
                  <a:cubicBezTo>
                    <a:pt x="48" y="4"/>
                    <a:pt x="52" y="4"/>
                    <a:pt x="55" y="2"/>
                  </a:cubicBezTo>
                  <a:cubicBezTo>
                    <a:pt x="58" y="1"/>
                    <a:pt x="62" y="0"/>
                    <a:pt x="66" y="0"/>
                  </a:cubicBezTo>
                  <a:cubicBezTo>
                    <a:pt x="70" y="0"/>
                    <a:pt x="74" y="1"/>
                    <a:pt x="77" y="2"/>
                  </a:cubicBezTo>
                  <a:cubicBezTo>
                    <a:pt x="81" y="4"/>
                    <a:pt x="84" y="4"/>
                    <a:pt x="88" y="4"/>
                  </a:cubicBezTo>
                  <a:cubicBezTo>
                    <a:pt x="92" y="4"/>
                    <a:pt x="96" y="4"/>
                    <a:pt x="99" y="2"/>
                  </a:cubicBezTo>
                  <a:cubicBezTo>
                    <a:pt x="102" y="1"/>
                    <a:pt x="106" y="0"/>
                    <a:pt x="110" y="0"/>
                  </a:cubicBezTo>
                  <a:cubicBezTo>
                    <a:pt x="114" y="0"/>
                    <a:pt x="118" y="1"/>
                    <a:pt x="121" y="2"/>
                  </a:cubicBezTo>
                  <a:cubicBezTo>
                    <a:pt x="124" y="4"/>
                    <a:pt x="128" y="4"/>
                    <a:pt x="132" y="4"/>
                  </a:cubicBezTo>
                  <a:cubicBezTo>
                    <a:pt x="136" y="4"/>
                    <a:pt x="139" y="4"/>
                    <a:pt x="143" y="2"/>
                  </a:cubicBezTo>
                  <a:cubicBezTo>
                    <a:pt x="146" y="1"/>
                    <a:pt x="150" y="0"/>
                    <a:pt x="154" y="0"/>
                  </a:cubicBezTo>
                  <a:cubicBezTo>
                    <a:pt x="158" y="0"/>
                    <a:pt x="162" y="1"/>
                    <a:pt x="165" y="2"/>
                  </a:cubicBezTo>
                  <a:cubicBezTo>
                    <a:pt x="168" y="4"/>
                    <a:pt x="172" y="4"/>
                    <a:pt x="176" y="4"/>
                  </a:cubicBezTo>
                  <a:lnTo>
                    <a:pt x="17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" name="Freeform 301"/>
            <p:cNvSpPr/>
            <p:nvPr/>
          </p:nvSpPr>
          <p:spPr bwMode="auto">
            <a:xfrm>
              <a:off x="12076113" y="6426201"/>
              <a:ext cx="158750" cy="157163"/>
            </a:xfrm>
            <a:custGeom>
              <a:avLst/>
              <a:gdLst>
                <a:gd name="T0" fmla="*/ 21 w 42"/>
                <a:gd name="T1" fmla="*/ 42 h 42"/>
                <a:gd name="T2" fmla="*/ 42 w 42"/>
                <a:gd name="T3" fmla="*/ 21 h 42"/>
                <a:gd name="T4" fmla="*/ 21 w 42"/>
                <a:gd name="T5" fmla="*/ 0 h 42"/>
                <a:gd name="T6" fmla="*/ 0 w 42"/>
                <a:gd name="T7" fmla="*/ 21 h 42"/>
                <a:gd name="T8" fmla="*/ 21 w 4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33" y="42"/>
                    <a:pt x="42" y="33"/>
                    <a:pt x="42" y="21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33"/>
                    <a:pt x="9" y="42"/>
                    <a:pt x="21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" name="Freeform 302"/>
            <p:cNvSpPr/>
            <p:nvPr/>
          </p:nvSpPr>
          <p:spPr bwMode="auto">
            <a:xfrm>
              <a:off x="11690350" y="6288088"/>
              <a:ext cx="487363" cy="366713"/>
            </a:xfrm>
            <a:custGeom>
              <a:avLst/>
              <a:gdLst>
                <a:gd name="T0" fmla="*/ 0 w 130"/>
                <a:gd name="T1" fmla="*/ 98 h 98"/>
                <a:gd name="T2" fmla="*/ 117 w 130"/>
                <a:gd name="T3" fmla="*/ 98 h 98"/>
                <a:gd name="T4" fmla="*/ 79 w 130"/>
                <a:gd name="T5" fmla="*/ 31 h 98"/>
                <a:gd name="T6" fmla="*/ 120 w 130"/>
                <a:gd name="T7" fmla="*/ 23 h 98"/>
                <a:gd name="T8" fmla="*/ 130 w 130"/>
                <a:gd name="T9" fmla="*/ 12 h 98"/>
                <a:gd name="T10" fmla="*/ 118 w 130"/>
                <a:gd name="T11" fmla="*/ 0 h 98"/>
                <a:gd name="T12" fmla="*/ 117 w 130"/>
                <a:gd name="T13" fmla="*/ 0 h 98"/>
                <a:gd name="T14" fmla="*/ 54 w 130"/>
                <a:gd name="T15" fmla="*/ 11 h 98"/>
                <a:gd name="T16" fmla="*/ 47 w 130"/>
                <a:gd name="T17" fmla="*/ 27 h 98"/>
                <a:gd name="T18" fmla="*/ 48 w 130"/>
                <a:gd name="T19" fmla="*/ 28 h 98"/>
                <a:gd name="T20" fmla="*/ 64 w 130"/>
                <a:gd name="T21" fmla="*/ 57 h 98"/>
                <a:gd name="T22" fmla="*/ 0 w 130"/>
                <a:gd name="T2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98">
                  <a:moveTo>
                    <a:pt x="0" y="98"/>
                  </a:moveTo>
                  <a:cubicBezTo>
                    <a:pt x="117" y="98"/>
                    <a:pt x="117" y="98"/>
                    <a:pt x="117" y="98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26" y="22"/>
                    <a:pt x="130" y="18"/>
                    <a:pt x="130" y="12"/>
                  </a:cubicBezTo>
                  <a:cubicBezTo>
                    <a:pt x="130" y="5"/>
                    <a:pt x="125" y="0"/>
                    <a:pt x="118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0" y="12"/>
                    <a:pt x="44" y="19"/>
                    <a:pt x="47" y="27"/>
                  </a:cubicBezTo>
                  <a:cubicBezTo>
                    <a:pt x="47" y="27"/>
                    <a:pt x="47" y="27"/>
                    <a:pt x="48" y="28"/>
                  </a:cubicBezTo>
                  <a:cubicBezTo>
                    <a:pt x="64" y="57"/>
                    <a:pt x="64" y="57"/>
                    <a:pt x="64" y="57"/>
                  </a:cubicBezTo>
                  <a:lnTo>
                    <a:pt x="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7" name="组合 576"/>
          <p:cNvGrpSpPr>
            <a:grpSpLocks noChangeAspect="1"/>
          </p:cNvGrpSpPr>
          <p:nvPr/>
        </p:nvGrpSpPr>
        <p:grpSpPr>
          <a:xfrm>
            <a:off x="775146" y="3231584"/>
            <a:ext cx="432001" cy="432000"/>
            <a:chOff x="-57150" y="7251701"/>
            <a:chExt cx="604838" cy="6048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2" name="Oval 303"/>
            <p:cNvSpPr>
              <a:spLocks noChangeArrowheads="1"/>
            </p:cNvSpPr>
            <p:nvPr/>
          </p:nvSpPr>
          <p:spPr bwMode="auto">
            <a:xfrm>
              <a:off x="130175" y="7251701"/>
              <a:ext cx="8731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" name="Freeform 304"/>
            <p:cNvSpPr>
              <a:spLocks noEditPoints="1"/>
            </p:cNvSpPr>
            <p:nvPr/>
          </p:nvSpPr>
          <p:spPr bwMode="auto">
            <a:xfrm>
              <a:off x="-57150" y="7304088"/>
              <a:ext cx="604838" cy="552450"/>
            </a:xfrm>
            <a:custGeom>
              <a:avLst/>
              <a:gdLst>
                <a:gd name="T0" fmla="*/ 156 w 161"/>
                <a:gd name="T1" fmla="*/ 27 h 147"/>
                <a:gd name="T2" fmla="*/ 134 w 161"/>
                <a:gd name="T3" fmla="*/ 12 h 147"/>
                <a:gd name="T4" fmla="*/ 135 w 161"/>
                <a:gd name="T5" fmla="*/ 0 h 147"/>
                <a:gd name="T6" fmla="*/ 89 w 161"/>
                <a:gd name="T7" fmla="*/ 47 h 147"/>
                <a:gd name="T8" fmla="*/ 73 w 161"/>
                <a:gd name="T9" fmla="*/ 47 h 147"/>
                <a:gd name="T10" fmla="*/ 73 w 161"/>
                <a:gd name="T11" fmla="*/ 35 h 147"/>
                <a:gd name="T12" fmla="*/ 90 w 161"/>
                <a:gd name="T13" fmla="*/ 39 h 147"/>
                <a:gd name="T14" fmla="*/ 97 w 161"/>
                <a:gd name="T15" fmla="*/ 35 h 147"/>
                <a:gd name="T16" fmla="*/ 92 w 161"/>
                <a:gd name="T17" fmla="*/ 29 h 147"/>
                <a:gd name="T18" fmla="*/ 73 w 161"/>
                <a:gd name="T19" fmla="*/ 24 h 147"/>
                <a:gd name="T20" fmla="*/ 73 w 161"/>
                <a:gd name="T21" fmla="*/ 22 h 147"/>
                <a:gd name="T22" fmla="*/ 61 w 161"/>
                <a:gd name="T23" fmla="*/ 11 h 147"/>
                <a:gd name="T24" fmla="*/ 50 w 161"/>
                <a:gd name="T25" fmla="*/ 22 h 147"/>
                <a:gd name="T26" fmla="*/ 50 w 161"/>
                <a:gd name="T27" fmla="*/ 47 h 147"/>
                <a:gd name="T28" fmla="*/ 15 w 161"/>
                <a:gd name="T29" fmla="*/ 47 h 147"/>
                <a:gd name="T30" fmla="*/ 0 w 161"/>
                <a:gd name="T31" fmla="*/ 64 h 147"/>
                <a:gd name="T32" fmla="*/ 0 w 161"/>
                <a:gd name="T33" fmla="*/ 91 h 147"/>
                <a:gd name="T34" fmla="*/ 4 w 161"/>
                <a:gd name="T35" fmla="*/ 95 h 147"/>
                <a:gd name="T36" fmla="*/ 8 w 161"/>
                <a:gd name="T37" fmla="*/ 91 h 147"/>
                <a:gd name="T38" fmla="*/ 13 w 161"/>
                <a:gd name="T39" fmla="*/ 66 h 147"/>
                <a:gd name="T40" fmla="*/ 16 w 161"/>
                <a:gd name="T41" fmla="*/ 55 h 147"/>
                <a:gd name="T42" fmla="*/ 14 w 161"/>
                <a:gd name="T43" fmla="*/ 88 h 147"/>
                <a:gd name="T44" fmla="*/ 10 w 161"/>
                <a:gd name="T45" fmla="*/ 97 h 147"/>
                <a:gd name="T46" fmla="*/ 10 w 161"/>
                <a:gd name="T47" fmla="*/ 139 h 147"/>
                <a:gd name="T48" fmla="*/ 18 w 161"/>
                <a:gd name="T49" fmla="*/ 146 h 147"/>
                <a:gd name="T50" fmla="*/ 25 w 161"/>
                <a:gd name="T51" fmla="*/ 139 h 147"/>
                <a:gd name="T52" fmla="*/ 25 w 161"/>
                <a:gd name="T53" fmla="*/ 103 h 147"/>
                <a:gd name="T54" fmla="*/ 33 w 161"/>
                <a:gd name="T55" fmla="*/ 91 h 147"/>
                <a:gd name="T56" fmla="*/ 33 w 161"/>
                <a:gd name="T57" fmla="*/ 104 h 147"/>
                <a:gd name="T58" fmla="*/ 49 w 161"/>
                <a:gd name="T59" fmla="*/ 142 h 147"/>
                <a:gd name="T60" fmla="*/ 59 w 161"/>
                <a:gd name="T61" fmla="*/ 145 h 147"/>
                <a:gd name="T62" fmla="*/ 62 w 161"/>
                <a:gd name="T63" fmla="*/ 135 h 147"/>
                <a:gd name="T64" fmla="*/ 48 w 161"/>
                <a:gd name="T65" fmla="*/ 101 h 147"/>
                <a:gd name="T66" fmla="*/ 55 w 161"/>
                <a:gd name="T67" fmla="*/ 90 h 147"/>
                <a:gd name="T68" fmla="*/ 92 w 161"/>
                <a:gd name="T69" fmla="*/ 90 h 147"/>
                <a:gd name="T70" fmla="*/ 92 w 161"/>
                <a:gd name="T71" fmla="*/ 139 h 147"/>
                <a:gd name="T72" fmla="*/ 100 w 161"/>
                <a:gd name="T73" fmla="*/ 146 h 147"/>
                <a:gd name="T74" fmla="*/ 107 w 161"/>
                <a:gd name="T75" fmla="*/ 139 h 147"/>
                <a:gd name="T76" fmla="*/ 107 w 161"/>
                <a:gd name="T77" fmla="*/ 101 h 147"/>
                <a:gd name="T78" fmla="*/ 114 w 161"/>
                <a:gd name="T79" fmla="*/ 114 h 147"/>
                <a:gd name="T80" fmla="*/ 109 w 161"/>
                <a:gd name="T81" fmla="*/ 135 h 147"/>
                <a:gd name="T82" fmla="*/ 115 w 161"/>
                <a:gd name="T83" fmla="*/ 144 h 147"/>
                <a:gd name="T84" fmla="*/ 124 w 161"/>
                <a:gd name="T85" fmla="*/ 139 h 147"/>
                <a:gd name="T86" fmla="*/ 129 w 161"/>
                <a:gd name="T87" fmla="*/ 115 h 147"/>
                <a:gd name="T88" fmla="*/ 114 w 161"/>
                <a:gd name="T89" fmla="*/ 77 h 147"/>
                <a:gd name="T90" fmla="*/ 124 w 161"/>
                <a:gd name="T91" fmla="*/ 56 h 147"/>
                <a:gd name="T92" fmla="*/ 130 w 161"/>
                <a:gd name="T93" fmla="*/ 57 h 147"/>
                <a:gd name="T94" fmla="*/ 149 w 161"/>
                <a:gd name="T95" fmla="*/ 41 h 147"/>
                <a:gd name="T96" fmla="*/ 151 w 161"/>
                <a:gd name="T97" fmla="*/ 42 h 147"/>
                <a:gd name="T98" fmla="*/ 159 w 161"/>
                <a:gd name="T99" fmla="*/ 38 h 147"/>
                <a:gd name="T100" fmla="*/ 156 w 161"/>
                <a:gd name="T101" fmla="*/ 27 h 147"/>
                <a:gd name="T102" fmla="*/ 130 w 161"/>
                <a:gd name="T103" fmla="*/ 53 h 147"/>
                <a:gd name="T104" fmla="*/ 126 w 161"/>
                <a:gd name="T105" fmla="*/ 52 h 147"/>
                <a:gd name="T106" fmla="*/ 133 w 161"/>
                <a:gd name="T107" fmla="*/ 38 h 147"/>
                <a:gd name="T108" fmla="*/ 145 w 161"/>
                <a:gd name="T109" fmla="*/ 41 h 147"/>
                <a:gd name="T110" fmla="*/ 130 w 161"/>
                <a:gd name="T111" fmla="*/ 5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47">
                  <a:moveTo>
                    <a:pt x="156" y="27"/>
                  </a:move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9" y="0"/>
                    <a:pt x="135" y="0"/>
                  </a:cubicBezTo>
                  <a:cubicBezTo>
                    <a:pt x="117" y="18"/>
                    <a:pt x="89" y="47"/>
                    <a:pt x="89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3" y="40"/>
                    <a:pt x="96" y="38"/>
                    <a:pt x="97" y="35"/>
                  </a:cubicBezTo>
                  <a:cubicBezTo>
                    <a:pt x="97" y="32"/>
                    <a:pt x="95" y="29"/>
                    <a:pt x="92" y="29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16"/>
                    <a:pt x="67" y="11"/>
                    <a:pt x="61" y="11"/>
                  </a:cubicBezTo>
                  <a:cubicBezTo>
                    <a:pt x="55" y="11"/>
                    <a:pt x="50" y="16"/>
                    <a:pt x="50" y="22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6" y="47"/>
                    <a:pt x="0" y="55"/>
                    <a:pt x="0" y="6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5"/>
                    <a:pt x="4" y="95"/>
                  </a:cubicBezTo>
                  <a:cubicBezTo>
                    <a:pt x="7" y="95"/>
                    <a:pt x="8" y="91"/>
                    <a:pt x="8" y="91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9"/>
                    <a:pt x="10" y="139"/>
                    <a:pt x="10" y="139"/>
                  </a:cubicBezTo>
                  <a:cubicBezTo>
                    <a:pt x="10" y="143"/>
                    <a:pt x="14" y="146"/>
                    <a:pt x="18" y="146"/>
                  </a:cubicBezTo>
                  <a:cubicBezTo>
                    <a:pt x="22" y="146"/>
                    <a:pt x="25" y="143"/>
                    <a:pt x="25" y="139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51" y="146"/>
                    <a:pt x="56" y="147"/>
                    <a:pt x="59" y="145"/>
                  </a:cubicBezTo>
                  <a:cubicBezTo>
                    <a:pt x="63" y="143"/>
                    <a:pt x="64" y="139"/>
                    <a:pt x="62" y="135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43"/>
                    <a:pt x="96" y="146"/>
                    <a:pt x="100" y="146"/>
                  </a:cubicBezTo>
                  <a:cubicBezTo>
                    <a:pt x="104" y="146"/>
                    <a:pt x="107" y="143"/>
                    <a:pt x="107" y="139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11" y="108"/>
                    <a:pt x="114" y="114"/>
                    <a:pt x="114" y="114"/>
                  </a:cubicBezTo>
                  <a:cubicBezTo>
                    <a:pt x="109" y="135"/>
                    <a:pt x="109" y="135"/>
                    <a:pt x="109" y="135"/>
                  </a:cubicBezTo>
                  <a:cubicBezTo>
                    <a:pt x="108" y="140"/>
                    <a:pt x="111" y="143"/>
                    <a:pt x="115" y="144"/>
                  </a:cubicBezTo>
                  <a:cubicBezTo>
                    <a:pt x="119" y="145"/>
                    <a:pt x="123" y="143"/>
                    <a:pt x="124" y="139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6" y="56"/>
                    <a:pt x="128" y="57"/>
                    <a:pt x="130" y="57"/>
                  </a:cubicBezTo>
                  <a:cubicBezTo>
                    <a:pt x="139" y="57"/>
                    <a:pt x="147" y="50"/>
                    <a:pt x="149" y="4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54" y="42"/>
                    <a:pt x="158" y="41"/>
                    <a:pt x="159" y="38"/>
                  </a:cubicBezTo>
                  <a:cubicBezTo>
                    <a:pt x="161" y="34"/>
                    <a:pt x="160" y="29"/>
                    <a:pt x="156" y="27"/>
                  </a:cubicBezTo>
                  <a:close/>
                  <a:moveTo>
                    <a:pt x="130" y="53"/>
                  </a:moveTo>
                  <a:cubicBezTo>
                    <a:pt x="129" y="53"/>
                    <a:pt x="127" y="52"/>
                    <a:pt x="126" y="52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3" y="48"/>
                    <a:pt x="137" y="53"/>
                    <a:pt x="1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6" name="组合 575"/>
          <p:cNvGrpSpPr>
            <a:grpSpLocks noChangeAspect="1"/>
          </p:cNvGrpSpPr>
          <p:nvPr/>
        </p:nvGrpSpPr>
        <p:grpSpPr>
          <a:xfrm>
            <a:off x="874319" y="4139209"/>
            <a:ext cx="233654" cy="432000"/>
            <a:chOff x="1158875" y="7237413"/>
            <a:chExt cx="357188" cy="6604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4" name="Oval 305"/>
            <p:cNvSpPr>
              <a:spLocks noChangeArrowheads="1"/>
            </p:cNvSpPr>
            <p:nvPr/>
          </p:nvSpPr>
          <p:spPr bwMode="auto">
            <a:xfrm>
              <a:off x="1304925" y="723741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Freeform 306"/>
            <p:cNvSpPr/>
            <p:nvPr/>
          </p:nvSpPr>
          <p:spPr bwMode="auto">
            <a:xfrm>
              <a:off x="1158875" y="7353301"/>
              <a:ext cx="112713" cy="195263"/>
            </a:xfrm>
            <a:custGeom>
              <a:avLst/>
              <a:gdLst>
                <a:gd name="T0" fmla="*/ 29 w 30"/>
                <a:gd name="T1" fmla="*/ 8 h 52"/>
                <a:gd name="T2" fmla="*/ 27 w 30"/>
                <a:gd name="T3" fmla="*/ 4 h 52"/>
                <a:gd name="T4" fmla="*/ 15 w 30"/>
                <a:gd name="T5" fmla="*/ 1 h 52"/>
                <a:gd name="T6" fmla="*/ 10 w 30"/>
                <a:gd name="T7" fmla="*/ 4 h 52"/>
                <a:gd name="T8" fmla="*/ 1 w 30"/>
                <a:gd name="T9" fmla="*/ 44 h 52"/>
                <a:gd name="T10" fmla="*/ 4 w 30"/>
                <a:gd name="T11" fmla="*/ 48 h 52"/>
                <a:gd name="T12" fmla="*/ 15 w 30"/>
                <a:gd name="T13" fmla="*/ 51 h 52"/>
                <a:gd name="T14" fmla="*/ 20 w 30"/>
                <a:gd name="T15" fmla="*/ 48 h 52"/>
                <a:gd name="T16" fmla="*/ 29 w 30"/>
                <a:gd name="T17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2">
                  <a:moveTo>
                    <a:pt x="29" y="8"/>
                  </a:moveTo>
                  <a:cubicBezTo>
                    <a:pt x="30" y="6"/>
                    <a:pt x="29" y="4"/>
                    <a:pt x="27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1" y="2"/>
                    <a:pt x="10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6"/>
                    <a:pt x="1" y="48"/>
                    <a:pt x="4" y="48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1"/>
                    <a:pt x="20" y="48"/>
                  </a:cubicBezTo>
                  <a:lnTo>
                    <a:pt x="2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Freeform 307"/>
            <p:cNvSpPr/>
            <p:nvPr/>
          </p:nvSpPr>
          <p:spPr bwMode="auto">
            <a:xfrm>
              <a:off x="1177925" y="7350126"/>
              <a:ext cx="338138" cy="547688"/>
            </a:xfrm>
            <a:custGeom>
              <a:avLst/>
              <a:gdLst>
                <a:gd name="T0" fmla="*/ 90 w 90"/>
                <a:gd name="T1" fmla="*/ 45 h 146"/>
                <a:gd name="T2" fmla="*/ 87 w 90"/>
                <a:gd name="T3" fmla="*/ 39 h 146"/>
                <a:gd name="T4" fmla="*/ 88 w 90"/>
                <a:gd name="T5" fmla="*/ 14 h 146"/>
                <a:gd name="T6" fmla="*/ 88 w 90"/>
                <a:gd name="T7" fmla="*/ 14 h 146"/>
                <a:gd name="T8" fmla="*/ 84 w 90"/>
                <a:gd name="T9" fmla="*/ 11 h 146"/>
                <a:gd name="T10" fmla="*/ 81 w 90"/>
                <a:gd name="T11" fmla="*/ 14 h 146"/>
                <a:gd name="T12" fmla="*/ 81 w 90"/>
                <a:gd name="T13" fmla="*/ 37 h 146"/>
                <a:gd name="T14" fmla="*/ 63 w 90"/>
                <a:gd name="T15" fmla="*/ 33 h 146"/>
                <a:gd name="T16" fmla="*/ 58 w 90"/>
                <a:gd name="T17" fmla="*/ 12 h 146"/>
                <a:gd name="T18" fmla="*/ 44 w 90"/>
                <a:gd name="T19" fmla="*/ 0 h 146"/>
                <a:gd name="T20" fmla="*/ 30 w 90"/>
                <a:gd name="T21" fmla="*/ 11 h 146"/>
                <a:gd name="T22" fmla="*/ 0 w 90"/>
                <a:gd name="T23" fmla="*/ 134 h 146"/>
                <a:gd name="T24" fmla="*/ 0 w 90"/>
                <a:gd name="T25" fmla="*/ 136 h 146"/>
                <a:gd name="T26" fmla="*/ 10 w 90"/>
                <a:gd name="T27" fmla="*/ 146 h 146"/>
                <a:gd name="T28" fmla="*/ 19 w 90"/>
                <a:gd name="T29" fmla="*/ 139 h 146"/>
                <a:gd name="T30" fmla="*/ 36 w 90"/>
                <a:gd name="T31" fmla="*/ 70 h 146"/>
                <a:gd name="T32" fmla="*/ 52 w 90"/>
                <a:gd name="T33" fmla="*/ 138 h 146"/>
                <a:gd name="T34" fmla="*/ 61 w 90"/>
                <a:gd name="T35" fmla="*/ 146 h 146"/>
                <a:gd name="T36" fmla="*/ 71 w 90"/>
                <a:gd name="T37" fmla="*/ 136 h 146"/>
                <a:gd name="T38" fmla="*/ 71 w 90"/>
                <a:gd name="T39" fmla="*/ 134 h 146"/>
                <a:gd name="T40" fmla="*/ 49 w 90"/>
                <a:gd name="T41" fmla="*/ 43 h 146"/>
                <a:gd name="T42" fmla="*/ 51 w 90"/>
                <a:gd name="T43" fmla="*/ 35 h 146"/>
                <a:gd name="T44" fmla="*/ 52 w 90"/>
                <a:gd name="T45" fmla="*/ 41 h 146"/>
                <a:gd name="T46" fmla="*/ 57 w 90"/>
                <a:gd name="T47" fmla="*/ 46 h 146"/>
                <a:gd name="T48" fmla="*/ 81 w 90"/>
                <a:gd name="T49" fmla="*/ 51 h 146"/>
                <a:gd name="T50" fmla="*/ 78 w 90"/>
                <a:gd name="T51" fmla="*/ 142 h 146"/>
                <a:gd name="T52" fmla="*/ 78 w 90"/>
                <a:gd name="T53" fmla="*/ 142 h 146"/>
                <a:gd name="T54" fmla="*/ 82 w 90"/>
                <a:gd name="T55" fmla="*/ 145 h 146"/>
                <a:gd name="T56" fmla="*/ 84 w 90"/>
                <a:gd name="T57" fmla="*/ 142 h 146"/>
                <a:gd name="T58" fmla="*/ 87 w 90"/>
                <a:gd name="T59" fmla="*/ 51 h 146"/>
                <a:gd name="T60" fmla="*/ 90 w 90"/>
                <a:gd name="T61" fmla="*/ 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146">
                  <a:moveTo>
                    <a:pt x="90" y="45"/>
                  </a:moveTo>
                  <a:cubicBezTo>
                    <a:pt x="90" y="42"/>
                    <a:pt x="89" y="40"/>
                    <a:pt x="87" y="39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2"/>
                    <a:pt x="86" y="11"/>
                    <a:pt x="84" y="11"/>
                  </a:cubicBezTo>
                  <a:cubicBezTo>
                    <a:pt x="83" y="11"/>
                    <a:pt x="82" y="13"/>
                    <a:pt x="81" y="14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5" y="0"/>
                    <a:pt x="44" y="0"/>
                    <a:pt x="44" y="0"/>
                  </a:cubicBezTo>
                  <a:cubicBezTo>
                    <a:pt x="33" y="0"/>
                    <a:pt x="30" y="11"/>
                    <a:pt x="3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0" y="135"/>
                    <a:pt x="0" y="136"/>
                  </a:cubicBezTo>
                  <a:cubicBezTo>
                    <a:pt x="0" y="141"/>
                    <a:pt x="5" y="146"/>
                    <a:pt x="10" y="146"/>
                  </a:cubicBezTo>
                  <a:cubicBezTo>
                    <a:pt x="14" y="146"/>
                    <a:pt x="18" y="143"/>
                    <a:pt x="19" y="13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53" y="143"/>
                    <a:pt x="57" y="146"/>
                    <a:pt x="61" y="146"/>
                  </a:cubicBezTo>
                  <a:cubicBezTo>
                    <a:pt x="67" y="146"/>
                    <a:pt x="71" y="141"/>
                    <a:pt x="71" y="136"/>
                  </a:cubicBezTo>
                  <a:cubicBezTo>
                    <a:pt x="71" y="135"/>
                    <a:pt x="71" y="135"/>
                    <a:pt x="71" y="134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4" y="45"/>
                    <a:pt x="57" y="46"/>
                    <a:pt x="57" y="46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4"/>
                    <a:pt x="80" y="145"/>
                    <a:pt x="82" y="145"/>
                  </a:cubicBezTo>
                  <a:cubicBezTo>
                    <a:pt x="83" y="144"/>
                    <a:pt x="84" y="143"/>
                    <a:pt x="84" y="14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9" y="50"/>
                    <a:pt x="90" y="47"/>
                    <a:pt x="9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5" name="组合 574"/>
          <p:cNvGrpSpPr>
            <a:grpSpLocks noChangeAspect="1"/>
          </p:cNvGrpSpPr>
          <p:nvPr/>
        </p:nvGrpSpPr>
        <p:grpSpPr>
          <a:xfrm>
            <a:off x="1719827" y="2396195"/>
            <a:ext cx="346015" cy="432000"/>
            <a:chOff x="2171700" y="7221538"/>
            <a:chExt cx="530226" cy="6619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7" name="Oval 308"/>
            <p:cNvSpPr>
              <a:spLocks noChangeArrowheads="1"/>
            </p:cNvSpPr>
            <p:nvPr/>
          </p:nvSpPr>
          <p:spPr bwMode="auto">
            <a:xfrm>
              <a:off x="2295525" y="7221538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Freeform 309"/>
            <p:cNvSpPr/>
            <p:nvPr/>
          </p:nvSpPr>
          <p:spPr bwMode="auto">
            <a:xfrm>
              <a:off x="2300288" y="7345363"/>
              <a:ext cx="401638" cy="447675"/>
            </a:xfrm>
            <a:custGeom>
              <a:avLst/>
              <a:gdLst>
                <a:gd name="T0" fmla="*/ 89 w 107"/>
                <a:gd name="T1" fmla="*/ 113 h 119"/>
                <a:gd name="T2" fmla="*/ 102 w 107"/>
                <a:gd name="T3" fmla="*/ 116 h 119"/>
                <a:gd name="T4" fmla="*/ 105 w 107"/>
                <a:gd name="T5" fmla="*/ 104 h 119"/>
                <a:gd name="T6" fmla="*/ 78 w 107"/>
                <a:gd name="T7" fmla="*/ 58 h 119"/>
                <a:gd name="T8" fmla="*/ 71 w 107"/>
                <a:gd name="T9" fmla="*/ 54 h 119"/>
                <a:gd name="T10" fmla="*/ 32 w 107"/>
                <a:gd name="T11" fmla="*/ 54 h 119"/>
                <a:gd name="T12" fmla="*/ 32 w 107"/>
                <a:gd name="T13" fmla="*/ 40 h 119"/>
                <a:gd name="T14" fmla="*/ 60 w 107"/>
                <a:gd name="T15" fmla="*/ 40 h 119"/>
                <a:gd name="T16" fmla="*/ 67 w 107"/>
                <a:gd name="T17" fmla="*/ 33 h 119"/>
                <a:gd name="T18" fmla="*/ 60 w 107"/>
                <a:gd name="T19" fmla="*/ 26 h 119"/>
                <a:gd name="T20" fmla="*/ 31 w 107"/>
                <a:gd name="T21" fmla="*/ 26 h 119"/>
                <a:gd name="T22" fmla="*/ 30 w 107"/>
                <a:gd name="T23" fmla="*/ 15 h 119"/>
                <a:gd name="T24" fmla="*/ 14 w 107"/>
                <a:gd name="T25" fmla="*/ 1 h 119"/>
                <a:gd name="T26" fmla="*/ 0 w 107"/>
                <a:gd name="T27" fmla="*/ 17 h 119"/>
                <a:gd name="T28" fmla="*/ 3 w 107"/>
                <a:gd name="T29" fmla="*/ 64 h 119"/>
                <a:gd name="T30" fmla="*/ 19 w 107"/>
                <a:gd name="T31" fmla="*/ 78 h 119"/>
                <a:gd name="T32" fmla="*/ 69 w 107"/>
                <a:gd name="T33" fmla="*/ 78 h 119"/>
                <a:gd name="T34" fmla="*/ 89 w 107"/>
                <a:gd name="T35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7" h="119">
                  <a:moveTo>
                    <a:pt x="89" y="113"/>
                  </a:moveTo>
                  <a:cubicBezTo>
                    <a:pt x="92" y="117"/>
                    <a:pt x="97" y="119"/>
                    <a:pt x="102" y="116"/>
                  </a:cubicBezTo>
                  <a:cubicBezTo>
                    <a:pt x="106" y="114"/>
                    <a:pt x="107" y="108"/>
                    <a:pt x="105" y="104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7" y="56"/>
                    <a:pt x="74" y="54"/>
                    <a:pt x="71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4" y="40"/>
                    <a:pt x="67" y="37"/>
                    <a:pt x="67" y="33"/>
                  </a:cubicBezTo>
                  <a:cubicBezTo>
                    <a:pt x="67" y="29"/>
                    <a:pt x="64" y="26"/>
                    <a:pt x="6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7"/>
                    <a:pt x="23" y="0"/>
                    <a:pt x="14" y="1"/>
                  </a:cubicBezTo>
                  <a:cubicBezTo>
                    <a:pt x="6" y="1"/>
                    <a:pt x="0" y="8"/>
                    <a:pt x="0" y="17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72"/>
                    <a:pt x="11" y="78"/>
                    <a:pt x="19" y="78"/>
                  </a:cubicBezTo>
                  <a:cubicBezTo>
                    <a:pt x="69" y="78"/>
                    <a:pt x="69" y="78"/>
                    <a:pt x="69" y="78"/>
                  </a:cubicBezTo>
                  <a:lnTo>
                    <a:pt x="8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Freeform 310"/>
            <p:cNvSpPr/>
            <p:nvPr/>
          </p:nvSpPr>
          <p:spPr bwMode="auto">
            <a:xfrm>
              <a:off x="2171700" y="7481888"/>
              <a:ext cx="417513" cy="401638"/>
            </a:xfrm>
            <a:custGeom>
              <a:avLst/>
              <a:gdLst>
                <a:gd name="T0" fmla="*/ 58 w 111"/>
                <a:gd name="T1" fmla="*/ 95 h 107"/>
                <a:gd name="T2" fmla="*/ 12 w 111"/>
                <a:gd name="T3" fmla="*/ 49 h 107"/>
                <a:gd name="T4" fmla="*/ 28 w 111"/>
                <a:gd name="T5" fmla="*/ 14 h 107"/>
                <a:gd name="T6" fmla="*/ 27 w 111"/>
                <a:gd name="T7" fmla="*/ 0 h 107"/>
                <a:gd name="T8" fmla="*/ 0 w 111"/>
                <a:gd name="T9" fmla="*/ 49 h 107"/>
                <a:gd name="T10" fmla="*/ 58 w 111"/>
                <a:gd name="T11" fmla="*/ 107 h 107"/>
                <a:gd name="T12" fmla="*/ 111 w 111"/>
                <a:gd name="T13" fmla="*/ 72 h 107"/>
                <a:gd name="T14" fmla="*/ 103 w 111"/>
                <a:gd name="T15" fmla="*/ 58 h 107"/>
                <a:gd name="T16" fmla="*/ 58 w 111"/>
                <a:gd name="T17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7">
                  <a:moveTo>
                    <a:pt x="58" y="95"/>
                  </a:moveTo>
                  <a:cubicBezTo>
                    <a:pt x="33" y="95"/>
                    <a:pt x="12" y="74"/>
                    <a:pt x="12" y="49"/>
                  </a:cubicBezTo>
                  <a:cubicBezTo>
                    <a:pt x="12" y="35"/>
                    <a:pt x="19" y="22"/>
                    <a:pt x="28" y="1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1" y="10"/>
                    <a:pt x="0" y="28"/>
                    <a:pt x="0" y="49"/>
                  </a:cubicBezTo>
                  <a:cubicBezTo>
                    <a:pt x="0" y="81"/>
                    <a:pt x="26" y="107"/>
                    <a:pt x="58" y="107"/>
                  </a:cubicBezTo>
                  <a:cubicBezTo>
                    <a:pt x="82" y="107"/>
                    <a:pt x="102" y="93"/>
                    <a:pt x="111" y="72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8" y="79"/>
                    <a:pt x="80" y="95"/>
                    <a:pt x="58" y="9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4" name="组合 573"/>
          <p:cNvGrpSpPr>
            <a:grpSpLocks noChangeAspect="1"/>
          </p:cNvGrpSpPr>
          <p:nvPr/>
        </p:nvGrpSpPr>
        <p:grpSpPr>
          <a:xfrm>
            <a:off x="2504058" y="3231584"/>
            <a:ext cx="626190" cy="432000"/>
            <a:chOff x="3140075" y="7308851"/>
            <a:chExt cx="706438" cy="4873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0" name="Freeform 311"/>
            <p:cNvSpPr/>
            <p:nvPr/>
          </p:nvSpPr>
          <p:spPr bwMode="auto">
            <a:xfrm>
              <a:off x="3602038" y="7523163"/>
              <a:ext cx="244475" cy="273050"/>
            </a:xfrm>
            <a:custGeom>
              <a:avLst/>
              <a:gdLst>
                <a:gd name="T0" fmla="*/ 27 w 65"/>
                <a:gd name="T1" fmla="*/ 70 h 73"/>
                <a:gd name="T2" fmla="*/ 5 w 65"/>
                <a:gd name="T3" fmla="*/ 49 h 73"/>
                <a:gd name="T4" fmla="*/ 14 w 65"/>
                <a:gd name="T5" fmla="*/ 40 h 73"/>
                <a:gd name="T6" fmla="*/ 25 w 65"/>
                <a:gd name="T7" fmla="*/ 51 h 73"/>
                <a:gd name="T8" fmla="*/ 25 w 65"/>
                <a:gd name="T9" fmla="*/ 9 h 73"/>
                <a:gd name="T10" fmla="*/ 39 w 65"/>
                <a:gd name="T11" fmla="*/ 10 h 73"/>
                <a:gd name="T12" fmla="*/ 39 w 65"/>
                <a:gd name="T13" fmla="*/ 51 h 73"/>
                <a:gd name="T14" fmla="*/ 49 w 65"/>
                <a:gd name="T15" fmla="*/ 40 h 73"/>
                <a:gd name="T16" fmla="*/ 58 w 65"/>
                <a:gd name="T17" fmla="*/ 49 h 73"/>
                <a:gd name="T18" fmla="*/ 37 w 65"/>
                <a:gd name="T19" fmla="*/ 70 h 73"/>
                <a:gd name="T20" fmla="*/ 27 w 65"/>
                <a:gd name="T21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73">
                  <a:moveTo>
                    <a:pt x="27" y="7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0" y="43"/>
                    <a:pt x="8" y="34"/>
                    <a:pt x="14" y="40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39" y="0"/>
                    <a:pt x="39" y="1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5" y="34"/>
                    <a:pt x="65" y="43"/>
                    <a:pt x="58" y="49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4" y="73"/>
                    <a:pt x="30" y="73"/>
                    <a:pt x="27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Oval 312"/>
            <p:cNvSpPr>
              <a:spLocks noChangeArrowheads="1"/>
            </p:cNvSpPr>
            <p:nvPr/>
          </p:nvSpPr>
          <p:spPr bwMode="auto">
            <a:xfrm>
              <a:off x="3511550" y="7308851"/>
              <a:ext cx="93663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Freeform 313"/>
            <p:cNvSpPr/>
            <p:nvPr/>
          </p:nvSpPr>
          <p:spPr bwMode="auto">
            <a:xfrm>
              <a:off x="3140075" y="736441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3" name="组合 572"/>
          <p:cNvGrpSpPr>
            <a:grpSpLocks noChangeAspect="1"/>
          </p:cNvGrpSpPr>
          <p:nvPr/>
        </p:nvGrpSpPr>
        <p:grpSpPr>
          <a:xfrm>
            <a:off x="2545685" y="4139209"/>
            <a:ext cx="542936" cy="432000"/>
            <a:chOff x="4191000" y="7297738"/>
            <a:chExt cx="660400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3" name="Oval 314"/>
            <p:cNvSpPr>
              <a:spLocks noChangeArrowheads="1"/>
            </p:cNvSpPr>
            <p:nvPr/>
          </p:nvSpPr>
          <p:spPr bwMode="auto">
            <a:xfrm>
              <a:off x="4427538" y="7297738"/>
              <a:ext cx="87313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4" name="Freeform 315"/>
            <p:cNvSpPr/>
            <p:nvPr/>
          </p:nvSpPr>
          <p:spPr bwMode="auto">
            <a:xfrm>
              <a:off x="4551363" y="7646988"/>
              <a:ext cx="176213" cy="176213"/>
            </a:xfrm>
            <a:custGeom>
              <a:avLst/>
              <a:gdLst>
                <a:gd name="T0" fmla="*/ 41 w 47"/>
                <a:gd name="T1" fmla="*/ 0 h 47"/>
                <a:gd name="T2" fmla="*/ 16 w 47"/>
                <a:gd name="T3" fmla="*/ 0 h 47"/>
                <a:gd name="T4" fmla="*/ 16 w 47"/>
                <a:gd name="T5" fmla="*/ 10 h 47"/>
                <a:gd name="T6" fmla="*/ 29 w 47"/>
                <a:gd name="T7" fmla="*/ 10 h 47"/>
                <a:gd name="T8" fmla="*/ 5 w 47"/>
                <a:gd name="T9" fmla="*/ 34 h 47"/>
                <a:gd name="T10" fmla="*/ 13 w 47"/>
                <a:gd name="T11" fmla="*/ 41 h 47"/>
                <a:gd name="T12" fmla="*/ 36 w 47"/>
                <a:gd name="T13" fmla="*/ 18 h 47"/>
                <a:gd name="T14" fmla="*/ 36 w 47"/>
                <a:gd name="T15" fmla="*/ 30 h 47"/>
                <a:gd name="T16" fmla="*/ 47 w 47"/>
                <a:gd name="T17" fmla="*/ 30 h 47"/>
                <a:gd name="T18" fmla="*/ 47 w 47"/>
                <a:gd name="T19" fmla="*/ 6 h 47"/>
                <a:gd name="T20" fmla="*/ 41 w 4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47">
                  <a:moveTo>
                    <a:pt x="4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9" y="10"/>
                    <a:pt x="16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0" y="39"/>
                    <a:pt x="7" y="47"/>
                    <a:pt x="13" y="41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7"/>
                    <a:pt x="47" y="37"/>
                    <a:pt x="47" y="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3"/>
                    <a:pt x="4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Freeform 316"/>
            <p:cNvSpPr>
              <a:spLocks noEditPoints="1"/>
            </p:cNvSpPr>
            <p:nvPr/>
          </p:nvSpPr>
          <p:spPr bwMode="auto">
            <a:xfrm>
              <a:off x="4191000" y="7342188"/>
              <a:ext cx="660400" cy="465138"/>
            </a:xfrm>
            <a:custGeom>
              <a:avLst/>
              <a:gdLst>
                <a:gd name="T0" fmla="*/ 155 w 176"/>
                <a:gd name="T1" fmla="*/ 0 h 124"/>
                <a:gd name="T2" fmla="*/ 128 w 176"/>
                <a:gd name="T3" fmla="*/ 0 h 124"/>
                <a:gd name="T4" fmla="*/ 111 w 176"/>
                <a:gd name="T5" fmla="*/ 7 h 124"/>
                <a:gd name="T6" fmla="*/ 86 w 176"/>
                <a:gd name="T7" fmla="*/ 32 h 124"/>
                <a:gd name="T8" fmla="*/ 86 w 176"/>
                <a:gd name="T9" fmla="*/ 25 h 124"/>
                <a:gd name="T10" fmla="*/ 63 w 176"/>
                <a:gd name="T11" fmla="*/ 25 h 124"/>
                <a:gd name="T12" fmla="*/ 63 w 176"/>
                <a:gd name="T13" fmla="*/ 54 h 124"/>
                <a:gd name="T14" fmla="*/ 63 w 176"/>
                <a:gd name="T15" fmla="*/ 54 h 124"/>
                <a:gd name="T16" fmla="*/ 41 w 176"/>
                <a:gd name="T17" fmla="*/ 76 h 124"/>
                <a:gd name="T18" fmla="*/ 35 w 176"/>
                <a:gd name="T19" fmla="*/ 78 h 124"/>
                <a:gd name="T20" fmla="*/ 22 w 176"/>
                <a:gd name="T21" fmla="*/ 78 h 124"/>
                <a:gd name="T22" fmla="*/ 0 w 176"/>
                <a:gd name="T23" fmla="*/ 101 h 124"/>
                <a:gd name="T24" fmla="*/ 23 w 176"/>
                <a:gd name="T25" fmla="*/ 124 h 124"/>
                <a:gd name="T26" fmla="*/ 47 w 176"/>
                <a:gd name="T27" fmla="*/ 124 h 124"/>
                <a:gd name="T28" fmla="*/ 64 w 176"/>
                <a:gd name="T29" fmla="*/ 116 h 124"/>
                <a:gd name="T30" fmla="*/ 134 w 176"/>
                <a:gd name="T31" fmla="*/ 47 h 124"/>
                <a:gd name="T32" fmla="*/ 139 w 176"/>
                <a:gd name="T33" fmla="*/ 45 h 124"/>
                <a:gd name="T34" fmla="*/ 156 w 176"/>
                <a:gd name="T35" fmla="*/ 45 h 124"/>
                <a:gd name="T36" fmla="*/ 176 w 176"/>
                <a:gd name="T37" fmla="*/ 23 h 124"/>
                <a:gd name="T38" fmla="*/ 155 w 176"/>
                <a:gd name="T39" fmla="*/ 0 h 124"/>
                <a:gd name="T40" fmla="*/ 154 w 176"/>
                <a:gd name="T41" fmla="*/ 34 h 124"/>
                <a:gd name="T42" fmla="*/ 139 w 176"/>
                <a:gd name="T43" fmla="*/ 34 h 124"/>
                <a:gd name="T44" fmla="*/ 127 w 176"/>
                <a:gd name="T45" fmla="*/ 38 h 124"/>
                <a:gd name="T46" fmla="*/ 57 w 176"/>
                <a:gd name="T47" fmla="*/ 108 h 124"/>
                <a:gd name="T48" fmla="*/ 46 w 176"/>
                <a:gd name="T49" fmla="*/ 112 h 124"/>
                <a:gd name="T50" fmla="*/ 23 w 176"/>
                <a:gd name="T51" fmla="*/ 112 h 124"/>
                <a:gd name="T52" fmla="*/ 12 w 176"/>
                <a:gd name="T53" fmla="*/ 100 h 124"/>
                <a:gd name="T54" fmla="*/ 22 w 176"/>
                <a:gd name="T55" fmla="*/ 90 h 124"/>
                <a:gd name="T56" fmla="*/ 38 w 176"/>
                <a:gd name="T57" fmla="*/ 90 h 124"/>
                <a:gd name="T58" fmla="*/ 48 w 176"/>
                <a:gd name="T59" fmla="*/ 86 h 124"/>
                <a:gd name="T60" fmla="*/ 119 w 176"/>
                <a:gd name="T61" fmla="*/ 15 h 124"/>
                <a:gd name="T62" fmla="*/ 130 w 176"/>
                <a:gd name="T63" fmla="*/ 12 h 124"/>
                <a:gd name="T64" fmla="*/ 154 w 176"/>
                <a:gd name="T65" fmla="*/ 12 h 124"/>
                <a:gd name="T66" fmla="*/ 164 w 176"/>
                <a:gd name="T67" fmla="*/ 22 h 124"/>
                <a:gd name="T68" fmla="*/ 154 w 176"/>
                <a:gd name="T69" fmla="*/ 3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4">
                  <a:moveTo>
                    <a:pt x="15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3" y="0"/>
                    <a:pt x="115" y="3"/>
                    <a:pt x="111" y="7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9"/>
                    <a:pt x="63" y="9"/>
                    <a:pt x="63" y="25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39" y="78"/>
                    <a:pt x="39" y="78"/>
                    <a:pt x="35" y="78"/>
                  </a:cubicBezTo>
                  <a:cubicBezTo>
                    <a:pt x="35" y="78"/>
                    <a:pt x="22" y="78"/>
                    <a:pt x="22" y="78"/>
                  </a:cubicBezTo>
                  <a:cubicBezTo>
                    <a:pt x="8" y="78"/>
                    <a:pt x="0" y="90"/>
                    <a:pt x="0" y="101"/>
                  </a:cubicBezTo>
                  <a:cubicBezTo>
                    <a:pt x="0" y="111"/>
                    <a:pt x="8" y="124"/>
                    <a:pt x="23" y="124"/>
                  </a:cubicBezTo>
                  <a:cubicBezTo>
                    <a:pt x="23" y="124"/>
                    <a:pt x="41" y="124"/>
                    <a:pt x="47" y="124"/>
                  </a:cubicBezTo>
                  <a:cubicBezTo>
                    <a:pt x="52" y="124"/>
                    <a:pt x="59" y="122"/>
                    <a:pt x="64" y="116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35" y="46"/>
                    <a:pt x="136" y="45"/>
                    <a:pt x="139" y="45"/>
                  </a:cubicBezTo>
                  <a:cubicBezTo>
                    <a:pt x="139" y="45"/>
                    <a:pt x="148" y="45"/>
                    <a:pt x="156" y="45"/>
                  </a:cubicBezTo>
                  <a:cubicBezTo>
                    <a:pt x="164" y="45"/>
                    <a:pt x="176" y="36"/>
                    <a:pt x="176" y="23"/>
                  </a:cubicBezTo>
                  <a:cubicBezTo>
                    <a:pt x="176" y="9"/>
                    <a:pt x="164" y="0"/>
                    <a:pt x="155" y="0"/>
                  </a:cubicBezTo>
                  <a:close/>
                  <a:moveTo>
                    <a:pt x="154" y="34"/>
                  </a:moveTo>
                  <a:cubicBezTo>
                    <a:pt x="139" y="34"/>
                    <a:pt x="139" y="34"/>
                    <a:pt x="139" y="34"/>
                  </a:cubicBezTo>
                  <a:cubicBezTo>
                    <a:pt x="133" y="34"/>
                    <a:pt x="130" y="35"/>
                    <a:pt x="127" y="3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4" y="111"/>
                    <a:pt x="50" y="112"/>
                    <a:pt x="46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7" y="112"/>
                    <a:pt x="12" y="107"/>
                    <a:pt x="12" y="100"/>
                  </a:cubicBezTo>
                  <a:cubicBezTo>
                    <a:pt x="12" y="94"/>
                    <a:pt x="17" y="90"/>
                    <a:pt x="22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2" y="90"/>
                    <a:pt x="45" y="89"/>
                    <a:pt x="48" y="86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22" y="12"/>
                    <a:pt x="125" y="12"/>
                    <a:pt x="130" y="12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60" y="12"/>
                    <a:pt x="164" y="18"/>
                    <a:pt x="164" y="22"/>
                  </a:cubicBezTo>
                  <a:cubicBezTo>
                    <a:pt x="164" y="26"/>
                    <a:pt x="161" y="34"/>
                    <a:pt x="15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2" name="组合 571"/>
          <p:cNvGrpSpPr>
            <a:grpSpLocks noChangeAspect="1"/>
          </p:cNvGrpSpPr>
          <p:nvPr/>
        </p:nvGrpSpPr>
        <p:grpSpPr>
          <a:xfrm>
            <a:off x="2538098" y="5870741"/>
            <a:ext cx="558111" cy="432000"/>
            <a:chOff x="5211763" y="7281863"/>
            <a:chExt cx="660400" cy="511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6" name="Oval 317"/>
            <p:cNvSpPr>
              <a:spLocks noChangeArrowheads="1"/>
            </p:cNvSpPr>
            <p:nvPr/>
          </p:nvSpPr>
          <p:spPr bwMode="auto">
            <a:xfrm>
              <a:off x="5448300" y="7281863"/>
              <a:ext cx="87313" cy="873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Freeform 318"/>
            <p:cNvSpPr/>
            <p:nvPr/>
          </p:nvSpPr>
          <p:spPr bwMode="auto">
            <a:xfrm>
              <a:off x="5583238" y="7620001"/>
              <a:ext cx="176213" cy="173038"/>
            </a:xfrm>
            <a:custGeom>
              <a:avLst/>
              <a:gdLst>
                <a:gd name="T0" fmla="*/ 0 w 47"/>
                <a:gd name="T1" fmla="*/ 40 h 46"/>
                <a:gd name="T2" fmla="*/ 0 w 47"/>
                <a:gd name="T3" fmla="*/ 16 h 46"/>
                <a:gd name="T4" fmla="*/ 11 w 47"/>
                <a:gd name="T5" fmla="*/ 16 h 46"/>
                <a:gd name="T6" fmla="*/ 11 w 47"/>
                <a:gd name="T7" fmla="*/ 29 h 46"/>
                <a:gd name="T8" fmla="*/ 34 w 47"/>
                <a:gd name="T9" fmla="*/ 5 h 46"/>
                <a:gd name="T10" fmla="*/ 42 w 47"/>
                <a:gd name="T11" fmla="*/ 13 h 46"/>
                <a:gd name="T12" fmla="*/ 18 w 47"/>
                <a:gd name="T13" fmla="*/ 36 h 46"/>
                <a:gd name="T14" fmla="*/ 31 w 47"/>
                <a:gd name="T15" fmla="*/ 36 h 46"/>
                <a:gd name="T16" fmla="*/ 31 w 47"/>
                <a:gd name="T17" fmla="*/ 46 h 46"/>
                <a:gd name="T18" fmla="*/ 6 w 47"/>
                <a:gd name="T19" fmla="*/ 46 h 46"/>
                <a:gd name="T20" fmla="*/ 0 w 47"/>
                <a:gd name="T21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46">
                  <a:moveTo>
                    <a:pt x="0" y="4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9"/>
                    <a:pt x="11" y="9"/>
                    <a:pt x="11" y="16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40" y="0"/>
                    <a:pt x="47" y="7"/>
                    <a:pt x="42" y="13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7" y="36"/>
                    <a:pt x="38" y="46"/>
                    <a:pt x="31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3" y="46"/>
                    <a:pt x="0" y="44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Freeform 319"/>
            <p:cNvSpPr>
              <a:spLocks noEditPoints="1"/>
            </p:cNvSpPr>
            <p:nvPr/>
          </p:nvSpPr>
          <p:spPr bwMode="auto">
            <a:xfrm>
              <a:off x="5211763" y="7327901"/>
              <a:ext cx="660400" cy="465138"/>
            </a:xfrm>
            <a:custGeom>
              <a:avLst/>
              <a:gdLst>
                <a:gd name="T0" fmla="*/ 155 w 176"/>
                <a:gd name="T1" fmla="*/ 0 h 124"/>
                <a:gd name="T2" fmla="*/ 128 w 176"/>
                <a:gd name="T3" fmla="*/ 0 h 124"/>
                <a:gd name="T4" fmla="*/ 111 w 176"/>
                <a:gd name="T5" fmla="*/ 7 h 124"/>
                <a:gd name="T6" fmla="*/ 86 w 176"/>
                <a:gd name="T7" fmla="*/ 32 h 124"/>
                <a:gd name="T8" fmla="*/ 86 w 176"/>
                <a:gd name="T9" fmla="*/ 25 h 124"/>
                <a:gd name="T10" fmla="*/ 63 w 176"/>
                <a:gd name="T11" fmla="*/ 25 h 124"/>
                <a:gd name="T12" fmla="*/ 63 w 176"/>
                <a:gd name="T13" fmla="*/ 54 h 124"/>
                <a:gd name="T14" fmla="*/ 63 w 176"/>
                <a:gd name="T15" fmla="*/ 54 h 124"/>
                <a:gd name="T16" fmla="*/ 41 w 176"/>
                <a:gd name="T17" fmla="*/ 76 h 124"/>
                <a:gd name="T18" fmla="*/ 35 w 176"/>
                <a:gd name="T19" fmla="*/ 78 h 124"/>
                <a:gd name="T20" fmla="*/ 22 w 176"/>
                <a:gd name="T21" fmla="*/ 78 h 124"/>
                <a:gd name="T22" fmla="*/ 0 w 176"/>
                <a:gd name="T23" fmla="*/ 101 h 124"/>
                <a:gd name="T24" fmla="*/ 23 w 176"/>
                <a:gd name="T25" fmla="*/ 124 h 124"/>
                <a:gd name="T26" fmla="*/ 47 w 176"/>
                <a:gd name="T27" fmla="*/ 124 h 124"/>
                <a:gd name="T28" fmla="*/ 64 w 176"/>
                <a:gd name="T29" fmla="*/ 116 h 124"/>
                <a:gd name="T30" fmla="*/ 134 w 176"/>
                <a:gd name="T31" fmla="*/ 47 h 124"/>
                <a:gd name="T32" fmla="*/ 139 w 176"/>
                <a:gd name="T33" fmla="*/ 45 h 124"/>
                <a:gd name="T34" fmla="*/ 156 w 176"/>
                <a:gd name="T35" fmla="*/ 45 h 124"/>
                <a:gd name="T36" fmla="*/ 176 w 176"/>
                <a:gd name="T37" fmla="*/ 23 h 124"/>
                <a:gd name="T38" fmla="*/ 155 w 176"/>
                <a:gd name="T39" fmla="*/ 0 h 124"/>
                <a:gd name="T40" fmla="*/ 154 w 176"/>
                <a:gd name="T41" fmla="*/ 34 h 124"/>
                <a:gd name="T42" fmla="*/ 139 w 176"/>
                <a:gd name="T43" fmla="*/ 34 h 124"/>
                <a:gd name="T44" fmla="*/ 127 w 176"/>
                <a:gd name="T45" fmla="*/ 38 h 124"/>
                <a:gd name="T46" fmla="*/ 57 w 176"/>
                <a:gd name="T47" fmla="*/ 108 h 124"/>
                <a:gd name="T48" fmla="*/ 46 w 176"/>
                <a:gd name="T49" fmla="*/ 112 h 124"/>
                <a:gd name="T50" fmla="*/ 23 w 176"/>
                <a:gd name="T51" fmla="*/ 112 h 124"/>
                <a:gd name="T52" fmla="*/ 12 w 176"/>
                <a:gd name="T53" fmla="*/ 100 h 124"/>
                <a:gd name="T54" fmla="*/ 22 w 176"/>
                <a:gd name="T55" fmla="*/ 90 h 124"/>
                <a:gd name="T56" fmla="*/ 38 w 176"/>
                <a:gd name="T57" fmla="*/ 90 h 124"/>
                <a:gd name="T58" fmla="*/ 48 w 176"/>
                <a:gd name="T59" fmla="*/ 86 h 124"/>
                <a:gd name="T60" fmla="*/ 119 w 176"/>
                <a:gd name="T61" fmla="*/ 15 h 124"/>
                <a:gd name="T62" fmla="*/ 130 w 176"/>
                <a:gd name="T63" fmla="*/ 12 h 124"/>
                <a:gd name="T64" fmla="*/ 154 w 176"/>
                <a:gd name="T65" fmla="*/ 12 h 124"/>
                <a:gd name="T66" fmla="*/ 164 w 176"/>
                <a:gd name="T67" fmla="*/ 22 h 124"/>
                <a:gd name="T68" fmla="*/ 154 w 176"/>
                <a:gd name="T69" fmla="*/ 3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4">
                  <a:moveTo>
                    <a:pt x="15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3" y="0"/>
                    <a:pt x="115" y="3"/>
                    <a:pt x="111" y="7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9"/>
                    <a:pt x="63" y="9"/>
                    <a:pt x="63" y="25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39" y="78"/>
                    <a:pt x="39" y="78"/>
                    <a:pt x="35" y="78"/>
                  </a:cubicBezTo>
                  <a:cubicBezTo>
                    <a:pt x="35" y="78"/>
                    <a:pt x="22" y="78"/>
                    <a:pt x="22" y="78"/>
                  </a:cubicBezTo>
                  <a:cubicBezTo>
                    <a:pt x="8" y="78"/>
                    <a:pt x="0" y="90"/>
                    <a:pt x="0" y="101"/>
                  </a:cubicBezTo>
                  <a:cubicBezTo>
                    <a:pt x="0" y="111"/>
                    <a:pt x="8" y="124"/>
                    <a:pt x="23" y="124"/>
                  </a:cubicBezTo>
                  <a:cubicBezTo>
                    <a:pt x="23" y="124"/>
                    <a:pt x="41" y="124"/>
                    <a:pt x="47" y="124"/>
                  </a:cubicBezTo>
                  <a:cubicBezTo>
                    <a:pt x="52" y="124"/>
                    <a:pt x="59" y="122"/>
                    <a:pt x="64" y="116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35" y="46"/>
                    <a:pt x="136" y="45"/>
                    <a:pt x="139" y="45"/>
                  </a:cubicBezTo>
                  <a:cubicBezTo>
                    <a:pt x="139" y="45"/>
                    <a:pt x="148" y="45"/>
                    <a:pt x="156" y="45"/>
                  </a:cubicBezTo>
                  <a:cubicBezTo>
                    <a:pt x="164" y="45"/>
                    <a:pt x="176" y="36"/>
                    <a:pt x="176" y="23"/>
                  </a:cubicBezTo>
                  <a:cubicBezTo>
                    <a:pt x="176" y="9"/>
                    <a:pt x="164" y="0"/>
                    <a:pt x="155" y="0"/>
                  </a:cubicBezTo>
                  <a:close/>
                  <a:moveTo>
                    <a:pt x="154" y="34"/>
                  </a:moveTo>
                  <a:cubicBezTo>
                    <a:pt x="139" y="34"/>
                    <a:pt x="139" y="34"/>
                    <a:pt x="139" y="34"/>
                  </a:cubicBezTo>
                  <a:cubicBezTo>
                    <a:pt x="133" y="34"/>
                    <a:pt x="130" y="35"/>
                    <a:pt x="127" y="3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4" y="111"/>
                    <a:pt x="50" y="112"/>
                    <a:pt x="46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7" y="112"/>
                    <a:pt x="12" y="107"/>
                    <a:pt x="12" y="100"/>
                  </a:cubicBezTo>
                  <a:cubicBezTo>
                    <a:pt x="12" y="94"/>
                    <a:pt x="17" y="90"/>
                    <a:pt x="22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2" y="90"/>
                    <a:pt x="45" y="89"/>
                    <a:pt x="48" y="86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22" y="12"/>
                    <a:pt x="125" y="12"/>
                    <a:pt x="130" y="12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60" y="12"/>
                    <a:pt x="164" y="18"/>
                    <a:pt x="164" y="22"/>
                  </a:cubicBezTo>
                  <a:cubicBezTo>
                    <a:pt x="164" y="26"/>
                    <a:pt x="161" y="34"/>
                    <a:pt x="15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1" name="组合 570"/>
          <p:cNvGrpSpPr>
            <a:grpSpLocks noChangeAspect="1"/>
          </p:cNvGrpSpPr>
          <p:nvPr/>
        </p:nvGrpSpPr>
        <p:grpSpPr>
          <a:xfrm>
            <a:off x="3590716" y="1580181"/>
            <a:ext cx="432000" cy="250269"/>
            <a:chOff x="6248400" y="7361238"/>
            <a:chExt cx="660401" cy="3825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9" name="Freeform 320"/>
            <p:cNvSpPr/>
            <p:nvPr/>
          </p:nvSpPr>
          <p:spPr bwMode="auto">
            <a:xfrm>
              <a:off x="6248400" y="7361238"/>
              <a:ext cx="660400" cy="382588"/>
            </a:xfrm>
            <a:custGeom>
              <a:avLst/>
              <a:gdLst>
                <a:gd name="T0" fmla="*/ 161 w 176"/>
                <a:gd name="T1" fmla="*/ 80 h 102"/>
                <a:gd name="T2" fmla="*/ 161 w 176"/>
                <a:gd name="T3" fmla="*/ 102 h 102"/>
                <a:gd name="T4" fmla="*/ 176 w 176"/>
                <a:gd name="T5" fmla="*/ 102 h 102"/>
                <a:gd name="T6" fmla="*/ 176 w 176"/>
                <a:gd name="T7" fmla="*/ 66 h 102"/>
                <a:gd name="T8" fmla="*/ 15 w 176"/>
                <a:gd name="T9" fmla="*/ 66 h 102"/>
                <a:gd name="T10" fmla="*/ 15 w 176"/>
                <a:gd name="T11" fmla="*/ 7 h 102"/>
                <a:gd name="T12" fmla="*/ 7 w 176"/>
                <a:gd name="T13" fmla="*/ 0 h 102"/>
                <a:gd name="T14" fmla="*/ 0 w 176"/>
                <a:gd name="T15" fmla="*/ 7 h 102"/>
                <a:gd name="T16" fmla="*/ 0 w 176"/>
                <a:gd name="T17" fmla="*/ 102 h 102"/>
                <a:gd name="T18" fmla="*/ 15 w 176"/>
                <a:gd name="T19" fmla="*/ 102 h 102"/>
                <a:gd name="T20" fmla="*/ 15 w 176"/>
                <a:gd name="T21" fmla="*/ 80 h 102"/>
                <a:gd name="T22" fmla="*/ 161 w 176"/>
                <a:gd name="T23" fmla="*/ 8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02">
                  <a:moveTo>
                    <a:pt x="161" y="80"/>
                  </a:moveTo>
                  <a:cubicBezTo>
                    <a:pt x="161" y="102"/>
                    <a:pt x="161" y="102"/>
                    <a:pt x="161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80"/>
                    <a:pt x="15" y="80"/>
                    <a:pt x="15" y="80"/>
                  </a:cubicBezTo>
                  <a:lnTo>
                    <a:pt x="161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Oval 321"/>
            <p:cNvSpPr>
              <a:spLocks noChangeArrowheads="1"/>
            </p:cNvSpPr>
            <p:nvPr/>
          </p:nvSpPr>
          <p:spPr bwMode="auto">
            <a:xfrm>
              <a:off x="6330950" y="7432676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Freeform 322"/>
            <p:cNvSpPr/>
            <p:nvPr/>
          </p:nvSpPr>
          <p:spPr bwMode="auto">
            <a:xfrm>
              <a:off x="6319838" y="7481888"/>
              <a:ext cx="588963" cy="104775"/>
            </a:xfrm>
            <a:custGeom>
              <a:avLst/>
              <a:gdLst>
                <a:gd name="T0" fmla="*/ 157 w 157"/>
                <a:gd name="T1" fmla="*/ 28 h 28"/>
                <a:gd name="T2" fmla="*/ 157 w 157"/>
                <a:gd name="T3" fmla="*/ 11 h 28"/>
                <a:gd name="T4" fmla="*/ 146 w 157"/>
                <a:gd name="T5" fmla="*/ 0 h 28"/>
                <a:gd name="T6" fmla="*/ 35 w 157"/>
                <a:gd name="T7" fmla="*/ 0 h 28"/>
                <a:gd name="T8" fmla="*/ 35 w 157"/>
                <a:gd name="T9" fmla="*/ 16 h 28"/>
                <a:gd name="T10" fmla="*/ 6 w 157"/>
                <a:gd name="T11" fmla="*/ 16 h 28"/>
                <a:gd name="T12" fmla="*/ 0 w 157"/>
                <a:gd name="T13" fmla="*/ 22 h 28"/>
                <a:gd name="T14" fmla="*/ 6 w 157"/>
                <a:gd name="T15" fmla="*/ 28 h 28"/>
                <a:gd name="T16" fmla="*/ 157 w 157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28">
                  <a:moveTo>
                    <a:pt x="157" y="28"/>
                  </a:moveTo>
                  <a:cubicBezTo>
                    <a:pt x="157" y="11"/>
                    <a:pt x="157" y="11"/>
                    <a:pt x="157" y="11"/>
                  </a:cubicBezTo>
                  <a:cubicBezTo>
                    <a:pt x="157" y="5"/>
                    <a:pt x="152" y="1"/>
                    <a:pt x="14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" y="16"/>
                    <a:pt x="0" y="19"/>
                    <a:pt x="0" y="22"/>
                  </a:cubicBezTo>
                  <a:cubicBezTo>
                    <a:pt x="0" y="26"/>
                    <a:pt x="2" y="28"/>
                    <a:pt x="6" y="28"/>
                  </a:cubicBezTo>
                  <a:cubicBezTo>
                    <a:pt x="157" y="28"/>
                    <a:pt x="157" y="28"/>
                    <a:pt x="15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0" name="组合 569"/>
          <p:cNvGrpSpPr>
            <a:grpSpLocks noChangeAspect="1"/>
          </p:cNvGrpSpPr>
          <p:nvPr/>
        </p:nvGrpSpPr>
        <p:grpSpPr>
          <a:xfrm>
            <a:off x="3658631" y="3231584"/>
            <a:ext cx="296170" cy="432000"/>
            <a:chOff x="7412038" y="7237413"/>
            <a:chExt cx="460375" cy="671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2" name="Oval 323"/>
            <p:cNvSpPr>
              <a:spLocks noChangeArrowheads="1"/>
            </p:cNvSpPr>
            <p:nvPr/>
          </p:nvSpPr>
          <p:spPr bwMode="auto">
            <a:xfrm>
              <a:off x="7464425" y="72628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Line 324"/>
            <p:cNvSpPr>
              <a:spLocks noChangeShapeType="1"/>
            </p:cNvSpPr>
            <p:nvPr/>
          </p:nvSpPr>
          <p:spPr bwMode="auto">
            <a:xfrm>
              <a:off x="7527925" y="73310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Line 325"/>
            <p:cNvSpPr>
              <a:spLocks noChangeShapeType="1"/>
            </p:cNvSpPr>
            <p:nvPr/>
          </p:nvSpPr>
          <p:spPr bwMode="auto">
            <a:xfrm>
              <a:off x="7527925" y="73310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Freeform 326"/>
            <p:cNvSpPr/>
            <p:nvPr/>
          </p:nvSpPr>
          <p:spPr bwMode="auto">
            <a:xfrm>
              <a:off x="7467600" y="7375526"/>
              <a:ext cx="319088" cy="533400"/>
            </a:xfrm>
            <a:custGeom>
              <a:avLst/>
              <a:gdLst>
                <a:gd name="T0" fmla="*/ 3 w 85"/>
                <a:gd name="T1" fmla="*/ 27 h 142"/>
                <a:gd name="T2" fmla="*/ 34 w 85"/>
                <a:gd name="T3" fmla="*/ 21 h 142"/>
                <a:gd name="T4" fmla="*/ 42 w 85"/>
                <a:gd name="T5" fmla="*/ 61 h 142"/>
                <a:gd name="T6" fmla="*/ 72 w 85"/>
                <a:gd name="T7" fmla="*/ 61 h 142"/>
                <a:gd name="T8" fmla="*/ 85 w 85"/>
                <a:gd name="T9" fmla="*/ 75 h 142"/>
                <a:gd name="T10" fmla="*/ 85 w 85"/>
                <a:gd name="T11" fmla="*/ 129 h 142"/>
                <a:gd name="T12" fmla="*/ 66 w 85"/>
                <a:gd name="T13" fmla="*/ 129 h 142"/>
                <a:gd name="T14" fmla="*/ 65 w 85"/>
                <a:gd name="T15" fmla="*/ 88 h 142"/>
                <a:gd name="T16" fmla="*/ 28 w 85"/>
                <a:gd name="T17" fmla="*/ 86 h 142"/>
                <a:gd name="T18" fmla="*/ 12 w 85"/>
                <a:gd name="T19" fmla="*/ 73 h 142"/>
                <a:gd name="T20" fmla="*/ 3 w 85"/>
                <a:gd name="T21" fmla="*/ 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142">
                  <a:moveTo>
                    <a:pt x="3" y="27"/>
                  </a:moveTo>
                  <a:cubicBezTo>
                    <a:pt x="0" y="7"/>
                    <a:pt x="29" y="0"/>
                    <a:pt x="34" y="2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80" y="61"/>
                    <a:pt x="85" y="68"/>
                    <a:pt x="85" y="75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5" y="142"/>
                    <a:pt x="66" y="142"/>
                    <a:pt x="66" y="129"/>
                  </a:cubicBezTo>
                  <a:cubicBezTo>
                    <a:pt x="66" y="116"/>
                    <a:pt x="68" y="91"/>
                    <a:pt x="65" y="88"/>
                  </a:cubicBezTo>
                  <a:cubicBezTo>
                    <a:pt x="63" y="85"/>
                    <a:pt x="28" y="86"/>
                    <a:pt x="28" y="86"/>
                  </a:cubicBezTo>
                  <a:cubicBezTo>
                    <a:pt x="19" y="86"/>
                    <a:pt x="14" y="80"/>
                    <a:pt x="12" y="73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Freeform 327"/>
            <p:cNvSpPr/>
            <p:nvPr/>
          </p:nvSpPr>
          <p:spPr bwMode="auto">
            <a:xfrm>
              <a:off x="7412038" y="7469188"/>
              <a:ext cx="288925" cy="301625"/>
            </a:xfrm>
            <a:custGeom>
              <a:avLst/>
              <a:gdLst>
                <a:gd name="T0" fmla="*/ 67 w 77"/>
                <a:gd name="T1" fmla="*/ 65 h 80"/>
                <a:gd name="T2" fmla="*/ 67 w 77"/>
                <a:gd name="T3" fmla="*/ 80 h 80"/>
                <a:gd name="T4" fmla="*/ 40 w 77"/>
                <a:gd name="T5" fmla="*/ 80 h 80"/>
                <a:gd name="T6" fmla="*/ 10 w 77"/>
                <a:gd name="T7" fmla="*/ 54 h 80"/>
                <a:gd name="T8" fmla="*/ 1 w 77"/>
                <a:gd name="T9" fmla="*/ 13 h 80"/>
                <a:gd name="T10" fmla="*/ 15 w 77"/>
                <a:gd name="T11" fmla="*/ 10 h 80"/>
                <a:gd name="T12" fmla="*/ 23 w 77"/>
                <a:gd name="T13" fmla="*/ 49 h 80"/>
                <a:gd name="T14" fmla="*/ 42 w 77"/>
                <a:gd name="T15" fmla="*/ 65 h 80"/>
                <a:gd name="T16" fmla="*/ 67 w 77"/>
                <a:gd name="T17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0">
                  <a:moveTo>
                    <a:pt x="67" y="65"/>
                  </a:moveTo>
                  <a:cubicBezTo>
                    <a:pt x="77" y="65"/>
                    <a:pt x="77" y="80"/>
                    <a:pt x="67" y="80"/>
                  </a:cubicBezTo>
                  <a:cubicBezTo>
                    <a:pt x="67" y="80"/>
                    <a:pt x="47" y="80"/>
                    <a:pt x="40" y="80"/>
                  </a:cubicBezTo>
                  <a:cubicBezTo>
                    <a:pt x="17" y="80"/>
                    <a:pt x="15" y="78"/>
                    <a:pt x="10" y="54"/>
                  </a:cubicBezTo>
                  <a:cubicBezTo>
                    <a:pt x="8" y="44"/>
                    <a:pt x="1" y="13"/>
                    <a:pt x="1" y="13"/>
                  </a:cubicBezTo>
                  <a:cubicBezTo>
                    <a:pt x="0" y="3"/>
                    <a:pt x="13" y="0"/>
                    <a:pt x="15" y="10"/>
                  </a:cubicBezTo>
                  <a:cubicBezTo>
                    <a:pt x="15" y="10"/>
                    <a:pt x="21" y="40"/>
                    <a:pt x="23" y="49"/>
                  </a:cubicBezTo>
                  <a:cubicBezTo>
                    <a:pt x="26" y="63"/>
                    <a:pt x="28" y="65"/>
                    <a:pt x="42" y="65"/>
                  </a:cubicBezTo>
                  <a:lnTo>
                    <a:pt x="67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Freeform 328"/>
            <p:cNvSpPr>
              <a:spLocks noEditPoints="1"/>
            </p:cNvSpPr>
            <p:nvPr/>
          </p:nvSpPr>
          <p:spPr bwMode="auto">
            <a:xfrm>
              <a:off x="7678738" y="7237413"/>
              <a:ext cx="193675" cy="195263"/>
            </a:xfrm>
            <a:custGeom>
              <a:avLst/>
              <a:gdLst>
                <a:gd name="T0" fmla="*/ 26 w 52"/>
                <a:gd name="T1" fmla="*/ 0 h 52"/>
                <a:gd name="T2" fmla="*/ 0 w 52"/>
                <a:gd name="T3" fmla="*/ 26 h 52"/>
                <a:gd name="T4" fmla="*/ 26 w 52"/>
                <a:gd name="T5" fmla="*/ 52 h 52"/>
                <a:gd name="T6" fmla="*/ 52 w 52"/>
                <a:gd name="T7" fmla="*/ 26 h 52"/>
                <a:gd name="T8" fmla="*/ 26 w 52"/>
                <a:gd name="T9" fmla="*/ 0 h 52"/>
                <a:gd name="T10" fmla="*/ 26 w 52"/>
                <a:gd name="T11" fmla="*/ 46 h 52"/>
                <a:gd name="T12" fmla="*/ 6 w 52"/>
                <a:gd name="T13" fmla="*/ 26 h 52"/>
                <a:gd name="T14" fmla="*/ 26 w 52"/>
                <a:gd name="T15" fmla="*/ 6 h 52"/>
                <a:gd name="T16" fmla="*/ 46 w 52"/>
                <a:gd name="T17" fmla="*/ 26 h 52"/>
                <a:gd name="T18" fmla="*/ 26 w 52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7" y="6"/>
                    <a:pt x="46" y="15"/>
                    <a:pt x="46" y="26"/>
                  </a:cubicBezTo>
                  <a:cubicBezTo>
                    <a:pt x="46" y="37"/>
                    <a:pt x="37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8" name="Freeform 329"/>
            <p:cNvSpPr/>
            <p:nvPr/>
          </p:nvSpPr>
          <p:spPr bwMode="auto">
            <a:xfrm>
              <a:off x="7772400" y="7270751"/>
              <a:ext cx="52388" cy="71438"/>
            </a:xfrm>
            <a:custGeom>
              <a:avLst/>
              <a:gdLst>
                <a:gd name="T0" fmla="*/ 13 w 14"/>
                <a:gd name="T1" fmla="*/ 16 h 19"/>
                <a:gd name="T2" fmla="*/ 2 w 14"/>
                <a:gd name="T3" fmla="*/ 16 h 19"/>
                <a:gd name="T4" fmla="*/ 2 w 14"/>
                <a:gd name="T5" fmla="*/ 2 h 19"/>
                <a:gd name="T6" fmla="*/ 1 w 14"/>
                <a:gd name="T7" fmla="*/ 0 h 19"/>
                <a:gd name="T8" fmla="*/ 0 w 14"/>
                <a:gd name="T9" fmla="*/ 2 h 19"/>
                <a:gd name="T10" fmla="*/ 0 w 14"/>
                <a:gd name="T11" fmla="*/ 17 h 19"/>
                <a:gd name="T12" fmla="*/ 1 w 14"/>
                <a:gd name="T13" fmla="*/ 19 h 19"/>
                <a:gd name="T14" fmla="*/ 13 w 14"/>
                <a:gd name="T15" fmla="*/ 19 h 19"/>
                <a:gd name="T16" fmla="*/ 14 w 14"/>
                <a:gd name="T17" fmla="*/ 17 h 19"/>
                <a:gd name="T18" fmla="*/ 13 w 14"/>
                <a:gd name="T1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9">
                  <a:moveTo>
                    <a:pt x="1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9" name="组合 568"/>
          <p:cNvGrpSpPr>
            <a:grpSpLocks noChangeAspect="1"/>
          </p:cNvGrpSpPr>
          <p:nvPr/>
        </p:nvGrpSpPr>
        <p:grpSpPr>
          <a:xfrm>
            <a:off x="4634752" y="2396195"/>
            <a:ext cx="299307" cy="432000"/>
            <a:chOff x="8447088" y="7221538"/>
            <a:chExt cx="476250" cy="6873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9" name="Oval 330"/>
            <p:cNvSpPr>
              <a:spLocks noChangeArrowheads="1"/>
            </p:cNvSpPr>
            <p:nvPr/>
          </p:nvSpPr>
          <p:spPr bwMode="auto">
            <a:xfrm>
              <a:off x="8639175" y="7240588"/>
              <a:ext cx="107950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0" name="Line 331"/>
            <p:cNvSpPr>
              <a:spLocks noChangeShapeType="1"/>
            </p:cNvSpPr>
            <p:nvPr/>
          </p:nvSpPr>
          <p:spPr bwMode="auto">
            <a:xfrm>
              <a:off x="8691563" y="729773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1" name="Line 332"/>
            <p:cNvSpPr>
              <a:spLocks noChangeShapeType="1"/>
            </p:cNvSpPr>
            <p:nvPr/>
          </p:nvSpPr>
          <p:spPr bwMode="auto">
            <a:xfrm>
              <a:off x="8691563" y="729773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2" name="Freeform 333"/>
            <p:cNvSpPr/>
            <p:nvPr/>
          </p:nvSpPr>
          <p:spPr bwMode="auto">
            <a:xfrm>
              <a:off x="8864600" y="7635876"/>
              <a:ext cx="58738" cy="168275"/>
            </a:xfrm>
            <a:custGeom>
              <a:avLst/>
              <a:gdLst>
                <a:gd name="T0" fmla="*/ 0 w 16"/>
                <a:gd name="T1" fmla="*/ 45 h 45"/>
                <a:gd name="T2" fmla="*/ 10 w 16"/>
                <a:gd name="T3" fmla="*/ 45 h 45"/>
                <a:gd name="T4" fmla="*/ 16 w 16"/>
                <a:gd name="T5" fmla="*/ 38 h 45"/>
                <a:gd name="T6" fmla="*/ 16 w 16"/>
                <a:gd name="T7" fmla="*/ 6 h 45"/>
                <a:gd name="T8" fmla="*/ 10 w 16"/>
                <a:gd name="T9" fmla="*/ 0 h 45"/>
                <a:gd name="T10" fmla="*/ 0 w 16"/>
                <a:gd name="T11" fmla="*/ 0 h 45"/>
                <a:gd name="T12" fmla="*/ 0 w 16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5">
                  <a:moveTo>
                    <a:pt x="0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3" y="45"/>
                    <a:pt x="16" y="42"/>
                    <a:pt x="16" y="38"/>
                  </a:cubicBezTo>
                  <a:cubicBezTo>
                    <a:pt x="16" y="38"/>
                    <a:pt x="16" y="7"/>
                    <a:pt x="16" y="6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3" name="Freeform 334"/>
            <p:cNvSpPr>
              <a:spLocks noEditPoints="1"/>
            </p:cNvSpPr>
            <p:nvPr/>
          </p:nvSpPr>
          <p:spPr bwMode="auto">
            <a:xfrm>
              <a:off x="8447088" y="7221538"/>
              <a:ext cx="409575" cy="687388"/>
            </a:xfrm>
            <a:custGeom>
              <a:avLst/>
              <a:gdLst>
                <a:gd name="T0" fmla="*/ 109 w 109"/>
                <a:gd name="T1" fmla="*/ 110 h 183"/>
                <a:gd name="T2" fmla="*/ 103 w 109"/>
                <a:gd name="T3" fmla="*/ 110 h 183"/>
                <a:gd name="T4" fmla="*/ 103 w 109"/>
                <a:gd name="T5" fmla="*/ 104 h 183"/>
                <a:gd name="T6" fmla="*/ 100 w 109"/>
                <a:gd name="T7" fmla="*/ 101 h 183"/>
                <a:gd name="T8" fmla="*/ 100 w 109"/>
                <a:gd name="T9" fmla="*/ 101 h 183"/>
                <a:gd name="T10" fmla="*/ 100 w 109"/>
                <a:gd name="T11" fmla="*/ 56 h 183"/>
                <a:gd name="T12" fmla="*/ 81 w 109"/>
                <a:gd name="T13" fmla="*/ 37 h 183"/>
                <a:gd name="T14" fmla="*/ 47 w 109"/>
                <a:gd name="T15" fmla="*/ 37 h 183"/>
                <a:gd name="T16" fmla="*/ 17 w 109"/>
                <a:gd name="T17" fmla="*/ 6 h 183"/>
                <a:gd name="T18" fmla="*/ 7 w 109"/>
                <a:gd name="T19" fmla="*/ 16 h 183"/>
                <a:gd name="T20" fmla="*/ 47 w 109"/>
                <a:gd name="T21" fmla="*/ 60 h 183"/>
                <a:gd name="T22" fmla="*/ 47 w 109"/>
                <a:gd name="T23" fmla="*/ 171 h 183"/>
                <a:gd name="T24" fmla="*/ 63 w 109"/>
                <a:gd name="T25" fmla="*/ 171 h 183"/>
                <a:gd name="T26" fmla="*/ 64 w 109"/>
                <a:gd name="T27" fmla="*/ 107 h 183"/>
                <a:gd name="T28" fmla="*/ 67 w 109"/>
                <a:gd name="T29" fmla="*/ 107 h 183"/>
                <a:gd name="T30" fmla="*/ 68 w 109"/>
                <a:gd name="T31" fmla="*/ 171 h 183"/>
                <a:gd name="T32" fmla="*/ 84 w 109"/>
                <a:gd name="T33" fmla="*/ 171 h 183"/>
                <a:gd name="T34" fmla="*/ 84 w 109"/>
                <a:gd name="T35" fmla="*/ 155 h 183"/>
                <a:gd name="T36" fmla="*/ 109 w 109"/>
                <a:gd name="T37" fmla="*/ 155 h 183"/>
                <a:gd name="T38" fmla="*/ 109 w 109"/>
                <a:gd name="T39" fmla="*/ 110 h 183"/>
                <a:gd name="T40" fmla="*/ 84 w 109"/>
                <a:gd name="T41" fmla="*/ 104 h 183"/>
                <a:gd name="T42" fmla="*/ 84 w 109"/>
                <a:gd name="T43" fmla="*/ 110 h 183"/>
                <a:gd name="T44" fmla="*/ 84 w 109"/>
                <a:gd name="T45" fmla="*/ 110 h 183"/>
                <a:gd name="T46" fmla="*/ 84 w 109"/>
                <a:gd name="T47" fmla="*/ 60 h 183"/>
                <a:gd name="T48" fmla="*/ 87 w 109"/>
                <a:gd name="T49" fmla="*/ 60 h 183"/>
                <a:gd name="T50" fmla="*/ 88 w 109"/>
                <a:gd name="T51" fmla="*/ 101 h 183"/>
                <a:gd name="T52" fmla="*/ 88 w 109"/>
                <a:gd name="T53" fmla="*/ 101 h 183"/>
                <a:gd name="T54" fmla="*/ 84 w 109"/>
                <a:gd name="T55" fmla="*/ 104 h 183"/>
                <a:gd name="T56" fmla="*/ 100 w 109"/>
                <a:gd name="T57" fmla="*/ 110 h 183"/>
                <a:gd name="T58" fmla="*/ 88 w 109"/>
                <a:gd name="T59" fmla="*/ 110 h 183"/>
                <a:gd name="T60" fmla="*/ 88 w 109"/>
                <a:gd name="T61" fmla="*/ 104 h 183"/>
                <a:gd name="T62" fmla="*/ 89 w 109"/>
                <a:gd name="T63" fmla="*/ 104 h 183"/>
                <a:gd name="T64" fmla="*/ 99 w 109"/>
                <a:gd name="T65" fmla="*/ 104 h 183"/>
                <a:gd name="T66" fmla="*/ 100 w 109"/>
                <a:gd name="T67" fmla="*/ 104 h 183"/>
                <a:gd name="T68" fmla="*/ 100 w 109"/>
                <a:gd name="T69" fmla="*/ 11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" h="183">
                  <a:moveTo>
                    <a:pt x="10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103" y="102"/>
                    <a:pt x="102" y="101"/>
                    <a:pt x="100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41"/>
                    <a:pt x="95" y="37"/>
                    <a:pt x="81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0" y="0"/>
                    <a:pt x="0" y="10"/>
                    <a:pt x="7" y="16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7" y="171"/>
                    <a:pt x="47" y="171"/>
                    <a:pt x="47" y="171"/>
                  </a:cubicBezTo>
                  <a:cubicBezTo>
                    <a:pt x="47" y="183"/>
                    <a:pt x="63" y="182"/>
                    <a:pt x="63" y="171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82"/>
                    <a:pt x="84" y="183"/>
                    <a:pt x="84" y="171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09" y="110"/>
                    <a:pt x="109" y="110"/>
                    <a:pt x="109" y="110"/>
                  </a:cubicBezTo>
                  <a:close/>
                  <a:moveTo>
                    <a:pt x="84" y="104"/>
                  </a:move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6" y="101"/>
                    <a:pt x="84" y="102"/>
                    <a:pt x="84" y="104"/>
                  </a:cubicBezTo>
                  <a:close/>
                  <a:moveTo>
                    <a:pt x="100" y="110"/>
                  </a:moveTo>
                  <a:cubicBezTo>
                    <a:pt x="88" y="110"/>
                    <a:pt x="88" y="110"/>
                    <a:pt x="88" y="110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8"/>
                    <a:pt x="96" y="108"/>
                    <a:pt x="99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10"/>
                    <a:pt x="100" y="110"/>
                    <a:pt x="100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8" name="组合 567"/>
          <p:cNvGrpSpPr>
            <a:grpSpLocks noChangeAspect="1"/>
          </p:cNvGrpSpPr>
          <p:nvPr/>
        </p:nvGrpSpPr>
        <p:grpSpPr>
          <a:xfrm>
            <a:off x="4627500" y="5049641"/>
            <a:ext cx="313811" cy="432000"/>
            <a:chOff x="9531350" y="7221538"/>
            <a:chExt cx="488950" cy="6731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4" name="Oval 335"/>
            <p:cNvSpPr>
              <a:spLocks noChangeArrowheads="1"/>
            </p:cNvSpPr>
            <p:nvPr/>
          </p:nvSpPr>
          <p:spPr bwMode="auto">
            <a:xfrm>
              <a:off x="9836150" y="7221538"/>
              <a:ext cx="107950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5" name="Line 336"/>
            <p:cNvSpPr>
              <a:spLocks noChangeShapeType="1"/>
            </p:cNvSpPr>
            <p:nvPr/>
          </p:nvSpPr>
          <p:spPr bwMode="auto">
            <a:xfrm>
              <a:off x="9888538" y="727868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6" name="Line 337"/>
            <p:cNvSpPr>
              <a:spLocks noChangeShapeType="1"/>
            </p:cNvSpPr>
            <p:nvPr/>
          </p:nvSpPr>
          <p:spPr bwMode="auto">
            <a:xfrm>
              <a:off x="9888538" y="727868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7" name="Freeform 338"/>
            <p:cNvSpPr/>
            <p:nvPr/>
          </p:nvSpPr>
          <p:spPr bwMode="auto">
            <a:xfrm>
              <a:off x="9626600" y="7342188"/>
              <a:ext cx="393700" cy="552450"/>
            </a:xfrm>
            <a:custGeom>
              <a:avLst/>
              <a:gdLst>
                <a:gd name="T0" fmla="*/ 52 w 105"/>
                <a:gd name="T1" fmla="*/ 23 h 147"/>
                <a:gd name="T2" fmla="*/ 52 w 105"/>
                <a:gd name="T3" fmla="*/ 135 h 147"/>
                <a:gd name="T4" fmla="*/ 68 w 105"/>
                <a:gd name="T5" fmla="*/ 135 h 147"/>
                <a:gd name="T6" fmla="*/ 69 w 105"/>
                <a:gd name="T7" fmla="*/ 70 h 147"/>
                <a:gd name="T8" fmla="*/ 72 w 105"/>
                <a:gd name="T9" fmla="*/ 70 h 147"/>
                <a:gd name="T10" fmla="*/ 73 w 105"/>
                <a:gd name="T11" fmla="*/ 135 h 147"/>
                <a:gd name="T12" fmla="*/ 89 w 105"/>
                <a:gd name="T13" fmla="*/ 135 h 147"/>
                <a:gd name="T14" fmla="*/ 89 w 105"/>
                <a:gd name="T15" fmla="*/ 23 h 147"/>
                <a:gd name="T16" fmla="*/ 92 w 105"/>
                <a:gd name="T17" fmla="*/ 23 h 147"/>
                <a:gd name="T18" fmla="*/ 93 w 105"/>
                <a:gd name="T19" fmla="*/ 64 h 147"/>
                <a:gd name="T20" fmla="*/ 105 w 105"/>
                <a:gd name="T21" fmla="*/ 64 h 147"/>
                <a:gd name="T22" fmla="*/ 105 w 105"/>
                <a:gd name="T23" fmla="*/ 19 h 147"/>
                <a:gd name="T24" fmla="*/ 86 w 105"/>
                <a:gd name="T25" fmla="*/ 0 h 147"/>
                <a:gd name="T26" fmla="*/ 70 w 105"/>
                <a:gd name="T27" fmla="*/ 0 h 147"/>
                <a:gd name="T28" fmla="*/ 60 w 105"/>
                <a:gd name="T29" fmla="*/ 0 h 147"/>
                <a:gd name="T30" fmla="*/ 43 w 105"/>
                <a:gd name="T31" fmla="*/ 8 h 147"/>
                <a:gd name="T32" fmla="*/ 32 w 105"/>
                <a:gd name="T33" fmla="*/ 28 h 147"/>
                <a:gd name="T34" fmla="*/ 9 w 105"/>
                <a:gd name="T35" fmla="*/ 28 h 147"/>
                <a:gd name="T36" fmla="*/ 9 w 105"/>
                <a:gd name="T37" fmla="*/ 41 h 147"/>
                <a:gd name="T38" fmla="*/ 35 w 105"/>
                <a:gd name="T39" fmla="*/ 41 h 147"/>
                <a:gd name="T40" fmla="*/ 41 w 105"/>
                <a:gd name="T41" fmla="*/ 38 h 147"/>
                <a:gd name="T42" fmla="*/ 52 w 105"/>
                <a:gd name="T43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" h="147">
                  <a:moveTo>
                    <a:pt x="52" y="23"/>
                  </a:moveTo>
                  <a:cubicBezTo>
                    <a:pt x="52" y="135"/>
                    <a:pt x="52" y="135"/>
                    <a:pt x="52" y="135"/>
                  </a:cubicBezTo>
                  <a:cubicBezTo>
                    <a:pt x="52" y="147"/>
                    <a:pt x="68" y="146"/>
                    <a:pt x="68" y="135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3" y="135"/>
                    <a:pt x="73" y="135"/>
                    <a:pt x="73" y="135"/>
                  </a:cubicBezTo>
                  <a:cubicBezTo>
                    <a:pt x="73" y="146"/>
                    <a:pt x="89" y="147"/>
                    <a:pt x="89" y="135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73"/>
                    <a:pt x="105" y="73"/>
                    <a:pt x="105" y="64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4"/>
                    <a:pt x="100" y="0"/>
                    <a:pt x="8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47" y="3"/>
                    <a:pt x="43" y="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28"/>
                    <a:pt x="0" y="41"/>
                    <a:pt x="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1"/>
                    <a:pt x="40" y="40"/>
                    <a:pt x="41" y="38"/>
                  </a:cubicBezTo>
                  <a:lnTo>
                    <a:pt x="52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8" name="Rectangle 339"/>
            <p:cNvSpPr>
              <a:spLocks noChangeArrowheads="1"/>
            </p:cNvSpPr>
            <p:nvPr/>
          </p:nvSpPr>
          <p:spPr bwMode="auto">
            <a:xfrm>
              <a:off x="9621838" y="7646988"/>
              <a:ext cx="333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9" name="Line 340"/>
            <p:cNvSpPr>
              <a:spLocks noChangeShapeType="1"/>
            </p:cNvSpPr>
            <p:nvPr/>
          </p:nvSpPr>
          <p:spPr bwMode="auto">
            <a:xfrm>
              <a:off x="9640888" y="766445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0" name="Line 341"/>
            <p:cNvSpPr>
              <a:spLocks noChangeShapeType="1"/>
            </p:cNvSpPr>
            <p:nvPr/>
          </p:nvSpPr>
          <p:spPr bwMode="auto">
            <a:xfrm>
              <a:off x="9640888" y="766445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1" name="Freeform 342"/>
            <p:cNvSpPr/>
            <p:nvPr/>
          </p:nvSpPr>
          <p:spPr bwMode="auto">
            <a:xfrm>
              <a:off x="9640888" y="7589838"/>
              <a:ext cx="52388" cy="52388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9 w 33"/>
                <a:gd name="T5" fmla="*/ 33 h 33"/>
                <a:gd name="T6" fmla="*/ 0 w 33"/>
                <a:gd name="T7" fmla="*/ 14 h 33"/>
                <a:gd name="T8" fmla="*/ 17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9" y="33"/>
                  </a:lnTo>
                  <a:lnTo>
                    <a:pt x="0" y="14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2" name="Line 343"/>
            <p:cNvSpPr>
              <a:spLocks noChangeShapeType="1"/>
            </p:cNvSpPr>
            <p:nvPr/>
          </p:nvSpPr>
          <p:spPr bwMode="auto">
            <a:xfrm>
              <a:off x="9667875" y="761682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3" name="Line 344"/>
            <p:cNvSpPr>
              <a:spLocks noChangeShapeType="1"/>
            </p:cNvSpPr>
            <p:nvPr/>
          </p:nvSpPr>
          <p:spPr bwMode="auto">
            <a:xfrm>
              <a:off x="9667875" y="761682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4" name="Freeform 345"/>
            <p:cNvSpPr/>
            <p:nvPr/>
          </p:nvSpPr>
          <p:spPr bwMode="auto">
            <a:xfrm>
              <a:off x="9618663" y="7537451"/>
              <a:ext cx="52388" cy="49213"/>
            </a:xfrm>
            <a:custGeom>
              <a:avLst/>
              <a:gdLst>
                <a:gd name="T0" fmla="*/ 9 w 33"/>
                <a:gd name="T1" fmla="*/ 0 h 31"/>
                <a:gd name="T2" fmla="*/ 33 w 33"/>
                <a:gd name="T3" fmla="*/ 12 h 31"/>
                <a:gd name="T4" fmla="*/ 21 w 33"/>
                <a:gd name="T5" fmla="*/ 31 h 31"/>
                <a:gd name="T6" fmla="*/ 0 w 33"/>
                <a:gd name="T7" fmla="*/ 17 h 31"/>
                <a:gd name="T8" fmla="*/ 9 w 3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1">
                  <a:moveTo>
                    <a:pt x="9" y="0"/>
                  </a:moveTo>
                  <a:lnTo>
                    <a:pt x="33" y="12"/>
                  </a:lnTo>
                  <a:lnTo>
                    <a:pt x="21" y="31"/>
                  </a:lnTo>
                  <a:lnTo>
                    <a:pt x="0" y="17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5" name="Line 346"/>
            <p:cNvSpPr>
              <a:spLocks noChangeShapeType="1"/>
            </p:cNvSpPr>
            <p:nvPr/>
          </p:nvSpPr>
          <p:spPr bwMode="auto">
            <a:xfrm>
              <a:off x="9644063" y="75596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6" name="Line 347"/>
            <p:cNvSpPr>
              <a:spLocks noChangeShapeType="1"/>
            </p:cNvSpPr>
            <p:nvPr/>
          </p:nvSpPr>
          <p:spPr bwMode="auto">
            <a:xfrm>
              <a:off x="9644063" y="75596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7" name="Freeform 348"/>
            <p:cNvSpPr/>
            <p:nvPr/>
          </p:nvSpPr>
          <p:spPr bwMode="auto">
            <a:xfrm>
              <a:off x="9531350" y="7600951"/>
              <a:ext cx="241300" cy="282575"/>
            </a:xfrm>
            <a:custGeom>
              <a:avLst/>
              <a:gdLst>
                <a:gd name="T0" fmla="*/ 119 w 152"/>
                <a:gd name="T1" fmla="*/ 178 h 178"/>
                <a:gd name="T2" fmla="*/ 152 w 152"/>
                <a:gd name="T3" fmla="*/ 0 h 178"/>
                <a:gd name="T4" fmla="*/ 128 w 152"/>
                <a:gd name="T5" fmla="*/ 0 h 178"/>
                <a:gd name="T6" fmla="*/ 97 w 152"/>
                <a:gd name="T7" fmla="*/ 152 h 178"/>
                <a:gd name="T8" fmla="*/ 55 w 152"/>
                <a:gd name="T9" fmla="*/ 152 h 178"/>
                <a:gd name="T10" fmla="*/ 26 w 152"/>
                <a:gd name="T11" fmla="*/ 0 h 178"/>
                <a:gd name="T12" fmla="*/ 0 w 152"/>
                <a:gd name="T13" fmla="*/ 0 h 178"/>
                <a:gd name="T14" fmla="*/ 34 w 152"/>
                <a:gd name="T15" fmla="*/ 178 h 178"/>
                <a:gd name="T16" fmla="*/ 119 w 15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78">
                  <a:moveTo>
                    <a:pt x="119" y="178"/>
                  </a:moveTo>
                  <a:lnTo>
                    <a:pt x="152" y="0"/>
                  </a:lnTo>
                  <a:lnTo>
                    <a:pt x="128" y="0"/>
                  </a:lnTo>
                  <a:lnTo>
                    <a:pt x="97" y="152"/>
                  </a:lnTo>
                  <a:lnTo>
                    <a:pt x="55" y="152"/>
                  </a:lnTo>
                  <a:lnTo>
                    <a:pt x="26" y="0"/>
                  </a:lnTo>
                  <a:lnTo>
                    <a:pt x="0" y="0"/>
                  </a:lnTo>
                  <a:lnTo>
                    <a:pt x="34" y="178"/>
                  </a:lnTo>
                  <a:lnTo>
                    <a:pt x="119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7" name="组合 566"/>
          <p:cNvGrpSpPr>
            <a:grpSpLocks noChangeAspect="1"/>
          </p:cNvGrpSpPr>
          <p:nvPr/>
        </p:nvGrpSpPr>
        <p:grpSpPr>
          <a:xfrm>
            <a:off x="5529904" y="3231584"/>
            <a:ext cx="394144" cy="432000"/>
            <a:chOff x="10606088" y="7229476"/>
            <a:chExt cx="561975" cy="615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8" name="Freeform 349"/>
            <p:cNvSpPr/>
            <p:nvPr/>
          </p:nvSpPr>
          <p:spPr bwMode="auto">
            <a:xfrm>
              <a:off x="10606088" y="7229476"/>
              <a:ext cx="561975" cy="300038"/>
            </a:xfrm>
            <a:custGeom>
              <a:avLst/>
              <a:gdLst>
                <a:gd name="T0" fmla="*/ 142 w 150"/>
                <a:gd name="T1" fmla="*/ 61 h 80"/>
                <a:gd name="T2" fmla="*/ 135 w 150"/>
                <a:gd name="T3" fmla="*/ 61 h 80"/>
                <a:gd name="T4" fmla="*/ 84 w 150"/>
                <a:gd name="T5" fmla="*/ 11 h 80"/>
                <a:gd name="T6" fmla="*/ 84 w 150"/>
                <a:gd name="T7" fmla="*/ 8 h 80"/>
                <a:gd name="T8" fmla="*/ 76 w 150"/>
                <a:gd name="T9" fmla="*/ 0 h 80"/>
                <a:gd name="T10" fmla="*/ 73 w 150"/>
                <a:gd name="T11" fmla="*/ 0 h 80"/>
                <a:gd name="T12" fmla="*/ 65 w 150"/>
                <a:gd name="T13" fmla="*/ 8 h 80"/>
                <a:gd name="T14" fmla="*/ 65 w 150"/>
                <a:gd name="T15" fmla="*/ 11 h 80"/>
                <a:gd name="T16" fmla="*/ 15 w 150"/>
                <a:gd name="T17" fmla="*/ 61 h 80"/>
                <a:gd name="T18" fmla="*/ 8 w 150"/>
                <a:gd name="T19" fmla="*/ 61 h 80"/>
                <a:gd name="T20" fmla="*/ 0 w 150"/>
                <a:gd name="T21" fmla="*/ 70 h 80"/>
                <a:gd name="T22" fmla="*/ 0 w 150"/>
                <a:gd name="T23" fmla="*/ 72 h 80"/>
                <a:gd name="T24" fmla="*/ 8 w 150"/>
                <a:gd name="T25" fmla="*/ 80 h 80"/>
                <a:gd name="T26" fmla="*/ 142 w 150"/>
                <a:gd name="T27" fmla="*/ 80 h 80"/>
                <a:gd name="T28" fmla="*/ 150 w 150"/>
                <a:gd name="T29" fmla="*/ 72 h 80"/>
                <a:gd name="T30" fmla="*/ 150 w 150"/>
                <a:gd name="T31" fmla="*/ 70 h 80"/>
                <a:gd name="T32" fmla="*/ 142 w 150"/>
                <a:gd name="T33" fmla="*/ 6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80">
                  <a:moveTo>
                    <a:pt x="142" y="61"/>
                  </a:moveTo>
                  <a:cubicBezTo>
                    <a:pt x="135" y="61"/>
                    <a:pt x="135" y="61"/>
                    <a:pt x="135" y="61"/>
                  </a:cubicBezTo>
                  <a:cubicBezTo>
                    <a:pt x="130" y="36"/>
                    <a:pt x="110" y="15"/>
                    <a:pt x="84" y="11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4" y="4"/>
                    <a:pt x="80" y="0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9" y="0"/>
                    <a:pt x="65" y="4"/>
                    <a:pt x="65" y="8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39" y="15"/>
                    <a:pt x="19" y="36"/>
                    <a:pt x="15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3" y="61"/>
                    <a:pt x="0" y="65"/>
                    <a:pt x="0" y="7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3" y="80"/>
                    <a:pt x="8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7" y="80"/>
                    <a:pt x="150" y="77"/>
                    <a:pt x="150" y="72"/>
                  </a:cubicBezTo>
                  <a:cubicBezTo>
                    <a:pt x="150" y="70"/>
                    <a:pt x="150" y="70"/>
                    <a:pt x="150" y="70"/>
                  </a:cubicBezTo>
                  <a:cubicBezTo>
                    <a:pt x="150" y="65"/>
                    <a:pt x="147" y="61"/>
                    <a:pt x="14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9" name="Freeform 350"/>
            <p:cNvSpPr/>
            <p:nvPr/>
          </p:nvSpPr>
          <p:spPr bwMode="auto">
            <a:xfrm>
              <a:off x="10677525" y="7551738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0" name="Freeform 351"/>
            <p:cNvSpPr/>
            <p:nvPr/>
          </p:nvSpPr>
          <p:spPr bwMode="auto">
            <a:xfrm>
              <a:off x="10744200" y="7551738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1" name="Freeform 352"/>
            <p:cNvSpPr/>
            <p:nvPr/>
          </p:nvSpPr>
          <p:spPr bwMode="auto">
            <a:xfrm>
              <a:off x="10812463" y="7551738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2" name="Freeform 353"/>
            <p:cNvSpPr/>
            <p:nvPr/>
          </p:nvSpPr>
          <p:spPr bwMode="auto">
            <a:xfrm>
              <a:off x="10875963" y="7551738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3" name="Freeform 354"/>
            <p:cNvSpPr/>
            <p:nvPr/>
          </p:nvSpPr>
          <p:spPr bwMode="auto">
            <a:xfrm>
              <a:off x="10942638" y="7551738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4" name="Freeform 355"/>
            <p:cNvSpPr/>
            <p:nvPr/>
          </p:nvSpPr>
          <p:spPr bwMode="auto">
            <a:xfrm>
              <a:off x="11010900" y="7551738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5" name="Freeform 356"/>
            <p:cNvSpPr/>
            <p:nvPr/>
          </p:nvSpPr>
          <p:spPr bwMode="auto">
            <a:xfrm>
              <a:off x="11074400" y="7551738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6" name="Freeform 357"/>
            <p:cNvSpPr/>
            <p:nvPr/>
          </p:nvSpPr>
          <p:spPr bwMode="auto">
            <a:xfrm>
              <a:off x="10677525" y="7631113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7" name="Freeform 358"/>
            <p:cNvSpPr/>
            <p:nvPr/>
          </p:nvSpPr>
          <p:spPr bwMode="auto">
            <a:xfrm>
              <a:off x="10744200" y="7631113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8" name="Freeform 359"/>
            <p:cNvSpPr/>
            <p:nvPr/>
          </p:nvSpPr>
          <p:spPr bwMode="auto">
            <a:xfrm>
              <a:off x="10812463" y="7631113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9" name="Freeform 360"/>
            <p:cNvSpPr/>
            <p:nvPr/>
          </p:nvSpPr>
          <p:spPr bwMode="auto">
            <a:xfrm>
              <a:off x="10875963" y="7631113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0" name="Freeform 361"/>
            <p:cNvSpPr/>
            <p:nvPr/>
          </p:nvSpPr>
          <p:spPr bwMode="auto">
            <a:xfrm>
              <a:off x="10942638" y="7631113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1" name="Freeform 362"/>
            <p:cNvSpPr/>
            <p:nvPr/>
          </p:nvSpPr>
          <p:spPr bwMode="auto">
            <a:xfrm>
              <a:off x="11010900" y="7631113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2" name="Freeform 363"/>
            <p:cNvSpPr/>
            <p:nvPr/>
          </p:nvSpPr>
          <p:spPr bwMode="auto">
            <a:xfrm>
              <a:off x="11074400" y="7631113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3" name="Freeform 364"/>
            <p:cNvSpPr/>
            <p:nvPr/>
          </p:nvSpPr>
          <p:spPr bwMode="auto">
            <a:xfrm>
              <a:off x="10677525" y="7710488"/>
              <a:ext cx="17463" cy="55563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4" name="Freeform 365"/>
            <p:cNvSpPr/>
            <p:nvPr/>
          </p:nvSpPr>
          <p:spPr bwMode="auto">
            <a:xfrm>
              <a:off x="10744200" y="7710488"/>
              <a:ext cx="19050" cy="55563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5" name="Freeform 366"/>
            <p:cNvSpPr/>
            <p:nvPr/>
          </p:nvSpPr>
          <p:spPr bwMode="auto">
            <a:xfrm>
              <a:off x="10812463" y="7710488"/>
              <a:ext cx="17463" cy="55563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6" name="Freeform 367"/>
            <p:cNvSpPr/>
            <p:nvPr/>
          </p:nvSpPr>
          <p:spPr bwMode="auto">
            <a:xfrm>
              <a:off x="10875963" y="7710488"/>
              <a:ext cx="22225" cy="55563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7" name="Freeform 368"/>
            <p:cNvSpPr/>
            <p:nvPr/>
          </p:nvSpPr>
          <p:spPr bwMode="auto">
            <a:xfrm>
              <a:off x="10942638" y="7710488"/>
              <a:ext cx="19050" cy="55563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8" name="Freeform 369"/>
            <p:cNvSpPr/>
            <p:nvPr/>
          </p:nvSpPr>
          <p:spPr bwMode="auto">
            <a:xfrm>
              <a:off x="11010900" y="7710488"/>
              <a:ext cx="19050" cy="55563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9" name="Freeform 370"/>
            <p:cNvSpPr/>
            <p:nvPr/>
          </p:nvSpPr>
          <p:spPr bwMode="auto">
            <a:xfrm>
              <a:off x="11074400" y="7710488"/>
              <a:ext cx="22225" cy="55563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0" name="Freeform 371"/>
            <p:cNvSpPr/>
            <p:nvPr/>
          </p:nvSpPr>
          <p:spPr bwMode="auto">
            <a:xfrm>
              <a:off x="10677525" y="7788276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1" name="Freeform 372"/>
            <p:cNvSpPr/>
            <p:nvPr/>
          </p:nvSpPr>
          <p:spPr bwMode="auto">
            <a:xfrm>
              <a:off x="10744200" y="7788276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2" name="Freeform 373"/>
            <p:cNvSpPr/>
            <p:nvPr/>
          </p:nvSpPr>
          <p:spPr bwMode="auto">
            <a:xfrm>
              <a:off x="10812463" y="7788276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3" name="Freeform 374"/>
            <p:cNvSpPr/>
            <p:nvPr/>
          </p:nvSpPr>
          <p:spPr bwMode="auto">
            <a:xfrm>
              <a:off x="10875963" y="7788276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4" name="Freeform 375"/>
            <p:cNvSpPr/>
            <p:nvPr/>
          </p:nvSpPr>
          <p:spPr bwMode="auto">
            <a:xfrm>
              <a:off x="10942638" y="7788276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5" name="Freeform 376"/>
            <p:cNvSpPr/>
            <p:nvPr/>
          </p:nvSpPr>
          <p:spPr bwMode="auto">
            <a:xfrm>
              <a:off x="11010900" y="7788276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" name="Freeform 377"/>
            <p:cNvSpPr/>
            <p:nvPr/>
          </p:nvSpPr>
          <p:spPr bwMode="auto">
            <a:xfrm>
              <a:off x="11074400" y="7788276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6" name="组合 565"/>
          <p:cNvGrpSpPr>
            <a:grpSpLocks noChangeAspect="1"/>
          </p:cNvGrpSpPr>
          <p:nvPr/>
        </p:nvGrpSpPr>
        <p:grpSpPr>
          <a:xfrm>
            <a:off x="5421344" y="5049641"/>
            <a:ext cx="611265" cy="432000"/>
            <a:chOff x="11591925" y="7304088"/>
            <a:chExt cx="660401" cy="4667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7" name="Rectangle 378"/>
            <p:cNvSpPr>
              <a:spLocks noChangeArrowheads="1"/>
            </p:cNvSpPr>
            <p:nvPr/>
          </p:nvSpPr>
          <p:spPr bwMode="auto">
            <a:xfrm>
              <a:off x="11591925" y="7680326"/>
              <a:ext cx="56673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8" name="Rectangle 379"/>
            <p:cNvSpPr>
              <a:spLocks noChangeArrowheads="1"/>
            </p:cNvSpPr>
            <p:nvPr/>
          </p:nvSpPr>
          <p:spPr bwMode="auto">
            <a:xfrm>
              <a:off x="12174538" y="7680326"/>
              <a:ext cx="30163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9" name="Rectangle 380"/>
            <p:cNvSpPr>
              <a:spLocks noChangeArrowheads="1"/>
            </p:cNvSpPr>
            <p:nvPr/>
          </p:nvSpPr>
          <p:spPr bwMode="auto">
            <a:xfrm>
              <a:off x="12223750" y="7680326"/>
              <a:ext cx="28575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0" name="Freeform 381"/>
            <p:cNvSpPr/>
            <p:nvPr/>
          </p:nvSpPr>
          <p:spPr bwMode="auto">
            <a:xfrm>
              <a:off x="11888788" y="7304088"/>
              <a:ext cx="315913" cy="360363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85 h 96"/>
                <a:gd name="T4" fmla="*/ 83 w 84"/>
                <a:gd name="T5" fmla="*/ 77 h 96"/>
                <a:gd name="T6" fmla="*/ 75 w 84"/>
                <a:gd name="T7" fmla="*/ 68 h 96"/>
                <a:gd name="T8" fmla="*/ 63 w 84"/>
                <a:gd name="T9" fmla="*/ 65 h 96"/>
                <a:gd name="T10" fmla="*/ 52 w 84"/>
                <a:gd name="T11" fmla="*/ 65 h 96"/>
                <a:gd name="T12" fmla="*/ 41 w 84"/>
                <a:gd name="T13" fmla="*/ 65 h 96"/>
                <a:gd name="T14" fmla="*/ 33 w 84"/>
                <a:gd name="T15" fmla="*/ 61 h 96"/>
                <a:gd name="T16" fmla="*/ 30 w 84"/>
                <a:gd name="T17" fmla="*/ 53 h 96"/>
                <a:gd name="T18" fmla="*/ 32 w 84"/>
                <a:gd name="T19" fmla="*/ 47 h 96"/>
                <a:gd name="T20" fmla="*/ 32 w 84"/>
                <a:gd name="T21" fmla="*/ 42 h 96"/>
                <a:gd name="T22" fmla="*/ 28 w 84"/>
                <a:gd name="T23" fmla="*/ 41 h 96"/>
                <a:gd name="T24" fmla="*/ 27 w 84"/>
                <a:gd name="T25" fmla="*/ 41 h 96"/>
                <a:gd name="T26" fmla="*/ 13 w 84"/>
                <a:gd name="T27" fmla="*/ 35 h 96"/>
                <a:gd name="T28" fmla="*/ 8 w 84"/>
                <a:gd name="T29" fmla="*/ 24 h 96"/>
                <a:gd name="T30" fmla="*/ 12 w 84"/>
                <a:gd name="T31" fmla="*/ 13 h 96"/>
                <a:gd name="T32" fmla="*/ 16 w 84"/>
                <a:gd name="T33" fmla="*/ 10 h 96"/>
                <a:gd name="T34" fmla="*/ 24 w 84"/>
                <a:gd name="T35" fmla="*/ 8 h 96"/>
                <a:gd name="T36" fmla="*/ 28 w 84"/>
                <a:gd name="T37" fmla="*/ 4 h 96"/>
                <a:gd name="T38" fmla="*/ 24 w 84"/>
                <a:gd name="T39" fmla="*/ 0 h 96"/>
                <a:gd name="T40" fmla="*/ 13 w 84"/>
                <a:gd name="T41" fmla="*/ 2 h 96"/>
                <a:gd name="T42" fmla="*/ 3 w 84"/>
                <a:gd name="T43" fmla="*/ 12 h 96"/>
                <a:gd name="T44" fmla="*/ 0 w 84"/>
                <a:gd name="T45" fmla="*/ 24 h 96"/>
                <a:gd name="T46" fmla="*/ 7 w 84"/>
                <a:gd name="T47" fmla="*/ 41 h 96"/>
                <a:gd name="T48" fmla="*/ 23 w 84"/>
                <a:gd name="T49" fmla="*/ 48 h 96"/>
                <a:gd name="T50" fmla="*/ 22 w 84"/>
                <a:gd name="T51" fmla="*/ 53 h 96"/>
                <a:gd name="T52" fmla="*/ 27 w 84"/>
                <a:gd name="T53" fmla="*/ 67 h 96"/>
                <a:gd name="T54" fmla="*/ 41 w 84"/>
                <a:gd name="T55" fmla="*/ 73 h 96"/>
                <a:gd name="T56" fmla="*/ 63 w 84"/>
                <a:gd name="T57" fmla="*/ 73 h 96"/>
                <a:gd name="T58" fmla="*/ 73 w 84"/>
                <a:gd name="T59" fmla="*/ 76 h 96"/>
                <a:gd name="T60" fmla="*/ 75 w 84"/>
                <a:gd name="T61" fmla="*/ 80 h 96"/>
                <a:gd name="T62" fmla="*/ 76 w 84"/>
                <a:gd name="T63" fmla="*/ 85 h 96"/>
                <a:gd name="T64" fmla="*/ 76 w 84"/>
                <a:gd name="T65" fmla="*/ 96 h 96"/>
                <a:gd name="T66" fmla="*/ 76 w 84"/>
                <a:gd name="T67" fmla="*/ 96 h 96"/>
                <a:gd name="T68" fmla="*/ 84 w 84"/>
                <a:gd name="T69" fmla="*/ 96 h 96"/>
                <a:gd name="T70" fmla="*/ 84 w 84"/>
                <a:gd name="T7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cubicBezTo>
                    <a:pt x="84" y="85"/>
                    <a:pt x="84" y="85"/>
                    <a:pt x="84" y="85"/>
                  </a:cubicBezTo>
                  <a:cubicBezTo>
                    <a:pt x="84" y="82"/>
                    <a:pt x="84" y="79"/>
                    <a:pt x="83" y="77"/>
                  </a:cubicBezTo>
                  <a:cubicBezTo>
                    <a:pt x="81" y="73"/>
                    <a:pt x="79" y="70"/>
                    <a:pt x="75" y="68"/>
                  </a:cubicBezTo>
                  <a:cubicBezTo>
                    <a:pt x="72" y="66"/>
                    <a:pt x="67" y="65"/>
                    <a:pt x="63" y="65"/>
                  </a:cubicBezTo>
                  <a:cubicBezTo>
                    <a:pt x="63" y="65"/>
                    <a:pt x="57" y="65"/>
                    <a:pt x="52" y="65"/>
                  </a:cubicBezTo>
                  <a:cubicBezTo>
                    <a:pt x="46" y="65"/>
                    <a:pt x="41" y="65"/>
                    <a:pt x="41" y="65"/>
                  </a:cubicBezTo>
                  <a:cubicBezTo>
                    <a:pt x="37" y="65"/>
                    <a:pt x="35" y="64"/>
                    <a:pt x="33" y="61"/>
                  </a:cubicBezTo>
                  <a:cubicBezTo>
                    <a:pt x="31" y="59"/>
                    <a:pt x="30" y="56"/>
                    <a:pt x="30" y="53"/>
                  </a:cubicBezTo>
                  <a:cubicBezTo>
                    <a:pt x="30" y="51"/>
                    <a:pt x="31" y="48"/>
                    <a:pt x="32" y="47"/>
                  </a:cubicBezTo>
                  <a:cubicBezTo>
                    <a:pt x="33" y="45"/>
                    <a:pt x="33" y="44"/>
                    <a:pt x="32" y="42"/>
                  </a:cubicBezTo>
                  <a:cubicBezTo>
                    <a:pt x="31" y="41"/>
                    <a:pt x="30" y="40"/>
                    <a:pt x="28" y="41"/>
                  </a:cubicBezTo>
                  <a:cubicBezTo>
                    <a:pt x="28" y="41"/>
                    <a:pt x="27" y="41"/>
                    <a:pt x="27" y="41"/>
                  </a:cubicBezTo>
                  <a:cubicBezTo>
                    <a:pt x="20" y="41"/>
                    <a:pt x="16" y="38"/>
                    <a:pt x="13" y="35"/>
                  </a:cubicBezTo>
                  <a:cubicBezTo>
                    <a:pt x="10" y="32"/>
                    <a:pt x="8" y="28"/>
                    <a:pt x="8" y="24"/>
                  </a:cubicBezTo>
                  <a:cubicBezTo>
                    <a:pt x="8" y="21"/>
                    <a:pt x="10" y="16"/>
                    <a:pt x="12" y="13"/>
                  </a:cubicBezTo>
                  <a:cubicBezTo>
                    <a:pt x="13" y="12"/>
                    <a:pt x="14" y="10"/>
                    <a:pt x="16" y="10"/>
                  </a:cubicBezTo>
                  <a:cubicBezTo>
                    <a:pt x="18" y="9"/>
                    <a:pt x="20" y="8"/>
                    <a:pt x="24" y="8"/>
                  </a:cubicBezTo>
                  <a:cubicBezTo>
                    <a:pt x="26" y="8"/>
                    <a:pt x="28" y="6"/>
                    <a:pt x="28" y="4"/>
                  </a:cubicBezTo>
                  <a:cubicBezTo>
                    <a:pt x="28" y="2"/>
                    <a:pt x="26" y="0"/>
                    <a:pt x="24" y="0"/>
                  </a:cubicBezTo>
                  <a:cubicBezTo>
                    <a:pt x="19" y="0"/>
                    <a:pt x="16" y="1"/>
                    <a:pt x="13" y="2"/>
                  </a:cubicBezTo>
                  <a:cubicBezTo>
                    <a:pt x="8" y="5"/>
                    <a:pt x="5" y="8"/>
                    <a:pt x="3" y="12"/>
                  </a:cubicBezTo>
                  <a:cubicBezTo>
                    <a:pt x="1" y="16"/>
                    <a:pt x="0" y="21"/>
                    <a:pt x="0" y="24"/>
                  </a:cubicBezTo>
                  <a:cubicBezTo>
                    <a:pt x="0" y="30"/>
                    <a:pt x="3" y="36"/>
                    <a:pt x="7" y="41"/>
                  </a:cubicBezTo>
                  <a:cubicBezTo>
                    <a:pt x="11" y="45"/>
                    <a:pt x="16" y="48"/>
                    <a:pt x="23" y="48"/>
                  </a:cubicBezTo>
                  <a:cubicBezTo>
                    <a:pt x="23" y="50"/>
                    <a:pt x="22" y="52"/>
                    <a:pt x="22" y="53"/>
                  </a:cubicBezTo>
                  <a:cubicBezTo>
                    <a:pt x="22" y="58"/>
                    <a:pt x="24" y="63"/>
                    <a:pt x="27" y="67"/>
                  </a:cubicBezTo>
                  <a:cubicBezTo>
                    <a:pt x="30" y="70"/>
                    <a:pt x="35" y="73"/>
                    <a:pt x="41" y="73"/>
                  </a:cubicBezTo>
                  <a:cubicBezTo>
                    <a:pt x="41" y="73"/>
                    <a:pt x="63" y="73"/>
                    <a:pt x="63" y="73"/>
                  </a:cubicBezTo>
                  <a:cubicBezTo>
                    <a:pt x="68" y="73"/>
                    <a:pt x="71" y="74"/>
                    <a:pt x="73" y="76"/>
                  </a:cubicBezTo>
                  <a:cubicBezTo>
                    <a:pt x="74" y="77"/>
                    <a:pt x="75" y="78"/>
                    <a:pt x="75" y="80"/>
                  </a:cubicBezTo>
                  <a:cubicBezTo>
                    <a:pt x="76" y="81"/>
                    <a:pt x="76" y="83"/>
                    <a:pt x="76" y="85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4" y="96"/>
                    <a:pt x="84" y="96"/>
                    <a:pt x="8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1" name="Freeform 382"/>
            <p:cNvSpPr/>
            <p:nvPr/>
          </p:nvSpPr>
          <p:spPr bwMode="auto">
            <a:xfrm>
              <a:off x="11993563" y="7334251"/>
              <a:ext cx="258763" cy="330200"/>
            </a:xfrm>
            <a:custGeom>
              <a:avLst/>
              <a:gdLst>
                <a:gd name="T0" fmla="*/ 69 w 69"/>
                <a:gd name="T1" fmla="*/ 88 h 88"/>
                <a:gd name="T2" fmla="*/ 69 w 69"/>
                <a:gd name="T3" fmla="*/ 73 h 88"/>
                <a:gd name="T4" fmla="*/ 60 w 69"/>
                <a:gd name="T5" fmla="*/ 49 h 88"/>
                <a:gd name="T6" fmla="*/ 35 w 69"/>
                <a:gd name="T7" fmla="*/ 38 h 88"/>
                <a:gd name="T8" fmla="*/ 29 w 69"/>
                <a:gd name="T9" fmla="*/ 38 h 88"/>
                <a:gd name="T10" fmla="*/ 32 w 69"/>
                <a:gd name="T11" fmla="*/ 26 h 88"/>
                <a:gd name="T12" fmla="*/ 24 w 69"/>
                <a:gd name="T13" fmla="*/ 8 h 88"/>
                <a:gd name="T14" fmla="*/ 5 w 69"/>
                <a:gd name="T15" fmla="*/ 0 h 88"/>
                <a:gd name="T16" fmla="*/ 0 w 69"/>
                <a:gd name="T17" fmla="*/ 4 h 88"/>
                <a:gd name="T18" fmla="*/ 5 w 69"/>
                <a:gd name="T19" fmla="*/ 8 h 88"/>
                <a:gd name="T20" fmla="*/ 19 w 69"/>
                <a:gd name="T21" fmla="*/ 13 h 88"/>
                <a:gd name="T22" fmla="*/ 24 w 69"/>
                <a:gd name="T23" fmla="*/ 26 h 88"/>
                <a:gd name="T24" fmla="*/ 19 w 69"/>
                <a:gd name="T25" fmla="*/ 39 h 88"/>
                <a:gd name="T26" fmla="*/ 19 w 69"/>
                <a:gd name="T27" fmla="*/ 44 h 88"/>
                <a:gd name="T28" fmla="*/ 22 w 69"/>
                <a:gd name="T29" fmla="*/ 46 h 88"/>
                <a:gd name="T30" fmla="*/ 35 w 69"/>
                <a:gd name="T31" fmla="*/ 46 h 88"/>
                <a:gd name="T32" fmla="*/ 54 w 69"/>
                <a:gd name="T33" fmla="*/ 54 h 88"/>
                <a:gd name="T34" fmla="*/ 61 w 69"/>
                <a:gd name="T35" fmla="*/ 73 h 88"/>
                <a:gd name="T36" fmla="*/ 61 w 69"/>
                <a:gd name="T37" fmla="*/ 88 h 88"/>
                <a:gd name="T38" fmla="*/ 61 w 69"/>
                <a:gd name="T39" fmla="*/ 88 h 88"/>
                <a:gd name="T40" fmla="*/ 69 w 69"/>
                <a:gd name="T41" fmla="*/ 88 h 88"/>
                <a:gd name="T42" fmla="*/ 69 w 69"/>
                <a:gd name="T4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88">
                  <a:moveTo>
                    <a:pt x="69" y="88"/>
                  </a:moveTo>
                  <a:cubicBezTo>
                    <a:pt x="69" y="73"/>
                    <a:pt x="69" y="73"/>
                    <a:pt x="69" y="73"/>
                  </a:cubicBezTo>
                  <a:cubicBezTo>
                    <a:pt x="69" y="64"/>
                    <a:pt x="66" y="55"/>
                    <a:pt x="60" y="49"/>
                  </a:cubicBezTo>
                  <a:cubicBezTo>
                    <a:pt x="54" y="42"/>
                    <a:pt x="45" y="38"/>
                    <a:pt x="35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4"/>
                    <a:pt x="32" y="30"/>
                    <a:pt x="32" y="26"/>
                  </a:cubicBezTo>
                  <a:cubicBezTo>
                    <a:pt x="32" y="19"/>
                    <a:pt x="29" y="12"/>
                    <a:pt x="24" y="8"/>
                  </a:cubicBezTo>
                  <a:cubicBezTo>
                    <a:pt x="20" y="3"/>
                    <a:pt x="13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1" y="8"/>
                    <a:pt x="15" y="10"/>
                    <a:pt x="19" y="13"/>
                  </a:cubicBezTo>
                  <a:cubicBezTo>
                    <a:pt x="22" y="16"/>
                    <a:pt x="24" y="21"/>
                    <a:pt x="24" y="26"/>
                  </a:cubicBezTo>
                  <a:cubicBezTo>
                    <a:pt x="24" y="30"/>
                    <a:pt x="22" y="35"/>
                    <a:pt x="19" y="39"/>
                  </a:cubicBezTo>
                  <a:cubicBezTo>
                    <a:pt x="18" y="41"/>
                    <a:pt x="18" y="42"/>
                    <a:pt x="19" y="44"/>
                  </a:cubicBezTo>
                  <a:cubicBezTo>
                    <a:pt x="19" y="45"/>
                    <a:pt x="21" y="46"/>
                    <a:pt x="2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43" y="46"/>
                    <a:pt x="49" y="49"/>
                    <a:pt x="54" y="54"/>
                  </a:cubicBezTo>
                  <a:cubicBezTo>
                    <a:pt x="58" y="59"/>
                    <a:pt x="61" y="66"/>
                    <a:pt x="61" y="73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9" y="88"/>
                    <a:pt x="69" y="88"/>
                    <a:pt x="69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8" name="组合 577"/>
          <p:cNvGrpSpPr>
            <a:grpSpLocks noChangeAspect="1"/>
          </p:cNvGrpSpPr>
          <p:nvPr/>
        </p:nvGrpSpPr>
        <p:grpSpPr>
          <a:xfrm>
            <a:off x="806474" y="5870741"/>
            <a:ext cx="369344" cy="432000"/>
            <a:chOff x="-23813" y="8261351"/>
            <a:chExt cx="533400" cy="6238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2" name="Freeform 383"/>
            <p:cNvSpPr/>
            <p:nvPr/>
          </p:nvSpPr>
          <p:spPr bwMode="auto">
            <a:xfrm>
              <a:off x="336550" y="8261351"/>
              <a:ext cx="60325" cy="109538"/>
            </a:xfrm>
            <a:custGeom>
              <a:avLst/>
              <a:gdLst>
                <a:gd name="T0" fmla="*/ 38 w 38"/>
                <a:gd name="T1" fmla="*/ 5 h 69"/>
                <a:gd name="T2" fmla="*/ 26 w 38"/>
                <a:gd name="T3" fmla="*/ 0 h 69"/>
                <a:gd name="T4" fmla="*/ 0 w 38"/>
                <a:gd name="T5" fmla="*/ 69 h 69"/>
                <a:gd name="T6" fmla="*/ 14 w 38"/>
                <a:gd name="T7" fmla="*/ 69 h 69"/>
                <a:gd name="T8" fmla="*/ 38 w 38"/>
                <a:gd name="T9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38" y="5"/>
                  </a:moveTo>
                  <a:lnTo>
                    <a:pt x="26" y="0"/>
                  </a:lnTo>
                  <a:lnTo>
                    <a:pt x="0" y="69"/>
                  </a:lnTo>
                  <a:lnTo>
                    <a:pt x="14" y="69"/>
                  </a:lnTo>
                  <a:lnTo>
                    <a:pt x="3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3" name="Freeform 384"/>
            <p:cNvSpPr/>
            <p:nvPr/>
          </p:nvSpPr>
          <p:spPr bwMode="auto">
            <a:xfrm>
              <a:off x="-23813" y="8370888"/>
              <a:ext cx="533400" cy="514350"/>
            </a:xfrm>
            <a:custGeom>
              <a:avLst/>
              <a:gdLst>
                <a:gd name="T0" fmla="*/ 114 w 142"/>
                <a:gd name="T1" fmla="*/ 124 h 137"/>
                <a:gd name="T2" fmla="*/ 78 w 142"/>
                <a:gd name="T3" fmla="*/ 124 h 137"/>
                <a:gd name="T4" fmla="*/ 78 w 142"/>
                <a:gd name="T5" fmla="*/ 76 h 137"/>
                <a:gd name="T6" fmla="*/ 142 w 142"/>
                <a:gd name="T7" fmla="*/ 0 h 137"/>
                <a:gd name="T8" fmla="*/ 102 w 142"/>
                <a:gd name="T9" fmla="*/ 0 h 137"/>
                <a:gd name="T10" fmla="*/ 88 w 142"/>
                <a:gd name="T11" fmla="*/ 39 h 137"/>
                <a:gd name="T12" fmla="*/ 92 w 142"/>
                <a:gd name="T13" fmla="*/ 52 h 137"/>
                <a:gd name="T14" fmla="*/ 77 w 142"/>
                <a:gd name="T15" fmla="*/ 58 h 137"/>
                <a:gd name="T16" fmla="*/ 71 w 142"/>
                <a:gd name="T17" fmla="*/ 44 h 137"/>
                <a:gd name="T18" fmla="*/ 82 w 142"/>
                <a:gd name="T19" fmla="*/ 37 h 137"/>
                <a:gd name="T20" fmla="*/ 96 w 142"/>
                <a:gd name="T21" fmla="*/ 0 h 137"/>
                <a:gd name="T22" fmla="*/ 0 w 142"/>
                <a:gd name="T23" fmla="*/ 0 h 137"/>
                <a:gd name="T24" fmla="*/ 65 w 142"/>
                <a:gd name="T25" fmla="*/ 75 h 137"/>
                <a:gd name="T26" fmla="*/ 65 w 142"/>
                <a:gd name="T27" fmla="*/ 124 h 137"/>
                <a:gd name="T28" fmla="*/ 29 w 142"/>
                <a:gd name="T29" fmla="*/ 124 h 137"/>
                <a:gd name="T30" fmla="*/ 29 w 142"/>
                <a:gd name="T31" fmla="*/ 137 h 137"/>
                <a:gd name="T32" fmla="*/ 114 w 142"/>
                <a:gd name="T33" fmla="*/ 137 h 137"/>
                <a:gd name="T34" fmla="*/ 114 w 142"/>
                <a:gd name="T35" fmla="*/ 12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37">
                  <a:moveTo>
                    <a:pt x="114" y="124"/>
                  </a:moveTo>
                  <a:cubicBezTo>
                    <a:pt x="78" y="124"/>
                    <a:pt x="78" y="124"/>
                    <a:pt x="78" y="124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92" y="42"/>
                    <a:pt x="93" y="47"/>
                    <a:pt x="92" y="52"/>
                  </a:cubicBezTo>
                  <a:cubicBezTo>
                    <a:pt x="89" y="57"/>
                    <a:pt x="83" y="60"/>
                    <a:pt x="77" y="58"/>
                  </a:cubicBezTo>
                  <a:cubicBezTo>
                    <a:pt x="72" y="56"/>
                    <a:pt x="69" y="50"/>
                    <a:pt x="71" y="44"/>
                  </a:cubicBezTo>
                  <a:cubicBezTo>
                    <a:pt x="73" y="39"/>
                    <a:pt x="77" y="36"/>
                    <a:pt x="82" y="37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18" y="124"/>
                    <a:pt x="18" y="137"/>
                    <a:pt x="29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6" y="137"/>
                    <a:pt x="126" y="124"/>
                    <a:pt x="11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9" name="组合 578"/>
          <p:cNvGrpSpPr>
            <a:grpSpLocks noChangeAspect="1"/>
          </p:cNvGrpSpPr>
          <p:nvPr/>
        </p:nvGrpSpPr>
        <p:grpSpPr>
          <a:xfrm>
            <a:off x="1747969" y="4139209"/>
            <a:ext cx="289731" cy="432000"/>
            <a:chOff x="1131888" y="8258176"/>
            <a:chExt cx="442913" cy="660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4" name="Oval 385"/>
            <p:cNvSpPr>
              <a:spLocks noChangeArrowheads="1"/>
            </p:cNvSpPr>
            <p:nvPr/>
          </p:nvSpPr>
          <p:spPr bwMode="auto">
            <a:xfrm>
              <a:off x="1293813" y="8258176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5" name="Oval 386"/>
            <p:cNvSpPr>
              <a:spLocks noChangeArrowheads="1"/>
            </p:cNvSpPr>
            <p:nvPr/>
          </p:nvSpPr>
          <p:spPr bwMode="auto">
            <a:xfrm>
              <a:off x="1362075" y="8258176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6" name="Freeform 387"/>
            <p:cNvSpPr>
              <a:spLocks noEditPoints="1"/>
            </p:cNvSpPr>
            <p:nvPr/>
          </p:nvSpPr>
          <p:spPr bwMode="auto">
            <a:xfrm>
              <a:off x="1131888" y="8313738"/>
              <a:ext cx="442913" cy="604838"/>
            </a:xfrm>
            <a:custGeom>
              <a:avLst/>
              <a:gdLst>
                <a:gd name="T0" fmla="*/ 92 w 118"/>
                <a:gd name="T1" fmla="*/ 125 h 161"/>
                <a:gd name="T2" fmla="*/ 110 w 118"/>
                <a:gd name="T3" fmla="*/ 103 h 161"/>
                <a:gd name="T4" fmla="*/ 110 w 118"/>
                <a:gd name="T5" fmla="*/ 22 h 161"/>
                <a:gd name="T6" fmla="*/ 87 w 118"/>
                <a:gd name="T7" fmla="*/ 0 h 161"/>
                <a:gd name="T8" fmla="*/ 59 w 118"/>
                <a:gd name="T9" fmla="*/ 0 h 161"/>
                <a:gd name="T10" fmla="*/ 31 w 118"/>
                <a:gd name="T11" fmla="*/ 0 h 161"/>
                <a:gd name="T12" fmla="*/ 8 w 118"/>
                <a:gd name="T13" fmla="*/ 22 h 161"/>
                <a:gd name="T14" fmla="*/ 8 w 118"/>
                <a:gd name="T15" fmla="*/ 103 h 161"/>
                <a:gd name="T16" fmla="*/ 26 w 118"/>
                <a:gd name="T17" fmla="*/ 125 h 161"/>
                <a:gd name="T18" fmla="*/ 0 w 118"/>
                <a:gd name="T19" fmla="*/ 161 h 161"/>
                <a:gd name="T20" fmla="*/ 15 w 118"/>
                <a:gd name="T21" fmla="*/ 161 h 161"/>
                <a:gd name="T22" fmla="*/ 33 w 118"/>
                <a:gd name="T23" fmla="*/ 136 h 161"/>
                <a:gd name="T24" fmla="*/ 85 w 118"/>
                <a:gd name="T25" fmla="*/ 136 h 161"/>
                <a:gd name="T26" fmla="*/ 103 w 118"/>
                <a:gd name="T27" fmla="*/ 161 h 161"/>
                <a:gd name="T28" fmla="*/ 118 w 118"/>
                <a:gd name="T29" fmla="*/ 161 h 161"/>
                <a:gd name="T30" fmla="*/ 92 w 118"/>
                <a:gd name="T31" fmla="*/ 125 h 161"/>
                <a:gd name="T32" fmla="*/ 42 w 118"/>
                <a:gd name="T33" fmla="*/ 8 h 161"/>
                <a:gd name="T34" fmla="*/ 46 w 118"/>
                <a:gd name="T35" fmla="*/ 5 h 161"/>
                <a:gd name="T36" fmla="*/ 72 w 118"/>
                <a:gd name="T37" fmla="*/ 5 h 161"/>
                <a:gd name="T38" fmla="*/ 76 w 118"/>
                <a:gd name="T39" fmla="*/ 8 h 161"/>
                <a:gd name="T40" fmla="*/ 76 w 118"/>
                <a:gd name="T41" fmla="*/ 13 h 161"/>
                <a:gd name="T42" fmla="*/ 72 w 118"/>
                <a:gd name="T43" fmla="*/ 16 h 161"/>
                <a:gd name="T44" fmla="*/ 46 w 118"/>
                <a:gd name="T45" fmla="*/ 16 h 161"/>
                <a:gd name="T46" fmla="*/ 42 w 118"/>
                <a:gd name="T47" fmla="*/ 13 h 161"/>
                <a:gd name="T48" fmla="*/ 42 w 118"/>
                <a:gd name="T49" fmla="*/ 8 h 161"/>
                <a:gd name="T50" fmla="*/ 31 w 118"/>
                <a:gd name="T51" fmla="*/ 113 h 161"/>
                <a:gd name="T52" fmla="*/ 21 w 118"/>
                <a:gd name="T53" fmla="*/ 103 h 161"/>
                <a:gd name="T54" fmla="*/ 31 w 118"/>
                <a:gd name="T55" fmla="*/ 93 h 161"/>
                <a:gd name="T56" fmla="*/ 41 w 118"/>
                <a:gd name="T57" fmla="*/ 103 h 161"/>
                <a:gd name="T58" fmla="*/ 31 w 118"/>
                <a:gd name="T59" fmla="*/ 113 h 161"/>
                <a:gd name="T60" fmla="*/ 32 w 118"/>
                <a:gd name="T61" fmla="*/ 60 h 161"/>
                <a:gd name="T62" fmla="*/ 21 w 118"/>
                <a:gd name="T63" fmla="*/ 49 h 161"/>
                <a:gd name="T64" fmla="*/ 21 w 118"/>
                <a:gd name="T65" fmla="*/ 35 h 161"/>
                <a:gd name="T66" fmla="*/ 32 w 118"/>
                <a:gd name="T67" fmla="*/ 23 h 161"/>
                <a:gd name="T68" fmla="*/ 86 w 118"/>
                <a:gd name="T69" fmla="*/ 23 h 161"/>
                <a:gd name="T70" fmla="*/ 97 w 118"/>
                <a:gd name="T71" fmla="*/ 35 h 161"/>
                <a:gd name="T72" fmla="*/ 97 w 118"/>
                <a:gd name="T73" fmla="*/ 49 h 161"/>
                <a:gd name="T74" fmla="*/ 86 w 118"/>
                <a:gd name="T75" fmla="*/ 60 h 161"/>
                <a:gd name="T76" fmla="*/ 32 w 118"/>
                <a:gd name="T77" fmla="*/ 60 h 161"/>
                <a:gd name="T78" fmla="*/ 76 w 118"/>
                <a:gd name="T79" fmla="*/ 103 h 161"/>
                <a:gd name="T80" fmla="*/ 86 w 118"/>
                <a:gd name="T81" fmla="*/ 93 h 161"/>
                <a:gd name="T82" fmla="*/ 96 w 118"/>
                <a:gd name="T83" fmla="*/ 103 h 161"/>
                <a:gd name="T84" fmla="*/ 86 w 118"/>
                <a:gd name="T85" fmla="*/ 113 h 161"/>
                <a:gd name="T86" fmla="*/ 76 w 118"/>
                <a:gd name="T87" fmla="*/ 10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8" h="161">
                  <a:moveTo>
                    <a:pt x="92" y="125"/>
                  </a:moveTo>
                  <a:cubicBezTo>
                    <a:pt x="101" y="123"/>
                    <a:pt x="110" y="114"/>
                    <a:pt x="110" y="103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1"/>
                    <a:pt x="100" y="0"/>
                    <a:pt x="8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8" y="11"/>
                    <a:pt x="8" y="22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14"/>
                    <a:pt x="17" y="123"/>
                    <a:pt x="26" y="12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103" y="161"/>
                    <a:pt x="103" y="161"/>
                    <a:pt x="103" y="161"/>
                  </a:cubicBezTo>
                  <a:cubicBezTo>
                    <a:pt x="118" y="161"/>
                    <a:pt x="118" y="161"/>
                    <a:pt x="118" y="161"/>
                  </a:cubicBezTo>
                  <a:lnTo>
                    <a:pt x="92" y="125"/>
                  </a:lnTo>
                  <a:close/>
                  <a:moveTo>
                    <a:pt x="42" y="8"/>
                  </a:moveTo>
                  <a:cubicBezTo>
                    <a:pt x="42" y="6"/>
                    <a:pt x="44" y="5"/>
                    <a:pt x="46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4" y="5"/>
                    <a:pt x="76" y="6"/>
                    <a:pt x="76" y="8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5"/>
                    <a:pt x="74" y="16"/>
                    <a:pt x="72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4" y="16"/>
                    <a:pt x="42" y="15"/>
                    <a:pt x="42" y="13"/>
                  </a:cubicBezTo>
                  <a:lnTo>
                    <a:pt x="42" y="8"/>
                  </a:lnTo>
                  <a:close/>
                  <a:moveTo>
                    <a:pt x="31" y="113"/>
                  </a:moveTo>
                  <a:cubicBezTo>
                    <a:pt x="26" y="113"/>
                    <a:pt x="21" y="108"/>
                    <a:pt x="21" y="103"/>
                  </a:cubicBezTo>
                  <a:cubicBezTo>
                    <a:pt x="21" y="97"/>
                    <a:pt x="26" y="93"/>
                    <a:pt x="31" y="93"/>
                  </a:cubicBezTo>
                  <a:cubicBezTo>
                    <a:pt x="37" y="93"/>
                    <a:pt x="41" y="97"/>
                    <a:pt x="41" y="103"/>
                  </a:cubicBezTo>
                  <a:cubicBezTo>
                    <a:pt x="41" y="108"/>
                    <a:pt x="37" y="113"/>
                    <a:pt x="31" y="113"/>
                  </a:cubicBezTo>
                  <a:close/>
                  <a:moveTo>
                    <a:pt x="32" y="60"/>
                  </a:moveTo>
                  <a:cubicBezTo>
                    <a:pt x="26" y="60"/>
                    <a:pt x="21" y="56"/>
                    <a:pt x="21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29"/>
                    <a:pt x="25" y="23"/>
                    <a:pt x="32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93" y="23"/>
                    <a:pt x="97" y="29"/>
                    <a:pt x="97" y="35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56"/>
                    <a:pt x="92" y="60"/>
                    <a:pt x="86" y="60"/>
                  </a:cubicBezTo>
                  <a:lnTo>
                    <a:pt x="32" y="60"/>
                  </a:lnTo>
                  <a:close/>
                  <a:moveTo>
                    <a:pt x="76" y="103"/>
                  </a:moveTo>
                  <a:cubicBezTo>
                    <a:pt x="76" y="98"/>
                    <a:pt x="81" y="93"/>
                    <a:pt x="86" y="93"/>
                  </a:cubicBezTo>
                  <a:cubicBezTo>
                    <a:pt x="92" y="93"/>
                    <a:pt x="96" y="98"/>
                    <a:pt x="96" y="103"/>
                  </a:cubicBezTo>
                  <a:cubicBezTo>
                    <a:pt x="96" y="108"/>
                    <a:pt x="92" y="113"/>
                    <a:pt x="86" y="113"/>
                  </a:cubicBezTo>
                  <a:cubicBezTo>
                    <a:pt x="81" y="113"/>
                    <a:pt x="76" y="108"/>
                    <a:pt x="76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7" name="Freeform 388"/>
          <p:cNvSpPr>
            <a:spLocks noChangeAspect="1" noEditPoints="1"/>
          </p:cNvSpPr>
          <p:nvPr/>
        </p:nvSpPr>
        <p:spPr bwMode="auto">
          <a:xfrm>
            <a:off x="1587680" y="5049641"/>
            <a:ext cx="610309" cy="432000"/>
          </a:xfrm>
          <a:custGeom>
            <a:avLst/>
            <a:gdLst>
              <a:gd name="T0" fmla="*/ 169 w 178"/>
              <a:gd name="T1" fmla="*/ 94 h 126"/>
              <a:gd name="T2" fmla="*/ 94 w 178"/>
              <a:gd name="T3" fmla="*/ 48 h 126"/>
              <a:gd name="T4" fmla="*/ 94 w 178"/>
              <a:gd name="T5" fmla="*/ 43 h 126"/>
              <a:gd name="T6" fmla="*/ 98 w 178"/>
              <a:gd name="T7" fmla="*/ 37 h 126"/>
              <a:gd name="T8" fmla="*/ 110 w 178"/>
              <a:gd name="T9" fmla="*/ 20 h 126"/>
              <a:gd name="T10" fmla="*/ 94 w 178"/>
              <a:gd name="T11" fmla="*/ 1 h 126"/>
              <a:gd name="T12" fmla="*/ 73 w 178"/>
              <a:gd name="T13" fmla="*/ 7 h 126"/>
              <a:gd name="T14" fmla="*/ 67 w 178"/>
              <a:gd name="T15" fmla="*/ 26 h 126"/>
              <a:gd name="T16" fmla="*/ 78 w 178"/>
              <a:gd name="T17" fmla="*/ 26 h 126"/>
              <a:gd name="T18" fmla="*/ 78 w 178"/>
              <a:gd name="T19" fmla="*/ 24 h 126"/>
              <a:gd name="T20" fmla="*/ 86 w 178"/>
              <a:gd name="T21" fmla="*/ 12 h 126"/>
              <a:gd name="T22" fmla="*/ 96 w 178"/>
              <a:gd name="T23" fmla="*/ 15 h 126"/>
              <a:gd name="T24" fmla="*/ 94 w 178"/>
              <a:gd name="T25" fmla="*/ 26 h 126"/>
              <a:gd name="T26" fmla="*/ 88 w 178"/>
              <a:gd name="T27" fmla="*/ 30 h 126"/>
              <a:gd name="T28" fmla="*/ 83 w 178"/>
              <a:gd name="T29" fmla="*/ 39 h 126"/>
              <a:gd name="T30" fmla="*/ 83 w 178"/>
              <a:gd name="T31" fmla="*/ 48 h 126"/>
              <a:gd name="T32" fmla="*/ 9 w 178"/>
              <a:gd name="T33" fmla="*/ 94 h 126"/>
              <a:gd name="T34" fmla="*/ 2 w 178"/>
              <a:gd name="T35" fmla="*/ 114 h 126"/>
              <a:gd name="T36" fmla="*/ 20 w 178"/>
              <a:gd name="T37" fmla="*/ 126 h 126"/>
              <a:gd name="T38" fmla="*/ 159 w 178"/>
              <a:gd name="T39" fmla="*/ 126 h 126"/>
              <a:gd name="T40" fmla="*/ 159 w 178"/>
              <a:gd name="T41" fmla="*/ 126 h 126"/>
              <a:gd name="T42" fmla="*/ 176 w 178"/>
              <a:gd name="T43" fmla="*/ 114 h 126"/>
              <a:gd name="T44" fmla="*/ 169 w 178"/>
              <a:gd name="T45" fmla="*/ 94 h 126"/>
              <a:gd name="T46" fmla="*/ 159 w 178"/>
              <a:gd name="T47" fmla="*/ 113 h 126"/>
              <a:gd name="T48" fmla="*/ 19 w 178"/>
              <a:gd name="T49" fmla="*/ 113 h 126"/>
              <a:gd name="T50" fmla="*/ 17 w 178"/>
              <a:gd name="T51" fmla="*/ 104 h 126"/>
              <a:gd name="T52" fmla="*/ 89 w 178"/>
              <a:gd name="T53" fmla="*/ 59 h 126"/>
              <a:gd name="T54" fmla="*/ 162 w 178"/>
              <a:gd name="T55" fmla="*/ 104 h 126"/>
              <a:gd name="T56" fmla="*/ 159 w 178"/>
              <a:gd name="T57" fmla="*/ 113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8" h="126">
                <a:moveTo>
                  <a:pt x="169" y="94"/>
                </a:moveTo>
                <a:cubicBezTo>
                  <a:pt x="94" y="48"/>
                  <a:pt x="94" y="48"/>
                  <a:pt x="94" y="48"/>
                </a:cubicBezTo>
                <a:cubicBezTo>
                  <a:pt x="94" y="43"/>
                  <a:pt x="94" y="43"/>
                  <a:pt x="94" y="43"/>
                </a:cubicBezTo>
                <a:cubicBezTo>
                  <a:pt x="94" y="41"/>
                  <a:pt x="95" y="38"/>
                  <a:pt x="98" y="37"/>
                </a:cubicBezTo>
                <a:cubicBezTo>
                  <a:pt x="101" y="35"/>
                  <a:pt x="110" y="31"/>
                  <a:pt x="110" y="20"/>
                </a:cubicBezTo>
                <a:cubicBezTo>
                  <a:pt x="110" y="10"/>
                  <a:pt x="101" y="3"/>
                  <a:pt x="94" y="1"/>
                </a:cubicBezTo>
                <a:cubicBezTo>
                  <a:pt x="86" y="0"/>
                  <a:pt x="78" y="1"/>
                  <a:pt x="73" y="7"/>
                </a:cubicBezTo>
                <a:cubicBezTo>
                  <a:pt x="68" y="12"/>
                  <a:pt x="67" y="17"/>
                  <a:pt x="67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19"/>
                  <a:pt x="78" y="14"/>
                  <a:pt x="86" y="12"/>
                </a:cubicBezTo>
                <a:cubicBezTo>
                  <a:pt x="90" y="11"/>
                  <a:pt x="94" y="12"/>
                  <a:pt x="96" y="15"/>
                </a:cubicBezTo>
                <a:cubicBezTo>
                  <a:pt x="98" y="17"/>
                  <a:pt x="98" y="23"/>
                  <a:pt x="94" y="26"/>
                </a:cubicBezTo>
                <a:cubicBezTo>
                  <a:pt x="88" y="30"/>
                  <a:pt x="88" y="30"/>
                  <a:pt x="88" y="30"/>
                </a:cubicBezTo>
                <a:cubicBezTo>
                  <a:pt x="84" y="32"/>
                  <a:pt x="83" y="35"/>
                  <a:pt x="83" y="39"/>
                </a:cubicBezTo>
                <a:cubicBezTo>
                  <a:pt x="83" y="48"/>
                  <a:pt x="83" y="48"/>
                  <a:pt x="83" y="48"/>
                </a:cubicBezTo>
                <a:cubicBezTo>
                  <a:pt x="9" y="94"/>
                  <a:pt x="9" y="94"/>
                  <a:pt x="9" y="94"/>
                </a:cubicBezTo>
                <a:cubicBezTo>
                  <a:pt x="0" y="99"/>
                  <a:pt x="0" y="108"/>
                  <a:pt x="2" y="114"/>
                </a:cubicBezTo>
                <a:cubicBezTo>
                  <a:pt x="4" y="119"/>
                  <a:pt x="9" y="126"/>
                  <a:pt x="20" y="126"/>
                </a:cubicBezTo>
                <a:cubicBezTo>
                  <a:pt x="32" y="126"/>
                  <a:pt x="159" y="126"/>
                  <a:pt x="159" y="126"/>
                </a:cubicBezTo>
                <a:cubicBezTo>
                  <a:pt x="159" y="126"/>
                  <a:pt x="159" y="126"/>
                  <a:pt x="159" y="126"/>
                </a:cubicBezTo>
                <a:cubicBezTo>
                  <a:pt x="169" y="126"/>
                  <a:pt x="175" y="119"/>
                  <a:pt x="176" y="114"/>
                </a:cubicBezTo>
                <a:cubicBezTo>
                  <a:pt x="178" y="108"/>
                  <a:pt x="176" y="99"/>
                  <a:pt x="169" y="94"/>
                </a:cubicBezTo>
                <a:close/>
                <a:moveTo>
                  <a:pt x="159" y="113"/>
                </a:moveTo>
                <a:cubicBezTo>
                  <a:pt x="19" y="113"/>
                  <a:pt x="19" y="113"/>
                  <a:pt x="19" y="113"/>
                </a:cubicBezTo>
                <a:cubicBezTo>
                  <a:pt x="15" y="113"/>
                  <a:pt x="12" y="107"/>
                  <a:pt x="17" y="104"/>
                </a:cubicBezTo>
                <a:cubicBezTo>
                  <a:pt x="89" y="59"/>
                  <a:pt x="89" y="59"/>
                  <a:pt x="89" y="59"/>
                </a:cubicBezTo>
                <a:cubicBezTo>
                  <a:pt x="162" y="104"/>
                  <a:pt x="162" y="104"/>
                  <a:pt x="162" y="104"/>
                </a:cubicBezTo>
                <a:cubicBezTo>
                  <a:pt x="166" y="107"/>
                  <a:pt x="164" y="113"/>
                  <a:pt x="159" y="1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8" name="Freeform 389"/>
          <p:cNvSpPr>
            <a:spLocks noChangeAspect="1" noEditPoints="1"/>
          </p:cNvSpPr>
          <p:nvPr/>
        </p:nvSpPr>
        <p:spPr bwMode="auto">
          <a:xfrm>
            <a:off x="1721041" y="5870741"/>
            <a:ext cx="343586" cy="432000"/>
          </a:xfrm>
          <a:custGeom>
            <a:avLst/>
            <a:gdLst>
              <a:gd name="T0" fmla="*/ 64 w 130"/>
              <a:gd name="T1" fmla="*/ 0 h 163"/>
              <a:gd name="T2" fmla="*/ 65 w 130"/>
              <a:gd name="T3" fmla="*/ 0 h 163"/>
              <a:gd name="T4" fmla="*/ 66 w 130"/>
              <a:gd name="T5" fmla="*/ 0 h 163"/>
              <a:gd name="T6" fmla="*/ 64 w 130"/>
              <a:gd name="T7" fmla="*/ 0 h 163"/>
              <a:gd name="T8" fmla="*/ 126 w 130"/>
              <a:gd name="T9" fmla="*/ 23 h 163"/>
              <a:gd name="T10" fmla="*/ 108 w 130"/>
              <a:gd name="T11" fmla="*/ 8 h 163"/>
              <a:gd name="T12" fmla="*/ 65 w 130"/>
              <a:gd name="T13" fmla="*/ 0 h 163"/>
              <a:gd name="T14" fmla="*/ 22 w 130"/>
              <a:gd name="T15" fmla="*/ 8 h 163"/>
              <a:gd name="T16" fmla="*/ 4 w 130"/>
              <a:gd name="T17" fmla="*/ 23 h 163"/>
              <a:gd name="T18" fmla="*/ 0 w 130"/>
              <a:gd name="T19" fmla="*/ 72 h 163"/>
              <a:gd name="T20" fmla="*/ 0 w 130"/>
              <a:gd name="T21" fmla="*/ 140 h 163"/>
              <a:gd name="T22" fmla="*/ 10 w 130"/>
              <a:gd name="T23" fmla="*/ 140 h 163"/>
              <a:gd name="T24" fmla="*/ 10 w 130"/>
              <a:gd name="T25" fmla="*/ 151 h 163"/>
              <a:gd name="T26" fmla="*/ 29 w 130"/>
              <a:gd name="T27" fmla="*/ 151 h 163"/>
              <a:gd name="T28" fmla="*/ 29 w 130"/>
              <a:gd name="T29" fmla="*/ 140 h 163"/>
              <a:gd name="T30" fmla="*/ 101 w 130"/>
              <a:gd name="T31" fmla="*/ 140 h 163"/>
              <a:gd name="T32" fmla="*/ 101 w 130"/>
              <a:gd name="T33" fmla="*/ 151 h 163"/>
              <a:gd name="T34" fmla="*/ 120 w 130"/>
              <a:gd name="T35" fmla="*/ 151 h 163"/>
              <a:gd name="T36" fmla="*/ 120 w 130"/>
              <a:gd name="T37" fmla="*/ 140 h 163"/>
              <a:gd name="T38" fmla="*/ 130 w 130"/>
              <a:gd name="T39" fmla="*/ 140 h 163"/>
              <a:gd name="T40" fmla="*/ 130 w 130"/>
              <a:gd name="T41" fmla="*/ 72 h 163"/>
              <a:gd name="T42" fmla="*/ 126 w 130"/>
              <a:gd name="T43" fmla="*/ 23 h 163"/>
              <a:gd name="T44" fmla="*/ 38 w 130"/>
              <a:gd name="T45" fmla="*/ 12 h 163"/>
              <a:gd name="T46" fmla="*/ 92 w 130"/>
              <a:gd name="T47" fmla="*/ 12 h 163"/>
              <a:gd name="T48" fmla="*/ 92 w 130"/>
              <a:gd name="T49" fmla="*/ 20 h 163"/>
              <a:gd name="T50" fmla="*/ 38 w 130"/>
              <a:gd name="T51" fmla="*/ 20 h 163"/>
              <a:gd name="T52" fmla="*/ 38 w 130"/>
              <a:gd name="T53" fmla="*/ 12 h 163"/>
              <a:gd name="T54" fmla="*/ 11 w 130"/>
              <a:gd name="T55" fmla="*/ 71 h 163"/>
              <a:gd name="T56" fmla="*/ 16 w 130"/>
              <a:gd name="T57" fmla="*/ 35 h 163"/>
              <a:gd name="T58" fmla="*/ 24 w 130"/>
              <a:gd name="T59" fmla="*/ 28 h 163"/>
              <a:gd name="T60" fmla="*/ 106 w 130"/>
              <a:gd name="T61" fmla="*/ 28 h 163"/>
              <a:gd name="T62" fmla="*/ 114 w 130"/>
              <a:gd name="T63" fmla="*/ 35 h 163"/>
              <a:gd name="T64" fmla="*/ 119 w 130"/>
              <a:gd name="T65" fmla="*/ 71 h 163"/>
              <a:gd name="T66" fmla="*/ 114 w 130"/>
              <a:gd name="T67" fmla="*/ 78 h 163"/>
              <a:gd name="T68" fmla="*/ 16 w 130"/>
              <a:gd name="T69" fmla="*/ 78 h 163"/>
              <a:gd name="T70" fmla="*/ 11 w 130"/>
              <a:gd name="T71" fmla="*/ 71 h 163"/>
              <a:gd name="T72" fmla="*/ 31 w 130"/>
              <a:gd name="T73" fmla="*/ 113 h 163"/>
              <a:gd name="T74" fmla="*/ 27 w 130"/>
              <a:gd name="T75" fmla="*/ 117 h 163"/>
              <a:gd name="T76" fmla="*/ 12 w 130"/>
              <a:gd name="T77" fmla="*/ 117 h 163"/>
              <a:gd name="T78" fmla="*/ 9 w 130"/>
              <a:gd name="T79" fmla="*/ 113 h 163"/>
              <a:gd name="T80" fmla="*/ 9 w 130"/>
              <a:gd name="T81" fmla="*/ 107 h 163"/>
              <a:gd name="T82" fmla="*/ 12 w 130"/>
              <a:gd name="T83" fmla="*/ 103 h 163"/>
              <a:gd name="T84" fmla="*/ 27 w 130"/>
              <a:gd name="T85" fmla="*/ 103 h 163"/>
              <a:gd name="T86" fmla="*/ 31 w 130"/>
              <a:gd name="T87" fmla="*/ 107 h 163"/>
              <a:gd name="T88" fmla="*/ 31 w 130"/>
              <a:gd name="T89" fmla="*/ 113 h 163"/>
              <a:gd name="T90" fmla="*/ 121 w 130"/>
              <a:gd name="T91" fmla="*/ 113 h 163"/>
              <a:gd name="T92" fmla="*/ 118 w 130"/>
              <a:gd name="T93" fmla="*/ 117 h 163"/>
              <a:gd name="T94" fmla="*/ 103 w 130"/>
              <a:gd name="T95" fmla="*/ 117 h 163"/>
              <a:gd name="T96" fmla="*/ 99 w 130"/>
              <a:gd name="T97" fmla="*/ 113 h 163"/>
              <a:gd name="T98" fmla="*/ 99 w 130"/>
              <a:gd name="T99" fmla="*/ 107 h 163"/>
              <a:gd name="T100" fmla="*/ 103 w 130"/>
              <a:gd name="T101" fmla="*/ 103 h 163"/>
              <a:gd name="T102" fmla="*/ 118 w 130"/>
              <a:gd name="T103" fmla="*/ 103 h 163"/>
              <a:gd name="T104" fmla="*/ 121 w 130"/>
              <a:gd name="T105" fmla="*/ 107 h 163"/>
              <a:gd name="T106" fmla="*/ 121 w 130"/>
              <a:gd name="T107" fmla="*/ 11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0" h="163">
                <a:moveTo>
                  <a:pt x="64" y="0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6" y="0"/>
                </a:cubicBezTo>
                <a:lnTo>
                  <a:pt x="64" y="0"/>
                </a:lnTo>
                <a:close/>
                <a:moveTo>
                  <a:pt x="126" y="23"/>
                </a:moveTo>
                <a:cubicBezTo>
                  <a:pt x="125" y="15"/>
                  <a:pt x="117" y="11"/>
                  <a:pt x="108" y="8"/>
                </a:cubicBezTo>
                <a:cubicBezTo>
                  <a:pt x="100" y="4"/>
                  <a:pt x="80" y="0"/>
                  <a:pt x="65" y="0"/>
                </a:cubicBezTo>
                <a:cubicBezTo>
                  <a:pt x="50" y="0"/>
                  <a:pt x="30" y="4"/>
                  <a:pt x="22" y="8"/>
                </a:cubicBezTo>
                <a:cubicBezTo>
                  <a:pt x="13" y="11"/>
                  <a:pt x="5" y="15"/>
                  <a:pt x="4" y="23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40"/>
                  <a:pt x="0" y="140"/>
                  <a:pt x="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10" y="151"/>
                  <a:pt x="10" y="151"/>
                  <a:pt x="10" y="151"/>
                </a:cubicBezTo>
                <a:cubicBezTo>
                  <a:pt x="10" y="163"/>
                  <a:pt x="29" y="163"/>
                  <a:pt x="29" y="151"/>
                </a:cubicBezTo>
                <a:cubicBezTo>
                  <a:pt x="29" y="140"/>
                  <a:pt x="29" y="140"/>
                  <a:pt x="29" y="140"/>
                </a:cubicBezTo>
                <a:cubicBezTo>
                  <a:pt x="101" y="140"/>
                  <a:pt x="101" y="140"/>
                  <a:pt x="101" y="140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63"/>
                  <a:pt x="120" y="163"/>
                  <a:pt x="120" y="151"/>
                </a:cubicBezTo>
                <a:cubicBezTo>
                  <a:pt x="120" y="140"/>
                  <a:pt x="120" y="140"/>
                  <a:pt x="120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0" y="72"/>
                  <a:pt x="130" y="72"/>
                  <a:pt x="130" y="72"/>
                </a:cubicBezTo>
                <a:lnTo>
                  <a:pt x="126" y="23"/>
                </a:lnTo>
                <a:close/>
                <a:moveTo>
                  <a:pt x="38" y="12"/>
                </a:moveTo>
                <a:cubicBezTo>
                  <a:pt x="92" y="12"/>
                  <a:pt x="92" y="12"/>
                  <a:pt x="92" y="12"/>
                </a:cubicBezTo>
                <a:cubicBezTo>
                  <a:pt x="97" y="12"/>
                  <a:pt x="97" y="20"/>
                  <a:pt x="92" y="20"/>
                </a:cubicBezTo>
                <a:cubicBezTo>
                  <a:pt x="38" y="20"/>
                  <a:pt x="38" y="20"/>
                  <a:pt x="38" y="20"/>
                </a:cubicBezTo>
                <a:cubicBezTo>
                  <a:pt x="33" y="20"/>
                  <a:pt x="33" y="12"/>
                  <a:pt x="38" y="12"/>
                </a:cubicBezTo>
                <a:close/>
                <a:moveTo>
                  <a:pt x="11" y="71"/>
                </a:moveTo>
                <a:cubicBezTo>
                  <a:pt x="16" y="35"/>
                  <a:pt x="16" y="35"/>
                  <a:pt x="16" y="35"/>
                </a:cubicBezTo>
                <a:cubicBezTo>
                  <a:pt x="17" y="31"/>
                  <a:pt x="18" y="28"/>
                  <a:pt x="24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12" y="28"/>
                  <a:pt x="113" y="31"/>
                  <a:pt x="114" y="35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4"/>
                  <a:pt x="118" y="78"/>
                  <a:pt x="114" y="78"/>
                </a:cubicBezTo>
                <a:cubicBezTo>
                  <a:pt x="16" y="78"/>
                  <a:pt x="16" y="78"/>
                  <a:pt x="16" y="78"/>
                </a:cubicBezTo>
                <a:cubicBezTo>
                  <a:pt x="12" y="78"/>
                  <a:pt x="11" y="74"/>
                  <a:pt x="11" y="71"/>
                </a:cubicBezTo>
                <a:close/>
                <a:moveTo>
                  <a:pt x="31" y="113"/>
                </a:moveTo>
                <a:cubicBezTo>
                  <a:pt x="31" y="115"/>
                  <a:pt x="29" y="117"/>
                  <a:pt x="27" y="117"/>
                </a:cubicBezTo>
                <a:cubicBezTo>
                  <a:pt x="12" y="117"/>
                  <a:pt x="12" y="117"/>
                  <a:pt x="12" y="117"/>
                </a:cubicBezTo>
                <a:cubicBezTo>
                  <a:pt x="10" y="117"/>
                  <a:pt x="9" y="115"/>
                  <a:pt x="9" y="113"/>
                </a:cubicBezTo>
                <a:cubicBezTo>
                  <a:pt x="9" y="107"/>
                  <a:pt x="9" y="107"/>
                  <a:pt x="9" y="107"/>
                </a:cubicBezTo>
                <a:cubicBezTo>
                  <a:pt x="9" y="105"/>
                  <a:pt x="10" y="103"/>
                  <a:pt x="12" y="103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9" y="103"/>
                  <a:pt x="31" y="105"/>
                  <a:pt x="31" y="107"/>
                </a:cubicBezTo>
                <a:lnTo>
                  <a:pt x="31" y="113"/>
                </a:lnTo>
                <a:close/>
                <a:moveTo>
                  <a:pt x="121" y="113"/>
                </a:moveTo>
                <a:cubicBezTo>
                  <a:pt x="121" y="115"/>
                  <a:pt x="120" y="117"/>
                  <a:pt x="118" y="117"/>
                </a:cubicBezTo>
                <a:cubicBezTo>
                  <a:pt x="103" y="117"/>
                  <a:pt x="103" y="117"/>
                  <a:pt x="103" y="117"/>
                </a:cubicBezTo>
                <a:cubicBezTo>
                  <a:pt x="101" y="117"/>
                  <a:pt x="99" y="115"/>
                  <a:pt x="99" y="113"/>
                </a:cubicBezTo>
                <a:cubicBezTo>
                  <a:pt x="99" y="107"/>
                  <a:pt x="99" y="107"/>
                  <a:pt x="99" y="107"/>
                </a:cubicBezTo>
                <a:cubicBezTo>
                  <a:pt x="99" y="105"/>
                  <a:pt x="101" y="103"/>
                  <a:pt x="103" y="103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20" y="103"/>
                  <a:pt x="121" y="105"/>
                  <a:pt x="121" y="107"/>
                </a:cubicBezTo>
                <a:cubicBezTo>
                  <a:pt x="121" y="113"/>
                  <a:pt x="121" y="113"/>
                  <a:pt x="121" y="1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0" name="组合 579"/>
          <p:cNvGrpSpPr>
            <a:grpSpLocks noChangeAspect="1"/>
          </p:cNvGrpSpPr>
          <p:nvPr/>
        </p:nvGrpSpPr>
        <p:grpSpPr>
          <a:xfrm>
            <a:off x="2732387" y="5049641"/>
            <a:ext cx="169532" cy="432000"/>
            <a:chOff x="4375150" y="8243888"/>
            <a:chExt cx="263525" cy="671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9" name="Oval 390"/>
            <p:cNvSpPr>
              <a:spLocks noChangeArrowheads="1"/>
            </p:cNvSpPr>
            <p:nvPr/>
          </p:nvSpPr>
          <p:spPr bwMode="auto">
            <a:xfrm>
              <a:off x="4449763" y="8243888"/>
              <a:ext cx="112713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0" name="Line 391"/>
            <p:cNvSpPr>
              <a:spLocks noChangeShapeType="1"/>
            </p:cNvSpPr>
            <p:nvPr/>
          </p:nvSpPr>
          <p:spPr bwMode="auto">
            <a:xfrm>
              <a:off x="4506913" y="8296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1" name="Line 392"/>
            <p:cNvSpPr>
              <a:spLocks noChangeShapeType="1"/>
            </p:cNvSpPr>
            <p:nvPr/>
          </p:nvSpPr>
          <p:spPr bwMode="auto">
            <a:xfrm>
              <a:off x="4506913" y="8296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2" name="Freeform 393"/>
            <p:cNvSpPr/>
            <p:nvPr/>
          </p:nvSpPr>
          <p:spPr bwMode="auto">
            <a:xfrm>
              <a:off x="4375150" y="8362951"/>
              <a:ext cx="263525" cy="552450"/>
            </a:xfrm>
            <a:custGeom>
              <a:avLst/>
              <a:gdLst>
                <a:gd name="T0" fmla="*/ 51 w 70"/>
                <a:gd name="T1" fmla="*/ 0 h 147"/>
                <a:gd name="T2" fmla="*/ 35 w 70"/>
                <a:gd name="T3" fmla="*/ 0 h 147"/>
                <a:gd name="T4" fmla="*/ 19 w 70"/>
                <a:gd name="T5" fmla="*/ 0 h 147"/>
                <a:gd name="T6" fmla="*/ 0 w 70"/>
                <a:gd name="T7" fmla="*/ 19 h 147"/>
                <a:gd name="T8" fmla="*/ 0 w 70"/>
                <a:gd name="T9" fmla="*/ 64 h 147"/>
                <a:gd name="T10" fmla="*/ 12 w 70"/>
                <a:gd name="T11" fmla="*/ 64 h 147"/>
                <a:gd name="T12" fmla="*/ 13 w 70"/>
                <a:gd name="T13" fmla="*/ 23 h 147"/>
                <a:gd name="T14" fmla="*/ 16 w 70"/>
                <a:gd name="T15" fmla="*/ 23 h 147"/>
                <a:gd name="T16" fmla="*/ 16 w 70"/>
                <a:gd name="T17" fmla="*/ 136 h 147"/>
                <a:gd name="T18" fmla="*/ 32 w 70"/>
                <a:gd name="T19" fmla="*/ 136 h 147"/>
                <a:gd name="T20" fmla="*/ 33 w 70"/>
                <a:gd name="T21" fmla="*/ 70 h 147"/>
                <a:gd name="T22" fmla="*/ 37 w 70"/>
                <a:gd name="T23" fmla="*/ 70 h 147"/>
                <a:gd name="T24" fmla="*/ 38 w 70"/>
                <a:gd name="T25" fmla="*/ 136 h 147"/>
                <a:gd name="T26" fmla="*/ 54 w 70"/>
                <a:gd name="T27" fmla="*/ 136 h 147"/>
                <a:gd name="T28" fmla="*/ 54 w 70"/>
                <a:gd name="T29" fmla="*/ 23 h 147"/>
                <a:gd name="T30" fmla="*/ 57 w 70"/>
                <a:gd name="T31" fmla="*/ 23 h 147"/>
                <a:gd name="T32" fmla="*/ 58 w 70"/>
                <a:gd name="T33" fmla="*/ 64 h 147"/>
                <a:gd name="T34" fmla="*/ 70 w 70"/>
                <a:gd name="T35" fmla="*/ 64 h 147"/>
                <a:gd name="T36" fmla="*/ 70 w 70"/>
                <a:gd name="T37" fmla="*/ 19 h 147"/>
                <a:gd name="T38" fmla="*/ 51 w 70"/>
                <a:gd name="T3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147">
                  <a:moveTo>
                    <a:pt x="51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5" y="0"/>
                    <a:pt x="0" y="4"/>
                    <a:pt x="0" y="19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3"/>
                    <a:pt x="12" y="73"/>
                    <a:pt x="12" y="6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47"/>
                    <a:pt x="32" y="147"/>
                    <a:pt x="32" y="136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47"/>
                    <a:pt x="54" y="147"/>
                    <a:pt x="54" y="136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73"/>
                    <a:pt x="70" y="73"/>
                    <a:pt x="70" y="64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4"/>
                    <a:pt x="65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1" name="组合 580"/>
          <p:cNvGrpSpPr>
            <a:grpSpLocks noChangeAspect="1"/>
          </p:cNvGrpSpPr>
          <p:nvPr/>
        </p:nvGrpSpPr>
        <p:grpSpPr>
          <a:xfrm>
            <a:off x="3705099" y="2396195"/>
            <a:ext cx="203234" cy="432000"/>
            <a:chOff x="5384800" y="8258176"/>
            <a:chExt cx="315913" cy="671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" name="Oval 394"/>
            <p:cNvSpPr>
              <a:spLocks noChangeArrowheads="1"/>
            </p:cNvSpPr>
            <p:nvPr/>
          </p:nvSpPr>
          <p:spPr bwMode="auto">
            <a:xfrm>
              <a:off x="5486400" y="8258176"/>
              <a:ext cx="112713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4" name="Line 395"/>
            <p:cNvSpPr>
              <a:spLocks noChangeShapeType="1"/>
            </p:cNvSpPr>
            <p:nvPr/>
          </p:nvSpPr>
          <p:spPr bwMode="auto">
            <a:xfrm>
              <a:off x="5541963" y="831056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5" name="Line 396"/>
            <p:cNvSpPr>
              <a:spLocks noChangeShapeType="1"/>
            </p:cNvSpPr>
            <p:nvPr/>
          </p:nvSpPr>
          <p:spPr bwMode="auto">
            <a:xfrm>
              <a:off x="5541963" y="831056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6" name="Freeform 397"/>
            <p:cNvSpPr/>
            <p:nvPr/>
          </p:nvSpPr>
          <p:spPr bwMode="auto">
            <a:xfrm>
              <a:off x="5384800" y="8378826"/>
              <a:ext cx="315913" cy="550863"/>
            </a:xfrm>
            <a:custGeom>
              <a:avLst/>
              <a:gdLst>
                <a:gd name="T0" fmla="*/ 82 w 84"/>
                <a:gd name="T1" fmla="*/ 54 h 147"/>
                <a:gd name="T2" fmla="*/ 69 w 84"/>
                <a:gd name="T3" fmla="*/ 13 h 147"/>
                <a:gd name="T4" fmla="*/ 49 w 84"/>
                <a:gd name="T5" fmla="*/ 0 h 147"/>
                <a:gd name="T6" fmla="*/ 35 w 84"/>
                <a:gd name="T7" fmla="*/ 0 h 147"/>
                <a:gd name="T8" fmla="*/ 15 w 84"/>
                <a:gd name="T9" fmla="*/ 13 h 147"/>
                <a:gd name="T10" fmla="*/ 2 w 84"/>
                <a:gd name="T11" fmla="*/ 54 h 147"/>
                <a:gd name="T12" fmla="*/ 13 w 84"/>
                <a:gd name="T13" fmla="*/ 58 h 147"/>
                <a:gd name="T14" fmla="*/ 26 w 84"/>
                <a:gd name="T15" fmla="*/ 20 h 147"/>
                <a:gd name="T16" fmla="*/ 27 w 84"/>
                <a:gd name="T17" fmla="*/ 20 h 147"/>
                <a:gd name="T18" fmla="*/ 9 w 84"/>
                <a:gd name="T19" fmla="*/ 91 h 147"/>
                <a:gd name="T20" fmla="*/ 11 w 84"/>
                <a:gd name="T21" fmla="*/ 93 h 147"/>
                <a:gd name="T22" fmla="*/ 26 w 84"/>
                <a:gd name="T23" fmla="*/ 93 h 147"/>
                <a:gd name="T24" fmla="*/ 26 w 84"/>
                <a:gd name="T25" fmla="*/ 137 h 147"/>
                <a:gd name="T26" fmla="*/ 39 w 84"/>
                <a:gd name="T27" fmla="*/ 137 h 147"/>
                <a:gd name="T28" fmla="*/ 39 w 84"/>
                <a:gd name="T29" fmla="*/ 93 h 147"/>
                <a:gd name="T30" fmla="*/ 45 w 84"/>
                <a:gd name="T31" fmla="*/ 93 h 147"/>
                <a:gd name="T32" fmla="*/ 45 w 84"/>
                <a:gd name="T33" fmla="*/ 137 h 147"/>
                <a:gd name="T34" fmla="*/ 58 w 84"/>
                <a:gd name="T35" fmla="*/ 137 h 147"/>
                <a:gd name="T36" fmla="*/ 58 w 84"/>
                <a:gd name="T37" fmla="*/ 93 h 147"/>
                <a:gd name="T38" fmla="*/ 73 w 84"/>
                <a:gd name="T39" fmla="*/ 93 h 147"/>
                <a:gd name="T40" fmla="*/ 75 w 84"/>
                <a:gd name="T41" fmla="*/ 91 h 147"/>
                <a:gd name="T42" fmla="*/ 57 w 84"/>
                <a:gd name="T43" fmla="*/ 20 h 147"/>
                <a:gd name="T44" fmla="*/ 58 w 84"/>
                <a:gd name="T45" fmla="*/ 20 h 147"/>
                <a:gd name="T46" fmla="*/ 71 w 84"/>
                <a:gd name="T47" fmla="*/ 58 h 147"/>
                <a:gd name="T48" fmla="*/ 82 w 84"/>
                <a:gd name="T49" fmla="*/ 5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4" h="147">
                  <a:moveTo>
                    <a:pt x="82" y="54"/>
                  </a:moveTo>
                  <a:cubicBezTo>
                    <a:pt x="69" y="13"/>
                    <a:pt x="69" y="13"/>
                    <a:pt x="69" y="13"/>
                  </a:cubicBezTo>
                  <a:cubicBezTo>
                    <a:pt x="67" y="6"/>
                    <a:pt x="59" y="0"/>
                    <a:pt x="4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17" y="6"/>
                    <a:pt x="15" y="13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63"/>
                    <a:pt x="10" y="67"/>
                    <a:pt x="13" y="58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10" y="88"/>
                    <a:pt x="9" y="91"/>
                  </a:cubicBezTo>
                  <a:cubicBezTo>
                    <a:pt x="9" y="92"/>
                    <a:pt x="9" y="93"/>
                    <a:pt x="11" y="93"/>
                  </a:cubicBezTo>
                  <a:cubicBezTo>
                    <a:pt x="12" y="93"/>
                    <a:pt x="26" y="93"/>
                    <a:pt x="26" y="93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47"/>
                    <a:pt x="39" y="147"/>
                    <a:pt x="39" y="137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5" y="147"/>
                    <a:pt x="58" y="147"/>
                    <a:pt x="58" y="137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72" y="93"/>
                    <a:pt x="73" y="93"/>
                  </a:cubicBezTo>
                  <a:cubicBezTo>
                    <a:pt x="75" y="93"/>
                    <a:pt x="75" y="92"/>
                    <a:pt x="75" y="91"/>
                  </a:cubicBezTo>
                  <a:cubicBezTo>
                    <a:pt x="74" y="88"/>
                    <a:pt x="57" y="20"/>
                    <a:pt x="57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4" y="67"/>
                    <a:pt x="84" y="63"/>
                    <a:pt x="8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7" name="Freeform 398"/>
          <p:cNvSpPr>
            <a:spLocks noChangeAspect="1" noEditPoints="1"/>
          </p:cNvSpPr>
          <p:nvPr/>
        </p:nvSpPr>
        <p:spPr bwMode="auto">
          <a:xfrm>
            <a:off x="3572819" y="4139209"/>
            <a:ext cx="467795" cy="432000"/>
          </a:xfrm>
          <a:custGeom>
            <a:avLst/>
            <a:gdLst>
              <a:gd name="T0" fmla="*/ 146 w 160"/>
              <a:gd name="T1" fmla="*/ 60 h 148"/>
              <a:gd name="T2" fmla="*/ 133 w 160"/>
              <a:gd name="T3" fmla="*/ 26 h 148"/>
              <a:gd name="T4" fmla="*/ 115 w 160"/>
              <a:gd name="T5" fmla="*/ 14 h 148"/>
              <a:gd name="T6" fmla="*/ 96 w 160"/>
              <a:gd name="T7" fmla="*/ 14 h 148"/>
              <a:gd name="T8" fmla="*/ 87 w 160"/>
              <a:gd name="T9" fmla="*/ 0 h 148"/>
              <a:gd name="T10" fmla="*/ 73 w 160"/>
              <a:gd name="T11" fmla="*/ 0 h 148"/>
              <a:gd name="T12" fmla="*/ 64 w 160"/>
              <a:gd name="T13" fmla="*/ 14 h 148"/>
              <a:gd name="T14" fmla="*/ 45 w 160"/>
              <a:gd name="T15" fmla="*/ 14 h 148"/>
              <a:gd name="T16" fmla="*/ 27 w 160"/>
              <a:gd name="T17" fmla="*/ 26 h 148"/>
              <a:gd name="T18" fmla="*/ 14 w 160"/>
              <a:gd name="T19" fmla="*/ 60 h 148"/>
              <a:gd name="T20" fmla="*/ 0 w 160"/>
              <a:gd name="T21" fmla="*/ 78 h 148"/>
              <a:gd name="T22" fmla="*/ 0 w 160"/>
              <a:gd name="T23" fmla="*/ 121 h 148"/>
              <a:gd name="T24" fmla="*/ 15 w 160"/>
              <a:gd name="T25" fmla="*/ 121 h 148"/>
              <a:gd name="T26" fmla="*/ 15 w 160"/>
              <a:gd name="T27" fmla="*/ 131 h 148"/>
              <a:gd name="T28" fmla="*/ 35 w 160"/>
              <a:gd name="T29" fmla="*/ 131 h 148"/>
              <a:gd name="T30" fmla="*/ 35 w 160"/>
              <a:gd name="T31" fmla="*/ 121 h 148"/>
              <a:gd name="T32" fmla="*/ 125 w 160"/>
              <a:gd name="T33" fmla="*/ 121 h 148"/>
              <a:gd name="T34" fmla="*/ 125 w 160"/>
              <a:gd name="T35" fmla="*/ 131 h 148"/>
              <a:gd name="T36" fmla="*/ 145 w 160"/>
              <a:gd name="T37" fmla="*/ 131 h 148"/>
              <a:gd name="T38" fmla="*/ 145 w 160"/>
              <a:gd name="T39" fmla="*/ 121 h 148"/>
              <a:gd name="T40" fmla="*/ 160 w 160"/>
              <a:gd name="T41" fmla="*/ 121 h 148"/>
              <a:gd name="T42" fmla="*/ 160 w 160"/>
              <a:gd name="T43" fmla="*/ 78 h 148"/>
              <a:gd name="T44" fmla="*/ 146 w 160"/>
              <a:gd name="T45" fmla="*/ 60 h 148"/>
              <a:gd name="T46" fmla="*/ 32 w 160"/>
              <a:gd name="T47" fmla="*/ 95 h 148"/>
              <a:gd name="T48" fmla="*/ 21 w 160"/>
              <a:gd name="T49" fmla="*/ 83 h 148"/>
              <a:gd name="T50" fmla="*/ 32 w 160"/>
              <a:gd name="T51" fmla="*/ 72 h 148"/>
              <a:gd name="T52" fmla="*/ 43 w 160"/>
              <a:gd name="T53" fmla="*/ 83 h 148"/>
              <a:gd name="T54" fmla="*/ 32 w 160"/>
              <a:gd name="T55" fmla="*/ 95 h 148"/>
              <a:gd name="T56" fmla="*/ 28 w 160"/>
              <a:gd name="T57" fmla="*/ 59 h 148"/>
              <a:gd name="T58" fmla="*/ 38 w 160"/>
              <a:gd name="T59" fmla="*/ 33 h 148"/>
              <a:gd name="T60" fmla="*/ 45 w 160"/>
              <a:gd name="T61" fmla="*/ 26 h 148"/>
              <a:gd name="T62" fmla="*/ 115 w 160"/>
              <a:gd name="T63" fmla="*/ 26 h 148"/>
              <a:gd name="T64" fmla="*/ 122 w 160"/>
              <a:gd name="T65" fmla="*/ 33 h 148"/>
              <a:gd name="T66" fmla="*/ 132 w 160"/>
              <a:gd name="T67" fmla="*/ 59 h 148"/>
              <a:gd name="T68" fmla="*/ 28 w 160"/>
              <a:gd name="T69" fmla="*/ 59 h 148"/>
              <a:gd name="T70" fmla="*/ 128 w 160"/>
              <a:gd name="T71" fmla="*/ 95 h 148"/>
              <a:gd name="T72" fmla="*/ 117 w 160"/>
              <a:gd name="T73" fmla="*/ 83 h 148"/>
              <a:gd name="T74" fmla="*/ 128 w 160"/>
              <a:gd name="T75" fmla="*/ 72 h 148"/>
              <a:gd name="T76" fmla="*/ 139 w 160"/>
              <a:gd name="T77" fmla="*/ 83 h 148"/>
              <a:gd name="T78" fmla="*/ 128 w 160"/>
              <a:gd name="T79" fmla="*/ 95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0" h="148">
                <a:moveTo>
                  <a:pt x="146" y="60"/>
                </a:moveTo>
                <a:cubicBezTo>
                  <a:pt x="133" y="26"/>
                  <a:pt x="133" y="26"/>
                  <a:pt x="133" y="26"/>
                </a:cubicBezTo>
                <a:cubicBezTo>
                  <a:pt x="130" y="20"/>
                  <a:pt x="125" y="14"/>
                  <a:pt x="115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0" y="0"/>
                  <a:pt x="87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0" y="0"/>
                  <a:pt x="64" y="14"/>
                  <a:pt x="64" y="14"/>
                </a:cubicBezTo>
                <a:cubicBezTo>
                  <a:pt x="45" y="14"/>
                  <a:pt x="45" y="14"/>
                  <a:pt x="45" y="14"/>
                </a:cubicBezTo>
                <a:cubicBezTo>
                  <a:pt x="35" y="14"/>
                  <a:pt x="30" y="20"/>
                  <a:pt x="27" y="26"/>
                </a:cubicBezTo>
                <a:cubicBezTo>
                  <a:pt x="14" y="60"/>
                  <a:pt x="14" y="60"/>
                  <a:pt x="14" y="60"/>
                </a:cubicBezTo>
                <a:cubicBezTo>
                  <a:pt x="9" y="60"/>
                  <a:pt x="0" y="66"/>
                  <a:pt x="0" y="78"/>
                </a:cubicBezTo>
                <a:cubicBezTo>
                  <a:pt x="0" y="121"/>
                  <a:pt x="0" y="121"/>
                  <a:pt x="0" y="121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5" y="148"/>
                  <a:pt x="35" y="148"/>
                  <a:pt x="35" y="13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125" y="121"/>
                  <a:pt x="125" y="121"/>
                  <a:pt x="125" y="12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48"/>
                  <a:pt x="145" y="148"/>
                  <a:pt x="145" y="131"/>
                </a:cubicBezTo>
                <a:cubicBezTo>
                  <a:pt x="145" y="121"/>
                  <a:pt x="145" y="121"/>
                  <a:pt x="145" y="121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0" y="66"/>
                  <a:pt x="151" y="60"/>
                  <a:pt x="146" y="60"/>
                </a:cubicBezTo>
                <a:close/>
                <a:moveTo>
                  <a:pt x="32" y="95"/>
                </a:moveTo>
                <a:cubicBezTo>
                  <a:pt x="26" y="95"/>
                  <a:pt x="21" y="90"/>
                  <a:pt x="21" y="83"/>
                </a:cubicBezTo>
                <a:cubicBezTo>
                  <a:pt x="21" y="77"/>
                  <a:pt x="26" y="72"/>
                  <a:pt x="32" y="72"/>
                </a:cubicBezTo>
                <a:cubicBezTo>
                  <a:pt x="38" y="72"/>
                  <a:pt x="43" y="77"/>
                  <a:pt x="43" y="83"/>
                </a:cubicBezTo>
                <a:cubicBezTo>
                  <a:pt x="43" y="90"/>
                  <a:pt x="38" y="95"/>
                  <a:pt x="32" y="95"/>
                </a:cubicBezTo>
                <a:close/>
                <a:moveTo>
                  <a:pt x="28" y="59"/>
                </a:moveTo>
                <a:cubicBezTo>
                  <a:pt x="38" y="33"/>
                  <a:pt x="38" y="33"/>
                  <a:pt x="38" y="33"/>
                </a:cubicBezTo>
                <a:cubicBezTo>
                  <a:pt x="39" y="29"/>
                  <a:pt x="41" y="26"/>
                  <a:pt x="4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9" y="26"/>
                  <a:pt x="121" y="29"/>
                  <a:pt x="122" y="33"/>
                </a:cubicBezTo>
                <a:cubicBezTo>
                  <a:pt x="132" y="59"/>
                  <a:pt x="132" y="59"/>
                  <a:pt x="132" y="59"/>
                </a:cubicBezTo>
                <a:lnTo>
                  <a:pt x="28" y="59"/>
                </a:lnTo>
                <a:close/>
                <a:moveTo>
                  <a:pt x="128" y="95"/>
                </a:moveTo>
                <a:cubicBezTo>
                  <a:pt x="122" y="95"/>
                  <a:pt x="117" y="90"/>
                  <a:pt x="117" y="83"/>
                </a:cubicBezTo>
                <a:cubicBezTo>
                  <a:pt x="117" y="77"/>
                  <a:pt x="122" y="72"/>
                  <a:pt x="128" y="72"/>
                </a:cubicBezTo>
                <a:cubicBezTo>
                  <a:pt x="134" y="72"/>
                  <a:pt x="139" y="77"/>
                  <a:pt x="139" y="83"/>
                </a:cubicBezTo>
                <a:cubicBezTo>
                  <a:pt x="139" y="90"/>
                  <a:pt x="134" y="95"/>
                  <a:pt x="128" y="9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2" name="组合 581"/>
          <p:cNvGrpSpPr>
            <a:grpSpLocks noChangeAspect="1"/>
          </p:cNvGrpSpPr>
          <p:nvPr/>
        </p:nvGrpSpPr>
        <p:grpSpPr>
          <a:xfrm>
            <a:off x="3584455" y="5049641"/>
            <a:ext cx="444522" cy="432000"/>
            <a:chOff x="7362825" y="8329613"/>
            <a:chExt cx="563563" cy="5476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8" name="Freeform 399"/>
            <p:cNvSpPr/>
            <p:nvPr/>
          </p:nvSpPr>
          <p:spPr bwMode="auto">
            <a:xfrm>
              <a:off x="7670800" y="8648701"/>
              <a:ext cx="255588" cy="228600"/>
            </a:xfrm>
            <a:custGeom>
              <a:avLst/>
              <a:gdLst>
                <a:gd name="T0" fmla="*/ 18 w 68"/>
                <a:gd name="T1" fmla="*/ 13 h 61"/>
                <a:gd name="T2" fmla="*/ 18 w 68"/>
                <a:gd name="T3" fmla="*/ 0 h 61"/>
                <a:gd name="T4" fmla="*/ 0 w 68"/>
                <a:gd name="T5" fmla="*/ 31 h 61"/>
                <a:gd name="T6" fmla="*/ 18 w 68"/>
                <a:gd name="T7" fmla="*/ 61 h 61"/>
                <a:gd name="T8" fmla="*/ 18 w 68"/>
                <a:gd name="T9" fmla="*/ 48 h 61"/>
                <a:gd name="T10" fmla="*/ 36 w 68"/>
                <a:gd name="T11" fmla="*/ 48 h 61"/>
                <a:gd name="T12" fmla="*/ 46 w 68"/>
                <a:gd name="T13" fmla="*/ 42 h 61"/>
                <a:gd name="T14" fmla="*/ 68 w 68"/>
                <a:gd name="T15" fmla="*/ 4 h 61"/>
                <a:gd name="T16" fmla="*/ 53 w 68"/>
                <a:gd name="T17" fmla="*/ 13 h 61"/>
                <a:gd name="T18" fmla="*/ 18 w 68"/>
                <a:gd name="T19" fmla="*/ 1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1">
                  <a:moveTo>
                    <a:pt x="18" y="1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22"/>
                    <a:pt x="0" y="31"/>
                  </a:cubicBezTo>
                  <a:cubicBezTo>
                    <a:pt x="0" y="39"/>
                    <a:pt x="18" y="61"/>
                    <a:pt x="18" y="6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0" y="48"/>
                    <a:pt x="44" y="46"/>
                    <a:pt x="46" y="4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5" y="10"/>
                    <a:pt x="59" y="13"/>
                    <a:pt x="53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9" name="Freeform 400"/>
            <p:cNvSpPr/>
            <p:nvPr/>
          </p:nvSpPr>
          <p:spPr bwMode="auto">
            <a:xfrm>
              <a:off x="7640638" y="8340726"/>
              <a:ext cx="203200" cy="176213"/>
            </a:xfrm>
            <a:custGeom>
              <a:avLst/>
              <a:gdLst>
                <a:gd name="T0" fmla="*/ 36 w 54"/>
                <a:gd name="T1" fmla="*/ 7 h 47"/>
                <a:gd name="T2" fmla="*/ 24 w 54"/>
                <a:gd name="T3" fmla="*/ 0 h 47"/>
                <a:gd name="T4" fmla="*/ 12 w 54"/>
                <a:gd name="T5" fmla="*/ 7 h 47"/>
                <a:gd name="T6" fmla="*/ 4 w 54"/>
                <a:gd name="T7" fmla="*/ 22 h 47"/>
                <a:gd name="T8" fmla="*/ 12 w 54"/>
                <a:gd name="T9" fmla="*/ 36 h 47"/>
                <a:gd name="T10" fmla="*/ 0 w 54"/>
                <a:gd name="T11" fmla="*/ 42 h 47"/>
                <a:gd name="T12" fmla="*/ 36 w 54"/>
                <a:gd name="T13" fmla="*/ 42 h 47"/>
                <a:gd name="T14" fmla="*/ 54 w 54"/>
                <a:gd name="T15" fmla="*/ 12 h 47"/>
                <a:gd name="T16" fmla="*/ 42 w 54"/>
                <a:gd name="T17" fmla="*/ 18 h 47"/>
                <a:gd name="T18" fmla="*/ 36 w 54"/>
                <a:gd name="T1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7">
                  <a:moveTo>
                    <a:pt x="36" y="7"/>
                  </a:moveTo>
                  <a:cubicBezTo>
                    <a:pt x="33" y="3"/>
                    <a:pt x="29" y="0"/>
                    <a:pt x="24" y="0"/>
                  </a:cubicBezTo>
                  <a:cubicBezTo>
                    <a:pt x="19" y="0"/>
                    <a:pt x="14" y="3"/>
                    <a:pt x="12" y="7"/>
                  </a:cubicBezTo>
                  <a:cubicBezTo>
                    <a:pt x="12" y="7"/>
                    <a:pt x="8" y="14"/>
                    <a:pt x="4" y="22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28" y="47"/>
                    <a:pt x="36" y="42"/>
                  </a:cubicBezTo>
                  <a:cubicBezTo>
                    <a:pt x="44" y="38"/>
                    <a:pt x="54" y="12"/>
                    <a:pt x="54" y="12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8"/>
                    <a:pt x="38" y="10"/>
                    <a:pt x="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0" name="Freeform 401"/>
            <p:cNvSpPr/>
            <p:nvPr/>
          </p:nvSpPr>
          <p:spPr bwMode="auto">
            <a:xfrm>
              <a:off x="7742238" y="8502651"/>
              <a:ext cx="184150" cy="179388"/>
            </a:xfrm>
            <a:custGeom>
              <a:avLst/>
              <a:gdLst>
                <a:gd name="T0" fmla="*/ 46 w 49"/>
                <a:gd name="T1" fmla="*/ 41 h 48"/>
                <a:gd name="T2" fmla="*/ 46 w 49"/>
                <a:gd name="T3" fmla="*/ 27 h 48"/>
                <a:gd name="T4" fmla="*/ 31 w 49"/>
                <a:gd name="T5" fmla="*/ 0 h 48"/>
                <a:gd name="T6" fmla="*/ 0 w 49"/>
                <a:gd name="T7" fmla="*/ 18 h 48"/>
                <a:gd name="T8" fmla="*/ 18 w 49"/>
                <a:gd name="T9" fmla="*/ 48 h 48"/>
                <a:gd name="T10" fmla="*/ 34 w 49"/>
                <a:gd name="T11" fmla="*/ 48 h 48"/>
                <a:gd name="T12" fmla="*/ 46 w 49"/>
                <a:gd name="T13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8">
                  <a:moveTo>
                    <a:pt x="46" y="41"/>
                  </a:moveTo>
                  <a:cubicBezTo>
                    <a:pt x="49" y="37"/>
                    <a:pt x="49" y="32"/>
                    <a:pt x="46" y="27"/>
                  </a:cubicBezTo>
                  <a:cubicBezTo>
                    <a:pt x="46" y="27"/>
                    <a:pt x="37" y="12"/>
                    <a:pt x="31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6" y="48"/>
                    <a:pt x="34" y="48"/>
                    <a:pt x="34" y="48"/>
                  </a:cubicBezTo>
                  <a:cubicBezTo>
                    <a:pt x="39" y="48"/>
                    <a:pt x="44" y="46"/>
                    <a:pt x="4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1" name="Freeform 402"/>
            <p:cNvSpPr/>
            <p:nvPr/>
          </p:nvSpPr>
          <p:spPr bwMode="auto">
            <a:xfrm>
              <a:off x="7362825" y="8524876"/>
              <a:ext cx="198438" cy="285750"/>
            </a:xfrm>
            <a:custGeom>
              <a:avLst/>
              <a:gdLst>
                <a:gd name="T0" fmla="*/ 42 w 53"/>
                <a:gd name="T1" fmla="*/ 28 h 76"/>
                <a:gd name="T2" fmla="*/ 53 w 53"/>
                <a:gd name="T3" fmla="*/ 35 h 76"/>
                <a:gd name="T4" fmla="*/ 35 w 53"/>
                <a:gd name="T5" fmla="*/ 4 h 76"/>
                <a:gd name="T6" fmla="*/ 0 w 53"/>
                <a:gd name="T7" fmla="*/ 4 h 76"/>
                <a:gd name="T8" fmla="*/ 11 w 53"/>
                <a:gd name="T9" fmla="*/ 11 h 76"/>
                <a:gd name="T10" fmla="*/ 2 w 53"/>
                <a:gd name="T11" fmla="*/ 26 h 76"/>
                <a:gd name="T12" fmla="*/ 2 w 53"/>
                <a:gd name="T13" fmla="*/ 38 h 76"/>
                <a:gd name="T14" fmla="*/ 24 w 53"/>
                <a:gd name="T15" fmla="*/ 76 h 76"/>
                <a:gd name="T16" fmla="*/ 24 w 53"/>
                <a:gd name="T17" fmla="*/ 58 h 76"/>
                <a:gd name="T18" fmla="*/ 42 w 53"/>
                <a:gd name="T19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76">
                  <a:moveTo>
                    <a:pt x="42" y="28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53" y="35"/>
                    <a:pt x="43" y="9"/>
                    <a:pt x="35" y="4"/>
                  </a:cubicBezTo>
                  <a:cubicBezTo>
                    <a:pt x="28" y="0"/>
                    <a:pt x="0" y="4"/>
                    <a:pt x="0" y="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30"/>
                    <a:pt x="0" y="34"/>
                    <a:pt x="2" y="38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1" y="71"/>
                    <a:pt x="21" y="64"/>
                    <a:pt x="24" y="58"/>
                  </a:cubicBezTo>
                  <a:lnTo>
                    <a:pt x="4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2" name="Freeform 403"/>
            <p:cNvSpPr/>
            <p:nvPr/>
          </p:nvSpPr>
          <p:spPr bwMode="auto">
            <a:xfrm>
              <a:off x="7456488" y="8697913"/>
              <a:ext cx="173038" cy="134938"/>
            </a:xfrm>
            <a:custGeom>
              <a:avLst/>
              <a:gdLst>
                <a:gd name="T0" fmla="*/ 2 w 46"/>
                <a:gd name="T1" fmla="*/ 29 h 36"/>
                <a:gd name="T2" fmla="*/ 14 w 46"/>
                <a:gd name="T3" fmla="*/ 36 h 36"/>
                <a:gd name="T4" fmla="*/ 46 w 46"/>
                <a:gd name="T5" fmla="*/ 36 h 36"/>
                <a:gd name="T6" fmla="*/ 46 w 46"/>
                <a:gd name="T7" fmla="*/ 0 h 36"/>
                <a:gd name="T8" fmla="*/ 10 w 46"/>
                <a:gd name="T9" fmla="*/ 0 h 36"/>
                <a:gd name="T10" fmla="*/ 2 w 46"/>
                <a:gd name="T11" fmla="*/ 15 h 36"/>
                <a:gd name="T12" fmla="*/ 2 w 46"/>
                <a:gd name="T13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6">
                  <a:moveTo>
                    <a:pt x="2" y="29"/>
                  </a:moveTo>
                  <a:cubicBezTo>
                    <a:pt x="5" y="33"/>
                    <a:pt x="9" y="36"/>
                    <a:pt x="14" y="36"/>
                  </a:cubicBezTo>
                  <a:cubicBezTo>
                    <a:pt x="14" y="36"/>
                    <a:pt x="32" y="36"/>
                    <a:pt x="46" y="3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8"/>
                    <a:pt x="2" y="15"/>
                    <a:pt x="2" y="15"/>
                  </a:cubicBezTo>
                  <a:cubicBezTo>
                    <a:pt x="0" y="19"/>
                    <a:pt x="0" y="24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3" name="Freeform 404"/>
            <p:cNvSpPr/>
            <p:nvPr/>
          </p:nvSpPr>
          <p:spPr bwMode="auto">
            <a:xfrm>
              <a:off x="7456488" y="8329613"/>
              <a:ext cx="274638" cy="206375"/>
            </a:xfrm>
            <a:custGeom>
              <a:avLst/>
              <a:gdLst>
                <a:gd name="T0" fmla="*/ 0 w 73"/>
                <a:gd name="T1" fmla="*/ 38 h 55"/>
                <a:gd name="T2" fmla="*/ 31 w 73"/>
                <a:gd name="T3" fmla="*/ 55 h 55"/>
                <a:gd name="T4" fmla="*/ 58 w 73"/>
                <a:gd name="T5" fmla="*/ 9 h 55"/>
                <a:gd name="T6" fmla="*/ 73 w 73"/>
                <a:gd name="T7" fmla="*/ 0 h 55"/>
                <a:gd name="T8" fmla="*/ 29 w 73"/>
                <a:gd name="T9" fmla="*/ 0 h 55"/>
                <a:gd name="T10" fmla="*/ 19 w 73"/>
                <a:gd name="T11" fmla="*/ 6 h 55"/>
                <a:gd name="T12" fmla="*/ 0 w 73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5">
                  <a:moveTo>
                    <a:pt x="0" y="38"/>
                  </a:move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54" y="16"/>
                    <a:pt x="58" y="9"/>
                  </a:cubicBezTo>
                  <a:cubicBezTo>
                    <a:pt x="61" y="3"/>
                    <a:pt x="67" y="0"/>
                    <a:pt x="7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1" y="2"/>
                    <a:pt x="19" y="6"/>
                  </a:cubicBezTo>
                  <a:cubicBezTo>
                    <a:pt x="15" y="12"/>
                    <a:pt x="0" y="3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14" name="Freeform 405"/>
          <p:cNvSpPr>
            <a:spLocks noChangeAspect="1" noEditPoints="1"/>
          </p:cNvSpPr>
          <p:nvPr/>
        </p:nvSpPr>
        <p:spPr bwMode="auto">
          <a:xfrm>
            <a:off x="3548509" y="5870741"/>
            <a:ext cx="516414" cy="432000"/>
          </a:xfrm>
          <a:custGeom>
            <a:avLst/>
            <a:gdLst>
              <a:gd name="T0" fmla="*/ 95 w 176"/>
              <a:gd name="T1" fmla="*/ 0 h 147"/>
              <a:gd name="T2" fmla="*/ 81 w 176"/>
              <a:gd name="T3" fmla="*/ 14 h 147"/>
              <a:gd name="T4" fmla="*/ 95 w 176"/>
              <a:gd name="T5" fmla="*/ 29 h 147"/>
              <a:gd name="T6" fmla="*/ 110 w 176"/>
              <a:gd name="T7" fmla="*/ 14 h 147"/>
              <a:gd name="T8" fmla="*/ 95 w 176"/>
              <a:gd name="T9" fmla="*/ 0 h 147"/>
              <a:gd name="T10" fmla="*/ 28 w 176"/>
              <a:gd name="T11" fmla="*/ 6 h 147"/>
              <a:gd name="T12" fmla="*/ 20 w 176"/>
              <a:gd name="T13" fmla="*/ 12 h 147"/>
              <a:gd name="T14" fmla="*/ 14 w 176"/>
              <a:gd name="T15" fmla="*/ 36 h 147"/>
              <a:gd name="T16" fmla="*/ 9 w 176"/>
              <a:gd name="T17" fmla="*/ 32 h 147"/>
              <a:gd name="T18" fmla="*/ 6 w 176"/>
              <a:gd name="T19" fmla="*/ 32 h 147"/>
              <a:gd name="T20" fmla="*/ 4 w 176"/>
              <a:gd name="T21" fmla="*/ 34 h 147"/>
              <a:gd name="T22" fmla="*/ 5 w 176"/>
              <a:gd name="T23" fmla="*/ 37 h 147"/>
              <a:gd name="T24" fmla="*/ 12 w 176"/>
              <a:gd name="T25" fmla="*/ 43 h 147"/>
              <a:gd name="T26" fmla="*/ 14 w 176"/>
              <a:gd name="T27" fmla="*/ 49 h 147"/>
              <a:gd name="T28" fmla="*/ 16 w 176"/>
              <a:gd name="T29" fmla="*/ 51 h 147"/>
              <a:gd name="T30" fmla="*/ 12 w 176"/>
              <a:gd name="T31" fmla="*/ 55 h 147"/>
              <a:gd name="T32" fmla="*/ 10 w 176"/>
              <a:gd name="T33" fmla="*/ 61 h 147"/>
              <a:gd name="T34" fmla="*/ 10 w 176"/>
              <a:gd name="T35" fmla="*/ 98 h 147"/>
              <a:gd name="T36" fmla="*/ 1 w 176"/>
              <a:gd name="T37" fmla="*/ 134 h 147"/>
              <a:gd name="T38" fmla="*/ 3 w 176"/>
              <a:gd name="T39" fmla="*/ 143 h 147"/>
              <a:gd name="T40" fmla="*/ 12 w 176"/>
              <a:gd name="T41" fmla="*/ 145 h 147"/>
              <a:gd name="T42" fmla="*/ 18 w 176"/>
              <a:gd name="T43" fmla="*/ 139 h 147"/>
              <a:gd name="T44" fmla="*/ 28 w 176"/>
              <a:gd name="T45" fmla="*/ 102 h 147"/>
              <a:gd name="T46" fmla="*/ 28 w 176"/>
              <a:gd name="T47" fmla="*/ 100 h 147"/>
              <a:gd name="T48" fmla="*/ 28 w 176"/>
              <a:gd name="T49" fmla="*/ 72 h 147"/>
              <a:gd name="T50" fmla="*/ 49 w 176"/>
              <a:gd name="T51" fmla="*/ 98 h 147"/>
              <a:gd name="T52" fmla="*/ 31 w 176"/>
              <a:gd name="T53" fmla="*/ 133 h 147"/>
              <a:gd name="T54" fmla="*/ 35 w 176"/>
              <a:gd name="T55" fmla="*/ 145 h 147"/>
              <a:gd name="T56" fmla="*/ 47 w 176"/>
              <a:gd name="T57" fmla="*/ 141 h 147"/>
              <a:gd name="T58" fmla="*/ 68 w 176"/>
              <a:gd name="T59" fmla="*/ 101 h 147"/>
              <a:gd name="T60" fmla="*/ 67 w 176"/>
              <a:gd name="T61" fmla="*/ 91 h 147"/>
              <a:gd name="T62" fmla="*/ 63 w 176"/>
              <a:gd name="T63" fmla="*/ 86 h 147"/>
              <a:gd name="T64" fmla="*/ 64 w 176"/>
              <a:gd name="T65" fmla="*/ 85 h 147"/>
              <a:gd name="T66" fmla="*/ 64 w 176"/>
              <a:gd name="T67" fmla="*/ 85 h 147"/>
              <a:gd name="T68" fmla="*/ 106 w 176"/>
              <a:gd name="T69" fmla="*/ 118 h 147"/>
              <a:gd name="T70" fmla="*/ 67 w 176"/>
              <a:gd name="T71" fmla="*/ 145 h 147"/>
              <a:gd name="T72" fmla="*/ 176 w 176"/>
              <a:gd name="T73" fmla="*/ 145 h 147"/>
              <a:gd name="T74" fmla="*/ 125 w 176"/>
              <a:gd name="T75" fmla="*/ 105 h 147"/>
              <a:gd name="T76" fmla="*/ 111 w 176"/>
              <a:gd name="T77" fmla="*/ 114 h 147"/>
              <a:gd name="T78" fmla="*/ 67 w 176"/>
              <a:gd name="T79" fmla="*/ 79 h 147"/>
              <a:gd name="T80" fmla="*/ 87 w 176"/>
              <a:gd name="T81" fmla="*/ 42 h 147"/>
              <a:gd name="T82" fmla="*/ 87 w 176"/>
              <a:gd name="T83" fmla="*/ 34 h 147"/>
              <a:gd name="T84" fmla="*/ 70 w 176"/>
              <a:gd name="T85" fmla="*/ 10 h 147"/>
              <a:gd name="T86" fmla="*/ 63 w 176"/>
              <a:gd name="T87" fmla="*/ 6 h 147"/>
              <a:gd name="T88" fmla="*/ 28 w 176"/>
              <a:gd name="T89" fmla="*/ 6 h 147"/>
              <a:gd name="T90" fmla="*/ 34 w 176"/>
              <a:gd name="T91" fmla="*/ 21 h 147"/>
              <a:gd name="T92" fmla="*/ 45 w 176"/>
              <a:gd name="T93" fmla="*/ 22 h 147"/>
              <a:gd name="T94" fmla="*/ 31 w 176"/>
              <a:gd name="T95" fmla="*/ 36 h 147"/>
              <a:gd name="T96" fmla="*/ 34 w 176"/>
              <a:gd name="T97" fmla="*/ 21 h 147"/>
              <a:gd name="T98" fmla="*/ 64 w 176"/>
              <a:gd name="T99" fmla="*/ 52 h 147"/>
              <a:gd name="T100" fmla="*/ 54 w 176"/>
              <a:gd name="T101" fmla="*/ 68 h 147"/>
              <a:gd name="T102" fmla="*/ 47 w 176"/>
              <a:gd name="T103" fmla="*/ 63 h 147"/>
              <a:gd name="T104" fmla="*/ 64 w 176"/>
              <a:gd name="T105" fmla="*/ 5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147">
                <a:moveTo>
                  <a:pt x="95" y="0"/>
                </a:moveTo>
                <a:cubicBezTo>
                  <a:pt x="87" y="0"/>
                  <a:pt x="81" y="6"/>
                  <a:pt x="81" y="14"/>
                </a:cubicBezTo>
                <a:cubicBezTo>
                  <a:pt x="81" y="23"/>
                  <a:pt x="87" y="29"/>
                  <a:pt x="95" y="29"/>
                </a:cubicBezTo>
                <a:cubicBezTo>
                  <a:pt x="103" y="29"/>
                  <a:pt x="110" y="23"/>
                  <a:pt x="110" y="14"/>
                </a:cubicBezTo>
                <a:cubicBezTo>
                  <a:pt x="110" y="6"/>
                  <a:pt x="103" y="0"/>
                  <a:pt x="95" y="0"/>
                </a:cubicBezTo>
                <a:close/>
                <a:moveTo>
                  <a:pt x="28" y="6"/>
                </a:moveTo>
                <a:cubicBezTo>
                  <a:pt x="24" y="6"/>
                  <a:pt x="21" y="8"/>
                  <a:pt x="20" y="12"/>
                </a:cubicBezTo>
                <a:cubicBezTo>
                  <a:pt x="14" y="36"/>
                  <a:pt x="14" y="36"/>
                  <a:pt x="14" y="36"/>
                </a:cubicBezTo>
                <a:cubicBezTo>
                  <a:pt x="9" y="32"/>
                  <a:pt x="9" y="32"/>
                  <a:pt x="9" y="32"/>
                </a:cubicBezTo>
                <a:cubicBezTo>
                  <a:pt x="8" y="32"/>
                  <a:pt x="7" y="32"/>
                  <a:pt x="6" y="32"/>
                </a:cubicBezTo>
                <a:cubicBezTo>
                  <a:pt x="5" y="32"/>
                  <a:pt x="4" y="33"/>
                  <a:pt x="4" y="34"/>
                </a:cubicBezTo>
                <a:cubicBezTo>
                  <a:pt x="3" y="35"/>
                  <a:pt x="4" y="37"/>
                  <a:pt x="5" y="37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5"/>
                  <a:pt x="13" y="47"/>
                  <a:pt x="14" y="49"/>
                </a:cubicBezTo>
                <a:cubicBezTo>
                  <a:pt x="15" y="50"/>
                  <a:pt x="16" y="50"/>
                  <a:pt x="16" y="51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6"/>
                  <a:pt x="10" y="59"/>
                  <a:pt x="10" y="61"/>
                </a:cubicBezTo>
                <a:cubicBezTo>
                  <a:pt x="10" y="61"/>
                  <a:pt x="10" y="96"/>
                  <a:pt x="10" y="98"/>
                </a:cubicBezTo>
                <a:cubicBezTo>
                  <a:pt x="1" y="134"/>
                  <a:pt x="1" y="134"/>
                  <a:pt x="1" y="134"/>
                </a:cubicBezTo>
                <a:cubicBezTo>
                  <a:pt x="0" y="137"/>
                  <a:pt x="1" y="141"/>
                  <a:pt x="3" y="143"/>
                </a:cubicBezTo>
                <a:cubicBezTo>
                  <a:pt x="5" y="145"/>
                  <a:pt x="9" y="146"/>
                  <a:pt x="12" y="145"/>
                </a:cubicBezTo>
                <a:cubicBezTo>
                  <a:pt x="15" y="144"/>
                  <a:pt x="17" y="142"/>
                  <a:pt x="18" y="139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8" y="101"/>
                  <a:pt x="28" y="100"/>
                  <a:pt x="28" y="100"/>
                </a:cubicBezTo>
                <a:cubicBezTo>
                  <a:pt x="28" y="100"/>
                  <a:pt x="28" y="82"/>
                  <a:pt x="28" y="72"/>
                </a:cubicBezTo>
                <a:cubicBezTo>
                  <a:pt x="49" y="98"/>
                  <a:pt x="49" y="98"/>
                  <a:pt x="49" y="98"/>
                </a:cubicBezTo>
                <a:cubicBezTo>
                  <a:pt x="31" y="133"/>
                  <a:pt x="31" y="133"/>
                  <a:pt x="31" y="133"/>
                </a:cubicBezTo>
                <a:cubicBezTo>
                  <a:pt x="29" y="137"/>
                  <a:pt x="31" y="143"/>
                  <a:pt x="35" y="145"/>
                </a:cubicBezTo>
                <a:cubicBezTo>
                  <a:pt x="39" y="147"/>
                  <a:pt x="45" y="146"/>
                  <a:pt x="47" y="141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70" y="98"/>
                  <a:pt x="69" y="94"/>
                  <a:pt x="67" y="91"/>
                </a:cubicBezTo>
                <a:cubicBezTo>
                  <a:pt x="63" y="86"/>
                  <a:pt x="63" y="86"/>
                  <a:pt x="63" y="86"/>
                </a:cubicBezTo>
                <a:cubicBezTo>
                  <a:pt x="64" y="86"/>
                  <a:pt x="64" y="86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106" y="118"/>
                  <a:pt x="106" y="118"/>
                  <a:pt x="106" y="118"/>
                </a:cubicBezTo>
                <a:cubicBezTo>
                  <a:pt x="67" y="145"/>
                  <a:pt x="67" y="145"/>
                  <a:pt x="67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25" y="105"/>
                  <a:pt x="125" y="105"/>
                  <a:pt x="125" y="105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67" y="79"/>
                  <a:pt x="67" y="79"/>
                  <a:pt x="67" y="79"/>
                </a:cubicBezTo>
                <a:cubicBezTo>
                  <a:pt x="87" y="42"/>
                  <a:pt x="87" y="42"/>
                  <a:pt x="87" y="42"/>
                </a:cubicBezTo>
                <a:cubicBezTo>
                  <a:pt x="89" y="40"/>
                  <a:pt x="88" y="36"/>
                  <a:pt x="87" y="34"/>
                </a:cubicBezTo>
                <a:cubicBezTo>
                  <a:pt x="70" y="10"/>
                  <a:pt x="70" y="10"/>
                  <a:pt x="70" y="10"/>
                </a:cubicBezTo>
                <a:cubicBezTo>
                  <a:pt x="69" y="7"/>
                  <a:pt x="66" y="6"/>
                  <a:pt x="63" y="6"/>
                </a:cubicBezTo>
                <a:cubicBezTo>
                  <a:pt x="28" y="6"/>
                  <a:pt x="28" y="6"/>
                  <a:pt x="28" y="6"/>
                </a:cubicBezTo>
                <a:close/>
                <a:moveTo>
                  <a:pt x="34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31" y="36"/>
                  <a:pt x="31" y="36"/>
                  <a:pt x="31" y="36"/>
                </a:cubicBezTo>
                <a:lnTo>
                  <a:pt x="34" y="21"/>
                </a:lnTo>
                <a:close/>
                <a:moveTo>
                  <a:pt x="64" y="52"/>
                </a:moveTo>
                <a:cubicBezTo>
                  <a:pt x="54" y="68"/>
                  <a:pt x="54" y="68"/>
                  <a:pt x="54" y="68"/>
                </a:cubicBezTo>
                <a:cubicBezTo>
                  <a:pt x="47" y="63"/>
                  <a:pt x="47" y="63"/>
                  <a:pt x="47" y="63"/>
                </a:cubicBezTo>
                <a:lnTo>
                  <a:pt x="64" y="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3" name="组合 582"/>
          <p:cNvGrpSpPr>
            <a:grpSpLocks noChangeAspect="1"/>
          </p:cNvGrpSpPr>
          <p:nvPr/>
        </p:nvGrpSpPr>
        <p:grpSpPr>
          <a:xfrm>
            <a:off x="4484249" y="4139209"/>
            <a:ext cx="600312" cy="432000"/>
            <a:chOff x="9464675" y="8351838"/>
            <a:chExt cx="679450" cy="488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7" name="Freeform 407"/>
            <p:cNvSpPr/>
            <p:nvPr/>
          </p:nvSpPr>
          <p:spPr bwMode="auto">
            <a:xfrm>
              <a:off x="9464675" y="8585200"/>
              <a:ext cx="277813" cy="242888"/>
            </a:xfrm>
            <a:custGeom>
              <a:avLst/>
              <a:gdLst>
                <a:gd name="T0" fmla="*/ 4 w 74"/>
                <a:gd name="T1" fmla="*/ 27 h 65"/>
                <a:gd name="T2" fmla="*/ 25 w 74"/>
                <a:gd name="T3" fmla="*/ 6 h 65"/>
                <a:gd name="T4" fmla="*/ 34 w 74"/>
                <a:gd name="T5" fmla="*/ 15 h 65"/>
                <a:gd name="T6" fmla="*/ 23 w 74"/>
                <a:gd name="T7" fmla="*/ 26 h 65"/>
                <a:gd name="T8" fmla="*/ 65 w 74"/>
                <a:gd name="T9" fmla="*/ 26 h 65"/>
                <a:gd name="T10" fmla="*/ 64 w 74"/>
                <a:gd name="T11" fmla="*/ 39 h 65"/>
                <a:gd name="T12" fmla="*/ 23 w 74"/>
                <a:gd name="T13" fmla="*/ 39 h 65"/>
                <a:gd name="T14" fmla="*/ 34 w 74"/>
                <a:gd name="T15" fmla="*/ 50 h 65"/>
                <a:gd name="T16" fmla="*/ 25 w 74"/>
                <a:gd name="T17" fmla="*/ 59 h 65"/>
                <a:gd name="T18" fmla="*/ 4 w 74"/>
                <a:gd name="T19" fmla="*/ 38 h 65"/>
                <a:gd name="T20" fmla="*/ 4 w 74"/>
                <a:gd name="T21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65">
                  <a:moveTo>
                    <a:pt x="4" y="27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31" y="0"/>
                    <a:pt x="40" y="9"/>
                    <a:pt x="34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4" y="26"/>
                    <a:pt x="74" y="39"/>
                    <a:pt x="6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0" y="56"/>
                    <a:pt x="31" y="65"/>
                    <a:pt x="25" y="5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5"/>
                    <a:pt x="0" y="30"/>
                    <a:pt x="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Oval 408"/>
            <p:cNvSpPr>
              <a:spLocks noChangeArrowheads="1"/>
            </p:cNvSpPr>
            <p:nvPr/>
          </p:nvSpPr>
          <p:spPr bwMode="auto">
            <a:xfrm>
              <a:off x="9682163" y="8351838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Freeform 409"/>
            <p:cNvSpPr/>
            <p:nvPr/>
          </p:nvSpPr>
          <p:spPr bwMode="auto">
            <a:xfrm>
              <a:off x="9613900" y="8408988"/>
              <a:ext cx="530225" cy="431800"/>
            </a:xfrm>
            <a:custGeom>
              <a:avLst/>
              <a:gdLst>
                <a:gd name="T0" fmla="*/ 135 w 141"/>
                <a:gd name="T1" fmla="*/ 60 h 115"/>
                <a:gd name="T2" fmla="*/ 133 w 141"/>
                <a:gd name="T3" fmla="*/ 60 h 115"/>
                <a:gd name="T4" fmla="*/ 105 w 141"/>
                <a:gd name="T5" fmla="*/ 60 h 115"/>
                <a:gd name="T6" fmla="*/ 64 w 141"/>
                <a:gd name="T7" fmla="*/ 12 h 115"/>
                <a:gd name="T8" fmla="*/ 75 w 141"/>
                <a:gd name="T9" fmla="*/ 12 h 115"/>
                <a:gd name="T10" fmla="*/ 93 w 141"/>
                <a:gd name="T11" fmla="*/ 34 h 115"/>
                <a:gd name="T12" fmla="*/ 98 w 141"/>
                <a:gd name="T13" fmla="*/ 36 h 115"/>
                <a:gd name="T14" fmla="*/ 104 w 141"/>
                <a:gd name="T15" fmla="*/ 30 h 115"/>
                <a:gd name="T16" fmla="*/ 102 w 141"/>
                <a:gd name="T17" fmla="*/ 25 h 115"/>
                <a:gd name="T18" fmla="*/ 82 w 141"/>
                <a:gd name="T19" fmla="*/ 2 h 115"/>
                <a:gd name="T20" fmla="*/ 77 w 141"/>
                <a:gd name="T21" fmla="*/ 0 h 115"/>
                <a:gd name="T22" fmla="*/ 48 w 141"/>
                <a:gd name="T23" fmla="*/ 0 h 115"/>
                <a:gd name="T24" fmla="*/ 28 w 141"/>
                <a:gd name="T25" fmla="*/ 15 h 115"/>
                <a:gd name="T26" fmla="*/ 28 w 141"/>
                <a:gd name="T27" fmla="*/ 32 h 115"/>
                <a:gd name="T28" fmla="*/ 6 w 141"/>
                <a:gd name="T29" fmla="*/ 32 h 115"/>
                <a:gd name="T30" fmla="*/ 2 w 141"/>
                <a:gd name="T31" fmla="*/ 34 h 115"/>
                <a:gd name="T32" fmla="*/ 2 w 141"/>
                <a:gd name="T33" fmla="*/ 43 h 115"/>
                <a:gd name="T34" fmla="*/ 6 w 141"/>
                <a:gd name="T35" fmla="*/ 45 h 115"/>
                <a:gd name="T36" fmla="*/ 32 w 141"/>
                <a:gd name="T37" fmla="*/ 45 h 115"/>
                <a:gd name="T38" fmla="*/ 40 w 141"/>
                <a:gd name="T39" fmla="*/ 38 h 115"/>
                <a:gd name="T40" fmla="*/ 40 w 141"/>
                <a:gd name="T41" fmla="*/ 27 h 115"/>
                <a:gd name="T42" fmla="*/ 55 w 141"/>
                <a:gd name="T43" fmla="*/ 45 h 115"/>
                <a:gd name="T44" fmla="*/ 41 w 141"/>
                <a:gd name="T45" fmla="*/ 59 h 115"/>
                <a:gd name="T46" fmla="*/ 40 w 141"/>
                <a:gd name="T47" fmla="*/ 69 h 115"/>
                <a:gd name="T48" fmla="*/ 49 w 141"/>
                <a:gd name="T49" fmla="*/ 109 h 115"/>
                <a:gd name="T50" fmla="*/ 57 w 141"/>
                <a:gd name="T51" fmla="*/ 115 h 115"/>
                <a:gd name="T52" fmla="*/ 64 w 141"/>
                <a:gd name="T53" fmla="*/ 108 h 115"/>
                <a:gd name="T54" fmla="*/ 64 w 141"/>
                <a:gd name="T55" fmla="*/ 106 h 115"/>
                <a:gd name="T56" fmla="*/ 57 w 141"/>
                <a:gd name="T57" fmla="*/ 72 h 115"/>
                <a:gd name="T58" fmla="*/ 75 w 141"/>
                <a:gd name="T59" fmla="*/ 54 h 115"/>
                <a:gd name="T60" fmla="*/ 91 w 141"/>
                <a:gd name="T61" fmla="*/ 72 h 115"/>
                <a:gd name="T62" fmla="*/ 101 w 141"/>
                <a:gd name="T63" fmla="*/ 75 h 115"/>
                <a:gd name="T64" fmla="*/ 133 w 141"/>
                <a:gd name="T65" fmla="*/ 75 h 115"/>
                <a:gd name="T66" fmla="*/ 141 w 141"/>
                <a:gd name="T67" fmla="*/ 69 h 115"/>
                <a:gd name="T68" fmla="*/ 135 w 141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" h="115">
                  <a:moveTo>
                    <a:pt x="135" y="60"/>
                  </a:moveTo>
                  <a:cubicBezTo>
                    <a:pt x="134" y="60"/>
                    <a:pt x="133" y="60"/>
                    <a:pt x="133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4" y="35"/>
                    <a:pt x="96" y="36"/>
                    <a:pt x="98" y="36"/>
                  </a:cubicBezTo>
                  <a:cubicBezTo>
                    <a:pt x="101" y="36"/>
                    <a:pt x="104" y="33"/>
                    <a:pt x="104" y="30"/>
                  </a:cubicBezTo>
                  <a:cubicBezTo>
                    <a:pt x="104" y="28"/>
                    <a:pt x="103" y="26"/>
                    <a:pt x="102" y="25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29" y="14"/>
                    <a:pt x="28" y="15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2"/>
                    <a:pt x="3" y="33"/>
                    <a:pt x="2" y="34"/>
                  </a:cubicBezTo>
                  <a:cubicBezTo>
                    <a:pt x="0" y="36"/>
                    <a:pt x="0" y="40"/>
                    <a:pt x="2" y="43"/>
                  </a:cubicBezTo>
                  <a:cubicBezTo>
                    <a:pt x="3" y="44"/>
                    <a:pt x="5" y="44"/>
                    <a:pt x="6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40" y="44"/>
                    <a:pt x="40" y="38"/>
                    <a:pt x="40" y="3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38" y="62"/>
                    <a:pt x="40" y="6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50" y="113"/>
                    <a:pt x="53" y="115"/>
                    <a:pt x="57" y="115"/>
                  </a:cubicBezTo>
                  <a:cubicBezTo>
                    <a:pt x="61" y="115"/>
                    <a:pt x="64" y="112"/>
                    <a:pt x="64" y="108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4" y="75"/>
                    <a:pt x="101" y="75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6" y="75"/>
                    <a:pt x="140" y="73"/>
                    <a:pt x="141" y="69"/>
                  </a:cubicBezTo>
                  <a:cubicBezTo>
                    <a:pt x="141" y="65"/>
                    <a:pt x="139" y="61"/>
                    <a:pt x="13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4" name="组合 583"/>
          <p:cNvGrpSpPr>
            <a:grpSpLocks noChangeAspect="1"/>
          </p:cNvGrpSpPr>
          <p:nvPr/>
        </p:nvGrpSpPr>
        <p:grpSpPr>
          <a:xfrm>
            <a:off x="4568405" y="5983414"/>
            <a:ext cx="432000" cy="206654"/>
            <a:chOff x="10541000" y="8445500"/>
            <a:chExt cx="660400" cy="315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0" name="Freeform 410"/>
            <p:cNvSpPr>
              <a:spLocks noEditPoints="1"/>
            </p:cNvSpPr>
            <p:nvPr/>
          </p:nvSpPr>
          <p:spPr bwMode="auto">
            <a:xfrm>
              <a:off x="10541000" y="8445500"/>
              <a:ext cx="660400" cy="315913"/>
            </a:xfrm>
            <a:custGeom>
              <a:avLst/>
              <a:gdLst>
                <a:gd name="T0" fmla="*/ 0 w 416"/>
                <a:gd name="T1" fmla="*/ 199 h 199"/>
                <a:gd name="T2" fmla="*/ 0 w 416"/>
                <a:gd name="T3" fmla="*/ 0 h 199"/>
                <a:gd name="T4" fmla="*/ 416 w 416"/>
                <a:gd name="T5" fmla="*/ 0 h 199"/>
                <a:gd name="T6" fmla="*/ 416 w 416"/>
                <a:gd name="T7" fmla="*/ 199 h 199"/>
                <a:gd name="T8" fmla="*/ 0 w 416"/>
                <a:gd name="T9" fmla="*/ 199 h 199"/>
                <a:gd name="T10" fmla="*/ 0 w 416"/>
                <a:gd name="T11" fmla="*/ 199 h 199"/>
                <a:gd name="T12" fmla="*/ 29 w 416"/>
                <a:gd name="T13" fmla="*/ 170 h 199"/>
                <a:gd name="T14" fmla="*/ 388 w 416"/>
                <a:gd name="T15" fmla="*/ 170 h 199"/>
                <a:gd name="T16" fmla="*/ 388 w 416"/>
                <a:gd name="T17" fmla="*/ 29 h 199"/>
                <a:gd name="T18" fmla="*/ 29 w 416"/>
                <a:gd name="T19" fmla="*/ 29 h 199"/>
                <a:gd name="T20" fmla="*/ 29 w 416"/>
                <a:gd name="T21" fmla="*/ 170 h 199"/>
                <a:gd name="T22" fmla="*/ 29 w 416"/>
                <a:gd name="T23" fmla="*/ 1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6" h="199">
                  <a:moveTo>
                    <a:pt x="0" y="199"/>
                  </a:moveTo>
                  <a:lnTo>
                    <a:pt x="0" y="0"/>
                  </a:lnTo>
                  <a:lnTo>
                    <a:pt x="416" y="0"/>
                  </a:lnTo>
                  <a:lnTo>
                    <a:pt x="416" y="199"/>
                  </a:lnTo>
                  <a:lnTo>
                    <a:pt x="0" y="199"/>
                  </a:lnTo>
                  <a:lnTo>
                    <a:pt x="0" y="199"/>
                  </a:lnTo>
                  <a:close/>
                  <a:moveTo>
                    <a:pt x="29" y="170"/>
                  </a:moveTo>
                  <a:lnTo>
                    <a:pt x="388" y="170"/>
                  </a:lnTo>
                  <a:lnTo>
                    <a:pt x="388" y="29"/>
                  </a:lnTo>
                  <a:lnTo>
                    <a:pt x="29" y="29"/>
                  </a:lnTo>
                  <a:lnTo>
                    <a:pt x="29" y="170"/>
                  </a:lnTo>
                  <a:lnTo>
                    <a:pt x="29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Line 411"/>
            <p:cNvSpPr>
              <a:spLocks noChangeShapeType="1"/>
            </p:cNvSpPr>
            <p:nvPr/>
          </p:nvSpPr>
          <p:spPr bwMode="auto">
            <a:xfrm>
              <a:off x="10871200" y="860425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Line 412"/>
            <p:cNvSpPr>
              <a:spLocks noChangeShapeType="1"/>
            </p:cNvSpPr>
            <p:nvPr/>
          </p:nvSpPr>
          <p:spPr bwMode="auto">
            <a:xfrm>
              <a:off x="10871200" y="860425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Line 413"/>
            <p:cNvSpPr>
              <a:spLocks noChangeShapeType="1"/>
            </p:cNvSpPr>
            <p:nvPr/>
          </p:nvSpPr>
          <p:spPr bwMode="auto">
            <a:xfrm>
              <a:off x="10782300" y="8689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Line 414"/>
            <p:cNvSpPr>
              <a:spLocks noChangeShapeType="1"/>
            </p:cNvSpPr>
            <p:nvPr/>
          </p:nvSpPr>
          <p:spPr bwMode="auto">
            <a:xfrm>
              <a:off x="10782300" y="8689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 415"/>
            <p:cNvSpPr>
              <a:spLocks noEditPoints="1"/>
            </p:cNvSpPr>
            <p:nvPr/>
          </p:nvSpPr>
          <p:spPr bwMode="auto">
            <a:xfrm>
              <a:off x="10785475" y="8516938"/>
              <a:ext cx="173038" cy="173038"/>
            </a:xfrm>
            <a:custGeom>
              <a:avLst/>
              <a:gdLst>
                <a:gd name="T0" fmla="*/ 20 w 46"/>
                <a:gd name="T1" fmla="*/ 19 h 46"/>
                <a:gd name="T2" fmla="*/ 20 w 46"/>
                <a:gd name="T3" fmla="*/ 14 h 46"/>
                <a:gd name="T4" fmla="*/ 20 w 46"/>
                <a:gd name="T5" fmla="*/ 19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46 h 46"/>
                <a:gd name="T12" fmla="*/ 46 w 46"/>
                <a:gd name="T13" fmla="*/ 23 h 46"/>
                <a:gd name="T14" fmla="*/ 23 w 46"/>
                <a:gd name="T15" fmla="*/ 0 h 46"/>
                <a:gd name="T16" fmla="*/ 26 w 46"/>
                <a:gd name="T17" fmla="*/ 38 h 46"/>
                <a:gd name="T18" fmla="*/ 26 w 46"/>
                <a:gd name="T19" fmla="*/ 42 h 46"/>
                <a:gd name="T20" fmla="*/ 20 w 46"/>
                <a:gd name="T21" fmla="*/ 42 h 46"/>
                <a:gd name="T22" fmla="*/ 20 w 46"/>
                <a:gd name="T23" fmla="*/ 37 h 46"/>
                <a:gd name="T24" fmla="*/ 11 w 46"/>
                <a:gd name="T25" fmla="*/ 27 h 46"/>
                <a:gd name="T26" fmla="*/ 17 w 46"/>
                <a:gd name="T27" fmla="*/ 27 h 46"/>
                <a:gd name="T28" fmla="*/ 20 w 46"/>
                <a:gd name="T29" fmla="*/ 32 h 46"/>
                <a:gd name="T30" fmla="*/ 20 w 46"/>
                <a:gd name="T31" fmla="*/ 25 h 46"/>
                <a:gd name="T32" fmla="*/ 11 w 46"/>
                <a:gd name="T33" fmla="*/ 17 h 46"/>
                <a:gd name="T34" fmla="*/ 20 w 46"/>
                <a:gd name="T35" fmla="*/ 8 h 46"/>
                <a:gd name="T36" fmla="*/ 20 w 46"/>
                <a:gd name="T37" fmla="*/ 4 h 46"/>
                <a:gd name="T38" fmla="*/ 26 w 46"/>
                <a:gd name="T39" fmla="*/ 4 h 46"/>
                <a:gd name="T40" fmla="*/ 26 w 46"/>
                <a:gd name="T41" fmla="*/ 8 h 46"/>
                <a:gd name="T42" fmla="*/ 35 w 46"/>
                <a:gd name="T43" fmla="*/ 17 h 46"/>
                <a:gd name="T44" fmla="*/ 29 w 46"/>
                <a:gd name="T45" fmla="*/ 17 h 46"/>
                <a:gd name="T46" fmla="*/ 26 w 46"/>
                <a:gd name="T47" fmla="*/ 14 h 46"/>
                <a:gd name="T48" fmla="*/ 26 w 46"/>
                <a:gd name="T49" fmla="*/ 20 h 46"/>
                <a:gd name="T50" fmla="*/ 36 w 46"/>
                <a:gd name="T51" fmla="*/ 28 h 46"/>
                <a:gd name="T52" fmla="*/ 26 w 46"/>
                <a:gd name="T53" fmla="*/ 38 h 46"/>
                <a:gd name="T54" fmla="*/ 26 w 46"/>
                <a:gd name="T55" fmla="*/ 26 h 46"/>
                <a:gd name="T56" fmla="*/ 26 w 46"/>
                <a:gd name="T57" fmla="*/ 32 h 46"/>
                <a:gd name="T58" fmla="*/ 26 w 46"/>
                <a:gd name="T59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20" y="19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16" y="14"/>
                    <a:pt x="16" y="19"/>
                    <a:pt x="20" y="19"/>
                  </a:cubicBezTo>
                  <a:close/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6" y="38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7" y="37"/>
                    <a:pt x="11" y="34"/>
                    <a:pt x="11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31"/>
                    <a:pt x="20" y="32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6" y="24"/>
                    <a:pt x="11" y="23"/>
                    <a:pt x="11" y="17"/>
                  </a:cubicBezTo>
                  <a:cubicBezTo>
                    <a:pt x="11" y="10"/>
                    <a:pt x="18" y="8"/>
                    <a:pt x="20" y="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0" y="8"/>
                    <a:pt x="35" y="11"/>
                    <a:pt x="35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5"/>
                    <a:pt x="28" y="14"/>
                    <a:pt x="26" y="14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0" y="20"/>
                    <a:pt x="36" y="22"/>
                    <a:pt x="36" y="28"/>
                  </a:cubicBezTo>
                  <a:cubicBezTo>
                    <a:pt x="36" y="33"/>
                    <a:pt x="30" y="37"/>
                    <a:pt x="26" y="38"/>
                  </a:cubicBezTo>
                  <a:close/>
                  <a:moveTo>
                    <a:pt x="26" y="26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31" y="31"/>
                    <a:pt x="31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Freeform 416"/>
            <p:cNvSpPr>
              <a:spLocks noEditPoints="1"/>
            </p:cNvSpPr>
            <p:nvPr/>
          </p:nvSpPr>
          <p:spPr bwMode="auto">
            <a:xfrm>
              <a:off x="10969625" y="8516938"/>
              <a:ext cx="173038" cy="173038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1 w 46"/>
                <a:gd name="T11" fmla="*/ 19 h 46"/>
                <a:gd name="T12" fmla="*/ 26 w 46"/>
                <a:gd name="T13" fmla="*/ 19 h 46"/>
                <a:gd name="T14" fmla="*/ 26 w 46"/>
                <a:gd name="T15" fmla="*/ 24 h 46"/>
                <a:gd name="T16" fmla="*/ 22 w 46"/>
                <a:gd name="T17" fmla="*/ 24 h 46"/>
                <a:gd name="T18" fmla="*/ 20 w 46"/>
                <a:gd name="T19" fmla="*/ 32 h 46"/>
                <a:gd name="T20" fmla="*/ 24 w 46"/>
                <a:gd name="T21" fmla="*/ 32 h 46"/>
                <a:gd name="T22" fmla="*/ 34 w 46"/>
                <a:gd name="T23" fmla="*/ 32 h 46"/>
                <a:gd name="T24" fmla="*/ 34 w 46"/>
                <a:gd name="T25" fmla="*/ 37 h 46"/>
                <a:gd name="T26" fmla="*/ 12 w 46"/>
                <a:gd name="T27" fmla="*/ 37 h 46"/>
                <a:gd name="T28" fmla="*/ 12 w 46"/>
                <a:gd name="T29" fmla="*/ 32 h 46"/>
                <a:gd name="T30" fmla="*/ 15 w 46"/>
                <a:gd name="T31" fmla="*/ 24 h 46"/>
                <a:gd name="T32" fmla="*/ 11 w 46"/>
                <a:gd name="T33" fmla="*/ 24 h 46"/>
                <a:gd name="T34" fmla="*/ 11 w 46"/>
                <a:gd name="T35" fmla="*/ 19 h 46"/>
                <a:gd name="T36" fmla="*/ 15 w 46"/>
                <a:gd name="T37" fmla="*/ 19 h 46"/>
                <a:gd name="T38" fmla="*/ 14 w 46"/>
                <a:gd name="T39" fmla="*/ 14 h 46"/>
                <a:gd name="T40" fmla="*/ 24 w 46"/>
                <a:gd name="T41" fmla="*/ 6 h 46"/>
                <a:gd name="T42" fmla="*/ 34 w 46"/>
                <a:gd name="T43" fmla="*/ 17 h 46"/>
                <a:gd name="T44" fmla="*/ 28 w 46"/>
                <a:gd name="T45" fmla="*/ 17 h 46"/>
                <a:gd name="T46" fmla="*/ 24 w 46"/>
                <a:gd name="T47" fmla="*/ 12 h 46"/>
                <a:gd name="T48" fmla="*/ 20 w 46"/>
                <a:gd name="T49" fmla="*/ 15 h 46"/>
                <a:gd name="T50" fmla="*/ 21 w 46"/>
                <a:gd name="T5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1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9"/>
                    <a:pt x="20" y="31"/>
                    <a:pt x="2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1"/>
                    <a:pt x="16" y="26"/>
                    <a:pt x="15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7"/>
                    <a:pt x="14" y="16"/>
                    <a:pt x="14" y="14"/>
                  </a:cubicBezTo>
                  <a:cubicBezTo>
                    <a:pt x="14" y="12"/>
                    <a:pt x="15" y="6"/>
                    <a:pt x="24" y="6"/>
                  </a:cubicBezTo>
                  <a:cubicBezTo>
                    <a:pt x="32" y="6"/>
                    <a:pt x="34" y="12"/>
                    <a:pt x="34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26" y="12"/>
                    <a:pt x="24" y="12"/>
                  </a:cubicBezTo>
                  <a:cubicBezTo>
                    <a:pt x="20" y="12"/>
                    <a:pt x="20" y="14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7" name="Freeform 417"/>
            <p:cNvSpPr>
              <a:spLocks noEditPoints="1"/>
            </p:cNvSpPr>
            <p:nvPr/>
          </p:nvSpPr>
          <p:spPr bwMode="auto">
            <a:xfrm>
              <a:off x="10601325" y="8516938"/>
              <a:ext cx="173038" cy="173038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33 w 46"/>
                <a:gd name="T11" fmla="*/ 27 h 46"/>
                <a:gd name="T12" fmla="*/ 33 w 46"/>
                <a:gd name="T13" fmla="*/ 32 h 46"/>
                <a:gd name="T14" fmla="*/ 26 w 46"/>
                <a:gd name="T15" fmla="*/ 32 h 46"/>
                <a:gd name="T16" fmla="*/ 26 w 46"/>
                <a:gd name="T17" fmla="*/ 40 h 46"/>
                <a:gd name="T18" fmla="*/ 20 w 46"/>
                <a:gd name="T19" fmla="*/ 40 h 46"/>
                <a:gd name="T20" fmla="*/ 20 w 46"/>
                <a:gd name="T21" fmla="*/ 32 h 46"/>
                <a:gd name="T22" fmla="*/ 12 w 46"/>
                <a:gd name="T23" fmla="*/ 32 h 46"/>
                <a:gd name="T24" fmla="*/ 12 w 46"/>
                <a:gd name="T25" fmla="*/ 27 h 46"/>
                <a:gd name="T26" fmla="*/ 20 w 46"/>
                <a:gd name="T27" fmla="*/ 27 h 46"/>
                <a:gd name="T28" fmla="*/ 10 w 46"/>
                <a:gd name="T29" fmla="*/ 9 h 46"/>
                <a:gd name="T30" fmla="*/ 17 w 46"/>
                <a:gd name="T31" fmla="*/ 9 h 46"/>
                <a:gd name="T32" fmla="*/ 23 w 46"/>
                <a:gd name="T33" fmla="*/ 20 h 46"/>
                <a:gd name="T34" fmla="*/ 30 w 46"/>
                <a:gd name="T35" fmla="*/ 9 h 46"/>
                <a:gd name="T36" fmla="*/ 36 w 46"/>
                <a:gd name="T37" fmla="*/ 9 h 46"/>
                <a:gd name="T38" fmla="*/ 26 w 46"/>
                <a:gd name="T39" fmla="*/ 27 h 46"/>
                <a:gd name="T40" fmla="*/ 33 w 46"/>
                <a:gd name="T41" fmla="*/ 2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33" y="27"/>
                  </a:moveTo>
                  <a:cubicBezTo>
                    <a:pt x="33" y="32"/>
                    <a:pt x="33" y="32"/>
                    <a:pt x="33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3" y="27"/>
                    <a:pt x="33" y="27"/>
                    <a:pt x="3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5" name="组合 584"/>
          <p:cNvGrpSpPr>
            <a:grpSpLocks noChangeAspect="1"/>
          </p:cNvGrpSpPr>
          <p:nvPr/>
        </p:nvGrpSpPr>
        <p:grpSpPr>
          <a:xfrm>
            <a:off x="5511546" y="5870741"/>
            <a:ext cx="430860" cy="432000"/>
            <a:chOff x="11637963" y="8272463"/>
            <a:chExt cx="600075" cy="6016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8" name="Freeform 418"/>
            <p:cNvSpPr>
              <a:spLocks noEditPoints="1"/>
            </p:cNvSpPr>
            <p:nvPr/>
          </p:nvSpPr>
          <p:spPr bwMode="auto">
            <a:xfrm>
              <a:off x="11739563" y="8580438"/>
              <a:ext cx="336550" cy="57150"/>
            </a:xfrm>
            <a:custGeom>
              <a:avLst/>
              <a:gdLst>
                <a:gd name="T0" fmla="*/ 167 w 212"/>
                <a:gd name="T1" fmla="*/ 0 h 36"/>
                <a:gd name="T2" fmla="*/ 203 w 212"/>
                <a:gd name="T3" fmla="*/ 36 h 36"/>
                <a:gd name="T4" fmla="*/ 212 w 212"/>
                <a:gd name="T5" fmla="*/ 36 h 36"/>
                <a:gd name="T6" fmla="*/ 212 w 212"/>
                <a:gd name="T7" fmla="*/ 0 h 36"/>
                <a:gd name="T8" fmla="*/ 167 w 212"/>
                <a:gd name="T9" fmla="*/ 0 h 36"/>
                <a:gd name="T10" fmla="*/ 0 w 212"/>
                <a:gd name="T11" fmla="*/ 0 h 36"/>
                <a:gd name="T12" fmla="*/ 0 w 212"/>
                <a:gd name="T13" fmla="*/ 36 h 36"/>
                <a:gd name="T14" fmla="*/ 125 w 212"/>
                <a:gd name="T15" fmla="*/ 36 h 36"/>
                <a:gd name="T16" fmla="*/ 92 w 212"/>
                <a:gd name="T17" fmla="*/ 0 h 36"/>
                <a:gd name="T18" fmla="*/ 0 w 212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36">
                  <a:moveTo>
                    <a:pt x="167" y="0"/>
                  </a:moveTo>
                  <a:lnTo>
                    <a:pt x="203" y="36"/>
                  </a:lnTo>
                  <a:lnTo>
                    <a:pt x="212" y="36"/>
                  </a:lnTo>
                  <a:lnTo>
                    <a:pt x="212" y="0"/>
                  </a:lnTo>
                  <a:lnTo>
                    <a:pt x="167" y="0"/>
                  </a:lnTo>
                  <a:close/>
                  <a:moveTo>
                    <a:pt x="0" y="0"/>
                  </a:moveTo>
                  <a:lnTo>
                    <a:pt x="0" y="36"/>
                  </a:lnTo>
                  <a:lnTo>
                    <a:pt x="125" y="36"/>
                  </a:lnTo>
                  <a:lnTo>
                    <a:pt x="9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9" name="Freeform 419"/>
            <p:cNvSpPr>
              <a:spLocks noEditPoints="1"/>
            </p:cNvSpPr>
            <p:nvPr/>
          </p:nvSpPr>
          <p:spPr bwMode="auto">
            <a:xfrm>
              <a:off x="11637963" y="8272463"/>
              <a:ext cx="600075" cy="601663"/>
            </a:xfrm>
            <a:custGeom>
              <a:avLst/>
              <a:gdLst>
                <a:gd name="T0" fmla="*/ 137 w 160"/>
                <a:gd name="T1" fmla="*/ 23 h 160"/>
                <a:gd name="T2" fmla="*/ 80 w 160"/>
                <a:gd name="T3" fmla="*/ 0 h 160"/>
                <a:gd name="T4" fmla="*/ 23 w 160"/>
                <a:gd name="T5" fmla="*/ 23 h 160"/>
                <a:gd name="T6" fmla="*/ 0 w 160"/>
                <a:gd name="T7" fmla="*/ 80 h 160"/>
                <a:gd name="T8" fmla="*/ 23 w 160"/>
                <a:gd name="T9" fmla="*/ 137 h 160"/>
                <a:gd name="T10" fmla="*/ 80 w 160"/>
                <a:gd name="T11" fmla="*/ 160 h 160"/>
                <a:gd name="T12" fmla="*/ 80 w 160"/>
                <a:gd name="T13" fmla="*/ 160 h 160"/>
                <a:gd name="T14" fmla="*/ 137 w 160"/>
                <a:gd name="T15" fmla="*/ 137 h 160"/>
                <a:gd name="T16" fmla="*/ 160 w 160"/>
                <a:gd name="T17" fmla="*/ 80 h 160"/>
                <a:gd name="T18" fmla="*/ 137 w 160"/>
                <a:gd name="T19" fmla="*/ 23 h 160"/>
                <a:gd name="T20" fmla="*/ 124 w 160"/>
                <a:gd name="T21" fmla="*/ 36 h 160"/>
                <a:gd name="T22" fmla="*/ 142 w 160"/>
                <a:gd name="T23" fmla="*/ 80 h 160"/>
                <a:gd name="T24" fmla="*/ 130 w 160"/>
                <a:gd name="T25" fmla="*/ 117 h 160"/>
                <a:gd name="T26" fmla="*/ 43 w 160"/>
                <a:gd name="T27" fmla="*/ 30 h 160"/>
                <a:gd name="T28" fmla="*/ 80 w 160"/>
                <a:gd name="T29" fmla="*/ 18 h 160"/>
                <a:gd name="T30" fmla="*/ 124 w 160"/>
                <a:gd name="T31" fmla="*/ 36 h 160"/>
                <a:gd name="T32" fmla="*/ 80 w 160"/>
                <a:gd name="T33" fmla="*/ 142 h 160"/>
                <a:gd name="T34" fmla="*/ 36 w 160"/>
                <a:gd name="T35" fmla="*/ 124 h 160"/>
                <a:gd name="T36" fmla="*/ 18 w 160"/>
                <a:gd name="T37" fmla="*/ 80 h 160"/>
                <a:gd name="T38" fmla="*/ 30 w 160"/>
                <a:gd name="T39" fmla="*/ 43 h 160"/>
                <a:gd name="T40" fmla="*/ 117 w 160"/>
                <a:gd name="T41" fmla="*/ 130 h 160"/>
                <a:gd name="T42" fmla="*/ 80 w 160"/>
                <a:gd name="T43" fmla="*/ 14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60">
                  <a:moveTo>
                    <a:pt x="137" y="23"/>
                  </a:moveTo>
                  <a:cubicBezTo>
                    <a:pt x="122" y="9"/>
                    <a:pt x="102" y="0"/>
                    <a:pt x="80" y="0"/>
                  </a:cubicBezTo>
                  <a:cubicBezTo>
                    <a:pt x="58" y="0"/>
                    <a:pt x="38" y="9"/>
                    <a:pt x="23" y="23"/>
                  </a:cubicBezTo>
                  <a:cubicBezTo>
                    <a:pt x="9" y="38"/>
                    <a:pt x="0" y="58"/>
                    <a:pt x="0" y="80"/>
                  </a:cubicBezTo>
                  <a:cubicBezTo>
                    <a:pt x="0" y="102"/>
                    <a:pt x="9" y="122"/>
                    <a:pt x="23" y="137"/>
                  </a:cubicBezTo>
                  <a:cubicBezTo>
                    <a:pt x="38" y="151"/>
                    <a:pt x="58" y="160"/>
                    <a:pt x="80" y="160"/>
                  </a:cubicBezTo>
                  <a:cubicBezTo>
                    <a:pt x="80" y="160"/>
                    <a:pt x="80" y="160"/>
                    <a:pt x="80" y="160"/>
                  </a:cubicBezTo>
                  <a:cubicBezTo>
                    <a:pt x="102" y="160"/>
                    <a:pt x="122" y="151"/>
                    <a:pt x="137" y="137"/>
                  </a:cubicBezTo>
                  <a:cubicBezTo>
                    <a:pt x="151" y="122"/>
                    <a:pt x="160" y="102"/>
                    <a:pt x="160" y="80"/>
                  </a:cubicBezTo>
                  <a:cubicBezTo>
                    <a:pt x="160" y="58"/>
                    <a:pt x="151" y="38"/>
                    <a:pt x="137" y="23"/>
                  </a:cubicBezTo>
                  <a:close/>
                  <a:moveTo>
                    <a:pt x="124" y="36"/>
                  </a:moveTo>
                  <a:cubicBezTo>
                    <a:pt x="135" y="47"/>
                    <a:pt x="142" y="63"/>
                    <a:pt x="142" y="80"/>
                  </a:cubicBezTo>
                  <a:cubicBezTo>
                    <a:pt x="142" y="94"/>
                    <a:pt x="138" y="107"/>
                    <a:pt x="130" y="117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3" y="22"/>
                    <a:pt x="66" y="18"/>
                    <a:pt x="80" y="18"/>
                  </a:cubicBezTo>
                  <a:cubicBezTo>
                    <a:pt x="97" y="18"/>
                    <a:pt x="113" y="25"/>
                    <a:pt x="124" y="36"/>
                  </a:cubicBezTo>
                  <a:close/>
                  <a:moveTo>
                    <a:pt x="80" y="142"/>
                  </a:moveTo>
                  <a:cubicBezTo>
                    <a:pt x="63" y="142"/>
                    <a:pt x="47" y="135"/>
                    <a:pt x="36" y="124"/>
                  </a:cubicBezTo>
                  <a:cubicBezTo>
                    <a:pt x="25" y="113"/>
                    <a:pt x="18" y="97"/>
                    <a:pt x="18" y="80"/>
                  </a:cubicBezTo>
                  <a:cubicBezTo>
                    <a:pt x="18" y="66"/>
                    <a:pt x="22" y="53"/>
                    <a:pt x="30" y="43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07" y="138"/>
                    <a:pt x="94" y="142"/>
                    <a:pt x="80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Rectangle 420"/>
            <p:cNvSpPr>
              <a:spLocks noChangeArrowheads="1"/>
            </p:cNvSpPr>
            <p:nvPr/>
          </p:nvSpPr>
          <p:spPr bwMode="auto">
            <a:xfrm>
              <a:off x="12087225" y="8580438"/>
              <a:ext cx="19050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1" name="Rectangle 421"/>
            <p:cNvSpPr>
              <a:spLocks noChangeArrowheads="1"/>
            </p:cNvSpPr>
            <p:nvPr/>
          </p:nvSpPr>
          <p:spPr bwMode="auto">
            <a:xfrm>
              <a:off x="12114213" y="8580438"/>
              <a:ext cx="19050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2" name="Freeform 422"/>
            <p:cNvSpPr/>
            <p:nvPr/>
          </p:nvSpPr>
          <p:spPr bwMode="auto">
            <a:xfrm>
              <a:off x="11918950" y="8355013"/>
              <a:ext cx="187325" cy="219075"/>
            </a:xfrm>
            <a:custGeom>
              <a:avLst/>
              <a:gdLst>
                <a:gd name="T0" fmla="*/ 50 w 50"/>
                <a:gd name="T1" fmla="*/ 58 h 58"/>
                <a:gd name="T2" fmla="*/ 50 w 50"/>
                <a:gd name="T3" fmla="*/ 51 h 58"/>
                <a:gd name="T4" fmla="*/ 49 w 50"/>
                <a:gd name="T5" fmla="*/ 46 h 58"/>
                <a:gd name="T6" fmla="*/ 44 w 50"/>
                <a:gd name="T7" fmla="*/ 41 h 58"/>
                <a:gd name="T8" fmla="*/ 37 w 50"/>
                <a:gd name="T9" fmla="*/ 39 h 58"/>
                <a:gd name="T10" fmla="*/ 30 w 50"/>
                <a:gd name="T11" fmla="*/ 39 h 58"/>
                <a:gd name="T12" fmla="*/ 24 w 50"/>
                <a:gd name="T13" fmla="*/ 39 h 58"/>
                <a:gd name="T14" fmla="*/ 19 w 50"/>
                <a:gd name="T15" fmla="*/ 37 h 58"/>
                <a:gd name="T16" fmla="*/ 17 w 50"/>
                <a:gd name="T17" fmla="*/ 32 h 58"/>
                <a:gd name="T18" fmla="*/ 18 w 50"/>
                <a:gd name="T19" fmla="*/ 28 h 58"/>
                <a:gd name="T20" fmla="*/ 18 w 50"/>
                <a:gd name="T21" fmla="*/ 26 h 58"/>
                <a:gd name="T22" fmla="*/ 16 w 50"/>
                <a:gd name="T23" fmla="*/ 25 h 58"/>
                <a:gd name="T24" fmla="*/ 15 w 50"/>
                <a:gd name="T25" fmla="*/ 25 h 58"/>
                <a:gd name="T26" fmla="*/ 7 w 50"/>
                <a:gd name="T27" fmla="*/ 22 h 58"/>
                <a:gd name="T28" fmla="*/ 4 w 50"/>
                <a:gd name="T29" fmla="*/ 15 h 58"/>
                <a:gd name="T30" fmla="*/ 6 w 50"/>
                <a:gd name="T31" fmla="*/ 8 h 58"/>
                <a:gd name="T32" fmla="*/ 9 w 50"/>
                <a:gd name="T33" fmla="*/ 6 h 58"/>
                <a:gd name="T34" fmla="*/ 13 w 50"/>
                <a:gd name="T35" fmla="*/ 5 h 58"/>
                <a:gd name="T36" fmla="*/ 16 w 50"/>
                <a:gd name="T37" fmla="*/ 3 h 58"/>
                <a:gd name="T38" fmla="*/ 13 w 50"/>
                <a:gd name="T39" fmla="*/ 0 h 58"/>
                <a:gd name="T40" fmla="*/ 7 w 50"/>
                <a:gd name="T41" fmla="*/ 2 h 58"/>
                <a:gd name="T42" fmla="*/ 1 w 50"/>
                <a:gd name="T43" fmla="*/ 8 h 58"/>
                <a:gd name="T44" fmla="*/ 0 w 50"/>
                <a:gd name="T45" fmla="*/ 15 h 58"/>
                <a:gd name="T46" fmla="*/ 4 w 50"/>
                <a:gd name="T47" fmla="*/ 25 h 58"/>
                <a:gd name="T48" fmla="*/ 13 w 50"/>
                <a:gd name="T49" fmla="*/ 29 h 58"/>
                <a:gd name="T50" fmla="*/ 13 w 50"/>
                <a:gd name="T51" fmla="*/ 32 h 58"/>
                <a:gd name="T52" fmla="*/ 15 w 50"/>
                <a:gd name="T53" fmla="*/ 40 h 58"/>
                <a:gd name="T54" fmla="*/ 24 w 50"/>
                <a:gd name="T55" fmla="*/ 44 h 58"/>
                <a:gd name="T56" fmla="*/ 37 w 50"/>
                <a:gd name="T57" fmla="*/ 44 h 58"/>
                <a:gd name="T58" fmla="*/ 43 w 50"/>
                <a:gd name="T59" fmla="*/ 46 h 58"/>
                <a:gd name="T60" fmla="*/ 44 w 50"/>
                <a:gd name="T61" fmla="*/ 48 h 58"/>
                <a:gd name="T62" fmla="*/ 45 w 50"/>
                <a:gd name="T63" fmla="*/ 51 h 58"/>
                <a:gd name="T64" fmla="*/ 45 w 50"/>
                <a:gd name="T65" fmla="*/ 58 h 58"/>
                <a:gd name="T66" fmla="*/ 45 w 50"/>
                <a:gd name="T67" fmla="*/ 58 h 58"/>
                <a:gd name="T68" fmla="*/ 50 w 50"/>
                <a:gd name="T69" fmla="*/ 58 h 58"/>
                <a:gd name="T70" fmla="*/ 50 w 50"/>
                <a:gd name="T7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58">
                  <a:moveTo>
                    <a:pt x="50" y="58"/>
                  </a:moveTo>
                  <a:cubicBezTo>
                    <a:pt x="50" y="51"/>
                    <a:pt x="50" y="51"/>
                    <a:pt x="50" y="51"/>
                  </a:cubicBezTo>
                  <a:cubicBezTo>
                    <a:pt x="50" y="49"/>
                    <a:pt x="49" y="48"/>
                    <a:pt x="49" y="46"/>
                  </a:cubicBezTo>
                  <a:cubicBezTo>
                    <a:pt x="48" y="44"/>
                    <a:pt x="46" y="42"/>
                    <a:pt x="44" y="41"/>
                  </a:cubicBezTo>
                  <a:cubicBezTo>
                    <a:pt x="42" y="40"/>
                    <a:pt x="40" y="39"/>
                    <a:pt x="37" y="39"/>
                  </a:cubicBezTo>
                  <a:cubicBezTo>
                    <a:pt x="37" y="39"/>
                    <a:pt x="33" y="39"/>
                    <a:pt x="30" y="39"/>
                  </a:cubicBezTo>
                  <a:cubicBezTo>
                    <a:pt x="27" y="39"/>
                    <a:pt x="24" y="39"/>
                    <a:pt x="24" y="39"/>
                  </a:cubicBezTo>
                  <a:cubicBezTo>
                    <a:pt x="22" y="39"/>
                    <a:pt x="20" y="38"/>
                    <a:pt x="19" y="37"/>
                  </a:cubicBezTo>
                  <a:cubicBezTo>
                    <a:pt x="18" y="36"/>
                    <a:pt x="17" y="34"/>
                    <a:pt x="17" y="32"/>
                  </a:cubicBezTo>
                  <a:cubicBezTo>
                    <a:pt x="17" y="31"/>
                    <a:pt x="18" y="29"/>
                    <a:pt x="18" y="28"/>
                  </a:cubicBezTo>
                  <a:cubicBezTo>
                    <a:pt x="19" y="28"/>
                    <a:pt x="19" y="27"/>
                    <a:pt x="18" y="26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2" y="25"/>
                    <a:pt x="9" y="23"/>
                    <a:pt x="7" y="22"/>
                  </a:cubicBezTo>
                  <a:cubicBezTo>
                    <a:pt x="5" y="20"/>
                    <a:pt x="4" y="17"/>
                    <a:pt x="4" y="15"/>
                  </a:cubicBezTo>
                  <a:cubicBezTo>
                    <a:pt x="4" y="13"/>
                    <a:pt x="5" y="10"/>
                    <a:pt x="6" y="8"/>
                  </a:cubicBezTo>
                  <a:cubicBezTo>
                    <a:pt x="7" y="7"/>
                    <a:pt x="8" y="7"/>
                    <a:pt x="9" y="6"/>
                  </a:cubicBezTo>
                  <a:cubicBezTo>
                    <a:pt x="10" y="6"/>
                    <a:pt x="12" y="5"/>
                    <a:pt x="13" y="5"/>
                  </a:cubicBezTo>
                  <a:cubicBezTo>
                    <a:pt x="15" y="5"/>
                    <a:pt x="16" y="4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9" y="1"/>
                    <a:pt x="7" y="2"/>
                  </a:cubicBezTo>
                  <a:cubicBezTo>
                    <a:pt x="4" y="3"/>
                    <a:pt x="2" y="5"/>
                    <a:pt x="1" y="8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9"/>
                    <a:pt x="1" y="22"/>
                    <a:pt x="4" y="25"/>
                  </a:cubicBezTo>
                  <a:cubicBezTo>
                    <a:pt x="6" y="27"/>
                    <a:pt x="9" y="29"/>
                    <a:pt x="13" y="29"/>
                  </a:cubicBezTo>
                  <a:cubicBezTo>
                    <a:pt x="13" y="30"/>
                    <a:pt x="13" y="31"/>
                    <a:pt x="13" y="32"/>
                  </a:cubicBezTo>
                  <a:cubicBezTo>
                    <a:pt x="13" y="35"/>
                    <a:pt x="14" y="38"/>
                    <a:pt x="15" y="40"/>
                  </a:cubicBezTo>
                  <a:cubicBezTo>
                    <a:pt x="17" y="43"/>
                    <a:pt x="20" y="44"/>
                    <a:pt x="24" y="44"/>
                  </a:cubicBezTo>
                  <a:cubicBezTo>
                    <a:pt x="24" y="44"/>
                    <a:pt x="37" y="44"/>
                    <a:pt x="37" y="44"/>
                  </a:cubicBezTo>
                  <a:cubicBezTo>
                    <a:pt x="40" y="44"/>
                    <a:pt x="42" y="45"/>
                    <a:pt x="43" y="46"/>
                  </a:cubicBezTo>
                  <a:cubicBezTo>
                    <a:pt x="44" y="47"/>
                    <a:pt x="44" y="47"/>
                    <a:pt x="44" y="48"/>
                  </a:cubicBezTo>
                  <a:cubicBezTo>
                    <a:pt x="45" y="49"/>
                    <a:pt x="45" y="50"/>
                    <a:pt x="45" y="51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50" y="58"/>
                    <a:pt x="50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3" name="Freeform 423"/>
            <p:cNvSpPr/>
            <p:nvPr/>
          </p:nvSpPr>
          <p:spPr bwMode="auto">
            <a:xfrm>
              <a:off x="11979275" y="8374063"/>
              <a:ext cx="153988" cy="200025"/>
            </a:xfrm>
            <a:custGeom>
              <a:avLst/>
              <a:gdLst>
                <a:gd name="T0" fmla="*/ 41 w 41"/>
                <a:gd name="T1" fmla="*/ 53 h 53"/>
                <a:gd name="T2" fmla="*/ 41 w 41"/>
                <a:gd name="T3" fmla="*/ 44 h 53"/>
                <a:gd name="T4" fmla="*/ 36 w 41"/>
                <a:gd name="T5" fmla="*/ 29 h 53"/>
                <a:gd name="T6" fmla="*/ 21 w 41"/>
                <a:gd name="T7" fmla="*/ 23 h 53"/>
                <a:gd name="T8" fmla="*/ 17 w 41"/>
                <a:gd name="T9" fmla="*/ 23 h 53"/>
                <a:gd name="T10" fmla="*/ 19 w 41"/>
                <a:gd name="T11" fmla="*/ 16 h 53"/>
                <a:gd name="T12" fmla="*/ 15 w 41"/>
                <a:gd name="T13" fmla="*/ 5 h 53"/>
                <a:gd name="T14" fmla="*/ 3 w 41"/>
                <a:gd name="T15" fmla="*/ 0 h 53"/>
                <a:gd name="T16" fmla="*/ 0 w 41"/>
                <a:gd name="T17" fmla="*/ 2 h 53"/>
                <a:gd name="T18" fmla="*/ 3 w 41"/>
                <a:gd name="T19" fmla="*/ 5 h 53"/>
                <a:gd name="T20" fmla="*/ 11 w 41"/>
                <a:gd name="T21" fmla="*/ 8 h 53"/>
                <a:gd name="T22" fmla="*/ 14 w 41"/>
                <a:gd name="T23" fmla="*/ 16 h 53"/>
                <a:gd name="T24" fmla="*/ 11 w 41"/>
                <a:gd name="T25" fmla="*/ 24 h 53"/>
                <a:gd name="T26" fmla="*/ 11 w 41"/>
                <a:gd name="T27" fmla="*/ 26 h 53"/>
                <a:gd name="T28" fmla="*/ 13 w 41"/>
                <a:gd name="T29" fmla="*/ 28 h 53"/>
                <a:gd name="T30" fmla="*/ 21 w 41"/>
                <a:gd name="T31" fmla="*/ 28 h 53"/>
                <a:gd name="T32" fmla="*/ 32 w 41"/>
                <a:gd name="T33" fmla="*/ 33 h 53"/>
                <a:gd name="T34" fmla="*/ 36 w 41"/>
                <a:gd name="T35" fmla="*/ 44 h 53"/>
                <a:gd name="T36" fmla="*/ 36 w 41"/>
                <a:gd name="T37" fmla="*/ 53 h 53"/>
                <a:gd name="T38" fmla="*/ 36 w 41"/>
                <a:gd name="T39" fmla="*/ 53 h 53"/>
                <a:gd name="T40" fmla="*/ 41 w 41"/>
                <a:gd name="T41" fmla="*/ 53 h 53"/>
                <a:gd name="T42" fmla="*/ 41 w 41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53">
                  <a:moveTo>
                    <a:pt x="41" y="53"/>
                  </a:moveTo>
                  <a:cubicBezTo>
                    <a:pt x="41" y="44"/>
                    <a:pt x="41" y="44"/>
                    <a:pt x="41" y="44"/>
                  </a:cubicBezTo>
                  <a:cubicBezTo>
                    <a:pt x="41" y="39"/>
                    <a:pt x="39" y="33"/>
                    <a:pt x="36" y="29"/>
                  </a:cubicBezTo>
                  <a:cubicBezTo>
                    <a:pt x="32" y="25"/>
                    <a:pt x="27" y="23"/>
                    <a:pt x="21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0"/>
                    <a:pt x="19" y="18"/>
                    <a:pt x="19" y="16"/>
                  </a:cubicBezTo>
                  <a:cubicBezTo>
                    <a:pt x="19" y="12"/>
                    <a:pt x="17" y="8"/>
                    <a:pt x="15" y="5"/>
                  </a:cubicBezTo>
                  <a:cubicBezTo>
                    <a:pt x="12" y="2"/>
                    <a:pt x="8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7" y="5"/>
                    <a:pt x="9" y="6"/>
                    <a:pt x="11" y="8"/>
                  </a:cubicBezTo>
                  <a:cubicBezTo>
                    <a:pt x="13" y="10"/>
                    <a:pt x="14" y="13"/>
                    <a:pt x="14" y="16"/>
                  </a:cubicBezTo>
                  <a:cubicBezTo>
                    <a:pt x="14" y="18"/>
                    <a:pt x="13" y="21"/>
                    <a:pt x="11" y="24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2" y="27"/>
                    <a:pt x="12" y="28"/>
                    <a:pt x="13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30" y="30"/>
                    <a:pt x="32" y="33"/>
                  </a:cubicBezTo>
                  <a:cubicBezTo>
                    <a:pt x="35" y="36"/>
                    <a:pt x="36" y="40"/>
                    <a:pt x="36" y="4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1" y="53"/>
                    <a:pt x="41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6" name="组合 585"/>
          <p:cNvGrpSpPr>
            <a:grpSpLocks noChangeAspect="1"/>
          </p:cNvGrpSpPr>
          <p:nvPr/>
        </p:nvGrpSpPr>
        <p:grpSpPr>
          <a:xfrm>
            <a:off x="779381" y="555260"/>
            <a:ext cx="423531" cy="432000"/>
            <a:chOff x="-49213" y="4151313"/>
            <a:chExt cx="555626" cy="5667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87" name="Freeform 163"/>
            <p:cNvSpPr/>
            <p:nvPr/>
          </p:nvSpPr>
          <p:spPr bwMode="auto">
            <a:xfrm>
              <a:off x="-12700" y="4365625"/>
              <a:ext cx="481013" cy="352425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8" name="Freeform 164"/>
            <p:cNvSpPr/>
            <p:nvPr/>
          </p:nvSpPr>
          <p:spPr bwMode="auto">
            <a:xfrm>
              <a:off x="363538" y="4279900"/>
              <a:ext cx="142875" cy="176213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9" name="Freeform 165"/>
            <p:cNvSpPr/>
            <p:nvPr/>
          </p:nvSpPr>
          <p:spPr bwMode="auto">
            <a:xfrm>
              <a:off x="-49213" y="4279900"/>
              <a:ext cx="142875" cy="176213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0" name="Freeform 166"/>
            <p:cNvSpPr/>
            <p:nvPr/>
          </p:nvSpPr>
          <p:spPr bwMode="auto">
            <a:xfrm>
              <a:off x="74613" y="4151313"/>
              <a:ext cx="142875" cy="180975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1" name="Freeform 167"/>
            <p:cNvSpPr/>
            <p:nvPr/>
          </p:nvSpPr>
          <p:spPr bwMode="auto">
            <a:xfrm>
              <a:off x="239713" y="4151313"/>
              <a:ext cx="142875" cy="180975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92" name="Freeform 168"/>
          <p:cNvSpPr>
            <a:spLocks noChangeAspect="1"/>
          </p:cNvSpPr>
          <p:nvPr/>
        </p:nvSpPr>
        <p:spPr bwMode="auto">
          <a:xfrm>
            <a:off x="2601153" y="687912"/>
            <a:ext cx="432000" cy="166696"/>
          </a:xfrm>
          <a:custGeom>
            <a:avLst/>
            <a:gdLst>
              <a:gd name="T0" fmla="*/ 156 w 156"/>
              <a:gd name="T1" fmla="*/ 24 h 60"/>
              <a:gd name="T2" fmla="*/ 144 w 156"/>
              <a:gd name="T3" fmla="*/ 24 h 60"/>
              <a:gd name="T4" fmla="*/ 144 w 156"/>
              <a:gd name="T5" fmla="*/ 12 h 60"/>
              <a:gd name="T6" fmla="*/ 138 w 156"/>
              <a:gd name="T7" fmla="*/ 6 h 60"/>
              <a:gd name="T8" fmla="*/ 126 w 156"/>
              <a:gd name="T9" fmla="*/ 6 h 60"/>
              <a:gd name="T10" fmla="*/ 120 w 156"/>
              <a:gd name="T11" fmla="*/ 12 h 60"/>
              <a:gd name="T12" fmla="*/ 120 w 156"/>
              <a:gd name="T13" fmla="*/ 6 h 60"/>
              <a:gd name="T14" fmla="*/ 114 w 156"/>
              <a:gd name="T15" fmla="*/ 0 h 60"/>
              <a:gd name="T16" fmla="*/ 102 w 156"/>
              <a:gd name="T17" fmla="*/ 0 h 60"/>
              <a:gd name="T18" fmla="*/ 96 w 156"/>
              <a:gd name="T19" fmla="*/ 6 h 60"/>
              <a:gd name="T20" fmla="*/ 96 w 156"/>
              <a:gd name="T21" fmla="*/ 24 h 60"/>
              <a:gd name="T22" fmla="*/ 60 w 156"/>
              <a:gd name="T23" fmla="*/ 24 h 60"/>
              <a:gd name="T24" fmla="*/ 60 w 156"/>
              <a:gd name="T25" fmla="*/ 6 h 60"/>
              <a:gd name="T26" fmla="*/ 54 w 156"/>
              <a:gd name="T27" fmla="*/ 0 h 60"/>
              <a:gd name="T28" fmla="*/ 42 w 156"/>
              <a:gd name="T29" fmla="*/ 0 h 60"/>
              <a:gd name="T30" fmla="*/ 36 w 156"/>
              <a:gd name="T31" fmla="*/ 6 h 60"/>
              <a:gd name="T32" fmla="*/ 36 w 156"/>
              <a:gd name="T33" fmla="*/ 12 h 60"/>
              <a:gd name="T34" fmla="*/ 30 w 156"/>
              <a:gd name="T35" fmla="*/ 6 h 60"/>
              <a:gd name="T36" fmla="*/ 18 w 156"/>
              <a:gd name="T37" fmla="*/ 6 h 60"/>
              <a:gd name="T38" fmla="*/ 12 w 156"/>
              <a:gd name="T39" fmla="*/ 12 h 60"/>
              <a:gd name="T40" fmla="*/ 12 w 156"/>
              <a:gd name="T41" fmla="*/ 24 h 60"/>
              <a:gd name="T42" fmla="*/ 0 w 156"/>
              <a:gd name="T43" fmla="*/ 24 h 60"/>
              <a:gd name="T44" fmla="*/ 0 w 156"/>
              <a:gd name="T45" fmla="*/ 36 h 60"/>
              <a:gd name="T46" fmla="*/ 12 w 156"/>
              <a:gd name="T47" fmla="*/ 36 h 60"/>
              <a:gd name="T48" fmla="*/ 12 w 156"/>
              <a:gd name="T49" fmla="*/ 48 h 60"/>
              <a:gd name="T50" fmla="*/ 18 w 156"/>
              <a:gd name="T51" fmla="*/ 54 h 60"/>
              <a:gd name="T52" fmla="*/ 30 w 156"/>
              <a:gd name="T53" fmla="*/ 54 h 60"/>
              <a:gd name="T54" fmla="*/ 36 w 156"/>
              <a:gd name="T55" fmla="*/ 48 h 60"/>
              <a:gd name="T56" fmla="*/ 36 w 156"/>
              <a:gd name="T57" fmla="*/ 54 h 60"/>
              <a:gd name="T58" fmla="*/ 42 w 156"/>
              <a:gd name="T59" fmla="*/ 60 h 60"/>
              <a:gd name="T60" fmla="*/ 54 w 156"/>
              <a:gd name="T61" fmla="*/ 60 h 60"/>
              <a:gd name="T62" fmla="*/ 60 w 156"/>
              <a:gd name="T63" fmla="*/ 54 h 60"/>
              <a:gd name="T64" fmla="*/ 60 w 156"/>
              <a:gd name="T65" fmla="*/ 36 h 60"/>
              <a:gd name="T66" fmla="*/ 96 w 156"/>
              <a:gd name="T67" fmla="*/ 36 h 60"/>
              <a:gd name="T68" fmla="*/ 96 w 156"/>
              <a:gd name="T69" fmla="*/ 54 h 60"/>
              <a:gd name="T70" fmla="*/ 102 w 156"/>
              <a:gd name="T71" fmla="*/ 60 h 60"/>
              <a:gd name="T72" fmla="*/ 114 w 156"/>
              <a:gd name="T73" fmla="*/ 60 h 60"/>
              <a:gd name="T74" fmla="*/ 120 w 156"/>
              <a:gd name="T75" fmla="*/ 54 h 60"/>
              <a:gd name="T76" fmla="*/ 120 w 156"/>
              <a:gd name="T77" fmla="*/ 48 h 60"/>
              <a:gd name="T78" fmla="*/ 126 w 156"/>
              <a:gd name="T79" fmla="*/ 54 h 60"/>
              <a:gd name="T80" fmla="*/ 138 w 156"/>
              <a:gd name="T81" fmla="*/ 54 h 60"/>
              <a:gd name="T82" fmla="*/ 144 w 156"/>
              <a:gd name="T83" fmla="*/ 48 h 60"/>
              <a:gd name="T84" fmla="*/ 144 w 156"/>
              <a:gd name="T85" fmla="*/ 36 h 60"/>
              <a:gd name="T86" fmla="*/ 156 w 156"/>
              <a:gd name="T87" fmla="*/ 36 h 60"/>
              <a:gd name="T88" fmla="*/ 156 w 156"/>
              <a:gd name="T89" fmla="*/ 24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6" h="60">
                <a:moveTo>
                  <a:pt x="156" y="24"/>
                </a:moveTo>
                <a:cubicBezTo>
                  <a:pt x="144" y="24"/>
                  <a:pt x="144" y="24"/>
                  <a:pt x="144" y="24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9"/>
                  <a:pt x="141" y="6"/>
                  <a:pt x="138" y="6"/>
                </a:cubicBezTo>
                <a:cubicBezTo>
                  <a:pt x="126" y="6"/>
                  <a:pt x="126" y="6"/>
                  <a:pt x="126" y="6"/>
                </a:cubicBezTo>
                <a:cubicBezTo>
                  <a:pt x="123" y="6"/>
                  <a:pt x="120" y="9"/>
                  <a:pt x="120" y="12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24"/>
                  <a:pt x="96" y="24"/>
                  <a:pt x="96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"/>
                  <a:pt x="57" y="0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9"/>
                  <a:pt x="33" y="6"/>
                  <a:pt x="30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5" y="6"/>
                  <a:pt x="12" y="9"/>
                  <a:pt x="12" y="12"/>
                </a:cubicBezTo>
                <a:cubicBezTo>
                  <a:pt x="12" y="24"/>
                  <a:pt x="12" y="24"/>
                  <a:pt x="12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36"/>
                  <a:pt x="0" y="36"/>
                  <a:pt x="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51"/>
                  <a:pt x="15" y="54"/>
                  <a:pt x="18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3" y="54"/>
                  <a:pt x="36" y="51"/>
                  <a:pt x="36" y="48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7"/>
                  <a:pt x="39" y="60"/>
                  <a:pt x="42" y="60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60" y="57"/>
                  <a:pt x="60" y="54"/>
                </a:cubicBezTo>
                <a:cubicBezTo>
                  <a:pt x="60" y="36"/>
                  <a:pt x="60" y="36"/>
                  <a:pt x="60" y="3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54"/>
                  <a:pt x="96" y="54"/>
                  <a:pt x="96" y="54"/>
                </a:cubicBezTo>
                <a:cubicBezTo>
                  <a:pt x="96" y="57"/>
                  <a:pt x="99" y="60"/>
                  <a:pt x="102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7" y="60"/>
                  <a:pt x="120" y="57"/>
                  <a:pt x="120" y="54"/>
                </a:cubicBezTo>
                <a:cubicBezTo>
                  <a:pt x="120" y="48"/>
                  <a:pt x="120" y="48"/>
                  <a:pt x="120" y="48"/>
                </a:cubicBezTo>
                <a:cubicBezTo>
                  <a:pt x="120" y="51"/>
                  <a:pt x="123" y="54"/>
                  <a:pt x="126" y="54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41" y="54"/>
                  <a:pt x="144" y="51"/>
                  <a:pt x="144" y="48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56" y="36"/>
                  <a:pt x="156" y="36"/>
                  <a:pt x="156" y="36"/>
                </a:cubicBezTo>
                <a:lnTo>
                  <a:pt x="156" y="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5" name="Freeform 5"/>
          <p:cNvSpPr>
            <a:spLocks noChangeAspect="1" noEditPoints="1"/>
          </p:cNvSpPr>
          <p:nvPr/>
        </p:nvSpPr>
        <p:spPr bwMode="auto">
          <a:xfrm>
            <a:off x="6369590" y="1489315"/>
            <a:ext cx="436144" cy="432000"/>
          </a:xfrm>
          <a:custGeom>
            <a:avLst/>
            <a:gdLst>
              <a:gd name="T0" fmla="*/ 171 w 178"/>
              <a:gd name="T1" fmla="*/ 17 h 176"/>
              <a:gd name="T2" fmla="*/ 161 w 178"/>
              <a:gd name="T3" fmla="*/ 7 h 176"/>
              <a:gd name="T4" fmla="*/ 136 w 178"/>
              <a:gd name="T5" fmla="*/ 7 h 176"/>
              <a:gd name="T6" fmla="*/ 112 w 178"/>
              <a:gd name="T7" fmla="*/ 31 h 176"/>
              <a:gd name="T8" fmla="*/ 100 w 178"/>
              <a:gd name="T9" fmla="*/ 19 h 176"/>
              <a:gd name="T10" fmla="*/ 76 w 178"/>
              <a:gd name="T11" fmla="*/ 43 h 176"/>
              <a:gd name="T12" fmla="*/ 86 w 178"/>
              <a:gd name="T13" fmla="*/ 53 h 176"/>
              <a:gd name="T14" fmla="*/ 19 w 178"/>
              <a:gd name="T15" fmla="*/ 120 h 176"/>
              <a:gd name="T16" fmla="*/ 12 w 178"/>
              <a:gd name="T17" fmla="*/ 136 h 176"/>
              <a:gd name="T18" fmla="*/ 8 w 178"/>
              <a:gd name="T19" fmla="*/ 140 h 176"/>
              <a:gd name="T20" fmla="*/ 8 w 178"/>
              <a:gd name="T21" fmla="*/ 170 h 176"/>
              <a:gd name="T22" fmla="*/ 23 w 178"/>
              <a:gd name="T23" fmla="*/ 176 h 176"/>
              <a:gd name="T24" fmla="*/ 38 w 178"/>
              <a:gd name="T25" fmla="*/ 170 h 176"/>
              <a:gd name="T26" fmla="*/ 42 w 178"/>
              <a:gd name="T27" fmla="*/ 166 h 176"/>
              <a:gd name="T28" fmla="*/ 58 w 178"/>
              <a:gd name="T29" fmla="*/ 159 h 176"/>
              <a:gd name="T30" fmla="*/ 125 w 178"/>
              <a:gd name="T31" fmla="*/ 92 h 176"/>
              <a:gd name="T32" fmla="*/ 135 w 178"/>
              <a:gd name="T33" fmla="*/ 102 h 176"/>
              <a:gd name="T34" fmla="*/ 159 w 178"/>
              <a:gd name="T35" fmla="*/ 78 h 176"/>
              <a:gd name="T36" fmla="*/ 147 w 178"/>
              <a:gd name="T37" fmla="*/ 66 h 176"/>
              <a:gd name="T38" fmla="*/ 171 w 178"/>
              <a:gd name="T39" fmla="*/ 42 h 176"/>
              <a:gd name="T40" fmla="*/ 171 w 178"/>
              <a:gd name="T41" fmla="*/ 17 h 176"/>
              <a:gd name="T42" fmla="*/ 47 w 178"/>
              <a:gd name="T43" fmla="*/ 148 h 176"/>
              <a:gd name="T44" fmla="*/ 41 w 178"/>
              <a:gd name="T45" fmla="*/ 151 h 176"/>
              <a:gd name="T46" fmla="*/ 37 w 178"/>
              <a:gd name="T47" fmla="*/ 150 h 176"/>
              <a:gd name="T48" fmla="*/ 37 w 178"/>
              <a:gd name="T49" fmla="*/ 150 h 176"/>
              <a:gd name="T50" fmla="*/ 27 w 178"/>
              <a:gd name="T51" fmla="*/ 159 h 176"/>
              <a:gd name="T52" fmla="*/ 23 w 178"/>
              <a:gd name="T53" fmla="*/ 161 h 176"/>
              <a:gd name="T54" fmla="*/ 19 w 178"/>
              <a:gd name="T55" fmla="*/ 159 h 176"/>
              <a:gd name="T56" fmla="*/ 19 w 178"/>
              <a:gd name="T57" fmla="*/ 151 h 176"/>
              <a:gd name="T58" fmla="*/ 28 w 178"/>
              <a:gd name="T59" fmla="*/ 141 h 176"/>
              <a:gd name="T60" fmla="*/ 28 w 178"/>
              <a:gd name="T61" fmla="*/ 141 h 176"/>
              <a:gd name="T62" fmla="*/ 30 w 178"/>
              <a:gd name="T63" fmla="*/ 131 h 176"/>
              <a:gd name="T64" fmla="*/ 97 w 178"/>
              <a:gd name="T65" fmla="*/ 64 h 176"/>
              <a:gd name="T66" fmla="*/ 114 w 178"/>
              <a:gd name="T67" fmla="*/ 81 h 176"/>
              <a:gd name="T68" fmla="*/ 47 w 178"/>
              <a:gd name="T69" fmla="*/ 1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8" h="176">
                <a:moveTo>
                  <a:pt x="171" y="17"/>
                </a:moveTo>
                <a:cubicBezTo>
                  <a:pt x="161" y="7"/>
                  <a:pt x="161" y="7"/>
                  <a:pt x="161" y="7"/>
                </a:cubicBezTo>
                <a:cubicBezTo>
                  <a:pt x="154" y="0"/>
                  <a:pt x="143" y="0"/>
                  <a:pt x="136" y="7"/>
                </a:cubicBezTo>
                <a:cubicBezTo>
                  <a:pt x="112" y="31"/>
                  <a:pt x="112" y="31"/>
                  <a:pt x="112" y="31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76" y="43"/>
                  <a:pt x="76" y="43"/>
                  <a:pt x="76" y="43"/>
                </a:cubicBezTo>
                <a:cubicBezTo>
                  <a:pt x="86" y="53"/>
                  <a:pt x="86" y="53"/>
                  <a:pt x="86" y="53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5" y="124"/>
                  <a:pt x="12" y="130"/>
                  <a:pt x="12" y="136"/>
                </a:cubicBezTo>
                <a:cubicBezTo>
                  <a:pt x="8" y="140"/>
                  <a:pt x="8" y="140"/>
                  <a:pt x="8" y="140"/>
                </a:cubicBezTo>
                <a:cubicBezTo>
                  <a:pt x="0" y="148"/>
                  <a:pt x="0" y="162"/>
                  <a:pt x="8" y="170"/>
                </a:cubicBezTo>
                <a:cubicBezTo>
                  <a:pt x="12" y="174"/>
                  <a:pt x="17" y="176"/>
                  <a:pt x="23" y="176"/>
                </a:cubicBezTo>
                <a:cubicBezTo>
                  <a:pt x="29" y="176"/>
                  <a:pt x="34" y="174"/>
                  <a:pt x="38" y="170"/>
                </a:cubicBezTo>
                <a:cubicBezTo>
                  <a:pt x="42" y="166"/>
                  <a:pt x="42" y="166"/>
                  <a:pt x="42" y="166"/>
                </a:cubicBezTo>
                <a:cubicBezTo>
                  <a:pt x="48" y="166"/>
                  <a:pt x="54" y="163"/>
                  <a:pt x="58" y="159"/>
                </a:cubicBezTo>
                <a:cubicBezTo>
                  <a:pt x="125" y="92"/>
                  <a:pt x="125" y="92"/>
                  <a:pt x="125" y="92"/>
                </a:cubicBezTo>
                <a:cubicBezTo>
                  <a:pt x="135" y="102"/>
                  <a:pt x="135" y="102"/>
                  <a:pt x="135" y="102"/>
                </a:cubicBezTo>
                <a:cubicBezTo>
                  <a:pt x="159" y="78"/>
                  <a:pt x="159" y="78"/>
                  <a:pt x="159" y="78"/>
                </a:cubicBezTo>
                <a:cubicBezTo>
                  <a:pt x="147" y="66"/>
                  <a:pt x="147" y="66"/>
                  <a:pt x="147" y="66"/>
                </a:cubicBezTo>
                <a:cubicBezTo>
                  <a:pt x="171" y="42"/>
                  <a:pt x="171" y="42"/>
                  <a:pt x="171" y="42"/>
                </a:cubicBezTo>
                <a:cubicBezTo>
                  <a:pt x="178" y="35"/>
                  <a:pt x="178" y="24"/>
                  <a:pt x="171" y="17"/>
                </a:cubicBezTo>
                <a:close/>
                <a:moveTo>
                  <a:pt x="47" y="148"/>
                </a:moveTo>
                <a:cubicBezTo>
                  <a:pt x="46" y="150"/>
                  <a:pt x="43" y="151"/>
                  <a:pt x="41" y="151"/>
                </a:cubicBezTo>
                <a:cubicBezTo>
                  <a:pt x="39" y="151"/>
                  <a:pt x="38" y="151"/>
                  <a:pt x="37" y="150"/>
                </a:cubicBezTo>
                <a:cubicBezTo>
                  <a:pt x="37" y="150"/>
                  <a:pt x="37" y="150"/>
                  <a:pt x="37" y="150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26" y="160"/>
                  <a:pt x="25" y="161"/>
                  <a:pt x="23" y="161"/>
                </a:cubicBezTo>
                <a:cubicBezTo>
                  <a:pt x="21" y="161"/>
                  <a:pt x="20" y="160"/>
                  <a:pt x="19" y="159"/>
                </a:cubicBezTo>
                <a:cubicBezTo>
                  <a:pt x="16" y="157"/>
                  <a:pt x="16" y="153"/>
                  <a:pt x="19" y="15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6" y="138"/>
                  <a:pt x="27" y="134"/>
                  <a:pt x="30" y="131"/>
                </a:cubicBezTo>
                <a:cubicBezTo>
                  <a:pt x="97" y="64"/>
                  <a:pt x="97" y="64"/>
                  <a:pt x="97" y="64"/>
                </a:cubicBezTo>
                <a:cubicBezTo>
                  <a:pt x="114" y="81"/>
                  <a:pt x="114" y="81"/>
                  <a:pt x="114" y="81"/>
                </a:cubicBezTo>
                <a:lnTo>
                  <a:pt x="47" y="1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6" name="Freeform 6"/>
          <p:cNvSpPr>
            <a:spLocks noChangeAspect="1" noEditPoints="1"/>
          </p:cNvSpPr>
          <p:nvPr/>
        </p:nvSpPr>
        <p:spPr bwMode="auto">
          <a:xfrm>
            <a:off x="6352805" y="5870741"/>
            <a:ext cx="469715" cy="432000"/>
          </a:xfrm>
          <a:custGeom>
            <a:avLst/>
            <a:gdLst>
              <a:gd name="T0" fmla="*/ 267 w 411"/>
              <a:gd name="T1" fmla="*/ 378 h 378"/>
              <a:gd name="T2" fmla="*/ 113 w 411"/>
              <a:gd name="T3" fmla="*/ 0 h 378"/>
              <a:gd name="T4" fmla="*/ 243 w 411"/>
              <a:gd name="T5" fmla="*/ 324 h 378"/>
              <a:gd name="T6" fmla="*/ 203 w 411"/>
              <a:gd name="T7" fmla="*/ 283 h 378"/>
              <a:gd name="T8" fmla="*/ 243 w 411"/>
              <a:gd name="T9" fmla="*/ 324 h 378"/>
              <a:gd name="T10" fmla="*/ 168 w 411"/>
              <a:gd name="T11" fmla="*/ 222 h 378"/>
              <a:gd name="T12" fmla="*/ 208 w 411"/>
              <a:gd name="T13" fmla="*/ 262 h 378"/>
              <a:gd name="T14" fmla="*/ 243 w 411"/>
              <a:gd name="T15" fmla="*/ 201 h 378"/>
              <a:gd name="T16" fmla="*/ 203 w 411"/>
              <a:gd name="T17" fmla="*/ 160 h 378"/>
              <a:gd name="T18" fmla="*/ 243 w 411"/>
              <a:gd name="T19" fmla="*/ 201 h 378"/>
              <a:gd name="T20" fmla="*/ 168 w 411"/>
              <a:gd name="T21" fmla="*/ 99 h 378"/>
              <a:gd name="T22" fmla="*/ 208 w 411"/>
              <a:gd name="T23" fmla="*/ 139 h 378"/>
              <a:gd name="T24" fmla="*/ 203 w 411"/>
              <a:gd name="T25" fmla="*/ 38 h 378"/>
              <a:gd name="T26" fmla="*/ 243 w 411"/>
              <a:gd name="T27" fmla="*/ 78 h 378"/>
              <a:gd name="T28" fmla="*/ 203 w 411"/>
              <a:gd name="T29" fmla="*/ 38 h 378"/>
              <a:gd name="T30" fmla="*/ 172 w 411"/>
              <a:gd name="T31" fmla="*/ 38 h 378"/>
              <a:gd name="T32" fmla="*/ 132 w 411"/>
              <a:gd name="T33" fmla="*/ 78 h 378"/>
              <a:gd name="T34" fmla="*/ 132 w 411"/>
              <a:gd name="T35" fmla="*/ 160 h 378"/>
              <a:gd name="T36" fmla="*/ 172 w 411"/>
              <a:gd name="T37" fmla="*/ 201 h 378"/>
              <a:gd name="T38" fmla="*/ 132 w 411"/>
              <a:gd name="T39" fmla="*/ 160 h 378"/>
              <a:gd name="T40" fmla="*/ 172 w 411"/>
              <a:gd name="T41" fmla="*/ 283 h 378"/>
              <a:gd name="T42" fmla="*/ 132 w 411"/>
              <a:gd name="T43" fmla="*/ 324 h 378"/>
              <a:gd name="T44" fmla="*/ 0 w 411"/>
              <a:gd name="T45" fmla="*/ 378 h 378"/>
              <a:gd name="T46" fmla="*/ 92 w 411"/>
              <a:gd name="T47" fmla="*/ 120 h 378"/>
              <a:gd name="T48" fmla="*/ 0 w 411"/>
              <a:gd name="T49" fmla="*/ 378 h 378"/>
              <a:gd name="T50" fmla="*/ 66 w 411"/>
              <a:gd name="T51" fmla="*/ 139 h 378"/>
              <a:gd name="T52" fmla="*/ 26 w 411"/>
              <a:gd name="T53" fmla="*/ 182 h 378"/>
              <a:gd name="T54" fmla="*/ 26 w 411"/>
              <a:gd name="T55" fmla="*/ 212 h 378"/>
              <a:gd name="T56" fmla="*/ 66 w 411"/>
              <a:gd name="T57" fmla="*/ 253 h 378"/>
              <a:gd name="T58" fmla="*/ 26 w 411"/>
              <a:gd name="T59" fmla="*/ 212 h 378"/>
              <a:gd name="T60" fmla="*/ 66 w 411"/>
              <a:gd name="T61" fmla="*/ 283 h 378"/>
              <a:gd name="T62" fmla="*/ 26 w 411"/>
              <a:gd name="T63" fmla="*/ 324 h 378"/>
              <a:gd name="T64" fmla="*/ 395 w 411"/>
              <a:gd name="T65" fmla="*/ 156 h 378"/>
              <a:gd name="T66" fmla="*/ 371 w 411"/>
              <a:gd name="T67" fmla="*/ 106 h 378"/>
              <a:gd name="T68" fmla="*/ 355 w 411"/>
              <a:gd name="T69" fmla="*/ 59 h 378"/>
              <a:gd name="T70" fmla="*/ 343 w 411"/>
              <a:gd name="T71" fmla="*/ 14 h 378"/>
              <a:gd name="T72" fmla="*/ 326 w 411"/>
              <a:gd name="T73" fmla="*/ 59 h 378"/>
              <a:gd name="T74" fmla="*/ 302 w 411"/>
              <a:gd name="T75" fmla="*/ 106 h 378"/>
              <a:gd name="T76" fmla="*/ 286 w 411"/>
              <a:gd name="T77" fmla="*/ 156 h 378"/>
              <a:gd name="T78" fmla="*/ 411 w 411"/>
              <a:gd name="T79" fmla="*/ 378 h 378"/>
              <a:gd name="T80" fmla="*/ 395 w 411"/>
              <a:gd name="T81" fmla="*/ 156 h 378"/>
              <a:gd name="T82" fmla="*/ 307 w 411"/>
              <a:gd name="T83" fmla="*/ 350 h 378"/>
              <a:gd name="T84" fmla="*/ 347 w 411"/>
              <a:gd name="T85" fmla="*/ 307 h 378"/>
              <a:gd name="T86" fmla="*/ 347 w 411"/>
              <a:gd name="T87" fmla="*/ 224 h 378"/>
              <a:gd name="T88" fmla="*/ 307 w 411"/>
              <a:gd name="T89" fmla="*/ 182 h 378"/>
              <a:gd name="T90" fmla="*/ 347 w 411"/>
              <a:gd name="T91" fmla="*/ 224 h 378"/>
              <a:gd name="T92" fmla="*/ 355 w 411"/>
              <a:gd name="T93" fmla="*/ 286 h 378"/>
              <a:gd name="T94" fmla="*/ 395 w 411"/>
              <a:gd name="T95" fmla="*/ 246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11" h="378">
                <a:moveTo>
                  <a:pt x="113" y="378"/>
                </a:moveTo>
                <a:lnTo>
                  <a:pt x="267" y="378"/>
                </a:lnTo>
                <a:lnTo>
                  <a:pt x="267" y="0"/>
                </a:lnTo>
                <a:lnTo>
                  <a:pt x="113" y="0"/>
                </a:lnTo>
                <a:lnTo>
                  <a:pt x="113" y="378"/>
                </a:lnTo>
                <a:close/>
                <a:moveTo>
                  <a:pt x="243" y="324"/>
                </a:moveTo>
                <a:lnTo>
                  <a:pt x="203" y="324"/>
                </a:lnTo>
                <a:lnTo>
                  <a:pt x="203" y="283"/>
                </a:lnTo>
                <a:lnTo>
                  <a:pt x="243" y="283"/>
                </a:lnTo>
                <a:lnTo>
                  <a:pt x="243" y="324"/>
                </a:lnTo>
                <a:close/>
                <a:moveTo>
                  <a:pt x="168" y="262"/>
                </a:moveTo>
                <a:lnTo>
                  <a:pt x="168" y="222"/>
                </a:lnTo>
                <a:lnTo>
                  <a:pt x="208" y="222"/>
                </a:lnTo>
                <a:lnTo>
                  <a:pt x="208" y="262"/>
                </a:lnTo>
                <a:lnTo>
                  <a:pt x="168" y="262"/>
                </a:lnTo>
                <a:close/>
                <a:moveTo>
                  <a:pt x="243" y="201"/>
                </a:moveTo>
                <a:lnTo>
                  <a:pt x="203" y="201"/>
                </a:lnTo>
                <a:lnTo>
                  <a:pt x="203" y="160"/>
                </a:lnTo>
                <a:lnTo>
                  <a:pt x="243" y="160"/>
                </a:lnTo>
                <a:lnTo>
                  <a:pt x="243" y="201"/>
                </a:lnTo>
                <a:close/>
                <a:moveTo>
                  <a:pt x="168" y="139"/>
                </a:moveTo>
                <a:lnTo>
                  <a:pt x="168" y="99"/>
                </a:lnTo>
                <a:lnTo>
                  <a:pt x="208" y="99"/>
                </a:lnTo>
                <a:lnTo>
                  <a:pt x="208" y="139"/>
                </a:lnTo>
                <a:lnTo>
                  <a:pt x="168" y="139"/>
                </a:lnTo>
                <a:close/>
                <a:moveTo>
                  <a:pt x="203" y="38"/>
                </a:moveTo>
                <a:lnTo>
                  <a:pt x="243" y="38"/>
                </a:lnTo>
                <a:lnTo>
                  <a:pt x="243" y="78"/>
                </a:lnTo>
                <a:lnTo>
                  <a:pt x="203" y="78"/>
                </a:lnTo>
                <a:lnTo>
                  <a:pt x="203" y="38"/>
                </a:lnTo>
                <a:close/>
                <a:moveTo>
                  <a:pt x="132" y="38"/>
                </a:moveTo>
                <a:lnTo>
                  <a:pt x="172" y="38"/>
                </a:lnTo>
                <a:lnTo>
                  <a:pt x="172" y="78"/>
                </a:lnTo>
                <a:lnTo>
                  <a:pt x="132" y="78"/>
                </a:lnTo>
                <a:lnTo>
                  <a:pt x="132" y="38"/>
                </a:lnTo>
                <a:close/>
                <a:moveTo>
                  <a:pt x="132" y="160"/>
                </a:moveTo>
                <a:lnTo>
                  <a:pt x="172" y="160"/>
                </a:lnTo>
                <a:lnTo>
                  <a:pt x="172" y="201"/>
                </a:lnTo>
                <a:lnTo>
                  <a:pt x="132" y="201"/>
                </a:lnTo>
                <a:lnTo>
                  <a:pt x="132" y="160"/>
                </a:lnTo>
                <a:close/>
                <a:moveTo>
                  <a:pt x="132" y="283"/>
                </a:moveTo>
                <a:lnTo>
                  <a:pt x="172" y="283"/>
                </a:lnTo>
                <a:lnTo>
                  <a:pt x="172" y="324"/>
                </a:lnTo>
                <a:lnTo>
                  <a:pt x="132" y="324"/>
                </a:lnTo>
                <a:lnTo>
                  <a:pt x="132" y="283"/>
                </a:lnTo>
                <a:close/>
                <a:moveTo>
                  <a:pt x="0" y="378"/>
                </a:moveTo>
                <a:lnTo>
                  <a:pt x="92" y="378"/>
                </a:lnTo>
                <a:lnTo>
                  <a:pt x="92" y="120"/>
                </a:lnTo>
                <a:lnTo>
                  <a:pt x="0" y="120"/>
                </a:lnTo>
                <a:lnTo>
                  <a:pt x="0" y="378"/>
                </a:lnTo>
                <a:close/>
                <a:moveTo>
                  <a:pt x="26" y="139"/>
                </a:moveTo>
                <a:lnTo>
                  <a:pt x="66" y="139"/>
                </a:lnTo>
                <a:lnTo>
                  <a:pt x="66" y="182"/>
                </a:lnTo>
                <a:lnTo>
                  <a:pt x="26" y="182"/>
                </a:lnTo>
                <a:lnTo>
                  <a:pt x="26" y="139"/>
                </a:lnTo>
                <a:close/>
                <a:moveTo>
                  <a:pt x="26" y="212"/>
                </a:moveTo>
                <a:lnTo>
                  <a:pt x="66" y="212"/>
                </a:lnTo>
                <a:lnTo>
                  <a:pt x="66" y="253"/>
                </a:lnTo>
                <a:lnTo>
                  <a:pt x="26" y="253"/>
                </a:lnTo>
                <a:lnTo>
                  <a:pt x="26" y="212"/>
                </a:lnTo>
                <a:close/>
                <a:moveTo>
                  <a:pt x="26" y="283"/>
                </a:moveTo>
                <a:lnTo>
                  <a:pt x="66" y="283"/>
                </a:lnTo>
                <a:lnTo>
                  <a:pt x="66" y="324"/>
                </a:lnTo>
                <a:lnTo>
                  <a:pt x="26" y="324"/>
                </a:lnTo>
                <a:lnTo>
                  <a:pt x="26" y="283"/>
                </a:lnTo>
                <a:close/>
                <a:moveTo>
                  <a:pt x="395" y="156"/>
                </a:moveTo>
                <a:lnTo>
                  <a:pt x="395" y="106"/>
                </a:lnTo>
                <a:lnTo>
                  <a:pt x="371" y="106"/>
                </a:lnTo>
                <a:lnTo>
                  <a:pt x="371" y="59"/>
                </a:lnTo>
                <a:lnTo>
                  <a:pt x="355" y="59"/>
                </a:lnTo>
                <a:lnTo>
                  <a:pt x="355" y="14"/>
                </a:lnTo>
                <a:lnTo>
                  <a:pt x="343" y="14"/>
                </a:lnTo>
                <a:lnTo>
                  <a:pt x="343" y="59"/>
                </a:lnTo>
                <a:lnTo>
                  <a:pt x="326" y="59"/>
                </a:lnTo>
                <a:lnTo>
                  <a:pt x="326" y="106"/>
                </a:lnTo>
                <a:lnTo>
                  <a:pt x="302" y="106"/>
                </a:lnTo>
                <a:lnTo>
                  <a:pt x="302" y="156"/>
                </a:lnTo>
                <a:lnTo>
                  <a:pt x="286" y="156"/>
                </a:lnTo>
                <a:lnTo>
                  <a:pt x="286" y="378"/>
                </a:lnTo>
                <a:lnTo>
                  <a:pt x="411" y="378"/>
                </a:lnTo>
                <a:lnTo>
                  <a:pt x="411" y="156"/>
                </a:lnTo>
                <a:lnTo>
                  <a:pt x="395" y="156"/>
                </a:lnTo>
                <a:close/>
                <a:moveTo>
                  <a:pt x="347" y="350"/>
                </a:moveTo>
                <a:lnTo>
                  <a:pt x="307" y="350"/>
                </a:lnTo>
                <a:lnTo>
                  <a:pt x="307" y="307"/>
                </a:lnTo>
                <a:lnTo>
                  <a:pt x="347" y="307"/>
                </a:lnTo>
                <a:lnTo>
                  <a:pt x="347" y="350"/>
                </a:lnTo>
                <a:close/>
                <a:moveTo>
                  <a:pt x="347" y="224"/>
                </a:moveTo>
                <a:lnTo>
                  <a:pt x="307" y="224"/>
                </a:lnTo>
                <a:lnTo>
                  <a:pt x="307" y="182"/>
                </a:lnTo>
                <a:lnTo>
                  <a:pt x="347" y="182"/>
                </a:lnTo>
                <a:lnTo>
                  <a:pt x="347" y="224"/>
                </a:lnTo>
                <a:close/>
                <a:moveTo>
                  <a:pt x="395" y="286"/>
                </a:moveTo>
                <a:lnTo>
                  <a:pt x="355" y="286"/>
                </a:lnTo>
                <a:lnTo>
                  <a:pt x="355" y="246"/>
                </a:lnTo>
                <a:lnTo>
                  <a:pt x="395" y="246"/>
                </a:lnTo>
                <a:lnTo>
                  <a:pt x="395" y="28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7" name="Freeform 7"/>
          <p:cNvSpPr>
            <a:spLocks noChangeAspect="1" noEditPoints="1"/>
          </p:cNvSpPr>
          <p:nvPr/>
        </p:nvSpPr>
        <p:spPr bwMode="auto">
          <a:xfrm>
            <a:off x="6340375" y="5049641"/>
            <a:ext cx="494574" cy="432000"/>
          </a:xfrm>
          <a:custGeom>
            <a:avLst/>
            <a:gdLst>
              <a:gd name="T0" fmla="*/ 109 w 174"/>
              <a:gd name="T1" fmla="*/ 132 h 152"/>
              <a:gd name="T2" fmla="*/ 108 w 174"/>
              <a:gd name="T3" fmla="*/ 127 h 152"/>
              <a:gd name="T4" fmla="*/ 66 w 174"/>
              <a:gd name="T5" fmla="*/ 127 h 152"/>
              <a:gd name="T6" fmla="*/ 64 w 174"/>
              <a:gd name="T7" fmla="*/ 137 h 152"/>
              <a:gd name="T8" fmla="*/ 59 w 174"/>
              <a:gd name="T9" fmla="*/ 145 h 152"/>
              <a:gd name="T10" fmla="*/ 50 w 174"/>
              <a:gd name="T11" fmla="*/ 148 h 152"/>
              <a:gd name="T12" fmla="*/ 50 w 174"/>
              <a:gd name="T13" fmla="*/ 152 h 152"/>
              <a:gd name="T14" fmla="*/ 124 w 174"/>
              <a:gd name="T15" fmla="*/ 152 h 152"/>
              <a:gd name="T16" fmla="*/ 124 w 174"/>
              <a:gd name="T17" fmla="*/ 148 h 152"/>
              <a:gd name="T18" fmla="*/ 115 w 174"/>
              <a:gd name="T19" fmla="*/ 145 h 152"/>
              <a:gd name="T20" fmla="*/ 109 w 174"/>
              <a:gd name="T21" fmla="*/ 132 h 152"/>
              <a:gd name="T22" fmla="*/ 169 w 174"/>
              <a:gd name="T23" fmla="*/ 0 h 152"/>
              <a:gd name="T24" fmla="*/ 5 w 174"/>
              <a:gd name="T25" fmla="*/ 0 h 152"/>
              <a:gd name="T26" fmla="*/ 0 w 174"/>
              <a:gd name="T27" fmla="*/ 5 h 152"/>
              <a:gd name="T28" fmla="*/ 0 w 174"/>
              <a:gd name="T29" fmla="*/ 113 h 152"/>
              <a:gd name="T30" fmla="*/ 5 w 174"/>
              <a:gd name="T31" fmla="*/ 118 h 152"/>
              <a:gd name="T32" fmla="*/ 169 w 174"/>
              <a:gd name="T33" fmla="*/ 118 h 152"/>
              <a:gd name="T34" fmla="*/ 174 w 174"/>
              <a:gd name="T35" fmla="*/ 113 h 152"/>
              <a:gd name="T36" fmla="*/ 174 w 174"/>
              <a:gd name="T37" fmla="*/ 5 h 152"/>
              <a:gd name="T38" fmla="*/ 169 w 174"/>
              <a:gd name="T39" fmla="*/ 0 h 152"/>
              <a:gd name="T40" fmla="*/ 162 w 174"/>
              <a:gd name="T41" fmla="*/ 106 h 152"/>
              <a:gd name="T42" fmla="*/ 12 w 174"/>
              <a:gd name="T43" fmla="*/ 106 h 152"/>
              <a:gd name="T44" fmla="*/ 12 w 174"/>
              <a:gd name="T45" fmla="*/ 13 h 152"/>
              <a:gd name="T46" fmla="*/ 162 w 174"/>
              <a:gd name="T47" fmla="*/ 13 h 152"/>
              <a:gd name="T48" fmla="*/ 162 w 174"/>
              <a:gd name="T49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4" h="152">
                <a:moveTo>
                  <a:pt x="109" y="132"/>
                </a:moveTo>
                <a:cubicBezTo>
                  <a:pt x="108" y="130"/>
                  <a:pt x="108" y="129"/>
                  <a:pt x="108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30"/>
                  <a:pt x="65" y="133"/>
                  <a:pt x="64" y="137"/>
                </a:cubicBezTo>
                <a:cubicBezTo>
                  <a:pt x="63" y="140"/>
                  <a:pt x="61" y="143"/>
                  <a:pt x="59" y="145"/>
                </a:cubicBezTo>
                <a:cubicBezTo>
                  <a:pt x="57" y="147"/>
                  <a:pt x="54" y="148"/>
                  <a:pt x="50" y="148"/>
                </a:cubicBezTo>
                <a:cubicBezTo>
                  <a:pt x="50" y="152"/>
                  <a:pt x="50" y="152"/>
                  <a:pt x="50" y="152"/>
                </a:cubicBezTo>
                <a:cubicBezTo>
                  <a:pt x="124" y="152"/>
                  <a:pt x="124" y="152"/>
                  <a:pt x="124" y="152"/>
                </a:cubicBezTo>
                <a:cubicBezTo>
                  <a:pt x="124" y="148"/>
                  <a:pt x="124" y="148"/>
                  <a:pt x="124" y="148"/>
                </a:cubicBezTo>
                <a:cubicBezTo>
                  <a:pt x="120" y="148"/>
                  <a:pt x="117" y="147"/>
                  <a:pt x="115" y="145"/>
                </a:cubicBezTo>
                <a:cubicBezTo>
                  <a:pt x="112" y="142"/>
                  <a:pt x="110" y="137"/>
                  <a:pt x="109" y="132"/>
                </a:cubicBezTo>
                <a:close/>
                <a:moveTo>
                  <a:pt x="169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6"/>
                  <a:pt x="2" y="118"/>
                  <a:pt x="5" y="118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2" y="118"/>
                  <a:pt x="174" y="116"/>
                  <a:pt x="174" y="113"/>
                </a:cubicBezTo>
                <a:cubicBezTo>
                  <a:pt x="174" y="5"/>
                  <a:pt x="174" y="5"/>
                  <a:pt x="174" y="5"/>
                </a:cubicBezTo>
                <a:cubicBezTo>
                  <a:pt x="174" y="3"/>
                  <a:pt x="172" y="0"/>
                  <a:pt x="169" y="0"/>
                </a:cubicBezTo>
                <a:close/>
                <a:moveTo>
                  <a:pt x="162" y="106"/>
                </a:moveTo>
                <a:cubicBezTo>
                  <a:pt x="12" y="106"/>
                  <a:pt x="12" y="106"/>
                  <a:pt x="12" y="106"/>
                </a:cubicBezTo>
                <a:cubicBezTo>
                  <a:pt x="12" y="13"/>
                  <a:pt x="12" y="13"/>
                  <a:pt x="12" y="13"/>
                </a:cubicBezTo>
                <a:cubicBezTo>
                  <a:pt x="162" y="13"/>
                  <a:pt x="162" y="13"/>
                  <a:pt x="162" y="13"/>
                </a:cubicBezTo>
                <a:lnTo>
                  <a:pt x="162" y="1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8" name="Freeform 8"/>
          <p:cNvSpPr>
            <a:spLocks noChangeAspect="1" noEditPoints="1"/>
          </p:cNvSpPr>
          <p:nvPr/>
        </p:nvSpPr>
        <p:spPr bwMode="auto">
          <a:xfrm>
            <a:off x="7390263" y="1489315"/>
            <a:ext cx="403517" cy="432000"/>
          </a:xfrm>
          <a:custGeom>
            <a:avLst/>
            <a:gdLst>
              <a:gd name="T0" fmla="*/ 72 w 144"/>
              <a:gd name="T1" fmla="*/ 43 h 154"/>
              <a:gd name="T2" fmla="*/ 42 w 144"/>
              <a:gd name="T3" fmla="*/ 72 h 154"/>
              <a:gd name="T4" fmla="*/ 72 w 144"/>
              <a:gd name="T5" fmla="*/ 102 h 154"/>
              <a:gd name="T6" fmla="*/ 101 w 144"/>
              <a:gd name="T7" fmla="*/ 72 h 154"/>
              <a:gd name="T8" fmla="*/ 72 w 144"/>
              <a:gd name="T9" fmla="*/ 43 h 154"/>
              <a:gd name="T10" fmla="*/ 72 w 144"/>
              <a:gd name="T11" fmla="*/ 89 h 154"/>
              <a:gd name="T12" fmla="*/ 55 w 144"/>
              <a:gd name="T13" fmla="*/ 72 h 154"/>
              <a:gd name="T14" fmla="*/ 72 w 144"/>
              <a:gd name="T15" fmla="*/ 56 h 154"/>
              <a:gd name="T16" fmla="*/ 88 w 144"/>
              <a:gd name="T17" fmla="*/ 72 h 154"/>
              <a:gd name="T18" fmla="*/ 72 w 144"/>
              <a:gd name="T19" fmla="*/ 89 h 154"/>
              <a:gd name="T20" fmla="*/ 52 w 144"/>
              <a:gd name="T21" fmla="*/ 128 h 154"/>
              <a:gd name="T22" fmla="*/ 91 w 144"/>
              <a:gd name="T23" fmla="*/ 128 h 154"/>
              <a:gd name="T24" fmla="*/ 91 w 144"/>
              <a:gd name="T25" fmla="*/ 115 h 154"/>
              <a:gd name="T26" fmla="*/ 52 w 144"/>
              <a:gd name="T27" fmla="*/ 115 h 154"/>
              <a:gd name="T28" fmla="*/ 52 w 144"/>
              <a:gd name="T29" fmla="*/ 128 h 154"/>
              <a:gd name="T30" fmla="*/ 52 w 144"/>
              <a:gd name="T31" fmla="*/ 154 h 154"/>
              <a:gd name="T32" fmla="*/ 91 w 144"/>
              <a:gd name="T33" fmla="*/ 154 h 154"/>
              <a:gd name="T34" fmla="*/ 91 w 144"/>
              <a:gd name="T35" fmla="*/ 141 h 154"/>
              <a:gd name="T36" fmla="*/ 52 w 144"/>
              <a:gd name="T37" fmla="*/ 141 h 154"/>
              <a:gd name="T38" fmla="*/ 52 w 144"/>
              <a:gd name="T39" fmla="*/ 154 h 154"/>
              <a:gd name="T40" fmla="*/ 46 w 144"/>
              <a:gd name="T41" fmla="*/ 20 h 154"/>
              <a:gd name="T42" fmla="*/ 19 w 144"/>
              <a:gd name="T43" fmla="*/ 47 h 154"/>
              <a:gd name="T44" fmla="*/ 28 w 144"/>
              <a:gd name="T45" fmla="*/ 56 h 154"/>
              <a:gd name="T46" fmla="*/ 55 w 144"/>
              <a:gd name="T47" fmla="*/ 29 h 154"/>
              <a:gd name="T48" fmla="*/ 46 w 144"/>
              <a:gd name="T49" fmla="*/ 20 h 154"/>
              <a:gd name="T50" fmla="*/ 28 w 144"/>
              <a:gd name="T51" fmla="*/ 2 h 154"/>
              <a:gd name="T52" fmla="*/ 0 w 144"/>
              <a:gd name="T53" fmla="*/ 29 h 154"/>
              <a:gd name="T54" fmla="*/ 9 w 144"/>
              <a:gd name="T55" fmla="*/ 38 h 154"/>
              <a:gd name="T56" fmla="*/ 37 w 144"/>
              <a:gd name="T57" fmla="*/ 11 h 154"/>
              <a:gd name="T58" fmla="*/ 28 w 144"/>
              <a:gd name="T59" fmla="*/ 2 h 154"/>
              <a:gd name="T60" fmla="*/ 120 w 144"/>
              <a:gd name="T61" fmla="*/ 0 h 154"/>
              <a:gd name="T62" fmla="*/ 90 w 144"/>
              <a:gd name="T63" fmla="*/ 30 h 154"/>
              <a:gd name="T64" fmla="*/ 114 w 144"/>
              <a:gd name="T65" fmla="*/ 54 h 154"/>
              <a:gd name="T66" fmla="*/ 144 w 144"/>
              <a:gd name="T67" fmla="*/ 24 h 154"/>
              <a:gd name="T68" fmla="*/ 120 w 144"/>
              <a:gd name="T6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54">
                <a:moveTo>
                  <a:pt x="72" y="43"/>
                </a:moveTo>
                <a:cubicBezTo>
                  <a:pt x="55" y="43"/>
                  <a:pt x="42" y="56"/>
                  <a:pt x="42" y="72"/>
                </a:cubicBezTo>
                <a:cubicBezTo>
                  <a:pt x="42" y="89"/>
                  <a:pt x="55" y="102"/>
                  <a:pt x="72" y="102"/>
                </a:cubicBezTo>
                <a:cubicBezTo>
                  <a:pt x="88" y="102"/>
                  <a:pt x="101" y="89"/>
                  <a:pt x="101" y="72"/>
                </a:cubicBezTo>
                <a:cubicBezTo>
                  <a:pt x="101" y="56"/>
                  <a:pt x="88" y="43"/>
                  <a:pt x="72" y="43"/>
                </a:cubicBezTo>
                <a:close/>
                <a:moveTo>
                  <a:pt x="72" y="89"/>
                </a:moveTo>
                <a:cubicBezTo>
                  <a:pt x="62" y="89"/>
                  <a:pt x="55" y="82"/>
                  <a:pt x="55" y="72"/>
                </a:cubicBezTo>
                <a:cubicBezTo>
                  <a:pt x="55" y="63"/>
                  <a:pt x="62" y="56"/>
                  <a:pt x="72" y="56"/>
                </a:cubicBezTo>
                <a:cubicBezTo>
                  <a:pt x="81" y="56"/>
                  <a:pt x="88" y="63"/>
                  <a:pt x="88" y="72"/>
                </a:cubicBezTo>
                <a:cubicBezTo>
                  <a:pt x="88" y="82"/>
                  <a:pt x="81" y="89"/>
                  <a:pt x="72" y="89"/>
                </a:cubicBezTo>
                <a:close/>
                <a:moveTo>
                  <a:pt x="52" y="128"/>
                </a:moveTo>
                <a:cubicBezTo>
                  <a:pt x="91" y="128"/>
                  <a:pt x="91" y="128"/>
                  <a:pt x="91" y="128"/>
                </a:cubicBezTo>
                <a:cubicBezTo>
                  <a:pt x="91" y="115"/>
                  <a:pt x="91" y="115"/>
                  <a:pt x="91" y="115"/>
                </a:cubicBezTo>
                <a:cubicBezTo>
                  <a:pt x="52" y="115"/>
                  <a:pt x="52" y="115"/>
                  <a:pt x="52" y="115"/>
                </a:cubicBezTo>
                <a:lnTo>
                  <a:pt x="52" y="128"/>
                </a:lnTo>
                <a:close/>
                <a:moveTo>
                  <a:pt x="52" y="154"/>
                </a:moveTo>
                <a:cubicBezTo>
                  <a:pt x="91" y="154"/>
                  <a:pt x="91" y="154"/>
                  <a:pt x="91" y="154"/>
                </a:cubicBezTo>
                <a:cubicBezTo>
                  <a:pt x="91" y="141"/>
                  <a:pt x="91" y="141"/>
                  <a:pt x="91" y="141"/>
                </a:cubicBezTo>
                <a:cubicBezTo>
                  <a:pt x="52" y="141"/>
                  <a:pt x="52" y="141"/>
                  <a:pt x="52" y="141"/>
                </a:cubicBezTo>
                <a:lnTo>
                  <a:pt x="52" y="154"/>
                </a:lnTo>
                <a:close/>
                <a:moveTo>
                  <a:pt x="46" y="20"/>
                </a:moveTo>
                <a:cubicBezTo>
                  <a:pt x="19" y="47"/>
                  <a:pt x="19" y="47"/>
                  <a:pt x="19" y="47"/>
                </a:cubicBezTo>
                <a:cubicBezTo>
                  <a:pt x="28" y="56"/>
                  <a:pt x="28" y="56"/>
                  <a:pt x="28" y="56"/>
                </a:cubicBezTo>
                <a:cubicBezTo>
                  <a:pt x="55" y="29"/>
                  <a:pt x="55" y="29"/>
                  <a:pt x="55" y="29"/>
                </a:cubicBezTo>
                <a:lnTo>
                  <a:pt x="46" y="20"/>
                </a:lnTo>
                <a:close/>
                <a:moveTo>
                  <a:pt x="28" y="2"/>
                </a:moveTo>
                <a:cubicBezTo>
                  <a:pt x="0" y="29"/>
                  <a:pt x="0" y="29"/>
                  <a:pt x="0" y="29"/>
                </a:cubicBezTo>
                <a:cubicBezTo>
                  <a:pt x="9" y="38"/>
                  <a:pt x="9" y="38"/>
                  <a:pt x="9" y="38"/>
                </a:cubicBezTo>
                <a:cubicBezTo>
                  <a:pt x="37" y="11"/>
                  <a:pt x="37" y="11"/>
                  <a:pt x="37" y="11"/>
                </a:cubicBezTo>
                <a:lnTo>
                  <a:pt x="28" y="2"/>
                </a:lnTo>
                <a:close/>
                <a:moveTo>
                  <a:pt x="120" y="0"/>
                </a:moveTo>
                <a:cubicBezTo>
                  <a:pt x="90" y="30"/>
                  <a:pt x="90" y="30"/>
                  <a:pt x="90" y="30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44" y="24"/>
                  <a:pt x="144" y="24"/>
                  <a:pt x="144" y="24"/>
                </a:cubicBezTo>
                <a:lnTo>
                  <a:pt x="12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9" name="Freeform 9"/>
          <p:cNvSpPr>
            <a:spLocks noChangeAspect="1" noEditPoints="1"/>
          </p:cNvSpPr>
          <p:nvPr/>
        </p:nvSpPr>
        <p:spPr bwMode="auto">
          <a:xfrm>
            <a:off x="6371662" y="4139209"/>
            <a:ext cx="432000" cy="432000"/>
          </a:xfrm>
          <a:custGeom>
            <a:avLst/>
            <a:gdLst>
              <a:gd name="T0" fmla="*/ 167 w 172"/>
              <a:gd name="T1" fmla="*/ 167 h 172"/>
              <a:gd name="T2" fmla="*/ 128 w 172"/>
              <a:gd name="T3" fmla="*/ 109 h 172"/>
              <a:gd name="T4" fmla="*/ 133 w 172"/>
              <a:gd name="T5" fmla="*/ 94 h 172"/>
              <a:gd name="T6" fmla="*/ 172 w 172"/>
              <a:gd name="T7" fmla="*/ 86 h 172"/>
              <a:gd name="T8" fmla="*/ 133 w 172"/>
              <a:gd name="T9" fmla="*/ 78 h 172"/>
              <a:gd name="T10" fmla="*/ 94 w 172"/>
              <a:gd name="T11" fmla="*/ 39 h 172"/>
              <a:gd name="T12" fmla="*/ 86 w 172"/>
              <a:gd name="T13" fmla="*/ 0 h 172"/>
              <a:gd name="T14" fmla="*/ 78 w 172"/>
              <a:gd name="T15" fmla="*/ 39 h 172"/>
              <a:gd name="T16" fmla="*/ 63 w 172"/>
              <a:gd name="T17" fmla="*/ 44 h 172"/>
              <a:gd name="T18" fmla="*/ 5 w 172"/>
              <a:gd name="T19" fmla="*/ 5 h 172"/>
              <a:gd name="T20" fmla="*/ 44 w 172"/>
              <a:gd name="T21" fmla="*/ 63 h 172"/>
              <a:gd name="T22" fmla="*/ 39 w 172"/>
              <a:gd name="T23" fmla="*/ 78 h 172"/>
              <a:gd name="T24" fmla="*/ 0 w 172"/>
              <a:gd name="T25" fmla="*/ 86 h 172"/>
              <a:gd name="T26" fmla="*/ 39 w 172"/>
              <a:gd name="T27" fmla="*/ 94 h 172"/>
              <a:gd name="T28" fmla="*/ 78 w 172"/>
              <a:gd name="T29" fmla="*/ 133 h 172"/>
              <a:gd name="T30" fmla="*/ 86 w 172"/>
              <a:gd name="T31" fmla="*/ 172 h 172"/>
              <a:gd name="T32" fmla="*/ 94 w 172"/>
              <a:gd name="T33" fmla="*/ 133 h 172"/>
              <a:gd name="T34" fmla="*/ 109 w 172"/>
              <a:gd name="T35" fmla="*/ 128 h 172"/>
              <a:gd name="T36" fmla="*/ 167 w 172"/>
              <a:gd name="T37" fmla="*/ 167 h 172"/>
              <a:gd name="T38" fmla="*/ 86 w 172"/>
              <a:gd name="T39" fmla="*/ 47 h 172"/>
              <a:gd name="T40" fmla="*/ 125 w 172"/>
              <a:gd name="T41" fmla="*/ 86 h 172"/>
              <a:gd name="T42" fmla="*/ 122 w 172"/>
              <a:gd name="T43" fmla="*/ 100 h 172"/>
              <a:gd name="T44" fmla="*/ 106 w 172"/>
              <a:gd name="T45" fmla="*/ 76 h 172"/>
              <a:gd name="T46" fmla="*/ 96 w 172"/>
              <a:gd name="T47" fmla="*/ 66 h 172"/>
              <a:gd name="T48" fmla="*/ 72 w 172"/>
              <a:gd name="T49" fmla="*/ 50 h 172"/>
              <a:gd name="T50" fmla="*/ 86 w 172"/>
              <a:gd name="T51" fmla="*/ 47 h 172"/>
              <a:gd name="T52" fmla="*/ 94 w 172"/>
              <a:gd name="T53" fmla="*/ 86 h 172"/>
              <a:gd name="T54" fmla="*/ 86 w 172"/>
              <a:gd name="T55" fmla="*/ 94 h 172"/>
              <a:gd name="T56" fmla="*/ 78 w 172"/>
              <a:gd name="T57" fmla="*/ 86 h 172"/>
              <a:gd name="T58" fmla="*/ 86 w 172"/>
              <a:gd name="T59" fmla="*/ 78 h 172"/>
              <a:gd name="T60" fmla="*/ 94 w 172"/>
              <a:gd name="T61" fmla="*/ 86 h 172"/>
              <a:gd name="T62" fmla="*/ 86 w 172"/>
              <a:gd name="T63" fmla="*/ 125 h 172"/>
              <a:gd name="T64" fmla="*/ 47 w 172"/>
              <a:gd name="T65" fmla="*/ 86 h 172"/>
              <a:gd name="T66" fmla="*/ 50 w 172"/>
              <a:gd name="T67" fmla="*/ 72 h 172"/>
              <a:gd name="T68" fmla="*/ 66 w 172"/>
              <a:gd name="T69" fmla="*/ 96 h 172"/>
              <a:gd name="T70" fmla="*/ 76 w 172"/>
              <a:gd name="T71" fmla="*/ 106 h 172"/>
              <a:gd name="T72" fmla="*/ 100 w 172"/>
              <a:gd name="T73" fmla="*/ 122 h 172"/>
              <a:gd name="T74" fmla="*/ 86 w 172"/>
              <a:gd name="T75" fmla="*/ 12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2" h="172">
                <a:moveTo>
                  <a:pt x="167" y="167"/>
                </a:moveTo>
                <a:cubicBezTo>
                  <a:pt x="128" y="109"/>
                  <a:pt x="128" y="109"/>
                  <a:pt x="128" y="109"/>
                </a:cubicBezTo>
                <a:cubicBezTo>
                  <a:pt x="131" y="104"/>
                  <a:pt x="132" y="99"/>
                  <a:pt x="133" y="94"/>
                </a:cubicBezTo>
                <a:cubicBezTo>
                  <a:pt x="172" y="86"/>
                  <a:pt x="172" y="86"/>
                  <a:pt x="172" y="86"/>
                </a:cubicBezTo>
                <a:cubicBezTo>
                  <a:pt x="133" y="78"/>
                  <a:pt x="133" y="78"/>
                  <a:pt x="133" y="78"/>
                </a:cubicBezTo>
                <a:cubicBezTo>
                  <a:pt x="130" y="58"/>
                  <a:pt x="114" y="42"/>
                  <a:pt x="94" y="39"/>
                </a:cubicBezTo>
                <a:cubicBezTo>
                  <a:pt x="86" y="0"/>
                  <a:pt x="86" y="0"/>
                  <a:pt x="86" y="0"/>
                </a:cubicBezTo>
                <a:cubicBezTo>
                  <a:pt x="78" y="39"/>
                  <a:pt x="78" y="39"/>
                  <a:pt x="78" y="39"/>
                </a:cubicBezTo>
                <a:cubicBezTo>
                  <a:pt x="73" y="40"/>
                  <a:pt x="68" y="41"/>
                  <a:pt x="63" y="44"/>
                </a:cubicBezTo>
                <a:cubicBezTo>
                  <a:pt x="5" y="5"/>
                  <a:pt x="5" y="5"/>
                  <a:pt x="5" y="5"/>
                </a:cubicBezTo>
                <a:cubicBezTo>
                  <a:pt x="44" y="63"/>
                  <a:pt x="44" y="63"/>
                  <a:pt x="44" y="63"/>
                </a:cubicBezTo>
                <a:cubicBezTo>
                  <a:pt x="41" y="68"/>
                  <a:pt x="40" y="73"/>
                  <a:pt x="39" y="78"/>
                </a:cubicBezTo>
                <a:cubicBezTo>
                  <a:pt x="0" y="86"/>
                  <a:pt x="0" y="86"/>
                  <a:pt x="0" y="86"/>
                </a:cubicBezTo>
                <a:cubicBezTo>
                  <a:pt x="39" y="94"/>
                  <a:pt x="39" y="94"/>
                  <a:pt x="39" y="94"/>
                </a:cubicBezTo>
                <a:cubicBezTo>
                  <a:pt x="42" y="114"/>
                  <a:pt x="58" y="130"/>
                  <a:pt x="78" y="133"/>
                </a:cubicBezTo>
                <a:cubicBezTo>
                  <a:pt x="86" y="172"/>
                  <a:pt x="86" y="172"/>
                  <a:pt x="86" y="172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9" y="132"/>
                  <a:pt x="104" y="131"/>
                  <a:pt x="109" y="128"/>
                </a:cubicBezTo>
                <a:lnTo>
                  <a:pt x="167" y="167"/>
                </a:lnTo>
                <a:close/>
                <a:moveTo>
                  <a:pt x="86" y="47"/>
                </a:moveTo>
                <a:cubicBezTo>
                  <a:pt x="107" y="47"/>
                  <a:pt x="125" y="65"/>
                  <a:pt x="125" y="86"/>
                </a:cubicBezTo>
                <a:cubicBezTo>
                  <a:pt x="125" y="91"/>
                  <a:pt x="124" y="96"/>
                  <a:pt x="122" y="100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96" y="66"/>
                  <a:pt x="96" y="66"/>
                  <a:pt x="96" y="66"/>
                </a:cubicBezTo>
                <a:cubicBezTo>
                  <a:pt x="72" y="50"/>
                  <a:pt x="72" y="50"/>
                  <a:pt x="72" y="50"/>
                </a:cubicBezTo>
                <a:cubicBezTo>
                  <a:pt x="76" y="48"/>
                  <a:pt x="81" y="47"/>
                  <a:pt x="86" y="47"/>
                </a:cubicBezTo>
                <a:close/>
                <a:moveTo>
                  <a:pt x="94" y="86"/>
                </a:moveTo>
                <a:cubicBezTo>
                  <a:pt x="94" y="90"/>
                  <a:pt x="90" y="94"/>
                  <a:pt x="86" y="94"/>
                </a:cubicBezTo>
                <a:cubicBezTo>
                  <a:pt x="82" y="94"/>
                  <a:pt x="78" y="90"/>
                  <a:pt x="78" y="86"/>
                </a:cubicBezTo>
                <a:cubicBezTo>
                  <a:pt x="78" y="82"/>
                  <a:pt x="82" y="78"/>
                  <a:pt x="86" y="78"/>
                </a:cubicBezTo>
                <a:cubicBezTo>
                  <a:pt x="90" y="78"/>
                  <a:pt x="94" y="82"/>
                  <a:pt x="94" y="86"/>
                </a:cubicBezTo>
                <a:close/>
                <a:moveTo>
                  <a:pt x="86" y="125"/>
                </a:moveTo>
                <a:cubicBezTo>
                  <a:pt x="65" y="125"/>
                  <a:pt x="47" y="107"/>
                  <a:pt x="47" y="86"/>
                </a:cubicBezTo>
                <a:cubicBezTo>
                  <a:pt x="47" y="81"/>
                  <a:pt x="48" y="76"/>
                  <a:pt x="50" y="72"/>
                </a:cubicBezTo>
                <a:cubicBezTo>
                  <a:pt x="66" y="96"/>
                  <a:pt x="66" y="96"/>
                  <a:pt x="66" y="96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100" y="122"/>
                  <a:pt x="100" y="122"/>
                  <a:pt x="100" y="122"/>
                </a:cubicBezTo>
                <a:cubicBezTo>
                  <a:pt x="96" y="124"/>
                  <a:pt x="91" y="125"/>
                  <a:pt x="86" y="1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0" name="Freeform 10"/>
          <p:cNvSpPr>
            <a:spLocks noChangeAspect="1" noEditPoints="1"/>
          </p:cNvSpPr>
          <p:nvPr/>
        </p:nvSpPr>
        <p:spPr bwMode="auto">
          <a:xfrm>
            <a:off x="6417874" y="3231584"/>
            <a:ext cx="339577" cy="432000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1" name="Freeform 11"/>
          <p:cNvSpPr>
            <a:spLocks noChangeAspect="1"/>
          </p:cNvSpPr>
          <p:nvPr/>
        </p:nvSpPr>
        <p:spPr bwMode="auto">
          <a:xfrm>
            <a:off x="6475508" y="2396195"/>
            <a:ext cx="224308" cy="432000"/>
          </a:xfrm>
          <a:custGeom>
            <a:avLst/>
            <a:gdLst>
              <a:gd name="T0" fmla="*/ 44 w 80"/>
              <a:gd name="T1" fmla="*/ 93 h 154"/>
              <a:gd name="T2" fmla="*/ 80 w 80"/>
              <a:gd name="T3" fmla="*/ 97 h 154"/>
              <a:gd name="T4" fmla="*/ 2 w 80"/>
              <a:gd name="T5" fmla="*/ 0 h 154"/>
              <a:gd name="T6" fmla="*/ 0 w 80"/>
              <a:gd name="T7" fmla="*/ 124 h 154"/>
              <a:gd name="T8" fmla="*/ 3 w 80"/>
              <a:gd name="T9" fmla="*/ 121 h 154"/>
              <a:gd name="T10" fmla="*/ 26 w 80"/>
              <a:gd name="T11" fmla="*/ 99 h 154"/>
              <a:gd name="T12" fmla="*/ 44 w 80"/>
              <a:gd name="T13" fmla="*/ 148 h 154"/>
              <a:gd name="T14" fmla="*/ 53 w 80"/>
              <a:gd name="T15" fmla="*/ 154 h 154"/>
              <a:gd name="T16" fmla="*/ 56 w 80"/>
              <a:gd name="T17" fmla="*/ 154 h 154"/>
              <a:gd name="T18" fmla="*/ 62 w 80"/>
              <a:gd name="T19" fmla="*/ 145 h 154"/>
              <a:gd name="T20" fmla="*/ 62 w 80"/>
              <a:gd name="T21" fmla="*/ 142 h 154"/>
              <a:gd name="T22" fmla="*/ 44 w 80"/>
              <a:gd name="T23" fmla="*/ 9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0" h="154">
                <a:moveTo>
                  <a:pt x="44" y="93"/>
                </a:moveTo>
                <a:cubicBezTo>
                  <a:pt x="80" y="97"/>
                  <a:pt x="80" y="97"/>
                  <a:pt x="80" y="97"/>
                </a:cubicBezTo>
                <a:cubicBezTo>
                  <a:pt x="2" y="0"/>
                  <a:pt x="2" y="0"/>
                  <a:pt x="2" y="0"/>
                </a:cubicBezTo>
                <a:cubicBezTo>
                  <a:pt x="0" y="124"/>
                  <a:pt x="0" y="124"/>
                  <a:pt x="0" y="124"/>
                </a:cubicBezTo>
                <a:cubicBezTo>
                  <a:pt x="3" y="121"/>
                  <a:pt x="3" y="121"/>
                  <a:pt x="3" y="121"/>
                </a:cubicBezTo>
                <a:cubicBezTo>
                  <a:pt x="26" y="99"/>
                  <a:pt x="26" y="99"/>
                  <a:pt x="26" y="9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45" y="152"/>
                  <a:pt x="49" y="154"/>
                  <a:pt x="53" y="154"/>
                </a:cubicBezTo>
                <a:cubicBezTo>
                  <a:pt x="54" y="154"/>
                  <a:pt x="55" y="154"/>
                  <a:pt x="56" y="154"/>
                </a:cubicBezTo>
                <a:cubicBezTo>
                  <a:pt x="60" y="152"/>
                  <a:pt x="62" y="149"/>
                  <a:pt x="62" y="145"/>
                </a:cubicBezTo>
                <a:cubicBezTo>
                  <a:pt x="62" y="144"/>
                  <a:pt x="62" y="143"/>
                  <a:pt x="62" y="142"/>
                </a:cubicBezTo>
                <a:lnTo>
                  <a:pt x="44" y="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2" name="组合 321"/>
          <p:cNvGrpSpPr>
            <a:grpSpLocks noChangeAspect="1"/>
          </p:cNvGrpSpPr>
          <p:nvPr/>
        </p:nvGrpSpPr>
        <p:grpSpPr>
          <a:xfrm>
            <a:off x="7370753" y="2396195"/>
            <a:ext cx="442536" cy="432000"/>
            <a:chOff x="7300913" y="-1866900"/>
            <a:chExt cx="600075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3" name="Freeform 12"/>
            <p:cNvSpPr/>
            <p:nvPr/>
          </p:nvSpPr>
          <p:spPr bwMode="auto">
            <a:xfrm>
              <a:off x="7315200" y="-1712913"/>
              <a:ext cx="76200" cy="149225"/>
            </a:xfrm>
            <a:custGeom>
              <a:avLst/>
              <a:gdLst>
                <a:gd name="T0" fmla="*/ 0 w 48"/>
                <a:gd name="T1" fmla="*/ 0 h 94"/>
                <a:gd name="T2" fmla="*/ 48 w 48"/>
                <a:gd name="T3" fmla="*/ 47 h 94"/>
                <a:gd name="T4" fmla="*/ 0 w 48"/>
                <a:gd name="T5" fmla="*/ 94 h 94"/>
                <a:gd name="T6" fmla="*/ 0 w 48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94">
                  <a:moveTo>
                    <a:pt x="0" y="0"/>
                  </a:moveTo>
                  <a:lnTo>
                    <a:pt x="48" y="47"/>
                  </a:lnTo>
                  <a:lnTo>
                    <a:pt x="0" y="9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4" name="Freeform 13"/>
            <p:cNvSpPr>
              <a:spLocks noEditPoints="1"/>
            </p:cNvSpPr>
            <p:nvPr/>
          </p:nvSpPr>
          <p:spPr bwMode="auto">
            <a:xfrm>
              <a:off x="7300913" y="-1866900"/>
              <a:ext cx="600075" cy="585788"/>
            </a:xfrm>
            <a:custGeom>
              <a:avLst/>
              <a:gdLst>
                <a:gd name="T0" fmla="*/ 78 w 378"/>
                <a:gd name="T1" fmla="*/ 144 h 369"/>
                <a:gd name="T2" fmla="*/ 9 w 378"/>
                <a:gd name="T3" fmla="*/ 215 h 369"/>
                <a:gd name="T4" fmla="*/ 9 w 378"/>
                <a:gd name="T5" fmla="*/ 369 h 369"/>
                <a:gd name="T6" fmla="*/ 378 w 378"/>
                <a:gd name="T7" fmla="*/ 369 h 369"/>
                <a:gd name="T8" fmla="*/ 378 w 378"/>
                <a:gd name="T9" fmla="*/ 144 h 369"/>
                <a:gd name="T10" fmla="*/ 78 w 378"/>
                <a:gd name="T11" fmla="*/ 144 h 369"/>
                <a:gd name="T12" fmla="*/ 300 w 378"/>
                <a:gd name="T13" fmla="*/ 296 h 369"/>
                <a:gd name="T14" fmla="*/ 95 w 378"/>
                <a:gd name="T15" fmla="*/ 296 h 369"/>
                <a:gd name="T16" fmla="*/ 95 w 378"/>
                <a:gd name="T17" fmla="*/ 272 h 369"/>
                <a:gd name="T18" fmla="*/ 300 w 378"/>
                <a:gd name="T19" fmla="*/ 272 h 369"/>
                <a:gd name="T20" fmla="*/ 300 w 378"/>
                <a:gd name="T21" fmla="*/ 296 h 369"/>
                <a:gd name="T22" fmla="*/ 300 w 378"/>
                <a:gd name="T23" fmla="*/ 241 h 369"/>
                <a:gd name="T24" fmla="*/ 95 w 378"/>
                <a:gd name="T25" fmla="*/ 241 h 369"/>
                <a:gd name="T26" fmla="*/ 95 w 378"/>
                <a:gd name="T27" fmla="*/ 217 h 369"/>
                <a:gd name="T28" fmla="*/ 300 w 378"/>
                <a:gd name="T29" fmla="*/ 217 h 369"/>
                <a:gd name="T30" fmla="*/ 300 w 378"/>
                <a:gd name="T31" fmla="*/ 241 h 369"/>
                <a:gd name="T32" fmla="*/ 371 w 378"/>
                <a:gd name="T33" fmla="*/ 78 h 369"/>
                <a:gd name="T34" fmla="*/ 357 w 378"/>
                <a:gd name="T35" fmla="*/ 0 h 369"/>
                <a:gd name="T36" fmla="*/ 357 w 378"/>
                <a:gd name="T37" fmla="*/ 0 h 369"/>
                <a:gd name="T38" fmla="*/ 0 w 378"/>
                <a:gd name="T39" fmla="*/ 66 h 369"/>
                <a:gd name="T40" fmla="*/ 69 w 378"/>
                <a:gd name="T41" fmla="*/ 132 h 369"/>
                <a:gd name="T42" fmla="*/ 371 w 378"/>
                <a:gd name="T43" fmla="*/ 78 h 369"/>
                <a:gd name="T44" fmla="*/ 333 w 378"/>
                <a:gd name="T45" fmla="*/ 19 h 369"/>
                <a:gd name="T46" fmla="*/ 352 w 378"/>
                <a:gd name="T47" fmla="*/ 54 h 369"/>
                <a:gd name="T48" fmla="*/ 355 w 378"/>
                <a:gd name="T49" fmla="*/ 66 h 369"/>
                <a:gd name="T50" fmla="*/ 312 w 378"/>
                <a:gd name="T51" fmla="*/ 73 h 369"/>
                <a:gd name="T52" fmla="*/ 284 w 378"/>
                <a:gd name="T53" fmla="*/ 28 h 369"/>
                <a:gd name="T54" fmla="*/ 333 w 378"/>
                <a:gd name="T55" fmla="*/ 19 h 369"/>
                <a:gd name="T56" fmla="*/ 234 w 378"/>
                <a:gd name="T57" fmla="*/ 38 h 369"/>
                <a:gd name="T58" fmla="*/ 262 w 378"/>
                <a:gd name="T59" fmla="*/ 83 h 369"/>
                <a:gd name="T60" fmla="*/ 213 w 378"/>
                <a:gd name="T61" fmla="*/ 92 h 369"/>
                <a:gd name="T62" fmla="*/ 187 w 378"/>
                <a:gd name="T63" fmla="*/ 45 h 369"/>
                <a:gd name="T64" fmla="*/ 234 w 378"/>
                <a:gd name="T65" fmla="*/ 38 h 369"/>
                <a:gd name="T66" fmla="*/ 137 w 378"/>
                <a:gd name="T67" fmla="*/ 54 h 369"/>
                <a:gd name="T68" fmla="*/ 163 w 378"/>
                <a:gd name="T69" fmla="*/ 102 h 369"/>
                <a:gd name="T70" fmla="*/ 116 w 378"/>
                <a:gd name="T71" fmla="*/ 111 h 369"/>
                <a:gd name="T72" fmla="*/ 90 w 378"/>
                <a:gd name="T73" fmla="*/ 64 h 369"/>
                <a:gd name="T74" fmla="*/ 137 w 378"/>
                <a:gd name="T75" fmla="*/ 5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8" h="369">
                  <a:moveTo>
                    <a:pt x="78" y="144"/>
                  </a:moveTo>
                  <a:lnTo>
                    <a:pt x="9" y="215"/>
                  </a:lnTo>
                  <a:lnTo>
                    <a:pt x="9" y="369"/>
                  </a:lnTo>
                  <a:lnTo>
                    <a:pt x="378" y="369"/>
                  </a:lnTo>
                  <a:lnTo>
                    <a:pt x="378" y="144"/>
                  </a:lnTo>
                  <a:lnTo>
                    <a:pt x="78" y="144"/>
                  </a:lnTo>
                  <a:close/>
                  <a:moveTo>
                    <a:pt x="300" y="296"/>
                  </a:moveTo>
                  <a:lnTo>
                    <a:pt x="95" y="296"/>
                  </a:lnTo>
                  <a:lnTo>
                    <a:pt x="95" y="272"/>
                  </a:lnTo>
                  <a:lnTo>
                    <a:pt x="300" y="272"/>
                  </a:lnTo>
                  <a:lnTo>
                    <a:pt x="300" y="296"/>
                  </a:lnTo>
                  <a:close/>
                  <a:moveTo>
                    <a:pt x="300" y="241"/>
                  </a:moveTo>
                  <a:lnTo>
                    <a:pt x="95" y="241"/>
                  </a:lnTo>
                  <a:lnTo>
                    <a:pt x="95" y="217"/>
                  </a:lnTo>
                  <a:lnTo>
                    <a:pt x="300" y="217"/>
                  </a:lnTo>
                  <a:lnTo>
                    <a:pt x="300" y="241"/>
                  </a:lnTo>
                  <a:close/>
                  <a:moveTo>
                    <a:pt x="371" y="78"/>
                  </a:moveTo>
                  <a:lnTo>
                    <a:pt x="357" y="0"/>
                  </a:lnTo>
                  <a:lnTo>
                    <a:pt x="357" y="0"/>
                  </a:lnTo>
                  <a:lnTo>
                    <a:pt x="0" y="66"/>
                  </a:lnTo>
                  <a:lnTo>
                    <a:pt x="69" y="132"/>
                  </a:lnTo>
                  <a:lnTo>
                    <a:pt x="371" y="78"/>
                  </a:lnTo>
                  <a:close/>
                  <a:moveTo>
                    <a:pt x="333" y="19"/>
                  </a:moveTo>
                  <a:lnTo>
                    <a:pt x="352" y="54"/>
                  </a:lnTo>
                  <a:lnTo>
                    <a:pt x="355" y="66"/>
                  </a:lnTo>
                  <a:lnTo>
                    <a:pt x="312" y="73"/>
                  </a:lnTo>
                  <a:lnTo>
                    <a:pt x="284" y="28"/>
                  </a:lnTo>
                  <a:lnTo>
                    <a:pt x="333" y="19"/>
                  </a:lnTo>
                  <a:close/>
                  <a:moveTo>
                    <a:pt x="234" y="38"/>
                  </a:moveTo>
                  <a:lnTo>
                    <a:pt x="262" y="83"/>
                  </a:lnTo>
                  <a:lnTo>
                    <a:pt x="213" y="92"/>
                  </a:lnTo>
                  <a:lnTo>
                    <a:pt x="187" y="45"/>
                  </a:lnTo>
                  <a:lnTo>
                    <a:pt x="234" y="38"/>
                  </a:lnTo>
                  <a:close/>
                  <a:moveTo>
                    <a:pt x="137" y="54"/>
                  </a:moveTo>
                  <a:lnTo>
                    <a:pt x="163" y="102"/>
                  </a:lnTo>
                  <a:lnTo>
                    <a:pt x="116" y="111"/>
                  </a:lnTo>
                  <a:lnTo>
                    <a:pt x="90" y="64"/>
                  </a:lnTo>
                  <a:lnTo>
                    <a:pt x="137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25" name="Freeform 14"/>
          <p:cNvSpPr>
            <a:spLocks noChangeAspect="1" noEditPoints="1"/>
          </p:cNvSpPr>
          <p:nvPr/>
        </p:nvSpPr>
        <p:spPr bwMode="auto">
          <a:xfrm>
            <a:off x="7408728" y="3231584"/>
            <a:ext cx="366587" cy="432000"/>
          </a:xfrm>
          <a:custGeom>
            <a:avLst/>
            <a:gdLst>
              <a:gd name="T0" fmla="*/ 68 w 269"/>
              <a:gd name="T1" fmla="*/ 158 h 317"/>
              <a:gd name="T2" fmla="*/ 269 w 269"/>
              <a:gd name="T3" fmla="*/ 317 h 317"/>
              <a:gd name="T4" fmla="*/ 269 w 269"/>
              <a:gd name="T5" fmla="*/ 0 h 317"/>
              <a:gd name="T6" fmla="*/ 68 w 269"/>
              <a:gd name="T7" fmla="*/ 158 h 317"/>
              <a:gd name="T8" fmla="*/ 0 w 269"/>
              <a:gd name="T9" fmla="*/ 317 h 317"/>
              <a:gd name="T10" fmla="*/ 61 w 269"/>
              <a:gd name="T11" fmla="*/ 317 h 317"/>
              <a:gd name="T12" fmla="*/ 61 w 269"/>
              <a:gd name="T13" fmla="*/ 0 h 317"/>
              <a:gd name="T14" fmla="*/ 0 w 269"/>
              <a:gd name="T15" fmla="*/ 0 h 317"/>
              <a:gd name="T16" fmla="*/ 0 w 269"/>
              <a:gd name="T17" fmla="*/ 31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9" h="317">
                <a:moveTo>
                  <a:pt x="68" y="158"/>
                </a:moveTo>
                <a:lnTo>
                  <a:pt x="269" y="317"/>
                </a:lnTo>
                <a:lnTo>
                  <a:pt x="269" y="0"/>
                </a:lnTo>
                <a:lnTo>
                  <a:pt x="68" y="158"/>
                </a:lnTo>
                <a:close/>
                <a:moveTo>
                  <a:pt x="0" y="317"/>
                </a:moveTo>
                <a:lnTo>
                  <a:pt x="61" y="317"/>
                </a:lnTo>
                <a:lnTo>
                  <a:pt x="61" y="0"/>
                </a:lnTo>
                <a:lnTo>
                  <a:pt x="0" y="0"/>
                </a:lnTo>
                <a:lnTo>
                  <a:pt x="0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6" name="Freeform 15"/>
          <p:cNvSpPr>
            <a:spLocks noChangeAspect="1" noEditPoints="1"/>
          </p:cNvSpPr>
          <p:nvPr/>
        </p:nvSpPr>
        <p:spPr bwMode="auto">
          <a:xfrm>
            <a:off x="7408728" y="4139209"/>
            <a:ext cx="366587" cy="432000"/>
          </a:xfrm>
          <a:custGeom>
            <a:avLst/>
            <a:gdLst>
              <a:gd name="T0" fmla="*/ 201 w 269"/>
              <a:gd name="T1" fmla="*/ 158 h 317"/>
              <a:gd name="T2" fmla="*/ 0 w 269"/>
              <a:gd name="T3" fmla="*/ 317 h 317"/>
              <a:gd name="T4" fmla="*/ 0 w 269"/>
              <a:gd name="T5" fmla="*/ 0 h 317"/>
              <a:gd name="T6" fmla="*/ 201 w 269"/>
              <a:gd name="T7" fmla="*/ 158 h 317"/>
              <a:gd name="T8" fmla="*/ 269 w 269"/>
              <a:gd name="T9" fmla="*/ 317 h 317"/>
              <a:gd name="T10" fmla="*/ 208 w 269"/>
              <a:gd name="T11" fmla="*/ 317 h 317"/>
              <a:gd name="T12" fmla="*/ 208 w 269"/>
              <a:gd name="T13" fmla="*/ 0 h 317"/>
              <a:gd name="T14" fmla="*/ 269 w 269"/>
              <a:gd name="T15" fmla="*/ 0 h 317"/>
              <a:gd name="T16" fmla="*/ 269 w 269"/>
              <a:gd name="T17" fmla="*/ 31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9" h="317">
                <a:moveTo>
                  <a:pt x="201" y="158"/>
                </a:moveTo>
                <a:lnTo>
                  <a:pt x="0" y="317"/>
                </a:lnTo>
                <a:lnTo>
                  <a:pt x="0" y="0"/>
                </a:lnTo>
                <a:lnTo>
                  <a:pt x="201" y="158"/>
                </a:lnTo>
                <a:close/>
                <a:moveTo>
                  <a:pt x="269" y="317"/>
                </a:moveTo>
                <a:lnTo>
                  <a:pt x="208" y="317"/>
                </a:lnTo>
                <a:lnTo>
                  <a:pt x="208" y="0"/>
                </a:lnTo>
                <a:lnTo>
                  <a:pt x="269" y="0"/>
                </a:lnTo>
                <a:lnTo>
                  <a:pt x="269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" name="Freeform 16"/>
          <p:cNvSpPr>
            <a:spLocks noChangeAspect="1"/>
          </p:cNvSpPr>
          <p:nvPr/>
        </p:nvSpPr>
        <p:spPr bwMode="auto">
          <a:xfrm>
            <a:off x="9215188" y="1489315"/>
            <a:ext cx="269829" cy="432000"/>
          </a:xfrm>
          <a:custGeom>
            <a:avLst/>
            <a:gdLst>
              <a:gd name="T0" fmla="*/ 198 w 198"/>
              <a:gd name="T1" fmla="*/ 158 h 317"/>
              <a:gd name="T2" fmla="*/ 0 w 198"/>
              <a:gd name="T3" fmla="*/ 0 h 317"/>
              <a:gd name="T4" fmla="*/ 0 w 198"/>
              <a:gd name="T5" fmla="*/ 317 h 317"/>
              <a:gd name="T6" fmla="*/ 198 w 198"/>
              <a:gd name="T7" fmla="*/ 158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8" h="317">
                <a:moveTo>
                  <a:pt x="198" y="158"/>
                </a:moveTo>
                <a:lnTo>
                  <a:pt x="0" y="0"/>
                </a:lnTo>
                <a:lnTo>
                  <a:pt x="0" y="317"/>
                </a:lnTo>
                <a:lnTo>
                  <a:pt x="198" y="15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8" name="组合 327"/>
          <p:cNvGrpSpPr>
            <a:grpSpLocks noChangeAspect="1"/>
          </p:cNvGrpSpPr>
          <p:nvPr/>
        </p:nvGrpSpPr>
        <p:grpSpPr>
          <a:xfrm>
            <a:off x="8257666" y="2485390"/>
            <a:ext cx="432000" cy="253611"/>
            <a:chOff x="-90488" y="-785813"/>
            <a:chExt cx="638176" cy="37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9" name="Freeform 17"/>
            <p:cNvSpPr/>
            <p:nvPr/>
          </p:nvSpPr>
          <p:spPr bwMode="auto">
            <a:xfrm>
              <a:off x="-90488" y="-785813"/>
              <a:ext cx="322263" cy="374650"/>
            </a:xfrm>
            <a:custGeom>
              <a:avLst/>
              <a:gdLst>
                <a:gd name="T0" fmla="*/ 203 w 203"/>
                <a:gd name="T1" fmla="*/ 118 h 236"/>
                <a:gd name="T2" fmla="*/ 0 w 203"/>
                <a:gd name="T3" fmla="*/ 236 h 236"/>
                <a:gd name="T4" fmla="*/ 0 w 203"/>
                <a:gd name="T5" fmla="*/ 0 h 236"/>
                <a:gd name="T6" fmla="*/ 203 w 203"/>
                <a:gd name="T7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236">
                  <a:moveTo>
                    <a:pt x="203" y="118"/>
                  </a:moveTo>
                  <a:lnTo>
                    <a:pt x="0" y="236"/>
                  </a:lnTo>
                  <a:lnTo>
                    <a:pt x="0" y="0"/>
                  </a:lnTo>
                  <a:lnTo>
                    <a:pt x="203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0" name="Freeform 18"/>
            <p:cNvSpPr/>
            <p:nvPr/>
          </p:nvSpPr>
          <p:spPr bwMode="auto">
            <a:xfrm>
              <a:off x="225425" y="-785813"/>
              <a:ext cx="322263" cy="374650"/>
            </a:xfrm>
            <a:custGeom>
              <a:avLst/>
              <a:gdLst>
                <a:gd name="T0" fmla="*/ 203 w 203"/>
                <a:gd name="T1" fmla="*/ 118 h 236"/>
                <a:gd name="T2" fmla="*/ 0 w 203"/>
                <a:gd name="T3" fmla="*/ 236 h 236"/>
                <a:gd name="T4" fmla="*/ 0 w 203"/>
                <a:gd name="T5" fmla="*/ 0 h 236"/>
                <a:gd name="T6" fmla="*/ 203 w 203"/>
                <a:gd name="T7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236">
                  <a:moveTo>
                    <a:pt x="203" y="118"/>
                  </a:moveTo>
                  <a:lnTo>
                    <a:pt x="0" y="236"/>
                  </a:lnTo>
                  <a:lnTo>
                    <a:pt x="0" y="0"/>
                  </a:lnTo>
                  <a:lnTo>
                    <a:pt x="203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1" name="Freeform 19"/>
          <p:cNvSpPr>
            <a:spLocks noChangeAspect="1" noEditPoints="1"/>
          </p:cNvSpPr>
          <p:nvPr/>
        </p:nvSpPr>
        <p:spPr bwMode="auto">
          <a:xfrm>
            <a:off x="9041852" y="3231584"/>
            <a:ext cx="616501" cy="432000"/>
          </a:xfrm>
          <a:custGeom>
            <a:avLst/>
            <a:gdLst>
              <a:gd name="T0" fmla="*/ 84 w 174"/>
              <a:gd name="T1" fmla="*/ 78 h 122"/>
              <a:gd name="T2" fmla="*/ 49 w 174"/>
              <a:gd name="T3" fmla="*/ 42 h 122"/>
              <a:gd name="T4" fmla="*/ 26 w 174"/>
              <a:gd name="T5" fmla="*/ 85 h 122"/>
              <a:gd name="T6" fmla="*/ 26 w 174"/>
              <a:gd name="T7" fmla="*/ 97 h 122"/>
              <a:gd name="T8" fmla="*/ 142 w 174"/>
              <a:gd name="T9" fmla="*/ 97 h 122"/>
              <a:gd name="T10" fmla="*/ 96 w 174"/>
              <a:gd name="T11" fmla="*/ 57 h 122"/>
              <a:gd name="T12" fmla="*/ 84 w 174"/>
              <a:gd name="T13" fmla="*/ 78 h 122"/>
              <a:gd name="T14" fmla="*/ 124 w 174"/>
              <a:gd name="T15" fmla="*/ 51 h 122"/>
              <a:gd name="T16" fmla="*/ 135 w 174"/>
              <a:gd name="T17" fmla="*/ 39 h 122"/>
              <a:gd name="T18" fmla="*/ 124 w 174"/>
              <a:gd name="T19" fmla="*/ 28 h 122"/>
              <a:gd name="T20" fmla="*/ 112 w 174"/>
              <a:gd name="T21" fmla="*/ 39 h 122"/>
              <a:gd name="T22" fmla="*/ 124 w 174"/>
              <a:gd name="T23" fmla="*/ 51 h 122"/>
              <a:gd name="T24" fmla="*/ 0 w 174"/>
              <a:gd name="T25" fmla="*/ 0 h 122"/>
              <a:gd name="T26" fmla="*/ 0 w 174"/>
              <a:gd name="T27" fmla="*/ 122 h 122"/>
              <a:gd name="T28" fmla="*/ 174 w 174"/>
              <a:gd name="T29" fmla="*/ 122 h 122"/>
              <a:gd name="T30" fmla="*/ 174 w 174"/>
              <a:gd name="T31" fmla="*/ 0 h 122"/>
              <a:gd name="T32" fmla="*/ 0 w 174"/>
              <a:gd name="T33" fmla="*/ 0 h 122"/>
              <a:gd name="T34" fmla="*/ 158 w 174"/>
              <a:gd name="T35" fmla="*/ 107 h 122"/>
              <a:gd name="T36" fmla="*/ 16 w 174"/>
              <a:gd name="T37" fmla="*/ 107 h 122"/>
              <a:gd name="T38" fmla="*/ 16 w 174"/>
              <a:gd name="T39" fmla="*/ 16 h 122"/>
              <a:gd name="T40" fmla="*/ 158 w 174"/>
              <a:gd name="T41" fmla="*/ 16 h 122"/>
              <a:gd name="T42" fmla="*/ 158 w 174"/>
              <a:gd name="T43" fmla="*/ 16 h 122"/>
              <a:gd name="T44" fmla="*/ 158 w 174"/>
              <a:gd name="T45" fmla="*/ 16 h 122"/>
              <a:gd name="T46" fmla="*/ 158 w 174"/>
              <a:gd name="T47" fmla="*/ 107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4" h="122">
                <a:moveTo>
                  <a:pt x="84" y="78"/>
                </a:moveTo>
                <a:cubicBezTo>
                  <a:pt x="49" y="42"/>
                  <a:pt x="49" y="42"/>
                  <a:pt x="49" y="42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97"/>
                  <a:pt x="26" y="97"/>
                  <a:pt x="26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27" y="84"/>
                  <a:pt x="96" y="57"/>
                  <a:pt x="96" y="57"/>
                </a:cubicBezTo>
                <a:lnTo>
                  <a:pt x="84" y="78"/>
                </a:lnTo>
                <a:close/>
                <a:moveTo>
                  <a:pt x="124" y="51"/>
                </a:moveTo>
                <a:cubicBezTo>
                  <a:pt x="130" y="51"/>
                  <a:pt x="135" y="46"/>
                  <a:pt x="135" y="39"/>
                </a:cubicBezTo>
                <a:cubicBezTo>
                  <a:pt x="135" y="33"/>
                  <a:pt x="130" y="28"/>
                  <a:pt x="124" y="28"/>
                </a:cubicBezTo>
                <a:cubicBezTo>
                  <a:pt x="117" y="28"/>
                  <a:pt x="112" y="33"/>
                  <a:pt x="112" y="39"/>
                </a:cubicBezTo>
                <a:cubicBezTo>
                  <a:pt x="112" y="46"/>
                  <a:pt x="117" y="51"/>
                  <a:pt x="124" y="51"/>
                </a:cubicBezTo>
                <a:close/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74" y="122"/>
                  <a:pt x="174" y="122"/>
                  <a:pt x="174" y="122"/>
                </a:cubicBezTo>
                <a:cubicBezTo>
                  <a:pt x="174" y="0"/>
                  <a:pt x="174" y="0"/>
                  <a:pt x="174" y="0"/>
                </a:cubicBezTo>
                <a:lnTo>
                  <a:pt x="0" y="0"/>
                </a:lnTo>
                <a:close/>
                <a:moveTo>
                  <a:pt x="158" y="107"/>
                </a:moveTo>
                <a:cubicBezTo>
                  <a:pt x="16" y="107"/>
                  <a:pt x="16" y="107"/>
                  <a:pt x="16" y="107"/>
                </a:cubicBezTo>
                <a:cubicBezTo>
                  <a:pt x="16" y="16"/>
                  <a:pt x="16" y="16"/>
                  <a:pt x="16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8" y="16"/>
                  <a:pt x="158" y="16"/>
                  <a:pt x="158" y="16"/>
                </a:cubicBezTo>
                <a:lnTo>
                  <a:pt x="158" y="10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2" name="Freeform 20"/>
          <p:cNvSpPr>
            <a:spLocks noChangeAspect="1" noEditPoints="1"/>
          </p:cNvSpPr>
          <p:nvPr/>
        </p:nvSpPr>
        <p:spPr bwMode="auto">
          <a:xfrm>
            <a:off x="10925512" y="1489315"/>
            <a:ext cx="475429" cy="432000"/>
          </a:xfrm>
          <a:custGeom>
            <a:avLst/>
            <a:gdLst>
              <a:gd name="T0" fmla="*/ 369 w 416"/>
              <a:gd name="T1" fmla="*/ 132 h 378"/>
              <a:gd name="T2" fmla="*/ 312 w 416"/>
              <a:gd name="T3" fmla="*/ 0 h 378"/>
              <a:gd name="T4" fmla="*/ 0 w 416"/>
              <a:gd name="T5" fmla="*/ 137 h 378"/>
              <a:gd name="T6" fmla="*/ 76 w 416"/>
              <a:gd name="T7" fmla="*/ 307 h 378"/>
              <a:gd name="T8" fmla="*/ 76 w 416"/>
              <a:gd name="T9" fmla="*/ 378 h 378"/>
              <a:gd name="T10" fmla="*/ 416 w 416"/>
              <a:gd name="T11" fmla="*/ 378 h 378"/>
              <a:gd name="T12" fmla="*/ 416 w 416"/>
              <a:gd name="T13" fmla="*/ 132 h 378"/>
              <a:gd name="T14" fmla="*/ 369 w 416"/>
              <a:gd name="T15" fmla="*/ 132 h 378"/>
              <a:gd name="T16" fmla="*/ 76 w 416"/>
              <a:gd name="T17" fmla="*/ 156 h 378"/>
              <a:gd name="T18" fmla="*/ 66 w 416"/>
              <a:gd name="T19" fmla="*/ 160 h 378"/>
              <a:gd name="T20" fmla="*/ 76 w 416"/>
              <a:gd name="T21" fmla="*/ 186 h 378"/>
              <a:gd name="T22" fmla="*/ 76 w 416"/>
              <a:gd name="T23" fmla="*/ 250 h 378"/>
              <a:gd name="T24" fmla="*/ 33 w 416"/>
              <a:gd name="T25" fmla="*/ 149 h 378"/>
              <a:gd name="T26" fmla="*/ 300 w 416"/>
              <a:gd name="T27" fmla="*/ 35 h 378"/>
              <a:gd name="T28" fmla="*/ 340 w 416"/>
              <a:gd name="T29" fmla="*/ 132 h 378"/>
              <a:gd name="T30" fmla="*/ 314 w 416"/>
              <a:gd name="T31" fmla="*/ 132 h 378"/>
              <a:gd name="T32" fmla="*/ 286 w 416"/>
              <a:gd name="T33" fmla="*/ 68 h 378"/>
              <a:gd name="T34" fmla="*/ 135 w 416"/>
              <a:gd name="T35" fmla="*/ 132 h 378"/>
              <a:gd name="T36" fmla="*/ 76 w 416"/>
              <a:gd name="T37" fmla="*/ 132 h 378"/>
              <a:gd name="T38" fmla="*/ 76 w 416"/>
              <a:gd name="T39" fmla="*/ 156 h 378"/>
              <a:gd name="T40" fmla="*/ 390 w 416"/>
              <a:gd name="T41" fmla="*/ 352 h 378"/>
              <a:gd name="T42" fmla="*/ 99 w 416"/>
              <a:gd name="T43" fmla="*/ 352 h 378"/>
              <a:gd name="T44" fmla="*/ 99 w 416"/>
              <a:gd name="T45" fmla="*/ 156 h 378"/>
              <a:gd name="T46" fmla="*/ 390 w 416"/>
              <a:gd name="T47" fmla="*/ 156 h 378"/>
              <a:gd name="T48" fmla="*/ 390 w 416"/>
              <a:gd name="T49" fmla="*/ 352 h 378"/>
              <a:gd name="T50" fmla="*/ 366 w 416"/>
              <a:gd name="T51" fmla="*/ 182 h 378"/>
              <a:gd name="T52" fmla="*/ 125 w 416"/>
              <a:gd name="T53" fmla="*/ 182 h 378"/>
              <a:gd name="T54" fmla="*/ 125 w 416"/>
              <a:gd name="T55" fmla="*/ 328 h 378"/>
              <a:gd name="T56" fmla="*/ 366 w 416"/>
              <a:gd name="T57" fmla="*/ 328 h 378"/>
              <a:gd name="T58" fmla="*/ 366 w 416"/>
              <a:gd name="T59" fmla="*/ 182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16" h="378">
                <a:moveTo>
                  <a:pt x="369" y="132"/>
                </a:moveTo>
                <a:lnTo>
                  <a:pt x="312" y="0"/>
                </a:lnTo>
                <a:lnTo>
                  <a:pt x="0" y="137"/>
                </a:lnTo>
                <a:lnTo>
                  <a:pt x="76" y="307"/>
                </a:lnTo>
                <a:lnTo>
                  <a:pt x="76" y="378"/>
                </a:lnTo>
                <a:lnTo>
                  <a:pt x="416" y="378"/>
                </a:lnTo>
                <a:lnTo>
                  <a:pt x="416" y="132"/>
                </a:lnTo>
                <a:lnTo>
                  <a:pt x="369" y="132"/>
                </a:lnTo>
                <a:close/>
                <a:moveTo>
                  <a:pt x="76" y="156"/>
                </a:moveTo>
                <a:lnTo>
                  <a:pt x="66" y="160"/>
                </a:lnTo>
                <a:lnTo>
                  <a:pt x="76" y="186"/>
                </a:lnTo>
                <a:lnTo>
                  <a:pt x="76" y="250"/>
                </a:lnTo>
                <a:lnTo>
                  <a:pt x="33" y="149"/>
                </a:lnTo>
                <a:lnTo>
                  <a:pt x="300" y="35"/>
                </a:lnTo>
                <a:lnTo>
                  <a:pt x="340" y="132"/>
                </a:lnTo>
                <a:lnTo>
                  <a:pt x="314" y="132"/>
                </a:lnTo>
                <a:lnTo>
                  <a:pt x="286" y="68"/>
                </a:lnTo>
                <a:lnTo>
                  <a:pt x="135" y="132"/>
                </a:lnTo>
                <a:lnTo>
                  <a:pt x="76" y="132"/>
                </a:lnTo>
                <a:lnTo>
                  <a:pt x="76" y="156"/>
                </a:lnTo>
                <a:close/>
                <a:moveTo>
                  <a:pt x="390" y="352"/>
                </a:moveTo>
                <a:lnTo>
                  <a:pt x="99" y="352"/>
                </a:lnTo>
                <a:lnTo>
                  <a:pt x="99" y="156"/>
                </a:lnTo>
                <a:lnTo>
                  <a:pt x="390" y="156"/>
                </a:lnTo>
                <a:lnTo>
                  <a:pt x="390" y="352"/>
                </a:lnTo>
                <a:close/>
                <a:moveTo>
                  <a:pt x="366" y="182"/>
                </a:moveTo>
                <a:lnTo>
                  <a:pt x="125" y="182"/>
                </a:lnTo>
                <a:lnTo>
                  <a:pt x="125" y="328"/>
                </a:lnTo>
                <a:lnTo>
                  <a:pt x="366" y="328"/>
                </a:lnTo>
                <a:lnTo>
                  <a:pt x="366" y="18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3" name="组合 332"/>
          <p:cNvGrpSpPr>
            <a:grpSpLocks noChangeAspect="1"/>
          </p:cNvGrpSpPr>
          <p:nvPr/>
        </p:nvGrpSpPr>
        <p:grpSpPr>
          <a:xfrm>
            <a:off x="7393976" y="5870741"/>
            <a:ext cx="396090" cy="432000"/>
            <a:chOff x="6291263" y="-912813"/>
            <a:chExt cx="577850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4" name="Freeform 21"/>
            <p:cNvSpPr/>
            <p:nvPr/>
          </p:nvSpPr>
          <p:spPr bwMode="auto">
            <a:xfrm>
              <a:off x="6291263" y="-912813"/>
              <a:ext cx="409575" cy="484188"/>
            </a:xfrm>
            <a:custGeom>
              <a:avLst/>
              <a:gdLst>
                <a:gd name="T0" fmla="*/ 0 w 258"/>
                <a:gd name="T1" fmla="*/ 0 h 305"/>
                <a:gd name="T2" fmla="*/ 0 w 258"/>
                <a:gd name="T3" fmla="*/ 305 h 305"/>
                <a:gd name="T4" fmla="*/ 76 w 258"/>
                <a:gd name="T5" fmla="*/ 305 h 305"/>
                <a:gd name="T6" fmla="*/ 76 w 258"/>
                <a:gd name="T7" fmla="*/ 224 h 305"/>
                <a:gd name="T8" fmla="*/ 31 w 258"/>
                <a:gd name="T9" fmla="*/ 224 h 305"/>
                <a:gd name="T10" fmla="*/ 31 w 258"/>
                <a:gd name="T11" fmla="*/ 30 h 305"/>
                <a:gd name="T12" fmla="*/ 227 w 258"/>
                <a:gd name="T13" fmla="*/ 30 h 305"/>
                <a:gd name="T14" fmla="*/ 227 w 258"/>
                <a:gd name="T15" fmla="*/ 63 h 305"/>
                <a:gd name="T16" fmla="*/ 258 w 258"/>
                <a:gd name="T17" fmla="*/ 63 h 305"/>
                <a:gd name="T18" fmla="*/ 258 w 258"/>
                <a:gd name="T19" fmla="*/ 0 h 305"/>
                <a:gd name="T20" fmla="*/ 0 w 258"/>
                <a:gd name="T21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305">
                  <a:moveTo>
                    <a:pt x="0" y="0"/>
                  </a:moveTo>
                  <a:lnTo>
                    <a:pt x="0" y="305"/>
                  </a:lnTo>
                  <a:lnTo>
                    <a:pt x="76" y="305"/>
                  </a:lnTo>
                  <a:lnTo>
                    <a:pt x="76" y="224"/>
                  </a:lnTo>
                  <a:lnTo>
                    <a:pt x="31" y="224"/>
                  </a:lnTo>
                  <a:lnTo>
                    <a:pt x="31" y="30"/>
                  </a:lnTo>
                  <a:lnTo>
                    <a:pt x="227" y="30"/>
                  </a:lnTo>
                  <a:lnTo>
                    <a:pt x="227" y="63"/>
                  </a:lnTo>
                  <a:lnTo>
                    <a:pt x="258" y="63"/>
                  </a:lnTo>
                  <a:lnTo>
                    <a:pt x="25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5" name="Freeform 22"/>
            <p:cNvSpPr>
              <a:spLocks noEditPoints="1"/>
            </p:cNvSpPr>
            <p:nvPr/>
          </p:nvSpPr>
          <p:spPr bwMode="auto">
            <a:xfrm>
              <a:off x="6459538" y="-766763"/>
              <a:ext cx="409575" cy="484188"/>
            </a:xfrm>
            <a:custGeom>
              <a:avLst/>
              <a:gdLst>
                <a:gd name="T0" fmla="*/ 0 w 258"/>
                <a:gd name="T1" fmla="*/ 0 h 305"/>
                <a:gd name="T2" fmla="*/ 0 w 258"/>
                <a:gd name="T3" fmla="*/ 305 h 305"/>
                <a:gd name="T4" fmla="*/ 258 w 258"/>
                <a:gd name="T5" fmla="*/ 305 h 305"/>
                <a:gd name="T6" fmla="*/ 258 w 258"/>
                <a:gd name="T7" fmla="*/ 0 h 305"/>
                <a:gd name="T8" fmla="*/ 0 w 258"/>
                <a:gd name="T9" fmla="*/ 0 h 305"/>
                <a:gd name="T10" fmla="*/ 230 w 258"/>
                <a:gd name="T11" fmla="*/ 224 h 305"/>
                <a:gd name="T12" fmla="*/ 31 w 258"/>
                <a:gd name="T13" fmla="*/ 224 h 305"/>
                <a:gd name="T14" fmla="*/ 31 w 258"/>
                <a:gd name="T15" fmla="*/ 28 h 305"/>
                <a:gd name="T16" fmla="*/ 230 w 258"/>
                <a:gd name="T17" fmla="*/ 28 h 305"/>
                <a:gd name="T18" fmla="*/ 230 w 258"/>
                <a:gd name="T19" fmla="*/ 22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305">
                  <a:moveTo>
                    <a:pt x="0" y="0"/>
                  </a:moveTo>
                  <a:lnTo>
                    <a:pt x="0" y="305"/>
                  </a:lnTo>
                  <a:lnTo>
                    <a:pt x="258" y="305"/>
                  </a:lnTo>
                  <a:lnTo>
                    <a:pt x="258" y="0"/>
                  </a:lnTo>
                  <a:lnTo>
                    <a:pt x="0" y="0"/>
                  </a:lnTo>
                  <a:close/>
                  <a:moveTo>
                    <a:pt x="230" y="224"/>
                  </a:moveTo>
                  <a:lnTo>
                    <a:pt x="31" y="224"/>
                  </a:lnTo>
                  <a:lnTo>
                    <a:pt x="31" y="28"/>
                  </a:lnTo>
                  <a:lnTo>
                    <a:pt x="230" y="28"/>
                  </a:lnTo>
                  <a:lnTo>
                    <a:pt x="230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6" name="组合 335"/>
          <p:cNvGrpSpPr>
            <a:grpSpLocks noChangeAspect="1"/>
          </p:cNvGrpSpPr>
          <p:nvPr/>
        </p:nvGrpSpPr>
        <p:grpSpPr>
          <a:xfrm>
            <a:off x="7376021" y="5049641"/>
            <a:ext cx="432000" cy="432000"/>
            <a:chOff x="7289800" y="-939800"/>
            <a:chExt cx="652463" cy="652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7" name="Freeform 23"/>
            <p:cNvSpPr/>
            <p:nvPr/>
          </p:nvSpPr>
          <p:spPr bwMode="auto">
            <a:xfrm>
              <a:off x="7289800" y="-939800"/>
              <a:ext cx="574675" cy="574675"/>
            </a:xfrm>
            <a:custGeom>
              <a:avLst/>
              <a:gdLst>
                <a:gd name="T0" fmla="*/ 153 w 153"/>
                <a:gd name="T1" fmla="*/ 76 h 153"/>
                <a:gd name="T2" fmla="*/ 77 w 153"/>
                <a:gd name="T3" fmla="*/ 0 h 153"/>
                <a:gd name="T4" fmla="*/ 0 w 153"/>
                <a:gd name="T5" fmla="*/ 76 h 153"/>
                <a:gd name="T6" fmla="*/ 77 w 153"/>
                <a:gd name="T7" fmla="*/ 153 h 153"/>
                <a:gd name="T8" fmla="*/ 77 w 153"/>
                <a:gd name="T9" fmla="*/ 76 h 153"/>
                <a:gd name="T10" fmla="*/ 153 w 153"/>
                <a:gd name="T11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53">
                  <a:moveTo>
                    <a:pt x="153" y="76"/>
                  </a:moveTo>
                  <a:cubicBezTo>
                    <a:pt x="153" y="34"/>
                    <a:pt x="119" y="0"/>
                    <a:pt x="77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77" y="76"/>
                    <a:pt x="77" y="76"/>
                    <a:pt x="77" y="76"/>
                  </a:cubicBezTo>
                  <a:lnTo>
                    <a:pt x="15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8" name="Freeform 24"/>
            <p:cNvSpPr/>
            <p:nvPr/>
          </p:nvSpPr>
          <p:spPr bwMode="auto">
            <a:xfrm>
              <a:off x="7653338" y="-571500"/>
              <a:ext cx="288925" cy="284163"/>
            </a:xfrm>
            <a:custGeom>
              <a:avLst/>
              <a:gdLst>
                <a:gd name="T0" fmla="*/ 77 w 77"/>
                <a:gd name="T1" fmla="*/ 0 h 76"/>
                <a:gd name="T2" fmla="*/ 0 w 77"/>
                <a:gd name="T3" fmla="*/ 76 h 76"/>
                <a:gd name="T4" fmla="*/ 0 w 77"/>
                <a:gd name="T5" fmla="*/ 0 h 76"/>
                <a:gd name="T6" fmla="*/ 77 w 77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76">
                  <a:moveTo>
                    <a:pt x="77" y="0"/>
                  </a:moveTo>
                  <a:cubicBezTo>
                    <a:pt x="77" y="42"/>
                    <a:pt x="43" y="76"/>
                    <a:pt x="0" y="7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9" name="组合 338"/>
          <p:cNvGrpSpPr>
            <a:grpSpLocks noChangeAspect="1"/>
          </p:cNvGrpSpPr>
          <p:nvPr/>
        </p:nvGrpSpPr>
        <p:grpSpPr>
          <a:xfrm>
            <a:off x="8269753" y="1489315"/>
            <a:ext cx="407826" cy="432000"/>
            <a:chOff x="8359775" y="-939800"/>
            <a:chExt cx="615950" cy="6524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0" name="Freeform 25"/>
            <p:cNvSpPr>
              <a:spLocks noEditPoints="1"/>
            </p:cNvSpPr>
            <p:nvPr/>
          </p:nvSpPr>
          <p:spPr bwMode="auto">
            <a:xfrm>
              <a:off x="8359775" y="-939800"/>
              <a:ext cx="615950" cy="581025"/>
            </a:xfrm>
            <a:custGeom>
              <a:avLst/>
              <a:gdLst>
                <a:gd name="T0" fmla="*/ 82 w 164"/>
                <a:gd name="T1" fmla="*/ 40 h 155"/>
                <a:gd name="T2" fmla="*/ 124 w 164"/>
                <a:gd name="T3" fmla="*/ 82 h 155"/>
                <a:gd name="T4" fmla="*/ 113 w 164"/>
                <a:gd name="T5" fmla="*/ 116 h 155"/>
                <a:gd name="T6" fmla="*/ 135 w 164"/>
                <a:gd name="T7" fmla="*/ 82 h 155"/>
                <a:gd name="T8" fmla="*/ 82 w 164"/>
                <a:gd name="T9" fmla="*/ 29 h 155"/>
                <a:gd name="T10" fmla="*/ 82 w 164"/>
                <a:gd name="T11" fmla="*/ 29 h 155"/>
                <a:gd name="T12" fmla="*/ 29 w 164"/>
                <a:gd name="T13" fmla="*/ 82 h 155"/>
                <a:gd name="T14" fmla="*/ 52 w 164"/>
                <a:gd name="T15" fmla="*/ 116 h 155"/>
                <a:gd name="T16" fmla="*/ 40 w 164"/>
                <a:gd name="T17" fmla="*/ 82 h 155"/>
                <a:gd name="T18" fmla="*/ 82 w 164"/>
                <a:gd name="T19" fmla="*/ 40 h 155"/>
                <a:gd name="T20" fmla="*/ 82 w 164"/>
                <a:gd name="T21" fmla="*/ 0 h 155"/>
                <a:gd name="T22" fmla="*/ 0 w 164"/>
                <a:gd name="T23" fmla="*/ 82 h 155"/>
                <a:gd name="T24" fmla="*/ 8 w 164"/>
                <a:gd name="T25" fmla="*/ 116 h 155"/>
                <a:gd name="T26" fmla="*/ 57 w 164"/>
                <a:gd name="T27" fmla="*/ 155 h 155"/>
                <a:gd name="T28" fmla="*/ 55 w 164"/>
                <a:gd name="T29" fmla="*/ 152 h 155"/>
                <a:gd name="T30" fmla="*/ 18 w 164"/>
                <a:gd name="T31" fmla="*/ 112 h 155"/>
                <a:gd name="T32" fmla="*/ 11 w 164"/>
                <a:gd name="T33" fmla="*/ 82 h 155"/>
                <a:gd name="T34" fmla="*/ 82 w 164"/>
                <a:gd name="T35" fmla="*/ 11 h 155"/>
                <a:gd name="T36" fmla="*/ 153 w 164"/>
                <a:gd name="T37" fmla="*/ 82 h 155"/>
                <a:gd name="T38" fmla="*/ 110 w 164"/>
                <a:gd name="T39" fmla="*/ 152 h 155"/>
                <a:gd name="T40" fmla="*/ 109 w 164"/>
                <a:gd name="T41" fmla="*/ 155 h 155"/>
                <a:gd name="T42" fmla="*/ 164 w 164"/>
                <a:gd name="T43" fmla="*/ 82 h 155"/>
                <a:gd name="T44" fmla="*/ 82 w 164"/>
                <a:gd name="T4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4" h="155">
                  <a:moveTo>
                    <a:pt x="82" y="40"/>
                  </a:moveTo>
                  <a:cubicBezTo>
                    <a:pt x="105" y="40"/>
                    <a:pt x="124" y="59"/>
                    <a:pt x="124" y="82"/>
                  </a:cubicBezTo>
                  <a:cubicBezTo>
                    <a:pt x="124" y="95"/>
                    <a:pt x="119" y="106"/>
                    <a:pt x="113" y="116"/>
                  </a:cubicBezTo>
                  <a:cubicBezTo>
                    <a:pt x="123" y="111"/>
                    <a:pt x="135" y="100"/>
                    <a:pt x="135" y="82"/>
                  </a:cubicBezTo>
                  <a:cubicBezTo>
                    <a:pt x="135" y="53"/>
                    <a:pt x="112" y="29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53" y="29"/>
                    <a:pt x="29" y="53"/>
                    <a:pt x="29" y="82"/>
                  </a:cubicBezTo>
                  <a:cubicBezTo>
                    <a:pt x="29" y="100"/>
                    <a:pt x="41" y="111"/>
                    <a:pt x="52" y="116"/>
                  </a:cubicBezTo>
                  <a:cubicBezTo>
                    <a:pt x="45" y="106"/>
                    <a:pt x="40" y="95"/>
                    <a:pt x="40" y="82"/>
                  </a:cubicBezTo>
                  <a:cubicBezTo>
                    <a:pt x="40" y="59"/>
                    <a:pt x="59" y="40"/>
                    <a:pt x="82" y="40"/>
                  </a:cubicBezTo>
                  <a:close/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94"/>
                    <a:pt x="3" y="106"/>
                    <a:pt x="8" y="116"/>
                  </a:cubicBezTo>
                  <a:cubicBezTo>
                    <a:pt x="17" y="137"/>
                    <a:pt x="35" y="150"/>
                    <a:pt x="57" y="155"/>
                  </a:cubicBezTo>
                  <a:cubicBezTo>
                    <a:pt x="55" y="152"/>
                    <a:pt x="55" y="152"/>
                    <a:pt x="55" y="152"/>
                  </a:cubicBezTo>
                  <a:cubicBezTo>
                    <a:pt x="39" y="144"/>
                    <a:pt x="25" y="128"/>
                    <a:pt x="18" y="112"/>
                  </a:cubicBezTo>
                  <a:cubicBezTo>
                    <a:pt x="14" y="103"/>
                    <a:pt x="11" y="93"/>
                    <a:pt x="11" y="82"/>
                  </a:cubicBezTo>
                  <a:cubicBezTo>
                    <a:pt x="11" y="43"/>
                    <a:pt x="43" y="12"/>
                    <a:pt x="82" y="11"/>
                  </a:cubicBezTo>
                  <a:cubicBezTo>
                    <a:pt x="121" y="12"/>
                    <a:pt x="153" y="43"/>
                    <a:pt x="153" y="82"/>
                  </a:cubicBezTo>
                  <a:cubicBezTo>
                    <a:pt x="153" y="111"/>
                    <a:pt x="135" y="140"/>
                    <a:pt x="110" y="152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41" y="146"/>
                    <a:pt x="164" y="118"/>
                    <a:pt x="164" y="82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1" name="Freeform 26"/>
            <p:cNvSpPr/>
            <p:nvPr/>
          </p:nvSpPr>
          <p:spPr bwMode="auto">
            <a:xfrm>
              <a:off x="8569325" y="-582613"/>
              <a:ext cx="195263" cy="295275"/>
            </a:xfrm>
            <a:custGeom>
              <a:avLst/>
              <a:gdLst>
                <a:gd name="T0" fmla="*/ 50 w 52"/>
                <a:gd name="T1" fmla="*/ 12 h 79"/>
                <a:gd name="T2" fmla="*/ 36 w 52"/>
                <a:gd name="T3" fmla="*/ 77 h 79"/>
                <a:gd name="T4" fmla="*/ 26 w 52"/>
                <a:gd name="T5" fmla="*/ 79 h 79"/>
                <a:gd name="T6" fmla="*/ 16 w 52"/>
                <a:gd name="T7" fmla="*/ 77 h 79"/>
                <a:gd name="T8" fmla="*/ 2 w 52"/>
                <a:gd name="T9" fmla="*/ 12 h 79"/>
                <a:gd name="T10" fmla="*/ 26 w 52"/>
                <a:gd name="T11" fmla="*/ 0 h 79"/>
                <a:gd name="T12" fmla="*/ 50 w 52"/>
                <a:gd name="T13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9">
                  <a:moveTo>
                    <a:pt x="50" y="12"/>
                  </a:moveTo>
                  <a:cubicBezTo>
                    <a:pt x="52" y="41"/>
                    <a:pt x="36" y="77"/>
                    <a:pt x="36" y="77"/>
                  </a:cubicBezTo>
                  <a:cubicBezTo>
                    <a:pt x="36" y="77"/>
                    <a:pt x="32" y="79"/>
                    <a:pt x="26" y="79"/>
                  </a:cubicBezTo>
                  <a:cubicBezTo>
                    <a:pt x="20" y="79"/>
                    <a:pt x="16" y="77"/>
                    <a:pt x="16" y="77"/>
                  </a:cubicBezTo>
                  <a:cubicBezTo>
                    <a:pt x="16" y="77"/>
                    <a:pt x="0" y="41"/>
                    <a:pt x="2" y="12"/>
                  </a:cubicBezTo>
                  <a:cubicBezTo>
                    <a:pt x="2" y="12"/>
                    <a:pt x="6" y="0"/>
                    <a:pt x="26" y="0"/>
                  </a:cubicBezTo>
                  <a:cubicBezTo>
                    <a:pt x="46" y="0"/>
                    <a:pt x="50" y="12"/>
                    <a:pt x="5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2" name="Oval 27"/>
            <p:cNvSpPr>
              <a:spLocks noChangeArrowheads="1"/>
            </p:cNvSpPr>
            <p:nvPr/>
          </p:nvSpPr>
          <p:spPr bwMode="auto">
            <a:xfrm>
              <a:off x="8599488" y="-741363"/>
              <a:ext cx="134938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43" name="Freeform 28"/>
          <p:cNvSpPr>
            <a:spLocks noChangeAspect="1" noEditPoints="1"/>
          </p:cNvSpPr>
          <p:nvPr/>
        </p:nvSpPr>
        <p:spPr bwMode="auto">
          <a:xfrm>
            <a:off x="10038054" y="2396195"/>
            <a:ext cx="464710" cy="432000"/>
          </a:xfrm>
          <a:custGeom>
            <a:avLst/>
            <a:gdLst>
              <a:gd name="T0" fmla="*/ 166 w 174"/>
              <a:gd name="T1" fmla="*/ 29 h 162"/>
              <a:gd name="T2" fmla="*/ 139 w 174"/>
              <a:gd name="T3" fmla="*/ 29 h 162"/>
              <a:gd name="T4" fmla="*/ 139 w 174"/>
              <a:gd name="T5" fmla="*/ 0 h 162"/>
              <a:gd name="T6" fmla="*/ 35 w 174"/>
              <a:gd name="T7" fmla="*/ 0 h 162"/>
              <a:gd name="T8" fmla="*/ 35 w 174"/>
              <a:gd name="T9" fmla="*/ 29 h 162"/>
              <a:gd name="T10" fmla="*/ 8 w 174"/>
              <a:gd name="T11" fmla="*/ 29 h 162"/>
              <a:gd name="T12" fmla="*/ 0 w 174"/>
              <a:gd name="T13" fmla="*/ 38 h 162"/>
              <a:gd name="T14" fmla="*/ 0 w 174"/>
              <a:gd name="T15" fmla="*/ 110 h 162"/>
              <a:gd name="T16" fmla="*/ 35 w 174"/>
              <a:gd name="T17" fmla="*/ 110 h 162"/>
              <a:gd name="T18" fmla="*/ 35 w 174"/>
              <a:gd name="T19" fmla="*/ 123 h 162"/>
              <a:gd name="T20" fmla="*/ 75 w 174"/>
              <a:gd name="T21" fmla="*/ 162 h 162"/>
              <a:gd name="T22" fmla="*/ 139 w 174"/>
              <a:gd name="T23" fmla="*/ 162 h 162"/>
              <a:gd name="T24" fmla="*/ 139 w 174"/>
              <a:gd name="T25" fmla="*/ 111 h 162"/>
              <a:gd name="T26" fmla="*/ 174 w 174"/>
              <a:gd name="T27" fmla="*/ 111 h 162"/>
              <a:gd name="T28" fmla="*/ 174 w 174"/>
              <a:gd name="T29" fmla="*/ 38 h 162"/>
              <a:gd name="T30" fmla="*/ 166 w 174"/>
              <a:gd name="T31" fmla="*/ 29 h 162"/>
              <a:gd name="T32" fmla="*/ 45 w 174"/>
              <a:gd name="T33" fmla="*/ 10 h 162"/>
              <a:gd name="T34" fmla="*/ 129 w 174"/>
              <a:gd name="T35" fmla="*/ 10 h 162"/>
              <a:gd name="T36" fmla="*/ 129 w 174"/>
              <a:gd name="T37" fmla="*/ 29 h 162"/>
              <a:gd name="T38" fmla="*/ 45 w 174"/>
              <a:gd name="T39" fmla="*/ 29 h 162"/>
              <a:gd name="T40" fmla="*/ 45 w 174"/>
              <a:gd name="T41" fmla="*/ 10 h 162"/>
              <a:gd name="T42" fmla="*/ 149 w 174"/>
              <a:gd name="T43" fmla="*/ 97 h 162"/>
              <a:gd name="T44" fmla="*/ 139 w 174"/>
              <a:gd name="T45" fmla="*/ 97 h 162"/>
              <a:gd name="T46" fmla="*/ 139 w 174"/>
              <a:gd name="T47" fmla="*/ 77 h 162"/>
              <a:gd name="T48" fmla="*/ 129 w 174"/>
              <a:gd name="T49" fmla="*/ 77 h 162"/>
              <a:gd name="T50" fmla="*/ 129 w 174"/>
              <a:gd name="T51" fmla="*/ 152 h 162"/>
              <a:gd name="T52" fmla="*/ 88 w 174"/>
              <a:gd name="T53" fmla="*/ 152 h 162"/>
              <a:gd name="T54" fmla="*/ 80 w 174"/>
              <a:gd name="T55" fmla="*/ 117 h 162"/>
              <a:gd name="T56" fmla="*/ 45 w 174"/>
              <a:gd name="T57" fmla="*/ 109 h 162"/>
              <a:gd name="T58" fmla="*/ 45 w 174"/>
              <a:gd name="T59" fmla="*/ 77 h 162"/>
              <a:gd name="T60" fmla="*/ 35 w 174"/>
              <a:gd name="T61" fmla="*/ 77 h 162"/>
              <a:gd name="T62" fmla="*/ 35 w 174"/>
              <a:gd name="T63" fmla="*/ 96 h 162"/>
              <a:gd name="T64" fmla="*/ 25 w 174"/>
              <a:gd name="T65" fmla="*/ 96 h 162"/>
              <a:gd name="T66" fmla="*/ 25 w 174"/>
              <a:gd name="T67" fmla="*/ 63 h 162"/>
              <a:gd name="T68" fmla="*/ 149 w 174"/>
              <a:gd name="T69" fmla="*/ 63 h 162"/>
              <a:gd name="T70" fmla="*/ 149 w 174"/>
              <a:gd name="T71" fmla="*/ 97 h 162"/>
              <a:gd name="T72" fmla="*/ 156 w 174"/>
              <a:gd name="T73" fmla="*/ 50 h 162"/>
              <a:gd name="T74" fmla="*/ 149 w 174"/>
              <a:gd name="T75" fmla="*/ 44 h 162"/>
              <a:gd name="T76" fmla="*/ 156 w 174"/>
              <a:gd name="T77" fmla="*/ 37 h 162"/>
              <a:gd name="T78" fmla="*/ 163 w 174"/>
              <a:gd name="T79" fmla="*/ 44 h 162"/>
              <a:gd name="T80" fmla="*/ 156 w 174"/>
              <a:gd name="T81" fmla="*/ 50 h 162"/>
              <a:gd name="T82" fmla="*/ 117 w 174"/>
              <a:gd name="T83" fmla="*/ 78 h 162"/>
              <a:gd name="T84" fmla="*/ 59 w 174"/>
              <a:gd name="T85" fmla="*/ 78 h 162"/>
              <a:gd name="T86" fmla="*/ 59 w 174"/>
              <a:gd name="T87" fmla="*/ 88 h 162"/>
              <a:gd name="T88" fmla="*/ 117 w 174"/>
              <a:gd name="T89" fmla="*/ 88 h 162"/>
              <a:gd name="T90" fmla="*/ 117 w 174"/>
              <a:gd name="T91" fmla="*/ 78 h 162"/>
              <a:gd name="T92" fmla="*/ 59 w 174"/>
              <a:gd name="T93" fmla="*/ 108 h 162"/>
              <a:gd name="T94" fmla="*/ 117 w 174"/>
              <a:gd name="T95" fmla="*/ 108 h 162"/>
              <a:gd name="T96" fmla="*/ 117 w 174"/>
              <a:gd name="T97" fmla="*/ 98 h 162"/>
              <a:gd name="T98" fmla="*/ 59 w 174"/>
              <a:gd name="T99" fmla="*/ 98 h 162"/>
              <a:gd name="T100" fmla="*/ 59 w 174"/>
              <a:gd name="T101" fmla="*/ 10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" h="162">
                <a:moveTo>
                  <a:pt x="166" y="29"/>
                </a:moveTo>
                <a:cubicBezTo>
                  <a:pt x="139" y="29"/>
                  <a:pt x="139" y="29"/>
                  <a:pt x="139" y="29"/>
                </a:cubicBezTo>
                <a:cubicBezTo>
                  <a:pt x="139" y="0"/>
                  <a:pt x="139" y="0"/>
                  <a:pt x="1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29"/>
                  <a:pt x="35" y="29"/>
                  <a:pt x="35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3" y="29"/>
                  <a:pt x="0" y="33"/>
                  <a:pt x="0" y="38"/>
                </a:cubicBezTo>
                <a:cubicBezTo>
                  <a:pt x="0" y="110"/>
                  <a:pt x="0" y="110"/>
                  <a:pt x="0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75" y="162"/>
                  <a:pt x="75" y="162"/>
                  <a:pt x="75" y="162"/>
                </a:cubicBezTo>
                <a:cubicBezTo>
                  <a:pt x="139" y="162"/>
                  <a:pt x="139" y="162"/>
                  <a:pt x="139" y="162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74" y="111"/>
                  <a:pt x="174" y="111"/>
                  <a:pt x="174" y="111"/>
                </a:cubicBezTo>
                <a:cubicBezTo>
                  <a:pt x="174" y="38"/>
                  <a:pt x="174" y="38"/>
                  <a:pt x="174" y="38"/>
                </a:cubicBezTo>
                <a:cubicBezTo>
                  <a:pt x="174" y="33"/>
                  <a:pt x="171" y="29"/>
                  <a:pt x="166" y="29"/>
                </a:cubicBezTo>
                <a:close/>
                <a:moveTo>
                  <a:pt x="45" y="10"/>
                </a:moveTo>
                <a:cubicBezTo>
                  <a:pt x="129" y="10"/>
                  <a:pt x="129" y="10"/>
                  <a:pt x="129" y="1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45" y="29"/>
                  <a:pt x="45" y="29"/>
                  <a:pt x="45" y="29"/>
                </a:cubicBezTo>
                <a:lnTo>
                  <a:pt x="45" y="10"/>
                </a:lnTo>
                <a:close/>
                <a:moveTo>
                  <a:pt x="149" y="97"/>
                </a:moveTo>
                <a:cubicBezTo>
                  <a:pt x="139" y="97"/>
                  <a:pt x="139" y="97"/>
                  <a:pt x="139" y="97"/>
                </a:cubicBezTo>
                <a:cubicBezTo>
                  <a:pt x="139" y="77"/>
                  <a:pt x="139" y="77"/>
                  <a:pt x="13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73" y="152"/>
                  <a:pt x="80" y="117"/>
                  <a:pt x="80" y="117"/>
                </a:cubicBezTo>
                <a:cubicBezTo>
                  <a:pt x="80" y="117"/>
                  <a:pt x="46" y="125"/>
                  <a:pt x="45" y="109"/>
                </a:cubicBezTo>
                <a:cubicBezTo>
                  <a:pt x="45" y="77"/>
                  <a:pt x="45" y="77"/>
                  <a:pt x="45" y="77"/>
                </a:cubicBezTo>
                <a:cubicBezTo>
                  <a:pt x="35" y="77"/>
                  <a:pt x="35" y="77"/>
                  <a:pt x="35" y="77"/>
                </a:cubicBezTo>
                <a:cubicBezTo>
                  <a:pt x="35" y="96"/>
                  <a:pt x="35" y="96"/>
                  <a:pt x="3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63"/>
                  <a:pt x="25" y="63"/>
                  <a:pt x="25" y="63"/>
                </a:cubicBezTo>
                <a:cubicBezTo>
                  <a:pt x="149" y="63"/>
                  <a:pt x="149" y="63"/>
                  <a:pt x="149" y="63"/>
                </a:cubicBezTo>
                <a:lnTo>
                  <a:pt x="149" y="97"/>
                </a:lnTo>
                <a:close/>
                <a:moveTo>
                  <a:pt x="156" y="50"/>
                </a:moveTo>
                <a:cubicBezTo>
                  <a:pt x="152" y="50"/>
                  <a:pt x="149" y="47"/>
                  <a:pt x="149" y="44"/>
                </a:cubicBezTo>
                <a:cubicBezTo>
                  <a:pt x="149" y="40"/>
                  <a:pt x="152" y="37"/>
                  <a:pt x="156" y="37"/>
                </a:cubicBezTo>
                <a:cubicBezTo>
                  <a:pt x="160" y="37"/>
                  <a:pt x="163" y="40"/>
                  <a:pt x="163" y="44"/>
                </a:cubicBezTo>
                <a:cubicBezTo>
                  <a:pt x="163" y="47"/>
                  <a:pt x="160" y="50"/>
                  <a:pt x="156" y="50"/>
                </a:cubicBezTo>
                <a:close/>
                <a:moveTo>
                  <a:pt x="117" y="78"/>
                </a:moveTo>
                <a:cubicBezTo>
                  <a:pt x="59" y="78"/>
                  <a:pt x="59" y="78"/>
                  <a:pt x="59" y="78"/>
                </a:cubicBezTo>
                <a:cubicBezTo>
                  <a:pt x="59" y="88"/>
                  <a:pt x="59" y="88"/>
                  <a:pt x="59" y="88"/>
                </a:cubicBezTo>
                <a:cubicBezTo>
                  <a:pt x="117" y="88"/>
                  <a:pt x="117" y="88"/>
                  <a:pt x="117" y="88"/>
                </a:cubicBezTo>
                <a:lnTo>
                  <a:pt x="117" y="78"/>
                </a:lnTo>
                <a:close/>
                <a:moveTo>
                  <a:pt x="59" y="108"/>
                </a:moveTo>
                <a:cubicBezTo>
                  <a:pt x="117" y="108"/>
                  <a:pt x="117" y="108"/>
                  <a:pt x="117" y="108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59" y="98"/>
                  <a:pt x="59" y="98"/>
                  <a:pt x="59" y="98"/>
                </a:cubicBezTo>
                <a:lnTo>
                  <a:pt x="59" y="10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4" name="组合 343"/>
          <p:cNvGrpSpPr>
            <a:grpSpLocks noChangeAspect="1"/>
          </p:cNvGrpSpPr>
          <p:nvPr/>
        </p:nvGrpSpPr>
        <p:grpSpPr>
          <a:xfrm>
            <a:off x="10891809" y="3231584"/>
            <a:ext cx="542834" cy="432000"/>
            <a:chOff x="10517188" y="-887413"/>
            <a:chExt cx="684213" cy="544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5" name="Freeform 29"/>
            <p:cNvSpPr/>
            <p:nvPr/>
          </p:nvSpPr>
          <p:spPr bwMode="auto">
            <a:xfrm>
              <a:off x="10821988" y="-609600"/>
              <a:ext cx="71438" cy="266700"/>
            </a:xfrm>
            <a:custGeom>
              <a:avLst/>
              <a:gdLst>
                <a:gd name="T0" fmla="*/ 9 w 19"/>
                <a:gd name="T1" fmla="*/ 2 h 71"/>
                <a:gd name="T2" fmla="*/ 9 w 19"/>
                <a:gd name="T3" fmla="*/ 2 h 71"/>
                <a:gd name="T4" fmla="*/ 0 w 19"/>
                <a:gd name="T5" fmla="*/ 0 h 71"/>
                <a:gd name="T6" fmla="*/ 0 w 19"/>
                <a:gd name="T7" fmla="*/ 71 h 71"/>
                <a:gd name="T8" fmla="*/ 19 w 19"/>
                <a:gd name="T9" fmla="*/ 71 h 71"/>
                <a:gd name="T10" fmla="*/ 19 w 19"/>
                <a:gd name="T11" fmla="*/ 0 h 71"/>
                <a:gd name="T12" fmla="*/ 9 w 19"/>
                <a:gd name="T13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1">
                  <a:moveTo>
                    <a:pt x="9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"/>
                    <a:pt x="12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6" name="Freeform 30"/>
            <p:cNvSpPr/>
            <p:nvPr/>
          </p:nvSpPr>
          <p:spPr bwMode="auto">
            <a:xfrm>
              <a:off x="10772775" y="-808038"/>
              <a:ext cx="169863" cy="165100"/>
            </a:xfrm>
            <a:custGeom>
              <a:avLst/>
              <a:gdLst>
                <a:gd name="T0" fmla="*/ 7 w 45"/>
                <a:gd name="T1" fmla="*/ 6 h 44"/>
                <a:gd name="T2" fmla="*/ 0 w 45"/>
                <a:gd name="T3" fmla="*/ 22 h 44"/>
                <a:gd name="T4" fmla="*/ 0 w 45"/>
                <a:gd name="T5" fmla="*/ 22 h 44"/>
                <a:gd name="T6" fmla="*/ 7 w 45"/>
                <a:gd name="T7" fmla="*/ 38 h 44"/>
                <a:gd name="T8" fmla="*/ 7 w 45"/>
                <a:gd name="T9" fmla="*/ 38 h 44"/>
                <a:gd name="T10" fmla="*/ 22 w 45"/>
                <a:gd name="T11" fmla="*/ 44 h 44"/>
                <a:gd name="T12" fmla="*/ 22 w 45"/>
                <a:gd name="T13" fmla="*/ 44 h 44"/>
                <a:gd name="T14" fmla="*/ 38 w 45"/>
                <a:gd name="T15" fmla="*/ 38 h 44"/>
                <a:gd name="T16" fmla="*/ 38 w 45"/>
                <a:gd name="T17" fmla="*/ 38 h 44"/>
                <a:gd name="T18" fmla="*/ 45 w 45"/>
                <a:gd name="T19" fmla="*/ 22 h 44"/>
                <a:gd name="T20" fmla="*/ 45 w 45"/>
                <a:gd name="T21" fmla="*/ 22 h 44"/>
                <a:gd name="T22" fmla="*/ 38 w 45"/>
                <a:gd name="T23" fmla="*/ 6 h 44"/>
                <a:gd name="T24" fmla="*/ 38 w 45"/>
                <a:gd name="T25" fmla="*/ 6 h 44"/>
                <a:gd name="T26" fmla="*/ 22 w 45"/>
                <a:gd name="T27" fmla="*/ 0 h 44"/>
                <a:gd name="T28" fmla="*/ 22 w 45"/>
                <a:gd name="T29" fmla="*/ 0 h 44"/>
                <a:gd name="T30" fmla="*/ 7 w 45"/>
                <a:gd name="T31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44">
                  <a:moveTo>
                    <a:pt x="7" y="6"/>
                  </a:moveTo>
                  <a:cubicBezTo>
                    <a:pt x="2" y="10"/>
                    <a:pt x="0" y="16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2" y="33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11" y="42"/>
                    <a:pt x="17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42" y="33"/>
                    <a:pt x="45" y="28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16"/>
                    <a:pt x="42" y="10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0"/>
                    <a:pt x="11" y="2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7" name="Freeform 31"/>
            <p:cNvSpPr/>
            <p:nvPr/>
          </p:nvSpPr>
          <p:spPr bwMode="auto">
            <a:xfrm>
              <a:off x="10629900" y="-830263"/>
              <a:ext cx="90488" cy="201613"/>
            </a:xfrm>
            <a:custGeom>
              <a:avLst/>
              <a:gdLst>
                <a:gd name="T0" fmla="*/ 11 w 24"/>
                <a:gd name="T1" fmla="*/ 52 h 54"/>
                <a:gd name="T2" fmla="*/ 0 w 24"/>
                <a:gd name="T3" fmla="*/ 27 h 54"/>
                <a:gd name="T4" fmla="*/ 0 w 24"/>
                <a:gd name="T5" fmla="*/ 27 h 54"/>
                <a:gd name="T6" fmla="*/ 11 w 24"/>
                <a:gd name="T7" fmla="*/ 3 h 54"/>
                <a:gd name="T8" fmla="*/ 11 w 24"/>
                <a:gd name="T9" fmla="*/ 3 h 54"/>
                <a:gd name="T10" fmla="*/ 21 w 24"/>
                <a:gd name="T11" fmla="*/ 3 h 54"/>
                <a:gd name="T12" fmla="*/ 21 w 24"/>
                <a:gd name="T13" fmla="*/ 3 h 54"/>
                <a:gd name="T14" fmla="*/ 21 w 24"/>
                <a:gd name="T15" fmla="*/ 14 h 54"/>
                <a:gd name="T16" fmla="*/ 21 w 24"/>
                <a:gd name="T17" fmla="*/ 14 h 54"/>
                <a:gd name="T18" fmla="*/ 15 w 24"/>
                <a:gd name="T19" fmla="*/ 27 h 54"/>
                <a:gd name="T20" fmla="*/ 15 w 24"/>
                <a:gd name="T21" fmla="*/ 27 h 54"/>
                <a:gd name="T22" fmla="*/ 21 w 24"/>
                <a:gd name="T23" fmla="*/ 41 h 54"/>
                <a:gd name="T24" fmla="*/ 21 w 24"/>
                <a:gd name="T25" fmla="*/ 41 h 54"/>
                <a:gd name="T26" fmla="*/ 21 w 24"/>
                <a:gd name="T27" fmla="*/ 41 h 54"/>
                <a:gd name="T28" fmla="*/ 21 w 24"/>
                <a:gd name="T29" fmla="*/ 52 h 54"/>
                <a:gd name="T30" fmla="*/ 21 w 24"/>
                <a:gd name="T31" fmla="*/ 52 h 54"/>
                <a:gd name="T32" fmla="*/ 16 w 24"/>
                <a:gd name="T33" fmla="*/ 54 h 54"/>
                <a:gd name="T34" fmla="*/ 16 w 24"/>
                <a:gd name="T35" fmla="*/ 54 h 54"/>
                <a:gd name="T36" fmla="*/ 11 w 24"/>
                <a:gd name="T3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54">
                  <a:moveTo>
                    <a:pt x="11" y="52"/>
                  </a:moveTo>
                  <a:cubicBezTo>
                    <a:pt x="4" y="45"/>
                    <a:pt x="0" y="3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9"/>
                    <a:pt x="4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0"/>
                    <a:pt x="18" y="0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4" y="6"/>
                    <a:pt x="24" y="11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7" y="17"/>
                    <a:pt x="15" y="22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32"/>
                    <a:pt x="17" y="37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4" y="44"/>
                    <a:pt x="24" y="49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0" y="53"/>
                    <a:pt x="18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4" y="54"/>
                    <a:pt x="12" y="5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8" name="Freeform 32"/>
            <p:cNvSpPr/>
            <p:nvPr/>
          </p:nvSpPr>
          <p:spPr bwMode="auto">
            <a:xfrm>
              <a:off x="10998200" y="-830263"/>
              <a:ext cx="90488" cy="201613"/>
            </a:xfrm>
            <a:custGeom>
              <a:avLst/>
              <a:gdLst>
                <a:gd name="T0" fmla="*/ 3 w 24"/>
                <a:gd name="T1" fmla="*/ 52 h 54"/>
                <a:gd name="T2" fmla="*/ 3 w 24"/>
                <a:gd name="T3" fmla="*/ 41 h 54"/>
                <a:gd name="T4" fmla="*/ 3 w 24"/>
                <a:gd name="T5" fmla="*/ 41 h 54"/>
                <a:gd name="T6" fmla="*/ 9 w 24"/>
                <a:gd name="T7" fmla="*/ 27 h 54"/>
                <a:gd name="T8" fmla="*/ 9 w 24"/>
                <a:gd name="T9" fmla="*/ 27 h 54"/>
                <a:gd name="T10" fmla="*/ 3 w 24"/>
                <a:gd name="T11" fmla="*/ 14 h 54"/>
                <a:gd name="T12" fmla="*/ 3 w 24"/>
                <a:gd name="T13" fmla="*/ 14 h 54"/>
                <a:gd name="T14" fmla="*/ 3 w 24"/>
                <a:gd name="T15" fmla="*/ 14 h 54"/>
                <a:gd name="T16" fmla="*/ 3 w 24"/>
                <a:gd name="T17" fmla="*/ 3 h 54"/>
                <a:gd name="T18" fmla="*/ 3 w 24"/>
                <a:gd name="T19" fmla="*/ 3 h 54"/>
                <a:gd name="T20" fmla="*/ 13 w 24"/>
                <a:gd name="T21" fmla="*/ 3 h 54"/>
                <a:gd name="T22" fmla="*/ 13 w 24"/>
                <a:gd name="T23" fmla="*/ 3 h 54"/>
                <a:gd name="T24" fmla="*/ 24 w 24"/>
                <a:gd name="T25" fmla="*/ 27 h 54"/>
                <a:gd name="T26" fmla="*/ 24 w 24"/>
                <a:gd name="T27" fmla="*/ 27 h 54"/>
                <a:gd name="T28" fmla="*/ 13 w 24"/>
                <a:gd name="T29" fmla="*/ 52 h 54"/>
                <a:gd name="T30" fmla="*/ 13 w 24"/>
                <a:gd name="T31" fmla="*/ 52 h 54"/>
                <a:gd name="T32" fmla="*/ 8 w 24"/>
                <a:gd name="T33" fmla="*/ 54 h 54"/>
                <a:gd name="T34" fmla="*/ 8 w 24"/>
                <a:gd name="T35" fmla="*/ 54 h 54"/>
                <a:gd name="T36" fmla="*/ 3 w 24"/>
                <a:gd name="T3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54">
                  <a:moveTo>
                    <a:pt x="3" y="52"/>
                  </a:moveTo>
                  <a:cubicBezTo>
                    <a:pt x="0" y="49"/>
                    <a:pt x="0" y="44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7" y="37"/>
                    <a:pt x="9" y="32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2"/>
                    <a:pt x="7" y="17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" y="0"/>
                    <a:pt x="11" y="0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20" y="10"/>
                    <a:pt x="24" y="19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6"/>
                    <a:pt x="20" y="45"/>
                    <a:pt x="13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2" y="53"/>
                    <a:pt x="10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6" y="54"/>
                    <a:pt x="4" y="53"/>
                    <a:pt x="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9" name="Freeform 33"/>
            <p:cNvSpPr/>
            <p:nvPr/>
          </p:nvSpPr>
          <p:spPr bwMode="auto">
            <a:xfrm>
              <a:off x="10517188" y="-887413"/>
              <a:ext cx="112713" cy="315913"/>
            </a:xfrm>
            <a:custGeom>
              <a:avLst/>
              <a:gdLst>
                <a:gd name="T0" fmla="*/ 16 w 30"/>
                <a:gd name="T1" fmla="*/ 82 h 84"/>
                <a:gd name="T2" fmla="*/ 0 w 30"/>
                <a:gd name="T3" fmla="*/ 42 h 84"/>
                <a:gd name="T4" fmla="*/ 0 w 30"/>
                <a:gd name="T5" fmla="*/ 42 h 84"/>
                <a:gd name="T6" fmla="*/ 16 w 30"/>
                <a:gd name="T7" fmla="*/ 3 h 84"/>
                <a:gd name="T8" fmla="*/ 16 w 30"/>
                <a:gd name="T9" fmla="*/ 3 h 84"/>
                <a:gd name="T10" fmla="*/ 27 w 30"/>
                <a:gd name="T11" fmla="*/ 3 h 84"/>
                <a:gd name="T12" fmla="*/ 27 w 30"/>
                <a:gd name="T13" fmla="*/ 3 h 84"/>
                <a:gd name="T14" fmla="*/ 27 w 30"/>
                <a:gd name="T15" fmla="*/ 14 h 84"/>
                <a:gd name="T16" fmla="*/ 27 w 30"/>
                <a:gd name="T17" fmla="*/ 14 h 84"/>
                <a:gd name="T18" fmla="*/ 15 w 30"/>
                <a:gd name="T19" fmla="*/ 42 h 84"/>
                <a:gd name="T20" fmla="*/ 15 w 30"/>
                <a:gd name="T21" fmla="*/ 42 h 84"/>
                <a:gd name="T22" fmla="*/ 27 w 30"/>
                <a:gd name="T23" fmla="*/ 71 h 84"/>
                <a:gd name="T24" fmla="*/ 27 w 30"/>
                <a:gd name="T25" fmla="*/ 71 h 84"/>
                <a:gd name="T26" fmla="*/ 27 w 30"/>
                <a:gd name="T27" fmla="*/ 71 h 84"/>
                <a:gd name="T28" fmla="*/ 27 w 30"/>
                <a:gd name="T29" fmla="*/ 82 h 84"/>
                <a:gd name="T30" fmla="*/ 27 w 30"/>
                <a:gd name="T31" fmla="*/ 82 h 84"/>
                <a:gd name="T32" fmla="*/ 22 w 30"/>
                <a:gd name="T33" fmla="*/ 84 h 84"/>
                <a:gd name="T34" fmla="*/ 22 w 30"/>
                <a:gd name="T35" fmla="*/ 84 h 84"/>
                <a:gd name="T36" fmla="*/ 16 w 30"/>
                <a:gd name="T37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84">
                  <a:moveTo>
                    <a:pt x="16" y="82"/>
                  </a:moveTo>
                  <a:cubicBezTo>
                    <a:pt x="6" y="71"/>
                    <a:pt x="0" y="57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28"/>
                    <a:pt x="6" y="1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9" y="0"/>
                    <a:pt x="24" y="0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0" y="6"/>
                    <a:pt x="30" y="11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9" y="22"/>
                    <a:pt x="15" y="3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53"/>
                    <a:pt x="19" y="63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30" y="74"/>
                    <a:pt x="30" y="79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3"/>
                    <a:pt x="24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0" y="84"/>
                    <a:pt x="18" y="83"/>
                    <a:pt x="16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0" name="Freeform 34"/>
            <p:cNvSpPr/>
            <p:nvPr/>
          </p:nvSpPr>
          <p:spPr bwMode="auto">
            <a:xfrm>
              <a:off x="11088688" y="-887413"/>
              <a:ext cx="112713" cy="315913"/>
            </a:xfrm>
            <a:custGeom>
              <a:avLst/>
              <a:gdLst>
                <a:gd name="T0" fmla="*/ 3 w 30"/>
                <a:gd name="T1" fmla="*/ 82 h 84"/>
                <a:gd name="T2" fmla="*/ 3 w 30"/>
                <a:gd name="T3" fmla="*/ 71 h 84"/>
                <a:gd name="T4" fmla="*/ 3 w 30"/>
                <a:gd name="T5" fmla="*/ 71 h 84"/>
                <a:gd name="T6" fmla="*/ 15 w 30"/>
                <a:gd name="T7" fmla="*/ 42 h 84"/>
                <a:gd name="T8" fmla="*/ 15 w 30"/>
                <a:gd name="T9" fmla="*/ 42 h 84"/>
                <a:gd name="T10" fmla="*/ 3 w 30"/>
                <a:gd name="T11" fmla="*/ 14 h 84"/>
                <a:gd name="T12" fmla="*/ 3 w 30"/>
                <a:gd name="T13" fmla="*/ 14 h 84"/>
                <a:gd name="T14" fmla="*/ 3 w 30"/>
                <a:gd name="T15" fmla="*/ 14 h 84"/>
                <a:gd name="T16" fmla="*/ 3 w 30"/>
                <a:gd name="T17" fmla="*/ 3 h 84"/>
                <a:gd name="T18" fmla="*/ 3 w 30"/>
                <a:gd name="T19" fmla="*/ 3 h 84"/>
                <a:gd name="T20" fmla="*/ 14 w 30"/>
                <a:gd name="T21" fmla="*/ 3 h 84"/>
                <a:gd name="T22" fmla="*/ 14 w 30"/>
                <a:gd name="T23" fmla="*/ 3 h 84"/>
                <a:gd name="T24" fmla="*/ 30 w 30"/>
                <a:gd name="T25" fmla="*/ 42 h 84"/>
                <a:gd name="T26" fmla="*/ 30 w 30"/>
                <a:gd name="T27" fmla="*/ 42 h 84"/>
                <a:gd name="T28" fmla="*/ 14 w 30"/>
                <a:gd name="T29" fmla="*/ 82 h 84"/>
                <a:gd name="T30" fmla="*/ 14 w 30"/>
                <a:gd name="T31" fmla="*/ 82 h 84"/>
                <a:gd name="T32" fmla="*/ 8 w 30"/>
                <a:gd name="T33" fmla="*/ 84 h 84"/>
                <a:gd name="T34" fmla="*/ 8 w 30"/>
                <a:gd name="T35" fmla="*/ 84 h 84"/>
                <a:gd name="T36" fmla="*/ 3 w 30"/>
                <a:gd name="T37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84">
                  <a:moveTo>
                    <a:pt x="3" y="82"/>
                  </a:moveTo>
                  <a:cubicBezTo>
                    <a:pt x="0" y="79"/>
                    <a:pt x="0" y="74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11" y="63"/>
                    <a:pt x="15" y="53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32"/>
                    <a:pt x="11" y="22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" y="0"/>
                    <a:pt x="11" y="0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24" y="14"/>
                    <a:pt x="30" y="28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57"/>
                    <a:pt x="24" y="71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2" y="83"/>
                    <a:pt x="10" y="84"/>
                    <a:pt x="8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6" y="84"/>
                    <a:pt x="4" y="83"/>
                    <a:pt x="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1" name="Freeform 35"/>
          <p:cNvSpPr>
            <a:spLocks noChangeAspect="1" noEditPoints="1"/>
          </p:cNvSpPr>
          <p:nvPr/>
        </p:nvSpPr>
        <p:spPr bwMode="auto">
          <a:xfrm>
            <a:off x="9128432" y="4139209"/>
            <a:ext cx="443341" cy="432000"/>
          </a:xfrm>
          <a:custGeom>
            <a:avLst/>
            <a:gdLst>
              <a:gd name="T0" fmla="*/ 91 w 182"/>
              <a:gd name="T1" fmla="*/ 75 h 177"/>
              <a:gd name="T2" fmla="*/ 35 w 182"/>
              <a:gd name="T3" fmla="*/ 177 h 177"/>
              <a:gd name="T4" fmla="*/ 57 w 182"/>
              <a:gd name="T5" fmla="*/ 169 h 177"/>
              <a:gd name="T6" fmla="*/ 125 w 182"/>
              <a:gd name="T7" fmla="*/ 169 h 177"/>
              <a:gd name="T8" fmla="*/ 147 w 182"/>
              <a:gd name="T9" fmla="*/ 177 h 177"/>
              <a:gd name="T10" fmla="*/ 91 w 182"/>
              <a:gd name="T11" fmla="*/ 75 h 177"/>
              <a:gd name="T12" fmla="*/ 97 w 182"/>
              <a:gd name="T13" fmla="*/ 97 h 177"/>
              <a:gd name="T14" fmla="*/ 91 w 182"/>
              <a:gd name="T15" fmla="*/ 81 h 177"/>
              <a:gd name="T16" fmla="*/ 101 w 182"/>
              <a:gd name="T17" fmla="*/ 107 h 177"/>
              <a:gd name="T18" fmla="*/ 91 w 182"/>
              <a:gd name="T19" fmla="*/ 120 h 177"/>
              <a:gd name="T20" fmla="*/ 81 w 182"/>
              <a:gd name="T21" fmla="*/ 107 h 177"/>
              <a:gd name="T22" fmla="*/ 81 w 182"/>
              <a:gd name="T23" fmla="*/ 126 h 177"/>
              <a:gd name="T24" fmla="*/ 75 w 182"/>
              <a:gd name="T25" fmla="*/ 122 h 177"/>
              <a:gd name="T26" fmla="*/ 93 w 182"/>
              <a:gd name="T27" fmla="*/ 145 h 177"/>
              <a:gd name="T28" fmla="*/ 62 w 182"/>
              <a:gd name="T29" fmla="*/ 156 h 177"/>
              <a:gd name="T30" fmla="*/ 91 w 182"/>
              <a:gd name="T31" fmla="*/ 132 h 177"/>
              <a:gd name="T32" fmla="*/ 120 w 182"/>
              <a:gd name="T33" fmla="*/ 156 h 177"/>
              <a:gd name="T34" fmla="*/ 101 w 182"/>
              <a:gd name="T35" fmla="*/ 126 h 177"/>
              <a:gd name="T36" fmla="*/ 110 w 182"/>
              <a:gd name="T37" fmla="*/ 132 h 177"/>
              <a:gd name="T38" fmla="*/ 51 w 182"/>
              <a:gd name="T39" fmla="*/ 66 h 177"/>
              <a:gd name="T40" fmla="*/ 51 w 182"/>
              <a:gd name="T41" fmla="*/ 56 h 177"/>
              <a:gd name="T42" fmla="*/ 51 w 182"/>
              <a:gd name="T43" fmla="*/ 28 h 177"/>
              <a:gd name="T44" fmla="*/ 41 w 182"/>
              <a:gd name="T45" fmla="*/ 18 h 177"/>
              <a:gd name="T46" fmla="*/ 41 w 182"/>
              <a:gd name="T47" fmla="*/ 66 h 177"/>
              <a:gd name="T48" fmla="*/ 131 w 182"/>
              <a:gd name="T49" fmla="*/ 18 h 177"/>
              <a:gd name="T50" fmla="*/ 137 w 182"/>
              <a:gd name="T51" fmla="*/ 42 h 177"/>
              <a:gd name="T52" fmla="*/ 131 w 182"/>
              <a:gd name="T53" fmla="*/ 66 h 177"/>
              <a:gd name="T54" fmla="*/ 141 w 182"/>
              <a:gd name="T55" fmla="*/ 66 h 177"/>
              <a:gd name="T56" fmla="*/ 141 w 182"/>
              <a:gd name="T57" fmla="*/ 18 h 177"/>
              <a:gd name="T58" fmla="*/ 27 w 182"/>
              <a:gd name="T59" fmla="*/ 71 h 177"/>
              <a:gd name="T60" fmla="*/ 27 w 182"/>
              <a:gd name="T61" fmla="*/ 13 h 177"/>
              <a:gd name="T62" fmla="*/ 16 w 182"/>
              <a:gd name="T63" fmla="*/ 3 h 177"/>
              <a:gd name="T64" fmla="*/ 16 w 182"/>
              <a:gd name="T65" fmla="*/ 81 h 177"/>
              <a:gd name="T66" fmla="*/ 27 w 182"/>
              <a:gd name="T67" fmla="*/ 81 h 177"/>
              <a:gd name="T68" fmla="*/ 166 w 182"/>
              <a:gd name="T69" fmla="*/ 3 h 177"/>
              <a:gd name="T70" fmla="*/ 155 w 182"/>
              <a:gd name="T71" fmla="*/ 13 h 177"/>
              <a:gd name="T72" fmla="*/ 155 w 182"/>
              <a:gd name="T73" fmla="*/ 71 h 177"/>
              <a:gd name="T74" fmla="*/ 160 w 182"/>
              <a:gd name="T75" fmla="*/ 84 h 177"/>
              <a:gd name="T76" fmla="*/ 182 w 182"/>
              <a:gd name="T77" fmla="*/ 42 h 177"/>
              <a:gd name="T78" fmla="*/ 91 w 182"/>
              <a:gd name="T79" fmla="*/ 64 h 177"/>
              <a:gd name="T80" fmla="*/ 91 w 182"/>
              <a:gd name="T81" fmla="*/ 20 h 177"/>
              <a:gd name="T82" fmla="*/ 91 w 182"/>
              <a:gd name="T83" fmla="*/ 6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82" h="177">
                <a:moveTo>
                  <a:pt x="91" y="75"/>
                </a:moveTo>
                <a:cubicBezTo>
                  <a:pt x="91" y="75"/>
                  <a:pt x="91" y="75"/>
                  <a:pt x="91" y="75"/>
                </a:cubicBezTo>
                <a:cubicBezTo>
                  <a:pt x="86" y="75"/>
                  <a:pt x="80" y="74"/>
                  <a:pt x="75" y="72"/>
                </a:cubicBezTo>
                <a:cubicBezTo>
                  <a:pt x="35" y="177"/>
                  <a:pt x="35" y="177"/>
                  <a:pt x="35" y="177"/>
                </a:cubicBezTo>
                <a:cubicBezTo>
                  <a:pt x="54" y="177"/>
                  <a:pt x="54" y="177"/>
                  <a:pt x="54" y="177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125" y="169"/>
                  <a:pt x="125" y="169"/>
                  <a:pt x="125" y="169"/>
                </a:cubicBezTo>
                <a:cubicBezTo>
                  <a:pt x="128" y="177"/>
                  <a:pt x="128" y="177"/>
                  <a:pt x="128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02" y="74"/>
                  <a:pt x="96" y="75"/>
                  <a:pt x="91" y="75"/>
                </a:cubicBezTo>
                <a:close/>
                <a:moveTo>
                  <a:pt x="91" y="81"/>
                </a:moveTo>
                <a:cubicBezTo>
                  <a:pt x="97" y="97"/>
                  <a:pt x="97" y="97"/>
                  <a:pt x="97" y="97"/>
                </a:cubicBezTo>
                <a:cubicBezTo>
                  <a:pt x="85" y="97"/>
                  <a:pt x="85" y="97"/>
                  <a:pt x="85" y="97"/>
                </a:cubicBezTo>
                <a:lnTo>
                  <a:pt x="91" y="81"/>
                </a:lnTo>
                <a:close/>
                <a:moveTo>
                  <a:pt x="81" y="107"/>
                </a:moveTo>
                <a:cubicBezTo>
                  <a:pt x="101" y="107"/>
                  <a:pt x="101" y="107"/>
                  <a:pt x="101" y="107"/>
                </a:cubicBezTo>
                <a:cubicBezTo>
                  <a:pt x="103" y="113"/>
                  <a:pt x="103" y="113"/>
                  <a:pt x="103" y="113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79" y="113"/>
                  <a:pt x="79" y="113"/>
                  <a:pt x="79" y="113"/>
                </a:cubicBezTo>
                <a:lnTo>
                  <a:pt x="81" y="107"/>
                </a:lnTo>
                <a:close/>
                <a:moveTo>
                  <a:pt x="75" y="122"/>
                </a:moveTo>
                <a:cubicBezTo>
                  <a:pt x="81" y="126"/>
                  <a:pt x="81" y="126"/>
                  <a:pt x="81" y="126"/>
                </a:cubicBezTo>
                <a:cubicBezTo>
                  <a:pt x="72" y="132"/>
                  <a:pt x="72" y="132"/>
                  <a:pt x="72" y="132"/>
                </a:cubicBezTo>
                <a:lnTo>
                  <a:pt x="75" y="122"/>
                </a:lnTo>
                <a:close/>
                <a:moveTo>
                  <a:pt x="120" y="156"/>
                </a:moveTo>
                <a:cubicBezTo>
                  <a:pt x="93" y="145"/>
                  <a:pt x="93" y="145"/>
                  <a:pt x="93" y="145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62" y="156"/>
                  <a:pt x="62" y="156"/>
                  <a:pt x="62" y="156"/>
                </a:cubicBezTo>
                <a:cubicBezTo>
                  <a:pt x="66" y="146"/>
                  <a:pt x="66" y="146"/>
                  <a:pt x="66" y="14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116" y="147"/>
                  <a:pt x="116" y="147"/>
                  <a:pt x="116" y="147"/>
                </a:cubicBezTo>
                <a:lnTo>
                  <a:pt x="120" y="156"/>
                </a:lnTo>
                <a:close/>
                <a:moveTo>
                  <a:pt x="110" y="132"/>
                </a:moveTo>
                <a:cubicBezTo>
                  <a:pt x="101" y="126"/>
                  <a:pt x="101" y="126"/>
                  <a:pt x="101" y="126"/>
                </a:cubicBezTo>
                <a:cubicBezTo>
                  <a:pt x="107" y="123"/>
                  <a:pt x="107" y="123"/>
                  <a:pt x="107" y="123"/>
                </a:cubicBezTo>
                <a:lnTo>
                  <a:pt x="110" y="132"/>
                </a:lnTo>
                <a:close/>
                <a:moveTo>
                  <a:pt x="46" y="69"/>
                </a:moveTo>
                <a:cubicBezTo>
                  <a:pt x="48" y="69"/>
                  <a:pt x="50" y="68"/>
                  <a:pt x="51" y="66"/>
                </a:cubicBezTo>
                <a:cubicBezTo>
                  <a:pt x="54" y="63"/>
                  <a:pt x="54" y="59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7" y="52"/>
                  <a:pt x="45" y="47"/>
                  <a:pt x="45" y="42"/>
                </a:cubicBezTo>
                <a:cubicBezTo>
                  <a:pt x="45" y="37"/>
                  <a:pt x="47" y="32"/>
                  <a:pt x="51" y="28"/>
                </a:cubicBezTo>
                <a:cubicBezTo>
                  <a:pt x="54" y="25"/>
                  <a:pt x="54" y="21"/>
                  <a:pt x="51" y="18"/>
                </a:cubicBezTo>
                <a:cubicBezTo>
                  <a:pt x="48" y="15"/>
                  <a:pt x="43" y="15"/>
                  <a:pt x="41" y="18"/>
                </a:cubicBezTo>
                <a:cubicBezTo>
                  <a:pt x="34" y="24"/>
                  <a:pt x="30" y="33"/>
                  <a:pt x="30" y="42"/>
                </a:cubicBezTo>
                <a:cubicBezTo>
                  <a:pt x="30" y="51"/>
                  <a:pt x="34" y="60"/>
                  <a:pt x="41" y="66"/>
                </a:cubicBezTo>
                <a:cubicBezTo>
                  <a:pt x="42" y="68"/>
                  <a:pt x="44" y="69"/>
                  <a:pt x="46" y="69"/>
                </a:cubicBezTo>
                <a:close/>
                <a:moveTo>
                  <a:pt x="131" y="18"/>
                </a:moveTo>
                <a:cubicBezTo>
                  <a:pt x="128" y="21"/>
                  <a:pt x="128" y="25"/>
                  <a:pt x="131" y="28"/>
                </a:cubicBezTo>
                <a:cubicBezTo>
                  <a:pt x="135" y="32"/>
                  <a:pt x="137" y="37"/>
                  <a:pt x="137" y="42"/>
                </a:cubicBezTo>
                <a:cubicBezTo>
                  <a:pt x="137" y="47"/>
                  <a:pt x="135" y="52"/>
                  <a:pt x="131" y="56"/>
                </a:cubicBezTo>
                <a:cubicBezTo>
                  <a:pt x="128" y="59"/>
                  <a:pt x="128" y="63"/>
                  <a:pt x="131" y="66"/>
                </a:cubicBezTo>
                <a:cubicBezTo>
                  <a:pt x="132" y="68"/>
                  <a:pt x="134" y="69"/>
                  <a:pt x="136" y="69"/>
                </a:cubicBezTo>
                <a:cubicBezTo>
                  <a:pt x="138" y="69"/>
                  <a:pt x="140" y="68"/>
                  <a:pt x="141" y="66"/>
                </a:cubicBezTo>
                <a:cubicBezTo>
                  <a:pt x="148" y="60"/>
                  <a:pt x="152" y="51"/>
                  <a:pt x="152" y="42"/>
                </a:cubicBezTo>
                <a:cubicBezTo>
                  <a:pt x="152" y="33"/>
                  <a:pt x="148" y="24"/>
                  <a:pt x="141" y="18"/>
                </a:cubicBezTo>
                <a:cubicBezTo>
                  <a:pt x="139" y="15"/>
                  <a:pt x="134" y="15"/>
                  <a:pt x="131" y="18"/>
                </a:cubicBezTo>
                <a:close/>
                <a:moveTo>
                  <a:pt x="27" y="71"/>
                </a:moveTo>
                <a:cubicBezTo>
                  <a:pt x="19" y="63"/>
                  <a:pt x="15" y="52"/>
                  <a:pt x="15" y="42"/>
                </a:cubicBezTo>
                <a:cubicBezTo>
                  <a:pt x="15" y="32"/>
                  <a:pt x="19" y="21"/>
                  <a:pt x="27" y="13"/>
                </a:cubicBezTo>
                <a:cubicBezTo>
                  <a:pt x="30" y="10"/>
                  <a:pt x="30" y="6"/>
                  <a:pt x="27" y="3"/>
                </a:cubicBezTo>
                <a:cubicBezTo>
                  <a:pt x="24" y="0"/>
                  <a:pt x="19" y="0"/>
                  <a:pt x="16" y="3"/>
                </a:cubicBezTo>
                <a:cubicBezTo>
                  <a:pt x="6" y="14"/>
                  <a:pt x="0" y="28"/>
                  <a:pt x="0" y="42"/>
                </a:cubicBezTo>
                <a:cubicBezTo>
                  <a:pt x="0" y="56"/>
                  <a:pt x="6" y="71"/>
                  <a:pt x="16" y="81"/>
                </a:cubicBezTo>
                <a:cubicBezTo>
                  <a:pt x="18" y="83"/>
                  <a:pt x="20" y="84"/>
                  <a:pt x="22" y="84"/>
                </a:cubicBezTo>
                <a:cubicBezTo>
                  <a:pt x="24" y="84"/>
                  <a:pt x="26" y="83"/>
                  <a:pt x="27" y="81"/>
                </a:cubicBezTo>
                <a:cubicBezTo>
                  <a:pt x="30" y="78"/>
                  <a:pt x="30" y="74"/>
                  <a:pt x="27" y="71"/>
                </a:cubicBezTo>
                <a:close/>
                <a:moveTo>
                  <a:pt x="166" y="3"/>
                </a:moveTo>
                <a:cubicBezTo>
                  <a:pt x="163" y="0"/>
                  <a:pt x="158" y="0"/>
                  <a:pt x="155" y="3"/>
                </a:cubicBezTo>
                <a:cubicBezTo>
                  <a:pt x="152" y="6"/>
                  <a:pt x="152" y="10"/>
                  <a:pt x="155" y="13"/>
                </a:cubicBezTo>
                <a:cubicBezTo>
                  <a:pt x="163" y="21"/>
                  <a:pt x="167" y="32"/>
                  <a:pt x="167" y="42"/>
                </a:cubicBezTo>
                <a:cubicBezTo>
                  <a:pt x="167" y="52"/>
                  <a:pt x="163" y="63"/>
                  <a:pt x="155" y="71"/>
                </a:cubicBezTo>
                <a:cubicBezTo>
                  <a:pt x="152" y="74"/>
                  <a:pt x="152" y="78"/>
                  <a:pt x="155" y="81"/>
                </a:cubicBezTo>
                <a:cubicBezTo>
                  <a:pt x="156" y="83"/>
                  <a:pt x="158" y="84"/>
                  <a:pt x="160" y="84"/>
                </a:cubicBezTo>
                <a:cubicBezTo>
                  <a:pt x="162" y="84"/>
                  <a:pt x="164" y="83"/>
                  <a:pt x="166" y="81"/>
                </a:cubicBezTo>
                <a:cubicBezTo>
                  <a:pt x="176" y="71"/>
                  <a:pt x="182" y="56"/>
                  <a:pt x="182" y="42"/>
                </a:cubicBezTo>
                <a:cubicBezTo>
                  <a:pt x="182" y="28"/>
                  <a:pt x="176" y="14"/>
                  <a:pt x="166" y="3"/>
                </a:cubicBezTo>
                <a:close/>
                <a:moveTo>
                  <a:pt x="91" y="64"/>
                </a:moveTo>
                <a:cubicBezTo>
                  <a:pt x="103" y="64"/>
                  <a:pt x="113" y="54"/>
                  <a:pt x="113" y="42"/>
                </a:cubicBezTo>
                <a:cubicBezTo>
                  <a:pt x="113" y="30"/>
                  <a:pt x="103" y="20"/>
                  <a:pt x="91" y="20"/>
                </a:cubicBezTo>
                <a:cubicBezTo>
                  <a:pt x="79" y="20"/>
                  <a:pt x="69" y="30"/>
                  <a:pt x="69" y="42"/>
                </a:cubicBezTo>
                <a:cubicBezTo>
                  <a:pt x="69" y="54"/>
                  <a:pt x="79" y="64"/>
                  <a:pt x="91" y="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2" name="Freeform 36"/>
          <p:cNvSpPr>
            <a:spLocks noChangeAspect="1" noEditPoints="1"/>
          </p:cNvSpPr>
          <p:nvPr/>
        </p:nvSpPr>
        <p:spPr bwMode="auto">
          <a:xfrm>
            <a:off x="8257141" y="5049641"/>
            <a:ext cx="433050" cy="432000"/>
          </a:xfrm>
          <a:custGeom>
            <a:avLst/>
            <a:gdLst>
              <a:gd name="T0" fmla="*/ 5 w 412"/>
              <a:gd name="T1" fmla="*/ 23 h 411"/>
              <a:gd name="T2" fmla="*/ 388 w 412"/>
              <a:gd name="T3" fmla="*/ 406 h 411"/>
              <a:gd name="T4" fmla="*/ 407 w 412"/>
              <a:gd name="T5" fmla="*/ 387 h 411"/>
              <a:gd name="T6" fmla="*/ 24 w 412"/>
              <a:gd name="T7" fmla="*/ 4 h 411"/>
              <a:gd name="T8" fmla="*/ 5 w 412"/>
              <a:gd name="T9" fmla="*/ 23 h 411"/>
              <a:gd name="T10" fmla="*/ 412 w 412"/>
              <a:gd name="T11" fmla="*/ 56 h 411"/>
              <a:gd name="T12" fmla="*/ 355 w 412"/>
              <a:gd name="T13" fmla="*/ 0 h 411"/>
              <a:gd name="T14" fmla="*/ 308 w 412"/>
              <a:gd name="T15" fmla="*/ 47 h 411"/>
              <a:gd name="T16" fmla="*/ 365 w 412"/>
              <a:gd name="T17" fmla="*/ 104 h 411"/>
              <a:gd name="T18" fmla="*/ 412 w 412"/>
              <a:gd name="T19" fmla="*/ 56 h 411"/>
              <a:gd name="T20" fmla="*/ 261 w 412"/>
              <a:gd name="T21" fmla="*/ 205 h 411"/>
              <a:gd name="T22" fmla="*/ 339 w 412"/>
              <a:gd name="T23" fmla="*/ 127 h 411"/>
              <a:gd name="T24" fmla="*/ 315 w 412"/>
              <a:gd name="T25" fmla="*/ 104 h 411"/>
              <a:gd name="T26" fmla="*/ 237 w 412"/>
              <a:gd name="T27" fmla="*/ 182 h 411"/>
              <a:gd name="T28" fmla="*/ 261 w 412"/>
              <a:gd name="T29" fmla="*/ 205 h 411"/>
              <a:gd name="T30" fmla="*/ 133 w 412"/>
              <a:gd name="T31" fmla="*/ 283 h 411"/>
              <a:gd name="T32" fmla="*/ 119 w 412"/>
              <a:gd name="T33" fmla="*/ 269 h 411"/>
              <a:gd name="T34" fmla="*/ 166 w 412"/>
              <a:gd name="T35" fmla="*/ 220 h 411"/>
              <a:gd name="T36" fmla="*/ 152 w 412"/>
              <a:gd name="T37" fmla="*/ 205 h 411"/>
              <a:gd name="T38" fmla="*/ 45 w 412"/>
              <a:gd name="T39" fmla="*/ 309 h 411"/>
              <a:gd name="T40" fmla="*/ 45 w 412"/>
              <a:gd name="T41" fmla="*/ 309 h 411"/>
              <a:gd name="T42" fmla="*/ 0 w 412"/>
              <a:gd name="T43" fmla="*/ 411 h 411"/>
              <a:gd name="T44" fmla="*/ 102 w 412"/>
              <a:gd name="T45" fmla="*/ 366 h 411"/>
              <a:gd name="T46" fmla="*/ 102 w 412"/>
              <a:gd name="T47" fmla="*/ 366 h 411"/>
              <a:gd name="T48" fmla="*/ 102 w 412"/>
              <a:gd name="T49" fmla="*/ 364 h 411"/>
              <a:gd name="T50" fmla="*/ 206 w 412"/>
              <a:gd name="T51" fmla="*/ 260 h 411"/>
              <a:gd name="T52" fmla="*/ 183 w 412"/>
              <a:gd name="T53" fmla="*/ 236 h 411"/>
              <a:gd name="T54" fmla="*/ 133 w 412"/>
              <a:gd name="T55" fmla="*/ 283 h 411"/>
              <a:gd name="T56" fmla="*/ 95 w 412"/>
              <a:gd name="T57" fmla="*/ 340 h 411"/>
              <a:gd name="T58" fmla="*/ 52 w 412"/>
              <a:gd name="T59" fmla="*/ 359 h 411"/>
              <a:gd name="T60" fmla="*/ 71 w 412"/>
              <a:gd name="T61" fmla="*/ 314 h 411"/>
              <a:gd name="T62" fmla="*/ 95 w 412"/>
              <a:gd name="T63" fmla="*/ 293 h 411"/>
              <a:gd name="T64" fmla="*/ 97 w 412"/>
              <a:gd name="T65" fmla="*/ 314 h 411"/>
              <a:gd name="T66" fmla="*/ 119 w 412"/>
              <a:gd name="T67" fmla="*/ 317 h 411"/>
              <a:gd name="T68" fmla="*/ 95 w 412"/>
              <a:gd name="T69" fmla="*/ 340 h 411"/>
              <a:gd name="T70" fmla="*/ 298 w 412"/>
              <a:gd name="T71" fmla="*/ 87 h 411"/>
              <a:gd name="T72" fmla="*/ 284 w 412"/>
              <a:gd name="T73" fmla="*/ 73 h 411"/>
              <a:gd name="T74" fmla="*/ 206 w 412"/>
              <a:gd name="T75" fmla="*/ 151 h 411"/>
              <a:gd name="T76" fmla="*/ 220 w 412"/>
              <a:gd name="T77" fmla="*/ 165 h 411"/>
              <a:gd name="T78" fmla="*/ 298 w 412"/>
              <a:gd name="T79" fmla="*/ 87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12" h="411">
                <a:moveTo>
                  <a:pt x="5" y="23"/>
                </a:moveTo>
                <a:lnTo>
                  <a:pt x="388" y="406"/>
                </a:lnTo>
                <a:lnTo>
                  <a:pt x="407" y="387"/>
                </a:lnTo>
                <a:lnTo>
                  <a:pt x="24" y="4"/>
                </a:lnTo>
                <a:lnTo>
                  <a:pt x="5" y="23"/>
                </a:lnTo>
                <a:close/>
                <a:moveTo>
                  <a:pt x="412" y="56"/>
                </a:moveTo>
                <a:lnTo>
                  <a:pt x="355" y="0"/>
                </a:lnTo>
                <a:lnTo>
                  <a:pt x="308" y="47"/>
                </a:lnTo>
                <a:lnTo>
                  <a:pt x="365" y="104"/>
                </a:lnTo>
                <a:lnTo>
                  <a:pt x="412" y="56"/>
                </a:lnTo>
                <a:close/>
                <a:moveTo>
                  <a:pt x="261" y="205"/>
                </a:moveTo>
                <a:lnTo>
                  <a:pt x="339" y="127"/>
                </a:lnTo>
                <a:lnTo>
                  <a:pt x="315" y="104"/>
                </a:lnTo>
                <a:lnTo>
                  <a:pt x="237" y="182"/>
                </a:lnTo>
                <a:lnTo>
                  <a:pt x="261" y="205"/>
                </a:lnTo>
                <a:close/>
                <a:moveTo>
                  <a:pt x="133" y="283"/>
                </a:moveTo>
                <a:lnTo>
                  <a:pt x="119" y="269"/>
                </a:lnTo>
                <a:lnTo>
                  <a:pt x="166" y="220"/>
                </a:lnTo>
                <a:lnTo>
                  <a:pt x="152" y="205"/>
                </a:lnTo>
                <a:lnTo>
                  <a:pt x="45" y="309"/>
                </a:lnTo>
                <a:lnTo>
                  <a:pt x="45" y="309"/>
                </a:lnTo>
                <a:lnTo>
                  <a:pt x="0" y="411"/>
                </a:lnTo>
                <a:lnTo>
                  <a:pt x="102" y="366"/>
                </a:lnTo>
                <a:lnTo>
                  <a:pt x="102" y="366"/>
                </a:lnTo>
                <a:lnTo>
                  <a:pt x="102" y="364"/>
                </a:lnTo>
                <a:lnTo>
                  <a:pt x="206" y="260"/>
                </a:lnTo>
                <a:lnTo>
                  <a:pt x="183" y="236"/>
                </a:lnTo>
                <a:lnTo>
                  <a:pt x="133" y="283"/>
                </a:lnTo>
                <a:close/>
                <a:moveTo>
                  <a:pt x="95" y="340"/>
                </a:moveTo>
                <a:lnTo>
                  <a:pt x="52" y="359"/>
                </a:lnTo>
                <a:lnTo>
                  <a:pt x="71" y="314"/>
                </a:lnTo>
                <a:lnTo>
                  <a:pt x="95" y="293"/>
                </a:lnTo>
                <a:lnTo>
                  <a:pt x="97" y="314"/>
                </a:lnTo>
                <a:lnTo>
                  <a:pt x="119" y="317"/>
                </a:lnTo>
                <a:lnTo>
                  <a:pt x="95" y="340"/>
                </a:lnTo>
                <a:close/>
                <a:moveTo>
                  <a:pt x="298" y="87"/>
                </a:moveTo>
                <a:lnTo>
                  <a:pt x="284" y="73"/>
                </a:lnTo>
                <a:lnTo>
                  <a:pt x="206" y="151"/>
                </a:lnTo>
                <a:lnTo>
                  <a:pt x="220" y="165"/>
                </a:lnTo>
                <a:lnTo>
                  <a:pt x="298" y="8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3" name="Freeform 37"/>
          <p:cNvSpPr>
            <a:spLocks noChangeAspect="1" noEditPoints="1"/>
          </p:cNvSpPr>
          <p:nvPr/>
        </p:nvSpPr>
        <p:spPr bwMode="auto">
          <a:xfrm>
            <a:off x="8246714" y="4139209"/>
            <a:ext cx="453905" cy="432000"/>
          </a:xfrm>
          <a:custGeom>
            <a:avLst/>
            <a:gdLst>
              <a:gd name="T0" fmla="*/ 21 w 158"/>
              <a:gd name="T1" fmla="*/ 49 h 150"/>
              <a:gd name="T2" fmla="*/ 30 w 158"/>
              <a:gd name="T3" fmla="*/ 40 h 150"/>
              <a:gd name="T4" fmla="*/ 100 w 158"/>
              <a:gd name="T5" fmla="*/ 40 h 150"/>
              <a:gd name="T6" fmla="*/ 100 w 158"/>
              <a:gd name="T7" fmla="*/ 59 h 150"/>
              <a:gd name="T8" fmla="*/ 136 w 158"/>
              <a:gd name="T9" fmla="*/ 29 h 150"/>
              <a:gd name="T10" fmla="*/ 100 w 158"/>
              <a:gd name="T11" fmla="*/ 0 h 150"/>
              <a:gd name="T12" fmla="*/ 100 w 158"/>
              <a:gd name="T13" fmla="*/ 19 h 150"/>
              <a:gd name="T14" fmla="*/ 22 w 158"/>
              <a:gd name="T15" fmla="*/ 19 h 150"/>
              <a:gd name="T16" fmla="*/ 0 w 158"/>
              <a:gd name="T17" fmla="*/ 41 h 150"/>
              <a:gd name="T18" fmla="*/ 0 w 158"/>
              <a:gd name="T19" fmla="*/ 67 h 150"/>
              <a:gd name="T20" fmla="*/ 21 w 158"/>
              <a:gd name="T21" fmla="*/ 67 h 150"/>
              <a:gd name="T22" fmla="*/ 21 w 158"/>
              <a:gd name="T23" fmla="*/ 49 h 150"/>
              <a:gd name="T24" fmla="*/ 123 w 158"/>
              <a:gd name="T25" fmla="*/ 77 h 150"/>
              <a:gd name="T26" fmla="*/ 119 w 158"/>
              <a:gd name="T27" fmla="*/ 81 h 150"/>
              <a:gd name="T28" fmla="*/ 126 w 158"/>
              <a:gd name="T29" fmla="*/ 80 h 150"/>
              <a:gd name="T30" fmla="*/ 144 w 158"/>
              <a:gd name="T31" fmla="*/ 84 h 150"/>
              <a:gd name="T32" fmla="*/ 144 w 158"/>
              <a:gd name="T33" fmla="*/ 59 h 150"/>
              <a:gd name="T34" fmla="*/ 123 w 158"/>
              <a:gd name="T35" fmla="*/ 59 h 150"/>
              <a:gd name="T36" fmla="*/ 123 w 158"/>
              <a:gd name="T37" fmla="*/ 77 h 150"/>
              <a:gd name="T38" fmla="*/ 106 w 158"/>
              <a:gd name="T39" fmla="*/ 86 h 150"/>
              <a:gd name="T40" fmla="*/ 44 w 158"/>
              <a:gd name="T41" fmla="*/ 86 h 150"/>
              <a:gd name="T42" fmla="*/ 44 w 158"/>
              <a:gd name="T43" fmla="*/ 67 h 150"/>
              <a:gd name="T44" fmla="*/ 8 w 158"/>
              <a:gd name="T45" fmla="*/ 97 h 150"/>
              <a:gd name="T46" fmla="*/ 44 w 158"/>
              <a:gd name="T47" fmla="*/ 126 h 150"/>
              <a:gd name="T48" fmla="*/ 44 w 158"/>
              <a:gd name="T49" fmla="*/ 107 h 150"/>
              <a:gd name="T50" fmla="*/ 90 w 158"/>
              <a:gd name="T51" fmla="*/ 107 h 150"/>
              <a:gd name="T52" fmla="*/ 106 w 158"/>
              <a:gd name="T53" fmla="*/ 86 h 150"/>
              <a:gd name="T54" fmla="*/ 126 w 158"/>
              <a:gd name="T55" fmla="*/ 87 h 150"/>
              <a:gd name="T56" fmla="*/ 95 w 158"/>
              <a:gd name="T57" fmla="*/ 119 h 150"/>
              <a:gd name="T58" fmla="*/ 126 w 158"/>
              <a:gd name="T59" fmla="*/ 150 h 150"/>
              <a:gd name="T60" fmla="*/ 158 w 158"/>
              <a:gd name="T61" fmla="*/ 119 h 150"/>
              <a:gd name="T62" fmla="*/ 126 w 158"/>
              <a:gd name="T63" fmla="*/ 87 h 150"/>
              <a:gd name="T64" fmla="*/ 131 w 158"/>
              <a:gd name="T65" fmla="*/ 140 h 150"/>
              <a:gd name="T66" fmla="*/ 123 w 158"/>
              <a:gd name="T67" fmla="*/ 140 h 150"/>
              <a:gd name="T68" fmla="*/ 123 w 158"/>
              <a:gd name="T69" fmla="*/ 111 h 150"/>
              <a:gd name="T70" fmla="*/ 113 w 158"/>
              <a:gd name="T71" fmla="*/ 111 h 150"/>
              <a:gd name="T72" fmla="*/ 113 w 158"/>
              <a:gd name="T73" fmla="*/ 106 h 150"/>
              <a:gd name="T74" fmla="*/ 119 w 158"/>
              <a:gd name="T75" fmla="*/ 105 h 150"/>
              <a:gd name="T76" fmla="*/ 123 w 158"/>
              <a:gd name="T77" fmla="*/ 103 h 150"/>
              <a:gd name="T78" fmla="*/ 124 w 158"/>
              <a:gd name="T79" fmla="*/ 100 h 150"/>
              <a:gd name="T80" fmla="*/ 125 w 158"/>
              <a:gd name="T81" fmla="*/ 98 h 150"/>
              <a:gd name="T82" fmla="*/ 131 w 158"/>
              <a:gd name="T83" fmla="*/ 98 h 150"/>
              <a:gd name="T84" fmla="*/ 131 w 158"/>
              <a:gd name="T85" fmla="*/ 14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150">
                <a:moveTo>
                  <a:pt x="21" y="49"/>
                </a:moveTo>
                <a:cubicBezTo>
                  <a:pt x="30" y="40"/>
                  <a:pt x="30" y="40"/>
                  <a:pt x="30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36" y="29"/>
                  <a:pt x="136" y="29"/>
                  <a:pt x="136" y="29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67"/>
                  <a:pt x="0" y="67"/>
                  <a:pt x="0" y="67"/>
                </a:cubicBezTo>
                <a:cubicBezTo>
                  <a:pt x="21" y="67"/>
                  <a:pt x="21" y="67"/>
                  <a:pt x="21" y="67"/>
                </a:cubicBezTo>
                <a:lnTo>
                  <a:pt x="21" y="49"/>
                </a:lnTo>
                <a:close/>
                <a:moveTo>
                  <a:pt x="123" y="77"/>
                </a:moveTo>
                <a:cubicBezTo>
                  <a:pt x="119" y="81"/>
                  <a:pt x="119" y="81"/>
                  <a:pt x="119" y="81"/>
                </a:cubicBezTo>
                <a:cubicBezTo>
                  <a:pt x="121" y="81"/>
                  <a:pt x="124" y="80"/>
                  <a:pt x="126" y="80"/>
                </a:cubicBezTo>
                <a:cubicBezTo>
                  <a:pt x="133" y="80"/>
                  <a:pt x="139" y="82"/>
                  <a:pt x="144" y="84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123" y="59"/>
                  <a:pt x="123" y="59"/>
                  <a:pt x="123" y="59"/>
                </a:cubicBezTo>
                <a:lnTo>
                  <a:pt x="123" y="77"/>
                </a:lnTo>
                <a:close/>
                <a:moveTo>
                  <a:pt x="106" y="86"/>
                </a:moveTo>
                <a:cubicBezTo>
                  <a:pt x="44" y="86"/>
                  <a:pt x="44" y="86"/>
                  <a:pt x="44" y="86"/>
                </a:cubicBezTo>
                <a:cubicBezTo>
                  <a:pt x="44" y="67"/>
                  <a:pt x="44" y="67"/>
                  <a:pt x="44" y="67"/>
                </a:cubicBezTo>
                <a:cubicBezTo>
                  <a:pt x="8" y="97"/>
                  <a:pt x="8" y="97"/>
                  <a:pt x="8" y="97"/>
                </a:cubicBezTo>
                <a:cubicBezTo>
                  <a:pt x="44" y="126"/>
                  <a:pt x="44" y="126"/>
                  <a:pt x="44" y="126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90" y="107"/>
                  <a:pt x="90" y="107"/>
                  <a:pt x="90" y="107"/>
                </a:cubicBezTo>
                <a:cubicBezTo>
                  <a:pt x="93" y="98"/>
                  <a:pt x="98" y="91"/>
                  <a:pt x="106" y="86"/>
                </a:cubicBezTo>
                <a:close/>
                <a:moveTo>
                  <a:pt x="126" y="87"/>
                </a:moveTo>
                <a:cubicBezTo>
                  <a:pt x="109" y="87"/>
                  <a:pt x="95" y="101"/>
                  <a:pt x="95" y="119"/>
                </a:cubicBezTo>
                <a:cubicBezTo>
                  <a:pt x="95" y="136"/>
                  <a:pt x="109" y="150"/>
                  <a:pt x="126" y="150"/>
                </a:cubicBezTo>
                <a:cubicBezTo>
                  <a:pt x="144" y="150"/>
                  <a:pt x="158" y="136"/>
                  <a:pt x="158" y="119"/>
                </a:cubicBezTo>
                <a:cubicBezTo>
                  <a:pt x="158" y="101"/>
                  <a:pt x="144" y="87"/>
                  <a:pt x="126" y="87"/>
                </a:cubicBezTo>
                <a:close/>
                <a:moveTo>
                  <a:pt x="131" y="140"/>
                </a:moveTo>
                <a:cubicBezTo>
                  <a:pt x="123" y="140"/>
                  <a:pt x="123" y="140"/>
                  <a:pt x="123" y="140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13" y="111"/>
                  <a:pt x="113" y="111"/>
                  <a:pt x="113" y="111"/>
                </a:cubicBezTo>
                <a:cubicBezTo>
                  <a:pt x="113" y="106"/>
                  <a:pt x="113" y="106"/>
                  <a:pt x="113" y="106"/>
                </a:cubicBezTo>
                <a:cubicBezTo>
                  <a:pt x="116" y="105"/>
                  <a:pt x="118" y="105"/>
                  <a:pt x="119" y="105"/>
                </a:cubicBezTo>
                <a:cubicBezTo>
                  <a:pt x="120" y="105"/>
                  <a:pt x="122" y="104"/>
                  <a:pt x="123" y="103"/>
                </a:cubicBezTo>
                <a:cubicBezTo>
                  <a:pt x="123" y="102"/>
                  <a:pt x="124" y="101"/>
                  <a:pt x="124" y="100"/>
                </a:cubicBezTo>
                <a:cubicBezTo>
                  <a:pt x="125" y="99"/>
                  <a:pt x="125" y="99"/>
                  <a:pt x="125" y="98"/>
                </a:cubicBezTo>
                <a:cubicBezTo>
                  <a:pt x="131" y="98"/>
                  <a:pt x="131" y="98"/>
                  <a:pt x="131" y="98"/>
                </a:cubicBezTo>
                <a:lnTo>
                  <a:pt x="131" y="1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4" name="Freeform 38"/>
          <p:cNvSpPr>
            <a:spLocks noChangeAspect="1"/>
          </p:cNvSpPr>
          <p:nvPr/>
        </p:nvSpPr>
        <p:spPr bwMode="auto">
          <a:xfrm>
            <a:off x="10014912" y="5049641"/>
            <a:ext cx="510994" cy="432000"/>
          </a:xfrm>
          <a:custGeom>
            <a:avLst/>
            <a:gdLst>
              <a:gd name="T0" fmla="*/ 59 w 175"/>
              <a:gd name="T1" fmla="*/ 29 h 148"/>
              <a:gd name="T2" fmla="*/ 59 w 175"/>
              <a:gd name="T3" fmla="*/ 0 h 148"/>
              <a:gd name="T4" fmla="*/ 0 w 175"/>
              <a:gd name="T5" fmla="*/ 49 h 148"/>
              <a:gd name="T6" fmla="*/ 59 w 175"/>
              <a:gd name="T7" fmla="*/ 99 h 148"/>
              <a:gd name="T8" fmla="*/ 59 w 175"/>
              <a:gd name="T9" fmla="*/ 71 h 148"/>
              <a:gd name="T10" fmla="*/ 59 w 175"/>
              <a:gd name="T11" fmla="*/ 148 h 148"/>
              <a:gd name="T12" fmla="*/ 59 w 175"/>
              <a:gd name="T13" fmla="*/ 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5" name="Freeform 39"/>
          <p:cNvSpPr>
            <a:spLocks noChangeAspect="1"/>
          </p:cNvSpPr>
          <p:nvPr/>
        </p:nvSpPr>
        <p:spPr bwMode="auto">
          <a:xfrm>
            <a:off x="9066645" y="5049641"/>
            <a:ext cx="566914" cy="432000"/>
          </a:xfrm>
          <a:custGeom>
            <a:avLst/>
            <a:gdLst>
              <a:gd name="T0" fmla="*/ 416 w 416"/>
              <a:gd name="T1" fmla="*/ 163 h 317"/>
              <a:gd name="T2" fmla="*/ 326 w 416"/>
              <a:gd name="T3" fmla="*/ 76 h 317"/>
              <a:gd name="T4" fmla="*/ 326 w 416"/>
              <a:gd name="T5" fmla="*/ 132 h 317"/>
              <a:gd name="T6" fmla="*/ 244 w 416"/>
              <a:gd name="T7" fmla="*/ 132 h 317"/>
              <a:gd name="T8" fmla="*/ 244 w 416"/>
              <a:gd name="T9" fmla="*/ 0 h 317"/>
              <a:gd name="T10" fmla="*/ 166 w 416"/>
              <a:gd name="T11" fmla="*/ 0 h 317"/>
              <a:gd name="T12" fmla="*/ 166 w 416"/>
              <a:gd name="T13" fmla="*/ 132 h 317"/>
              <a:gd name="T14" fmla="*/ 90 w 416"/>
              <a:gd name="T15" fmla="*/ 132 h 317"/>
              <a:gd name="T16" fmla="*/ 90 w 416"/>
              <a:gd name="T17" fmla="*/ 76 h 317"/>
              <a:gd name="T18" fmla="*/ 0 w 416"/>
              <a:gd name="T19" fmla="*/ 163 h 317"/>
              <a:gd name="T20" fmla="*/ 90 w 416"/>
              <a:gd name="T21" fmla="*/ 251 h 317"/>
              <a:gd name="T22" fmla="*/ 90 w 416"/>
              <a:gd name="T23" fmla="*/ 196 h 317"/>
              <a:gd name="T24" fmla="*/ 166 w 416"/>
              <a:gd name="T25" fmla="*/ 196 h 317"/>
              <a:gd name="T26" fmla="*/ 166 w 416"/>
              <a:gd name="T27" fmla="*/ 317 h 317"/>
              <a:gd name="T28" fmla="*/ 244 w 416"/>
              <a:gd name="T29" fmla="*/ 317 h 317"/>
              <a:gd name="T30" fmla="*/ 244 w 416"/>
              <a:gd name="T31" fmla="*/ 196 h 317"/>
              <a:gd name="T32" fmla="*/ 326 w 416"/>
              <a:gd name="T33" fmla="*/ 196 h 317"/>
              <a:gd name="T34" fmla="*/ 326 w 416"/>
              <a:gd name="T35" fmla="*/ 251 h 317"/>
              <a:gd name="T36" fmla="*/ 416 w 416"/>
              <a:gd name="T37" fmla="*/ 163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6" h="317">
                <a:moveTo>
                  <a:pt x="416" y="163"/>
                </a:moveTo>
                <a:lnTo>
                  <a:pt x="326" y="76"/>
                </a:lnTo>
                <a:lnTo>
                  <a:pt x="326" y="132"/>
                </a:lnTo>
                <a:lnTo>
                  <a:pt x="244" y="132"/>
                </a:lnTo>
                <a:lnTo>
                  <a:pt x="244" y="0"/>
                </a:lnTo>
                <a:lnTo>
                  <a:pt x="166" y="0"/>
                </a:lnTo>
                <a:lnTo>
                  <a:pt x="166" y="132"/>
                </a:lnTo>
                <a:lnTo>
                  <a:pt x="90" y="132"/>
                </a:lnTo>
                <a:lnTo>
                  <a:pt x="90" y="76"/>
                </a:lnTo>
                <a:lnTo>
                  <a:pt x="0" y="163"/>
                </a:lnTo>
                <a:lnTo>
                  <a:pt x="90" y="251"/>
                </a:lnTo>
                <a:lnTo>
                  <a:pt x="90" y="196"/>
                </a:lnTo>
                <a:lnTo>
                  <a:pt x="166" y="196"/>
                </a:lnTo>
                <a:lnTo>
                  <a:pt x="166" y="317"/>
                </a:lnTo>
                <a:lnTo>
                  <a:pt x="244" y="317"/>
                </a:lnTo>
                <a:lnTo>
                  <a:pt x="244" y="196"/>
                </a:lnTo>
                <a:lnTo>
                  <a:pt x="326" y="196"/>
                </a:lnTo>
                <a:lnTo>
                  <a:pt x="326" y="251"/>
                </a:lnTo>
                <a:lnTo>
                  <a:pt x="416" y="16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56" name="组合 355"/>
          <p:cNvGrpSpPr>
            <a:grpSpLocks noChangeAspect="1"/>
          </p:cNvGrpSpPr>
          <p:nvPr/>
        </p:nvGrpSpPr>
        <p:grpSpPr>
          <a:xfrm>
            <a:off x="10946647" y="4139209"/>
            <a:ext cx="433158" cy="432000"/>
            <a:chOff x="4225925" y="66675"/>
            <a:chExt cx="593725" cy="5921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7" name="Oval 40"/>
            <p:cNvSpPr>
              <a:spLocks noChangeArrowheads="1"/>
            </p:cNvSpPr>
            <p:nvPr/>
          </p:nvSpPr>
          <p:spPr bwMode="auto">
            <a:xfrm>
              <a:off x="4225925" y="498475"/>
              <a:ext cx="16192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8" name="Freeform 41"/>
            <p:cNvSpPr/>
            <p:nvPr/>
          </p:nvSpPr>
          <p:spPr bwMode="auto">
            <a:xfrm>
              <a:off x="4225925" y="265112"/>
              <a:ext cx="395288" cy="393700"/>
            </a:xfrm>
            <a:custGeom>
              <a:avLst/>
              <a:gdLst>
                <a:gd name="T0" fmla="*/ 105 w 105"/>
                <a:gd name="T1" fmla="*/ 105 h 105"/>
                <a:gd name="T2" fmla="*/ 74 w 105"/>
                <a:gd name="T3" fmla="*/ 105 h 105"/>
                <a:gd name="T4" fmla="*/ 0 w 105"/>
                <a:gd name="T5" fmla="*/ 31 h 105"/>
                <a:gd name="T6" fmla="*/ 0 w 105"/>
                <a:gd name="T7" fmla="*/ 31 h 105"/>
                <a:gd name="T8" fmla="*/ 0 w 105"/>
                <a:gd name="T9" fmla="*/ 0 h 105"/>
                <a:gd name="T10" fmla="*/ 105 w 105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05">
                  <a:moveTo>
                    <a:pt x="105" y="105"/>
                  </a:moveTo>
                  <a:cubicBezTo>
                    <a:pt x="74" y="105"/>
                    <a:pt x="74" y="105"/>
                    <a:pt x="74" y="105"/>
                  </a:cubicBezTo>
                  <a:cubicBezTo>
                    <a:pt x="74" y="64"/>
                    <a:pt x="41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105" y="47"/>
                    <a:pt x="10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9" name="Freeform 42"/>
            <p:cNvSpPr/>
            <p:nvPr/>
          </p:nvSpPr>
          <p:spPr bwMode="auto">
            <a:xfrm>
              <a:off x="4225925" y="66675"/>
              <a:ext cx="593725" cy="592138"/>
            </a:xfrm>
            <a:custGeom>
              <a:avLst/>
              <a:gdLst>
                <a:gd name="T0" fmla="*/ 126 w 158"/>
                <a:gd name="T1" fmla="*/ 158 h 158"/>
                <a:gd name="T2" fmla="*/ 0 w 158"/>
                <a:gd name="T3" fmla="*/ 32 h 158"/>
                <a:gd name="T4" fmla="*/ 0 w 158"/>
                <a:gd name="T5" fmla="*/ 0 h 158"/>
                <a:gd name="T6" fmla="*/ 158 w 158"/>
                <a:gd name="T7" fmla="*/ 158 h 158"/>
                <a:gd name="T8" fmla="*/ 126 w 158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8">
                  <a:moveTo>
                    <a:pt x="126" y="158"/>
                  </a:moveTo>
                  <a:cubicBezTo>
                    <a:pt x="126" y="88"/>
                    <a:pt x="7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158" y="71"/>
                    <a:pt x="158" y="158"/>
                  </a:cubicBezTo>
                  <a:lnTo>
                    <a:pt x="126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0" name="Freeform 43"/>
          <p:cNvSpPr>
            <a:spLocks noChangeAspect="1" noEditPoints="1"/>
          </p:cNvSpPr>
          <p:nvPr/>
        </p:nvSpPr>
        <p:spPr bwMode="auto">
          <a:xfrm>
            <a:off x="10054409" y="4139209"/>
            <a:ext cx="432000" cy="432000"/>
          </a:xfrm>
          <a:custGeom>
            <a:avLst/>
            <a:gdLst>
              <a:gd name="T0" fmla="*/ 85 w 170"/>
              <a:gd name="T1" fmla="*/ 0 h 170"/>
              <a:gd name="T2" fmla="*/ 0 w 170"/>
              <a:gd name="T3" fmla="*/ 86 h 170"/>
              <a:gd name="T4" fmla="*/ 85 w 170"/>
              <a:gd name="T5" fmla="*/ 170 h 170"/>
              <a:gd name="T6" fmla="*/ 145 w 170"/>
              <a:gd name="T7" fmla="*/ 145 h 170"/>
              <a:gd name="T8" fmla="*/ 145 w 170"/>
              <a:gd name="T9" fmla="*/ 25 h 170"/>
              <a:gd name="T10" fmla="*/ 85 w 170"/>
              <a:gd name="T11" fmla="*/ 155 h 170"/>
              <a:gd name="T12" fmla="*/ 15 w 170"/>
              <a:gd name="T13" fmla="*/ 86 h 170"/>
              <a:gd name="T14" fmla="*/ 85 w 170"/>
              <a:gd name="T15" fmla="*/ 15 h 170"/>
              <a:gd name="T16" fmla="*/ 155 w 170"/>
              <a:gd name="T17" fmla="*/ 85 h 170"/>
              <a:gd name="T18" fmla="*/ 139 w 170"/>
              <a:gd name="T19" fmla="*/ 69 h 170"/>
              <a:gd name="T20" fmla="*/ 121 w 170"/>
              <a:gd name="T21" fmla="*/ 45 h 170"/>
              <a:gd name="T22" fmla="*/ 134 w 170"/>
              <a:gd name="T23" fmla="*/ 70 h 170"/>
              <a:gd name="T24" fmla="*/ 136 w 170"/>
              <a:gd name="T25" fmla="*/ 88 h 170"/>
              <a:gd name="T26" fmla="*/ 85 w 170"/>
              <a:gd name="T27" fmla="*/ 136 h 170"/>
              <a:gd name="T28" fmla="*/ 47 w 170"/>
              <a:gd name="T29" fmla="*/ 119 h 170"/>
              <a:gd name="T30" fmla="*/ 41 w 170"/>
              <a:gd name="T31" fmla="*/ 109 h 170"/>
              <a:gd name="T32" fmla="*/ 34 w 170"/>
              <a:gd name="T33" fmla="*/ 91 h 170"/>
              <a:gd name="T34" fmla="*/ 35 w 170"/>
              <a:gd name="T35" fmla="*/ 72 h 170"/>
              <a:gd name="T36" fmla="*/ 53 w 170"/>
              <a:gd name="T37" fmla="*/ 63 h 170"/>
              <a:gd name="T38" fmla="*/ 57 w 170"/>
              <a:gd name="T39" fmla="*/ 113 h 170"/>
              <a:gd name="T40" fmla="*/ 69 w 170"/>
              <a:gd name="T41" fmla="*/ 121 h 170"/>
              <a:gd name="T42" fmla="*/ 88 w 170"/>
              <a:gd name="T43" fmla="*/ 124 h 170"/>
              <a:gd name="T44" fmla="*/ 124 w 170"/>
              <a:gd name="T45" fmla="*/ 85 h 170"/>
              <a:gd name="T46" fmla="*/ 109 w 170"/>
              <a:gd name="T47" fmla="*/ 57 h 170"/>
              <a:gd name="T48" fmla="*/ 119 w 170"/>
              <a:gd name="T49" fmla="*/ 85 h 170"/>
              <a:gd name="T50" fmla="*/ 89 w 170"/>
              <a:gd name="T51" fmla="*/ 119 h 170"/>
              <a:gd name="T52" fmla="*/ 71 w 170"/>
              <a:gd name="T53" fmla="*/ 116 h 170"/>
              <a:gd name="T54" fmla="*/ 51 w 170"/>
              <a:gd name="T55" fmla="*/ 85 h 170"/>
              <a:gd name="T56" fmla="*/ 75 w 170"/>
              <a:gd name="T57" fmla="*/ 85 h 170"/>
              <a:gd name="T58" fmla="*/ 85 w 170"/>
              <a:gd name="T59" fmla="*/ 95 h 170"/>
              <a:gd name="T60" fmla="*/ 85 w 170"/>
              <a:gd name="T61" fmla="*/ 75 h 170"/>
              <a:gd name="T62" fmla="*/ 39 w 170"/>
              <a:gd name="T63" fmla="*/ 39 h 170"/>
              <a:gd name="T64" fmla="*/ 40 w 170"/>
              <a:gd name="T65" fmla="*/ 50 h 170"/>
              <a:gd name="T66" fmla="*/ 22 w 170"/>
              <a:gd name="T67" fmla="*/ 81 h 170"/>
              <a:gd name="T68" fmla="*/ 35 w 170"/>
              <a:gd name="T69" fmla="*/ 112 h 170"/>
              <a:gd name="T70" fmla="*/ 41 w 170"/>
              <a:gd name="T71" fmla="*/ 123 h 170"/>
              <a:gd name="T72" fmla="*/ 45 w 170"/>
              <a:gd name="T73" fmla="*/ 125 h 170"/>
              <a:gd name="T74" fmla="*/ 125 w 170"/>
              <a:gd name="T75" fmla="*/ 125 h 170"/>
              <a:gd name="T76" fmla="*/ 148 w 170"/>
              <a:gd name="T77" fmla="*/ 7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0" h="170">
                <a:moveTo>
                  <a:pt x="145" y="25"/>
                </a:moveTo>
                <a:cubicBezTo>
                  <a:pt x="128" y="9"/>
                  <a:pt x="107" y="0"/>
                  <a:pt x="85" y="0"/>
                </a:cubicBezTo>
                <a:cubicBezTo>
                  <a:pt x="63" y="0"/>
                  <a:pt x="42" y="9"/>
                  <a:pt x="25" y="25"/>
                </a:cubicBezTo>
                <a:cubicBezTo>
                  <a:pt x="8" y="42"/>
                  <a:pt x="0" y="64"/>
                  <a:pt x="0" y="86"/>
                </a:cubicBezTo>
                <a:cubicBezTo>
                  <a:pt x="0" y="107"/>
                  <a:pt x="9" y="129"/>
                  <a:pt x="25" y="145"/>
                </a:cubicBezTo>
                <a:cubicBezTo>
                  <a:pt x="42" y="161"/>
                  <a:pt x="63" y="170"/>
                  <a:pt x="85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107" y="170"/>
                  <a:pt x="128" y="161"/>
                  <a:pt x="145" y="145"/>
                </a:cubicBezTo>
                <a:cubicBezTo>
                  <a:pt x="161" y="128"/>
                  <a:pt x="170" y="107"/>
                  <a:pt x="170" y="85"/>
                </a:cubicBezTo>
                <a:cubicBezTo>
                  <a:pt x="170" y="63"/>
                  <a:pt x="161" y="42"/>
                  <a:pt x="145" y="25"/>
                </a:cubicBezTo>
                <a:close/>
                <a:moveTo>
                  <a:pt x="135" y="135"/>
                </a:moveTo>
                <a:cubicBezTo>
                  <a:pt x="121" y="148"/>
                  <a:pt x="103" y="155"/>
                  <a:pt x="85" y="155"/>
                </a:cubicBezTo>
                <a:cubicBezTo>
                  <a:pt x="67" y="155"/>
                  <a:pt x="49" y="148"/>
                  <a:pt x="35" y="135"/>
                </a:cubicBezTo>
                <a:cubicBezTo>
                  <a:pt x="22" y="121"/>
                  <a:pt x="15" y="103"/>
                  <a:pt x="15" y="86"/>
                </a:cubicBezTo>
                <a:cubicBezTo>
                  <a:pt x="15" y="67"/>
                  <a:pt x="22" y="49"/>
                  <a:pt x="35" y="35"/>
                </a:cubicBezTo>
                <a:cubicBezTo>
                  <a:pt x="49" y="22"/>
                  <a:pt x="67" y="15"/>
                  <a:pt x="85" y="15"/>
                </a:cubicBezTo>
                <a:cubicBezTo>
                  <a:pt x="103" y="15"/>
                  <a:pt x="121" y="22"/>
                  <a:pt x="135" y="35"/>
                </a:cubicBezTo>
                <a:cubicBezTo>
                  <a:pt x="148" y="49"/>
                  <a:pt x="155" y="67"/>
                  <a:pt x="155" y="85"/>
                </a:cubicBezTo>
                <a:cubicBezTo>
                  <a:pt x="155" y="103"/>
                  <a:pt x="148" y="121"/>
                  <a:pt x="135" y="135"/>
                </a:cubicBezTo>
                <a:close/>
                <a:moveTo>
                  <a:pt x="139" y="69"/>
                </a:moveTo>
                <a:cubicBezTo>
                  <a:pt x="136" y="60"/>
                  <a:pt x="132" y="52"/>
                  <a:pt x="125" y="45"/>
                </a:cubicBezTo>
                <a:cubicBezTo>
                  <a:pt x="124" y="44"/>
                  <a:pt x="122" y="44"/>
                  <a:pt x="121" y="45"/>
                </a:cubicBezTo>
                <a:cubicBezTo>
                  <a:pt x="120" y="46"/>
                  <a:pt x="120" y="48"/>
                  <a:pt x="121" y="49"/>
                </a:cubicBezTo>
                <a:cubicBezTo>
                  <a:pt x="127" y="55"/>
                  <a:pt x="132" y="62"/>
                  <a:pt x="134" y="70"/>
                </a:cubicBezTo>
                <a:cubicBezTo>
                  <a:pt x="131" y="71"/>
                  <a:pt x="129" y="75"/>
                  <a:pt x="129" y="79"/>
                </a:cubicBezTo>
                <a:cubicBezTo>
                  <a:pt x="129" y="83"/>
                  <a:pt x="132" y="87"/>
                  <a:pt x="136" y="88"/>
                </a:cubicBezTo>
                <a:cubicBezTo>
                  <a:pt x="135" y="100"/>
                  <a:pt x="131" y="112"/>
                  <a:pt x="121" y="121"/>
                </a:cubicBezTo>
                <a:cubicBezTo>
                  <a:pt x="111" y="131"/>
                  <a:pt x="98" y="136"/>
                  <a:pt x="85" y="136"/>
                </a:cubicBezTo>
                <a:cubicBezTo>
                  <a:pt x="72" y="136"/>
                  <a:pt x="59" y="131"/>
                  <a:pt x="49" y="121"/>
                </a:cubicBezTo>
                <a:cubicBezTo>
                  <a:pt x="48" y="121"/>
                  <a:pt x="47" y="120"/>
                  <a:pt x="47" y="119"/>
                </a:cubicBezTo>
                <a:cubicBezTo>
                  <a:pt x="47" y="118"/>
                  <a:pt x="48" y="117"/>
                  <a:pt x="48" y="116"/>
                </a:cubicBezTo>
                <a:cubicBezTo>
                  <a:pt x="48" y="112"/>
                  <a:pt x="45" y="109"/>
                  <a:pt x="41" y="109"/>
                </a:cubicBezTo>
                <a:cubicBezTo>
                  <a:pt x="41" y="109"/>
                  <a:pt x="40" y="109"/>
                  <a:pt x="40" y="109"/>
                </a:cubicBezTo>
                <a:cubicBezTo>
                  <a:pt x="37" y="103"/>
                  <a:pt x="35" y="97"/>
                  <a:pt x="34" y="91"/>
                </a:cubicBezTo>
                <a:cubicBezTo>
                  <a:pt x="38" y="90"/>
                  <a:pt x="41" y="86"/>
                  <a:pt x="41" y="81"/>
                </a:cubicBezTo>
                <a:cubicBezTo>
                  <a:pt x="41" y="77"/>
                  <a:pt x="39" y="74"/>
                  <a:pt x="35" y="72"/>
                </a:cubicBezTo>
                <a:cubicBezTo>
                  <a:pt x="37" y="66"/>
                  <a:pt x="40" y="60"/>
                  <a:pt x="44" y="54"/>
                </a:cubicBezTo>
                <a:cubicBezTo>
                  <a:pt x="53" y="63"/>
                  <a:pt x="53" y="63"/>
                  <a:pt x="53" y="63"/>
                </a:cubicBezTo>
                <a:cubicBezTo>
                  <a:pt x="48" y="70"/>
                  <a:pt x="46" y="77"/>
                  <a:pt x="46" y="85"/>
                </a:cubicBezTo>
                <a:cubicBezTo>
                  <a:pt x="46" y="95"/>
                  <a:pt x="50" y="105"/>
                  <a:pt x="57" y="113"/>
                </a:cubicBezTo>
                <a:cubicBezTo>
                  <a:pt x="61" y="116"/>
                  <a:pt x="65" y="119"/>
                  <a:pt x="69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69" y="126"/>
                  <a:pt x="74" y="131"/>
                  <a:pt x="79" y="131"/>
                </a:cubicBezTo>
                <a:cubicBezTo>
                  <a:pt x="83" y="131"/>
                  <a:pt x="87" y="128"/>
                  <a:pt x="88" y="124"/>
                </a:cubicBezTo>
                <a:cubicBezTo>
                  <a:pt x="97" y="123"/>
                  <a:pt x="106" y="119"/>
                  <a:pt x="113" y="113"/>
                </a:cubicBezTo>
                <a:cubicBezTo>
                  <a:pt x="120" y="105"/>
                  <a:pt x="124" y="95"/>
                  <a:pt x="124" y="85"/>
                </a:cubicBezTo>
                <a:cubicBezTo>
                  <a:pt x="124" y="75"/>
                  <a:pt x="120" y="65"/>
                  <a:pt x="113" y="57"/>
                </a:cubicBezTo>
                <a:cubicBezTo>
                  <a:pt x="112" y="56"/>
                  <a:pt x="110" y="56"/>
                  <a:pt x="109" y="57"/>
                </a:cubicBezTo>
                <a:cubicBezTo>
                  <a:pt x="108" y="58"/>
                  <a:pt x="108" y="60"/>
                  <a:pt x="109" y="61"/>
                </a:cubicBezTo>
                <a:cubicBezTo>
                  <a:pt x="116" y="68"/>
                  <a:pt x="119" y="76"/>
                  <a:pt x="119" y="85"/>
                </a:cubicBezTo>
                <a:cubicBezTo>
                  <a:pt x="119" y="94"/>
                  <a:pt x="116" y="102"/>
                  <a:pt x="109" y="109"/>
                </a:cubicBezTo>
                <a:cubicBezTo>
                  <a:pt x="103" y="115"/>
                  <a:pt x="96" y="118"/>
                  <a:pt x="89" y="119"/>
                </a:cubicBezTo>
                <a:cubicBezTo>
                  <a:pt x="88" y="114"/>
                  <a:pt x="84" y="111"/>
                  <a:pt x="79" y="111"/>
                </a:cubicBezTo>
                <a:cubicBezTo>
                  <a:pt x="75" y="111"/>
                  <a:pt x="72" y="113"/>
                  <a:pt x="71" y="116"/>
                </a:cubicBezTo>
                <a:cubicBezTo>
                  <a:pt x="67" y="114"/>
                  <a:pt x="64" y="112"/>
                  <a:pt x="61" y="109"/>
                </a:cubicBezTo>
                <a:cubicBezTo>
                  <a:pt x="54" y="102"/>
                  <a:pt x="51" y="94"/>
                  <a:pt x="51" y="85"/>
                </a:cubicBezTo>
                <a:cubicBezTo>
                  <a:pt x="51" y="79"/>
                  <a:pt x="53" y="72"/>
                  <a:pt x="56" y="66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90"/>
                  <a:pt x="79" y="95"/>
                  <a:pt x="85" y="95"/>
                </a:cubicBezTo>
                <a:cubicBezTo>
                  <a:pt x="90" y="95"/>
                  <a:pt x="94" y="90"/>
                  <a:pt x="94" y="85"/>
                </a:cubicBezTo>
                <a:cubicBezTo>
                  <a:pt x="94" y="80"/>
                  <a:pt x="90" y="75"/>
                  <a:pt x="85" y="75"/>
                </a:cubicBezTo>
                <a:cubicBezTo>
                  <a:pt x="49" y="39"/>
                  <a:pt x="49" y="39"/>
                  <a:pt x="49" y="39"/>
                </a:cubicBezTo>
                <a:cubicBezTo>
                  <a:pt x="46" y="36"/>
                  <a:pt x="42" y="36"/>
                  <a:pt x="39" y="39"/>
                </a:cubicBezTo>
                <a:cubicBezTo>
                  <a:pt x="36" y="42"/>
                  <a:pt x="36" y="46"/>
                  <a:pt x="39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36" y="57"/>
                  <a:pt x="32" y="64"/>
                  <a:pt x="30" y="71"/>
                </a:cubicBezTo>
                <a:cubicBezTo>
                  <a:pt x="25" y="72"/>
                  <a:pt x="22" y="76"/>
                  <a:pt x="22" y="81"/>
                </a:cubicBezTo>
                <a:cubicBezTo>
                  <a:pt x="22" y="86"/>
                  <a:pt x="25" y="90"/>
                  <a:pt x="29" y="91"/>
                </a:cubicBezTo>
                <a:cubicBezTo>
                  <a:pt x="30" y="98"/>
                  <a:pt x="32" y="105"/>
                  <a:pt x="35" y="112"/>
                </a:cubicBezTo>
                <a:cubicBezTo>
                  <a:pt x="35" y="113"/>
                  <a:pt x="34" y="114"/>
                  <a:pt x="34" y="116"/>
                </a:cubicBezTo>
                <a:cubicBezTo>
                  <a:pt x="34" y="120"/>
                  <a:pt x="37" y="123"/>
                  <a:pt x="41" y="123"/>
                </a:cubicBezTo>
                <a:cubicBezTo>
                  <a:pt x="42" y="123"/>
                  <a:pt x="42" y="123"/>
                  <a:pt x="43" y="123"/>
                </a:cubicBezTo>
                <a:cubicBezTo>
                  <a:pt x="44" y="123"/>
                  <a:pt x="44" y="124"/>
                  <a:pt x="45" y="125"/>
                </a:cubicBezTo>
                <a:cubicBezTo>
                  <a:pt x="56" y="136"/>
                  <a:pt x="71" y="141"/>
                  <a:pt x="85" y="141"/>
                </a:cubicBezTo>
                <a:cubicBezTo>
                  <a:pt x="99" y="141"/>
                  <a:pt x="114" y="136"/>
                  <a:pt x="125" y="125"/>
                </a:cubicBezTo>
                <a:cubicBezTo>
                  <a:pt x="135" y="115"/>
                  <a:pt x="141" y="102"/>
                  <a:pt x="141" y="88"/>
                </a:cubicBezTo>
                <a:cubicBezTo>
                  <a:pt x="145" y="87"/>
                  <a:pt x="148" y="83"/>
                  <a:pt x="148" y="79"/>
                </a:cubicBezTo>
                <a:cubicBezTo>
                  <a:pt x="148" y="73"/>
                  <a:pt x="144" y="69"/>
                  <a:pt x="139" y="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1" name="Freeform 44"/>
          <p:cNvSpPr>
            <a:spLocks noChangeAspect="1" noEditPoints="1"/>
          </p:cNvSpPr>
          <p:nvPr/>
        </p:nvSpPr>
        <p:spPr bwMode="auto">
          <a:xfrm>
            <a:off x="10022521" y="3231584"/>
            <a:ext cx="495776" cy="432000"/>
          </a:xfrm>
          <a:custGeom>
            <a:avLst/>
            <a:gdLst>
              <a:gd name="T0" fmla="*/ 320 w 412"/>
              <a:gd name="T1" fmla="*/ 116 h 359"/>
              <a:gd name="T2" fmla="*/ 320 w 412"/>
              <a:gd name="T3" fmla="*/ 0 h 359"/>
              <a:gd name="T4" fmla="*/ 0 w 412"/>
              <a:gd name="T5" fmla="*/ 0 h 359"/>
              <a:gd name="T6" fmla="*/ 0 w 412"/>
              <a:gd name="T7" fmla="*/ 243 h 359"/>
              <a:gd name="T8" fmla="*/ 93 w 412"/>
              <a:gd name="T9" fmla="*/ 243 h 359"/>
              <a:gd name="T10" fmla="*/ 93 w 412"/>
              <a:gd name="T11" fmla="*/ 359 h 359"/>
              <a:gd name="T12" fmla="*/ 412 w 412"/>
              <a:gd name="T13" fmla="*/ 359 h 359"/>
              <a:gd name="T14" fmla="*/ 412 w 412"/>
              <a:gd name="T15" fmla="*/ 116 h 359"/>
              <a:gd name="T16" fmla="*/ 320 w 412"/>
              <a:gd name="T17" fmla="*/ 116 h 359"/>
              <a:gd name="T18" fmla="*/ 36 w 412"/>
              <a:gd name="T19" fmla="*/ 208 h 359"/>
              <a:gd name="T20" fmla="*/ 36 w 412"/>
              <a:gd name="T21" fmla="*/ 35 h 359"/>
              <a:gd name="T22" fmla="*/ 284 w 412"/>
              <a:gd name="T23" fmla="*/ 35 h 359"/>
              <a:gd name="T24" fmla="*/ 284 w 412"/>
              <a:gd name="T25" fmla="*/ 116 h 359"/>
              <a:gd name="T26" fmla="*/ 93 w 412"/>
              <a:gd name="T27" fmla="*/ 116 h 359"/>
              <a:gd name="T28" fmla="*/ 93 w 412"/>
              <a:gd name="T29" fmla="*/ 208 h 359"/>
              <a:gd name="T30" fmla="*/ 36 w 412"/>
              <a:gd name="T31" fmla="*/ 208 h 359"/>
              <a:gd name="T32" fmla="*/ 376 w 412"/>
              <a:gd name="T33" fmla="*/ 324 h 359"/>
              <a:gd name="T34" fmla="*/ 128 w 412"/>
              <a:gd name="T35" fmla="*/ 324 h 359"/>
              <a:gd name="T36" fmla="*/ 128 w 412"/>
              <a:gd name="T37" fmla="*/ 151 h 359"/>
              <a:gd name="T38" fmla="*/ 376 w 412"/>
              <a:gd name="T39" fmla="*/ 151 h 359"/>
              <a:gd name="T40" fmla="*/ 376 w 412"/>
              <a:gd name="T41" fmla="*/ 32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2" h="359">
                <a:moveTo>
                  <a:pt x="320" y="116"/>
                </a:moveTo>
                <a:lnTo>
                  <a:pt x="320" y="0"/>
                </a:lnTo>
                <a:lnTo>
                  <a:pt x="0" y="0"/>
                </a:lnTo>
                <a:lnTo>
                  <a:pt x="0" y="243"/>
                </a:lnTo>
                <a:lnTo>
                  <a:pt x="93" y="243"/>
                </a:lnTo>
                <a:lnTo>
                  <a:pt x="93" y="359"/>
                </a:lnTo>
                <a:lnTo>
                  <a:pt x="412" y="359"/>
                </a:lnTo>
                <a:lnTo>
                  <a:pt x="412" y="116"/>
                </a:lnTo>
                <a:lnTo>
                  <a:pt x="320" y="116"/>
                </a:lnTo>
                <a:close/>
                <a:moveTo>
                  <a:pt x="36" y="208"/>
                </a:moveTo>
                <a:lnTo>
                  <a:pt x="36" y="35"/>
                </a:lnTo>
                <a:lnTo>
                  <a:pt x="284" y="35"/>
                </a:lnTo>
                <a:lnTo>
                  <a:pt x="284" y="116"/>
                </a:lnTo>
                <a:lnTo>
                  <a:pt x="93" y="116"/>
                </a:lnTo>
                <a:lnTo>
                  <a:pt x="93" y="208"/>
                </a:lnTo>
                <a:lnTo>
                  <a:pt x="36" y="208"/>
                </a:lnTo>
                <a:close/>
                <a:moveTo>
                  <a:pt x="376" y="324"/>
                </a:moveTo>
                <a:lnTo>
                  <a:pt x="128" y="324"/>
                </a:lnTo>
                <a:lnTo>
                  <a:pt x="128" y="151"/>
                </a:lnTo>
                <a:lnTo>
                  <a:pt x="376" y="151"/>
                </a:lnTo>
                <a:lnTo>
                  <a:pt x="376" y="3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2" name="Freeform 45"/>
          <p:cNvSpPr>
            <a:spLocks noChangeAspect="1" noEditPoints="1"/>
          </p:cNvSpPr>
          <p:nvPr/>
        </p:nvSpPr>
        <p:spPr bwMode="auto">
          <a:xfrm>
            <a:off x="9194603" y="5870741"/>
            <a:ext cx="310998" cy="432000"/>
          </a:xfrm>
          <a:custGeom>
            <a:avLst/>
            <a:gdLst>
              <a:gd name="T0" fmla="*/ 112 w 124"/>
              <a:gd name="T1" fmla="*/ 76 h 172"/>
              <a:gd name="T2" fmla="*/ 92 w 124"/>
              <a:gd name="T3" fmla="*/ 39 h 172"/>
              <a:gd name="T4" fmla="*/ 92 w 124"/>
              <a:gd name="T5" fmla="*/ 6 h 172"/>
              <a:gd name="T6" fmla="*/ 59 w 124"/>
              <a:gd name="T7" fmla="*/ 6 h 172"/>
              <a:gd name="T8" fmla="*/ 7 w 124"/>
              <a:gd name="T9" fmla="*/ 58 h 172"/>
              <a:gd name="T10" fmla="*/ 7 w 124"/>
              <a:gd name="T11" fmla="*/ 91 h 172"/>
              <a:gd name="T12" fmla="*/ 32 w 124"/>
              <a:gd name="T13" fmla="*/ 133 h 172"/>
              <a:gd name="T14" fmla="*/ 32 w 124"/>
              <a:gd name="T15" fmla="*/ 166 h 172"/>
              <a:gd name="T16" fmla="*/ 49 w 124"/>
              <a:gd name="T17" fmla="*/ 172 h 172"/>
              <a:gd name="T18" fmla="*/ 65 w 124"/>
              <a:gd name="T19" fmla="*/ 166 h 172"/>
              <a:gd name="T20" fmla="*/ 124 w 124"/>
              <a:gd name="T21" fmla="*/ 97 h 172"/>
              <a:gd name="T22" fmla="*/ 67 w 124"/>
              <a:gd name="T23" fmla="*/ 14 h 172"/>
              <a:gd name="T24" fmla="*/ 84 w 124"/>
              <a:gd name="T25" fmla="*/ 14 h 172"/>
              <a:gd name="T26" fmla="*/ 84 w 124"/>
              <a:gd name="T27" fmla="*/ 31 h 172"/>
              <a:gd name="T28" fmla="*/ 46 w 124"/>
              <a:gd name="T29" fmla="*/ 69 h 172"/>
              <a:gd name="T30" fmla="*/ 29 w 124"/>
              <a:gd name="T31" fmla="*/ 52 h 172"/>
              <a:gd name="T32" fmla="*/ 57 w 124"/>
              <a:gd name="T33" fmla="*/ 158 h 172"/>
              <a:gd name="T34" fmla="*/ 40 w 124"/>
              <a:gd name="T35" fmla="*/ 158 h 172"/>
              <a:gd name="T36" fmla="*/ 40 w 124"/>
              <a:gd name="T37" fmla="*/ 141 h 172"/>
              <a:gd name="T38" fmla="*/ 52 w 124"/>
              <a:gd name="T39" fmla="*/ 136 h 172"/>
              <a:gd name="T40" fmla="*/ 60 w 124"/>
              <a:gd name="T41" fmla="*/ 149 h 172"/>
              <a:gd name="T42" fmla="*/ 109 w 124"/>
              <a:gd name="T43" fmla="*/ 106 h 172"/>
              <a:gd name="T44" fmla="*/ 65 w 124"/>
              <a:gd name="T45" fmla="*/ 133 h 172"/>
              <a:gd name="T46" fmla="*/ 15 w 124"/>
              <a:gd name="T47" fmla="*/ 83 h 172"/>
              <a:gd name="T48" fmla="*/ 15 w 124"/>
              <a:gd name="T49" fmla="*/ 66 h 172"/>
              <a:gd name="T50" fmla="*/ 32 w 124"/>
              <a:gd name="T51" fmla="*/ 66 h 172"/>
              <a:gd name="T52" fmla="*/ 32 w 124"/>
              <a:gd name="T53" fmla="*/ 83 h 172"/>
              <a:gd name="T54" fmla="*/ 75 w 124"/>
              <a:gd name="T55" fmla="*/ 55 h 172"/>
              <a:gd name="T56" fmla="*/ 109 w 124"/>
              <a:gd name="T57" fmla="*/ 89 h 172"/>
              <a:gd name="T58" fmla="*/ 109 w 124"/>
              <a:gd name="T59" fmla="*/ 106 h 172"/>
              <a:gd name="T60" fmla="*/ 43 w 124"/>
              <a:gd name="T61" fmla="*/ 95 h 172"/>
              <a:gd name="T62" fmla="*/ 81 w 124"/>
              <a:gd name="T63" fmla="*/ 73 h 172"/>
              <a:gd name="T64" fmla="*/ 85 w 124"/>
              <a:gd name="T65" fmla="*/ 77 h 172"/>
              <a:gd name="T66" fmla="*/ 63 w 124"/>
              <a:gd name="T67" fmla="*/ 115 h 172"/>
              <a:gd name="T68" fmla="*/ 85 w 124"/>
              <a:gd name="T69" fmla="*/ 77 h 172"/>
              <a:gd name="T70" fmla="*/ 75 w 124"/>
              <a:gd name="T71" fmla="*/ 126 h 172"/>
              <a:gd name="T72" fmla="*/ 96 w 124"/>
              <a:gd name="T73" fmla="*/ 8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4" h="172">
                <a:moveTo>
                  <a:pt x="117" y="81"/>
                </a:moveTo>
                <a:cubicBezTo>
                  <a:pt x="112" y="76"/>
                  <a:pt x="112" y="76"/>
                  <a:pt x="112" y="76"/>
                </a:cubicBezTo>
                <a:cubicBezTo>
                  <a:pt x="83" y="47"/>
                  <a:pt x="83" y="47"/>
                  <a:pt x="83" y="47"/>
                </a:cubicBezTo>
                <a:cubicBezTo>
                  <a:pt x="92" y="39"/>
                  <a:pt x="92" y="39"/>
                  <a:pt x="92" y="39"/>
                </a:cubicBezTo>
                <a:cubicBezTo>
                  <a:pt x="96" y="34"/>
                  <a:pt x="98" y="28"/>
                  <a:pt x="98" y="23"/>
                </a:cubicBezTo>
                <a:cubicBezTo>
                  <a:pt x="98" y="17"/>
                  <a:pt x="96" y="11"/>
                  <a:pt x="92" y="6"/>
                </a:cubicBezTo>
                <a:cubicBezTo>
                  <a:pt x="87" y="2"/>
                  <a:pt x="81" y="0"/>
                  <a:pt x="75" y="0"/>
                </a:cubicBezTo>
                <a:cubicBezTo>
                  <a:pt x="69" y="0"/>
                  <a:pt x="64" y="2"/>
                  <a:pt x="59" y="6"/>
                </a:cubicBezTo>
                <a:cubicBezTo>
                  <a:pt x="9" y="57"/>
                  <a:pt x="9" y="57"/>
                  <a:pt x="9" y="57"/>
                </a:cubicBezTo>
                <a:cubicBezTo>
                  <a:pt x="8" y="57"/>
                  <a:pt x="8" y="58"/>
                  <a:pt x="7" y="58"/>
                </a:cubicBezTo>
                <a:cubicBezTo>
                  <a:pt x="3" y="63"/>
                  <a:pt x="0" y="69"/>
                  <a:pt x="0" y="75"/>
                </a:cubicBezTo>
                <a:cubicBezTo>
                  <a:pt x="0" y="81"/>
                  <a:pt x="3" y="86"/>
                  <a:pt x="7" y="91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28" y="138"/>
                  <a:pt x="26" y="144"/>
                  <a:pt x="26" y="149"/>
                </a:cubicBezTo>
                <a:cubicBezTo>
                  <a:pt x="26" y="155"/>
                  <a:pt x="28" y="161"/>
                  <a:pt x="32" y="166"/>
                </a:cubicBezTo>
                <a:cubicBezTo>
                  <a:pt x="37" y="170"/>
                  <a:pt x="43" y="172"/>
                  <a:pt x="49" y="172"/>
                </a:cubicBezTo>
                <a:cubicBezTo>
                  <a:pt x="49" y="172"/>
                  <a:pt x="49" y="172"/>
                  <a:pt x="49" y="172"/>
                </a:cubicBezTo>
                <a:cubicBezTo>
                  <a:pt x="55" y="172"/>
                  <a:pt x="60" y="170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21" y="109"/>
                  <a:pt x="124" y="103"/>
                  <a:pt x="124" y="97"/>
                </a:cubicBezTo>
                <a:cubicBezTo>
                  <a:pt x="124" y="91"/>
                  <a:pt x="121" y="85"/>
                  <a:pt x="117" y="81"/>
                </a:cubicBezTo>
                <a:close/>
                <a:moveTo>
                  <a:pt x="67" y="14"/>
                </a:moveTo>
                <a:cubicBezTo>
                  <a:pt x="69" y="12"/>
                  <a:pt x="72" y="11"/>
                  <a:pt x="75" y="11"/>
                </a:cubicBezTo>
                <a:cubicBezTo>
                  <a:pt x="78" y="11"/>
                  <a:pt x="81" y="12"/>
                  <a:pt x="84" y="14"/>
                </a:cubicBezTo>
                <a:cubicBezTo>
                  <a:pt x="86" y="17"/>
                  <a:pt x="87" y="20"/>
                  <a:pt x="87" y="23"/>
                </a:cubicBezTo>
                <a:cubicBezTo>
                  <a:pt x="87" y="26"/>
                  <a:pt x="86" y="29"/>
                  <a:pt x="84" y="31"/>
                </a:cubicBezTo>
                <a:cubicBezTo>
                  <a:pt x="80" y="34"/>
                  <a:pt x="80" y="34"/>
                  <a:pt x="80" y="34"/>
                </a:cubicBezTo>
                <a:cubicBezTo>
                  <a:pt x="46" y="69"/>
                  <a:pt x="46" y="69"/>
                  <a:pt x="46" y="69"/>
                </a:cubicBezTo>
                <a:cubicBezTo>
                  <a:pt x="45" y="65"/>
                  <a:pt x="43" y="62"/>
                  <a:pt x="39" y="58"/>
                </a:cubicBezTo>
                <a:cubicBezTo>
                  <a:pt x="36" y="55"/>
                  <a:pt x="33" y="53"/>
                  <a:pt x="29" y="52"/>
                </a:cubicBezTo>
                <a:lnTo>
                  <a:pt x="67" y="14"/>
                </a:lnTo>
                <a:close/>
                <a:moveTo>
                  <a:pt x="57" y="158"/>
                </a:moveTo>
                <a:cubicBezTo>
                  <a:pt x="55" y="160"/>
                  <a:pt x="52" y="161"/>
                  <a:pt x="49" y="161"/>
                </a:cubicBezTo>
                <a:cubicBezTo>
                  <a:pt x="46" y="161"/>
                  <a:pt x="43" y="160"/>
                  <a:pt x="40" y="158"/>
                </a:cubicBezTo>
                <a:cubicBezTo>
                  <a:pt x="38" y="155"/>
                  <a:pt x="37" y="152"/>
                  <a:pt x="37" y="149"/>
                </a:cubicBezTo>
                <a:cubicBezTo>
                  <a:pt x="37" y="146"/>
                  <a:pt x="38" y="143"/>
                  <a:pt x="40" y="141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3"/>
                  <a:pt x="60" y="146"/>
                  <a:pt x="60" y="149"/>
                </a:cubicBezTo>
                <a:cubicBezTo>
                  <a:pt x="60" y="152"/>
                  <a:pt x="59" y="155"/>
                  <a:pt x="57" y="158"/>
                </a:cubicBezTo>
                <a:close/>
                <a:moveTo>
                  <a:pt x="109" y="106"/>
                </a:moveTo>
                <a:cubicBezTo>
                  <a:pt x="71" y="144"/>
                  <a:pt x="71" y="144"/>
                  <a:pt x="71" y="144"/>
                </a:cubicBezTo>
                <a:cubicBezTo>
                  <a:pt x="70" y="140"/>
                  <a:pt x="68" y="136"/>
                  <a:pt x="65" y="133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15" y="83"/>
                  <a:pt x="15" y="83"/>
                  <a:pt x="15" y="83"/>
                </a:cubicBezTo>
                <a:cubicBezTo>
                  <a:pt x="13" y="81"/>
                  <a:pt x="11" y="78"/>
                  <a:pt x="11" y="75"/>
                </a:cubicBezTo>
                <a:cubicBezTo>
                  <a:pt x="11" y="72"/>
                  <a:pt x="13" y="69"/>
                  <a:pt x="15" y="66"/>
                </a:cubicBezTo>
                <a:cubicBezTo>
                  <a:pt x="17" y="64"/>
                  <a:pt x="20" y="63"/>
                  <a:pt x="23" y="63"/>
                </a:cubicBezTo>
                <a:cubicBezTo>
                  <a:pt x="26" y="63"/>
                  <a:pt x="29" y="64"/>
                  <a:pt x="32" y="66"/>
                </a:cubicBezTo>
                <a:cubicBezTo>
                  <a:pt x="34" y="69"/>
                  <a:pt x="35" y="72"/>
                  <a:pt x="35" y="75"/>
                </a:cubicBezTo>
                <a:cubicBezTo>
                  <a:pt x="35" y="78"/>
                  <a:pt x="34" y="81"/>
                  <a:pt x="32" y="83"/>
                </a:cubicBezTo>
                <a:cubicBezTo>
                  <a:pt x="39" y="91"/>
                  <a:pt x="39" y="91"/>
                  <a:pt x="39" y="91"/>
                </a:cubicBezTo>
                <a:cubicBezTo>
                  <a:pt x="75" y="55"/>
                  <a:pt x="75" y="55"/>
                  <a:pt x="75" y="5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11" y="91"/>
                  <a:pt x="113" y="94"/>
                  <a:pt x="113" y="97"/>
                </a:cubicBezTo>
                <a:cubicBezTo>
                  <a:pt x="113" y="100"/>
                  <a:pt x="111" y="103"/>
                  <a:pt x="109" y="106"/>
                </a:cubicBezTo>
                <a:close/>
                <a:moveTo>
                  <a:pt x="73" y="65"/>
                </a:moveTo>
                <a:cubicBezTo>
                  <a:pt x="43" y="95"/>
                  <a:pt x="43" y="95"/>
                  <a:pt x="43" y="95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81" y="73"/>
                  <a:pt x="81" y="73"/>
                  <a:pt x="81" y="73"/>
                </a:cubicBezTo>
                <a:lnTo>
                  <a:pt x="73" y="65"/>
                </a:lnTo>
                <a:close/>
                <a:moveTo>
                  <a:pt x="85" y="77"/>
                </a:moveTo>
                <a:cubicBezTo>
                  <a:pt x="55" y="107"/>
                  <a:pt x="55" y="107"/>
                  <a:pt x="55" y="107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92" y="85"/>
                  <a:pt x="92" y="85"/>
                  <a:pt x="92" y="85"/>
                </a:cubicBezTo>
                <a:lnTo>
                  <a:pt x="85" y="77"/>
                </a:lnTo>
                <a:close/>
                <a:moveTo>
                  <a:pt x="67" y="119"/>
                </a:moveTo>
                <a:cubicBezTo>
                  <a:pt x="75" y="126"/>
                  <a:pt x="75" y="126"/>
                  <a:pt x="75" y="126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96" y="89"/>
                  <a:pt x="96" y="89"/>
                  <a:pt x="96" y="89"/>
                </a:cubicBezTo>
                <a:lnTo>
                  <a:pt x="67" y="11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3" name="Freeform 46"/>
          <p:cNvSpPr>
            <a:spLocks noChangeAspect="1"/>
          </p:cNvSpPr>
          <p:nvPr/>
        </p:nvSpPr>
        <p:spPr bwMode="auto">
          <a:xfrm>
            <a:off x="10126759" y="5870741"/>
            <a:ext cx="287301" cy="432000"/>
          </a:xfrm>
          <a:custGeom>
            <a:avLst/>
            <a:gdLst>
              <a:gd name="T0" fmla="*/ 88 w 116"/>
              <a:gd name="T1" fmla="*/ 117 h 174"/>
              <a:gd name="T2" fmla="*/ 76 w 116"/>
              <a:gd name="T3" fmla="*/ 120 h 174"/>
              <a:gd name="T4" fmla="*/ 54 w 116"/>
              <a:gd name="T5" fmla="*/ 99 h 174"/>
              <a:gd name="T6" fmla="*/ 56 w 116"/>
              <a:gd name="T7" fmla="*/ 87 h 174"/>
              <a:gd name="T8" fmla="*/ 54 w 116"/>
              <a:gd name="T9" fmla="*/ 75 h 174"/>
              <a:gd name="T10" fmla="*/ 75 w 116"/>
              <a:gd name="T11" fmla="*/ 54 h 174"/>
              <a:gd name="T12" fmla="*/ 88 w 116"/>
              <a:gd name="T13" fmla="*/ 57 h 174"/>
              <a:gd name="T14" fmla="*/ 116 w 116"/>
              <a:gd name="T15" fmla="*/ 28 h 174"/>
              <a:gd name="T16" fmla="*/ 88 w 116"/>
              <a:gd name="T17" fmla="*/ 0 h 174"/>
              <a:gd name="T18" fmla="*/ 60 w 116"/>
              <a:gd name="T19" fmla="*/ 28 h 174"/>
              <a:gd name="T20" fmla="*/ 62 w 116"/>
              <a:gd name="T21" fmla="*/ 39 h 174"/>
              <a:gd name="T22" fmla="*/ 40 w 116"/>
              <a:gd name="T23" fmla="*/ 61 h 174"/>
              <a:gd name="T24" fmla="*/ 28 w 116"/>
              <a:gd name="T25" fmla="*/ 59 h 174"/>
              <a:gd name="T26" fmla="*/ 0 w 116"/>
              <a:gd name="T27" fmla="*/ 87 h 174"/>
              <a:gd name="T28" fmla="*/ 28 w 116"/>
              <a:gd name="T29" fmla="*/ 115 h 174"/>
              <a:gd name="T30" fmla="*/ 40 w 116"/>
              <a:gd name="T31" fmla="*/ 113 h 174"/>
              <a:gd name="T32" fmla="*/ 62 w 116"/>
              <a:gd name="T33" fmla="*/ 135 h 174"/>
              <a:gd name="T34" fmla="*/ 60 w 116"/>
              <a:gd name="T35" fmla="*/ 146 h 174"/>
              <a:gd name="T36" fmla="*/ 88 w 116"/>
              <a:gd name="T37" fmla="*/ 174 h 174"/>
              <a:gd name="T38" fmla="*/ 116 w 116"/>
              <a:gd name="T39" fmla="*/ 146 h 174"/>
              <a:gd name="T40" fmla="*/ 88 w 116"/>
              <a:gd name="T41" fmla="*/ 11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6" h="174">
                <a:moveTo>
                  <a:pt x="88" y="117"/>
                </a:moveTo>
                <a:cubicBezTo>
                  <a:pt x="83" y="117"/>
                  <a:pt x="79" y="118"/>
                  <a:pt x="76" y="120"/>
                </a:cubicBezTo>
                <a:cubicBezTo>
                  <a:pt x="54" y="99"/>
                  <a:pt x="54" y="99"/>
                  <a:pt x="54" y="99"/>
                </a:cubicBezTo>
                <a:cubicBezTo>
                  <a:pt x="55" y="95"/>
                  <a:pt x="56" y="91"/>
                  <a:pt x="56" y="87"/>
                </a:cubicBezTo>
                <a:cubicBezTo>
                  <a:pt x="56" y="83"/>
                  <a:pt x="55" y="79"/>
                  <a:pt x="54" y="75"/>
                </a:cubicBezTo>
                <a:cubicBezTo>
                  <a:pt x="75" y="54"/>
                  <a:pt x="75" y="54"/>
                  <a:pt x="75" y="54"/>
                </a:cubicBezTo>
                <a:cubicBezTo>
                  <a:pt x="79" y="56"/>
                  <a:pt x="83" y="57"/>
                  <a:pt x="88" y="57"/>
                </a:cubicBezTo>
                <a:cubicBezTo>
                  <a:pt x="103" y="57"/>
                  <a:pt x="116" y="44"/>
                  <a:pt x="116" y="28"/>
                </a:cubicBezTo>
                <a:cubicBezTo>
                  <a:pt x="116" y="13"/>
                  <a:pt x="103" y="0"/>
                  <a:pt x="88" y="0"/>
                </a:cubicBezTo>
                <a:cubicBezTo>
                  <a:pt x="72" y="0"/>
                  <a:pt x="60" y="13"/>
                  <a:pt x="60" y="28"/>
                </a:cubicBezTo>
                <a:cubicBezTo>
                  <a:pt x="60" y="32"/>
                  <a:pt x="60" y="36"/>
                  <a:pt x="62" y="39"/>
                </a:cubicBezTo>
                <a:cubicBezTo>
                  <a:pt x="40" y="61"/>
                  <a:pt x="40" y="61"/>
                  <a:pt x="40" y="61"/>
                </a:cubicBezTo>
                <a:cubicBezTo>
                  <a:pt x="36" y="60"/>
                  <a:pt x="32" y="59"/>
                  <a:pt x="28" y="59"/>
                </a:cubicBezTo>
                <a:cubicBezTo>
                  <a:pt x="13" y="59"/>
                  <a:pt x="0" y="71"/>
                  <a:pt x="0" y="87"/>
                </a:cubicBezTo>
                <a:cubicBezTo>
                  <a:pt x="0" y="103"/>
                  <a:pt x="13" y="115"/>
                  <a:pt x="28" y="115"/>
                </a:cubicBezTo>
                <a:cubicBezTo>
                  <a:pt x="32" y="115"/>
                  <a:pt x="36" y="114"/>
                  <a:pt x="40" y="113"/>
                </a:cubicBezTo>
                <a:cubicBezTo>
                  <a:pt x="62" y="135"/>
                  <a:pt x="62" y="135"/>
                  <a:pt x="62" y="135"/>
                </a:cubicBezTo>
                <a:cubicBezTo>
                  <a:pt x="60" y="138"/>
                  <a:pt x="60" y="142"/>
                  <a:pt x="60" y="146"/>
                </a:cubicBezTo>
                <a:cubicBezTo>
                  <a:pt x="60" y="161"/>
                  <a:pt x="72" y="174"/>
                  <a:pt x="88" y="174"/>
                </a:cubicBezTo>
                <a:cubicBezTo>
                  <a:pt x="103" y="174"/>
                  <a:pt x="116" y="161"/>
                  <a:pt x="116" y="146"/>
                </a:cubicBezTo>
                <a:cubicBezTo>
                  <a:pt x="116" y="130"/>
                  <a:pt x="103" y="117"/>
                  <a:pt x="88" y="1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4" name="Freeform 47"/>
          <p:cNvSpPr>
            <a:spLocks noChangeAspect="1"/>
          </p:cNvSpPr>
          <p:nvPr/>
        </p:nvSpPr>
        <p:spPr bwMode="auto">
          <a:xfrm>
            <a:off x="11005987" y="2396195"/>
            <a:ext cx="314478" cy="432000"/>
          </a:xfrm>
          <a:custGeom>
            <a:avLst/>
            <a:gdLst>
              <a:gd name="T0" fmla="*/ 0 w 122"/>
              <a:gd name="T1" fmla="*/ 21 h 168"/>
              <a:gd name="T2" fmla="*/ 61 w 122"/>
              <a:gd name="T3" fmla="*/ 0 h 168"/>
              <a:gd name="T4" fmla="*/ 122 w 122"/>
              <a:gd name="T5" fmla="*/ 21 h 168"/>
              <a:gd name="T6" fmla="*/ 122 w 122"/>
              <a:gd name="T7" fmla="*/ 107 h 168"/>
              <a:gd name="T8" fmla="*/ 61 w 122"/>
              <a:gd name="T9" fmla="*/ 168 h 168"/>
              <a:gd name="T10" fmla="*/ 0 w 122"/>
              <a:gd name="T11" fmla="*/ 107 h 168"/>
              <a:gd name="T12" fmla="*/ 0 w 122"/>
              <a:gd name="T13" fmla="*/ 2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2" h="168">
                <a:moveTo>
                  <a:pt x="0" y="21"/>
                </a:moveTo>
                <a:cubicBezTo>
                  <a:pt x="53" y="21"/>
                  <a:pt x="61" y="0"/>
                  <a:pt x="61" y="0"/>
                </a:cubicBezTo>
                <a:cubicBezTo>
                  <a:pt x="61" y="0"/>
                  <a:pt x="69" y="21"/>
                  <a:pt x="122" y="21"/>
                </a:cubicBezTo>
                <a:cubicBezTo>
                  <a:pt x="122" y="107"/>
                  <a:pt x="122" y="107"/>
                  <a:pt x="122" y="107"/>
                </a:cubicBezTo>
                <a:cubicBezTo>
                  <a:pt x="122" y="141"/>
                  <a:pt x="61" y="168"/>
                  <a:pt x="61" y="168"/>
                </a:cubicBezTo>
                <a:cubicBezTo>
                  <a:pt x="61" y="168"/>
                  <a:pt x="0" y="141"/>
                  <a:pt x="0" y="107"/>
                </a:cubicBezTo>
                <a:lnTo>
                  <a:pt x="0" y="2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5" name="Freeform 48"/>
          <p:cNvSpPr>
            <a:spLocks noChangeAspect="1" noEditPoints="1"/>
          </p:cNvSpPr>
          <p:nvPr/>
        </p:nvSpPr>
        <p:spPr bwMode="auto">
          <a:xfrm>
            <a:off x="10949822" y="5870741"/>
            <a:ext cx="426808" cy="432000"/>
          </a:xfrm>
          <a:custGeom>
            <a:avLst/>
            <a:gdLst>
              <a:gd name="T0" fmla="*/ 90 w 174"/>
              <a:gd name="T1" fmla="*/ 14 h 176"/>
              <a:gd name="T2" fmla="*/ 90 w 174"/>
              <a:gd name="T3" fmla="*/ 0 h 176"/>
              <a:gd name="T4" fmla="*/ 80 w 174"/>
              <a:gd name="T5" fmla="*/ 0 h 176"/>
              <a:gd name="T6" fmla="*/ 80 w 174"/>
              <a:gd name="T7" fmla="*/ 14 h 176"/>
              <a:gd name="T8" fmla="*/ 0 w 174"/>
              <a:gd name="T9" fmla="*/ 14 h 176"/>
              <a:gd name="T10" fmla="*/ 0 w 174"/>
              <a:gd name="T11" fmla="*/ 40 h 176"/>
              <a:gd name="T12" fmla="*/ 9 w 174"/>
              <a:gd name="T13" fmla="*/ 40 h 176"/>
              <a:gd name="T14" fmla="*/ 9 w 174"/>
              <a:gd name="T15" fmla="*/ 138 h 176"/>
              <a:gd name="T16" fmla="*/ 70 w 174"/>
              <a:gd name="T17" fmla="*/ 138 h 176"/>
              <a:gd name="T18" fmla="*/ 33 w 174"/>
              <a:gd name="T19" fmla="*/ 168 h 176"/>
              <a:gd name="T20" fmla="*/ 39 w 174"/>
              <a:gd name="T21" fmla="*/ 176 h 176"/>
              <a:gd name="T22" fmla="*/ 86 w 174"/>
              <a:gd name="T23" fmla="*/ 138 h 176"/>
              <a:gd name="T24" fmla="*/ 86 w 174"/>
              <a:gd name="T25" fmla="*/ 138 h 176"/>
              <a:gd name="T26" fmla="*/ 133 w 174"/>
              <a:gd name="T27" fmla="*/ 176 h 176"/>
              <a:gd name="T28" fmla="*/ 140 w 174"/>
              <a:gd name="T29" fmla="*/ 168 h 176"/>
              <a:gd name="T30" fmla="*/ 102 w 174"/>
              <a:gd name="T31" fmla="*/ 138 h 176"/>
              <a:gd name="T32" fmla="*/ 164 w 174"/>
              <a:gd name="T33" fmla="*/ 138 h 176"/>
              <a:gd name="T34" fmla="*/ 164 w 174"/>
              <a:gd name="T35" fmla="*/ 40 h 176"/>
              <a:gd name="T36" fmla="*/ 174 w 174"/>
              <a:gd name="T37" fmla="*/ 40 h 176"/>
              <a:gd name="T38" fmla="*/ 174 w 174"/>
              <a:gd name="T39" fmla="*/ 14 h 176"/>
              <a:gd name="T40" fmla="*/ 90 w 174"/>
              <a:gd name="T41" fmla="*/ 14 h 176"/>
              <a:gd name="T42" fmla="*/ 154 w 174"/>
              <a:gd name="T43" fmla="*/ 128 h 176"/>
              <a:gd name="T44" fmla="*/ 19 w 174"/>
              <a:gd name="T45" fmla="*/ 128 h 176"/>
              <a:gd name="T46" fmla="*/ 19 w 174"/>
              <a:gd name="T47" fmla="*/ 40 h 176"/>
              <a:gd name="T48" fmla="*/ 154 w 174"/>
              <a:gd name="T49" fmla="*/ 40 h 176"/>
              <a:gd name="T50" fmla="*/ 154 w 174"/>
              <a:gd name="T51" fmla="*/ 128 h 176"/>
              <a:gd name="T52" fmla="*/ 51 w 174"/>
              <a:gd name="T53" fmla="*/ 105 h 176"/>
              <a:gd name="T54" fmla="*/ 51 w 174"/>
              <a:gd name="T55" fmla="*/ 79 h 176"/>
              <a:gd name="T56" fmla="*/ 77 w 174"/>
              <a:gd name="T57" fmla="*/ 79 h 176"/>
              <a:gd name="T58" fmla="*/ 51 w 174"/>
              <a:gd name="T59" fmla="*/ 53 h 176"/>
              <a:gd name="T60" fmla="*/ 25 w 174"/>
              <a:gd name="T61" fmla="*/ 79 h 176"/>
              <a:gd name="T62" fmla="*/ 51 w 174"/>
              <a:gd name="T63" fmla="*/ 105 h 176"/>
              <a:gd name="T64" fmla="*/ 59 w 174"/>
              <a:gd name="T65" fmla="*/ 112 h 176"/>
              <a:gd name="T66" fmla="*/ 85 w 174"/>
              <a:gd name="T67" fmla="*/ 86 h 176"/>
              <a:gd name="T68" fmla="*/ 59 w 174"/>
              <a:gd name="T69" fmla="*/ 86 h 176"/>
              <a:gd name="T70" fmla="*/ 59 w 174"/>
              <a:gd name="T71" fmla="*/ 112 h 176"/>
              <a:gd name="T72" fmla="*/ 138 w 174"/>
              <a:gd name="T73" fmla="*/ 59 h 176"/>
              <a:gd name="T74" fmla="*/ 105 w 174"/>
              <a:gd name="T75" fmla="*/ 59 h 176"/>
              <a:gd name="T76" fmla="*/ 105 w 174"/>
              <a:gd name="T77" fmla="*/ 69 h 176"/>
              <a:gd name="T78" fmla="*/ 138 w 174"/>
              <a:gd name="T79" fmla="*/ 69 h 176"/>
              <a:gd name="T80" fmla="*/ 138 w 174"/>
              <a:gd name="T81" fmla="*/ 59 h 176"/>
              <a:gd name="T82" fmla="*/ 138 w 174"/>
              <a:gd name="T83" fmla="*/ 77 h 176"/>
              <a:gd name="T84" fmla="*/ 105 w 174"/>
              <a:gd name="T85" fmla="*/ 77 h 176"/>
              <a:gd name="T86" fmla="*/ 105 w 174"/>
              <a:gd name="T87" fmla="*/ 87 h 176"/>
              <a:gd name="T88" fmla="*/ 138 w 174"/>
              <a:gd name="T89" fmla="*/ 87 h 176"/>
              <a:gd name="T90" fmla="*/ 138 w 174"/>
              <a:gd name="T91" fmla="*/ 77 h 176"/>
              <a:gd name="T92" fmla="*/ 138 w 174"/>
              <a:gd name="T93" fmla="*/ 96 h 176"/>
              <a:gd name="T94" fmla="*/ 105 w 174"/>
              <a:gd name="T95" fmla="*/ 96 h 176"/>
              <a:gd name="T96" fmla="*/ 105 w 174"/>
              <a:gd name="T97" fmla="*/ 106 h 176"/>
              <a:gd name="T98" fmla="*/ 138 w 174"/>
              <a:gd name="T99" fmla="*/ 106 h 176"/>
              <a:gd name="T100" fmla="*/ 138 w 174"/>
              <a:gd name="T101" fmla="*/ 9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" h="176">
                <a:moveTo>
                  <a:pt x="90" y="14"/>
                </a:moveTo>
                <a:cubicBezTo>
                  <a:pt x="90" y="0"/>
                  <a:pt x="90" y="0"/>
                  <a:pt x="9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4"/>
                  <a:pt x="80" y="14"/>
                  <a:pt x="8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40"/>
                  <a:pt x="0" y="40"/>
                  <a:pt x="0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38"/>
                  <a:pt x="9" y="138"/>
                  <a:pt x="9" y="138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33" y="168"/>
                  <a:pt x="33" y="168"/>
                  <a:pt x="33" y="168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02" y="138"/>
                  <a:pt x="102" y="138"/>
                  <a:pt x="102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74" y="14"/>
                  <a:pt x="174" y="14"/>
                  <a:pt x="174" y="14"/>
                </a:cubicBezTo>
                <a:lnTo>
                  <a:pt x="90" y="14"/>
                </a:lnTo>
                <a:close/>
                <a:moveTo>
                  <a:pt x="154" y="128"/>
                </a:moveTo>
                <a:cubicBezTo>
                  <a:pt x="19" y="128"/>
                  <a:pt x="19" y="128"/>
                  <a:pt x="19" y="128"/>
                </a:cubicBezTo>
                <a:cubicBezTo>
                  <a:pt x="19" y="40"/>
                  <a:pt x="19" y="40"/>
                  <a:pt x="19" y="40"/>
                </a:cubicBezTo>
                <a:cubicBezTo>
                  <a:pt x="154" y="40"/>
                  <a:pt x="154" y="40"/>
                  <a:pt x="154" y="40"/>
                </a:cubicBezTo>
                <a:lnTo>
                  <a:pt x="154" y="128"/>
                </a:lnTo>
                <a:close/>
                <a:moveTo>
                  <a:pt x="51" y="105"/>
                </a:moveTo>
                <a:cubicBezTo>
                  <a:pt x="51" y="79"/>
                  <a:pt x="51" y="79"/>
                  <a:pt x="51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65"/>
                  <a:pt x="66" y="53"/>
                  <a:pt x="51" y="53"/>
                </a:cubicBezTo>
                <a:cubicBezTo>
                  <a:pt x="37" y="53"/>
                  <a:pt x="25" y="65"/>
                  <a:pt x="25" y="79"/>
                </a:cubicBezTo>
                <a:cubicBezTo>
                  <a:pt x="25" y="94"/>
                  <a:pt x="37" y="105"/>
                  <a:pt x="51" y="105"/>
                </a:cubicBezTo>
                <a:close/>
                <a:moveTo>
                  <a:pt x="59" y="112"/>
                </a:moveTo>
                <a:cubicBezTo>
                  <a:pt x="73" y="112"/>
                  <a:pt x="85" y="101"/>
                  <a:pt x="85" y="86"/>
                </a:cubicBezTo>
                <a:cubicBezTo>
                  <a:pt x="59" y="86"/>
                  <a:pt x="59" y="86"/>
                  <a:pt x="59" y="86"/>
                </a:cubicBezTo>
                <a:lnTo>
                  <a:pt x="59" y="112"/>
                </a:lnTo>
                <a:close/>
                <a:moveTo>
                  <a:pt x="138" y="59"/>
                </a:moveTo>
                <a:cubicBezTo>
                  <a:pt x="105" y="59"/>
                  <a:pt x="105" y="59"/>
                  <a:pt x="105" y="5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38" y="69"/>
                  <a:pt x="138" y="69"/>
                  <a:pt x="138" y="69"/>
                </a:cubicBezTo>
                <a:lnTo>
                  <a:pt x="138" y="59"/>
                </a:lnTo>
                <a:close/>
                <a:moveTo>
                  <a:pt x="138" y="77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38" y="87"/>
                  <a:pt x="138" y="87"/>
                  <a:pt x="138" y="87"/>
                </a:cubicBezTo>
                <a:lnTo>
                  <a:pt x="138" y="77"/>
                </a:lnTo>
                <a:close/>
                <a:moveTo>
                  <a:pt x="138" y="96"/>
                </a:moveTo>
                <a:cubicBezTo>
                  <a:pt x="105" y="96"/>
                  <a:pt x="105" y="96"/>
                  <a:pt x="105" y="96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38" y="106"/>
                  <a:pt x="138" y="106"/>
                  <a:pt x="138" y="106"/>
                </a:cubicBezTo>
                <a:lnTo>
                  <a:pt x="138" y="9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6" name="Freeform 49"/>
          <p:cNvSpPr>
            <a:spLocks noChangeAspect="1" noEditPoints="1"/>
          </p:cNvSpPr>
          <p:nvPr/>
        </p:nvSpPr>
        <p:spPr bwMode="auto">
          <a:xfrm>
            <a:off x="10913153" y="5049641"/>
            <a:ext cx="500146" cy="432000"/>
          </a:xfrm>
          <a:custGeom>
            <a:avLst/>
            <a:gdLst>
              <a:gd name="T0" fmla="*/ 367 w 411"/>
              <a:gd name="T1" fmla="*/ 83 h 355"/>
              <a:gd name="T2" fmla="*/ 47 w 411"/>
              <a:gd name="T3" fmla="*/ 83 h 355"/>
              <a:gd name="T4" fmla="*/ 47 w 411"/>
              <a:gd name="T5" fmla="*/ 307 h 355"/>
              <a:gd name="T6" fmla="*/ 367 w 411"/>
              <a:gd name="T7" fmla="*/ 307 h 355"/>
              <a:gd name="T8" fmla="*/ 367 w 411"/>
              <a:gd name="T9" fmla="*/ 83 h 355"/>
              <a:gd name="T10" fmla="*/ 147 w 411"/>
              <a:gd name="T11" fmla="*/ 154 h 355"/>
              <a:gd name="T12" fmla="*/ 78 w 411"/>
              <a:gd name="T13" fmla="*/ 182 h 355"/>
              <a:gd name="T14" fmla="*/ 78 w 411"/>
              <a:gd name="T15" fmla="*/ 163 h 355"/>
              <a:gd name="T16" fmla="*/ 130 w 411"/>
              <a:gd name="T17" fmla="*/ 144 h 355"/>
              <a:gd name="T18" fmla="*/ 78 w 411"/>
              <a:gd name="T19" fmla="*/ 125 h 355"/>
              <a:gd name="T20" fmla="*/ 78 w 411"/>
              <a:gd name="T21" fmla="*/ 106 h 355"/>
              <a:gd name="T22" fmla="*/ 147 w 411"/>
              <a:gd name="T23" fmla="*/ 137 h 355"/>
              <a:gd name="T24" fmla="*/ 147 w 411"/>
              <a:gd name="T25" fmla="*/ 154 h 355"/>
              <a:gd name="T26" fmla="*/ 234 w 411"/>
              <a:gd name="T27" fmla="*/ 180 h 355"/>
              <a:gd name="T28" fmla="*/ 168 w 411"/>
              <a:gd name="T29" fmla="*/ 180 h 355"/>
              <a:gd name="T30" fmla="*/ 168 w 411"/>
              <a:gd name="T31" fmla="*/ 163 h 355"/>
              <a:gd name="T32" fmla="*/ 234 w 411"/>
              <a:gd name="T33" fmla="*/ 163 h 355"/>
              <a:gd name="T34" fmla="*/ 234 w 411"/>
              <a:gd name="T35" fmla="*/ 180 h 355"/>
              <a:gd name="T36" fmla="*/ 0 w 411"/>
              <a:gd name="T37" fmla="*/ 0 h 355"/>
              <a:gd name="T38" fmla="*/ 0 w 411"/>
              <a:gd name="T39" fmla="*/ 355 h 355"/>
              <a:gd name="T40" fmla="*/ 411 w 411"/>
              <a:gd name="T41" fmla="*/ 355 h 355"/>
              <a:gd name="T42" fmla="*/ 411 w 411"/>
              <a:gd name="T43" fmla="*/ 0 h 355"/>
              <a:gd name="T44" fmla="*/ 0 w 411"/>
              <a:gd name="T45" fmla="*/ 0 h 355"/>
              <a:gd name="T46" fmla="*/ 390 w 411"/>
              <a:gd name="T47" fmla="*/ 331 h 355"/>
              <a:gd name="T48" fmla="*/ 24 w 411"/>
              <a:gd name="T49" fmla="*/ 331 h 355"/>
              <a:gd name="T50" fmla="*/ 24 w 411"/>
              <a:gd name="T51" fmla="*/ 59 h 355"/>
              <a:gd name="T52" fmla="*/ 390 w 411"/>
              <a:gd name="T53" fmla="*/ 59 h 355"/>
              <a:gd name="T54" fmla="*/ 390 w 411"/>
              <a:gd name="T55" fmla="*/ 3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" h="355">
                <a:moveTo>
                  <a:pt x="367" y="83"/>
                </a:moveTo>
                <a:lnTo>
                  <a:pt x="47" y="83"/>
                </a:lnTo>
                <a:lnTo>
                  <a:pt x="47" y="307"/>
                </a:lnTo>
                <a:lnTo>
                  <a:pt x="367" y="307"/>
                </a:lnTo>
                <a:lnTo>
                  <a:pt x="367" y="83"/>
                </a:lnTo>
                <a:close/>
                <a:moveTo>
                  <a:pt x="147" y="154"/>
                </a:moveTo>
                <a:lnTo>
                  <a:pt x="78" y="182"/>
                </a:lnTo>
                <a:lnTo>
                  <a:pt x="78" y="163"/>
                </a:lnTo>
                <a:lnTo>
                  <a:pt x="130" y="144"/>
                </a:lnTo>
                <a:lnTo>
                  <a:pt x="78" y="125"/>
                </a:lnTo>
                <a:lnTo>
                  <a:pt x="78" y="106"/>
                </a:lnTo>
                <a:lnTo>
                  <a:pt x="147" y="137"/>
                </a:lnTo>
                <a:lnTo>
                  <a:pt x="147" y="154"/>
                </a:lnTo>
                <a:close/>
                <a:moveTo>
                  <a:pt x="234" y="180"/>
                </a:moveTo>
                <a:lnTo>
                  <a:pt x="168" y="180"/>
                </a:lnTo>
                <a:lnTo>
                  <a:pt x="168" y="163"/>
                </a:lnTo>
                <a:lnTo>
                  <a:pt x="234" y="163"/>
                </a:lnTo>
                <a:lnTo>
                  <a:pt x="234" y="180"/>
                </a:lnTo>
                <a:close/>
                <a:moveTo>
                  <a:pt x="0" y="0"/>
                </a:moveTo>
                <a:lnTo>
                  <a:pt x="0" y="355"/>
                </a:lnTo>
                <a:lnTo>
                  <a:pt x="411" y="355"/>
                </a:lnTo>
                <a:lnTo>
                  <a:pt x="411" y="0"/>
                </a:lnTo>
                <a:lnTo>
                  <a:pt x="0" y="0"/>
                </a:lnTo>
                <a:close/>
                <a:moveTo>
                  <a:pt x="390" y="331"/>
                </a:moveTo>
                <a:lnTo>
                  <a:pt x="24" y="331"/>
                </a:lnTo>
                <a:lnTo>
                  <a:pt x="24" y="59"/>
                </a:lnTo>
                <a:lnTo>
                  <a:pt x="390" y="59"/>
                </a:lnTo>
                <a:lnTo>
                  <a:pt x="390" y="33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7" name="Freeform 272"/>
          <p:cNvSpPr>
            <a:spLocks noChangeAspect="1" noEditPoints="1"/>
          </p:cNvSpPr>
          <p:nvPr/>
        </p:nvSpPr>
        <p:spPr bwMode="auto">
          <a:xfrm>
            <a:off x="8319147" y="5870741"/>
            <a:ext cx="309038" cy="432000"/>
          </a:xfrm>
          <a:custGeom>
            <a:avLst/>
            <a:gdLst>
              <a:gd name="T0" fmla="*/ 108 w 120"/>
              <a:gd name="T1" fmla="*/ 15 h 168"/>
              <a:gd name="T2" fmla="*/ 98 w 120"/>
              <a:gd name="T3" fmla="*/ 34 h 168"/>
              <a:gd name="T4" fmla="*/ 87 w 120"/>
              <a:gd name="T5" fmla="*/ 15 h 168"/>
              <a:gd name="T6" fmla="*/ 71 w 120"/>
              <a:gd name="T7" fmla="*/ 6 h 168"/>
              <a:gd name="T8" fmla="*/ 73 w 120"/>
              <a:gd name="T9" fmla="*/ 22 h 168"/>
              <a:gd name="T10" fmla="*/ 48 w 120"/>
              <a:gd name="T11" fmla="*/ 22 h 168"/>
              <a:gd name="T12" fmla="*/ 50 w 120"/>
              <a:gd name="T13" fmla="*/ 6 h 168"/>
              <a:gd name="T14" fmla="*/ 33 w 120"/>
              <a:gd name="T15" fmla="*/ 15 h 168"/>
              <a:gd name="T16" fmla="*/ 22 w 120"/>
              <a:gd name="T17" fmla="*/ 34 h 168"/>
              <a:gd name="T18" fmla="*/ 12 w 120"/>
              <a:gd name="T19" fmla="*/ 15 h 168"/>
              <a:gd name="T20" fmla="*/ 0 w 120"/>
              <a:gd name="T21" fmla="*/ 6 h 168"/>
              <a:gd name="T22" fmla="*/ 3 w 120"/>
              <a:gd name="T23" fmla="*/ 132 h 168"/>
              <a:gd name="T24" fmla="*/ 120 w 120"/>
              <a:gd name="T25" fmla="*/ 168 h 168"/>
              <a:gd name="T26" fmla="*/ 108 w 120"/>
              <a:gd name="T27" fmla="*/ 6 h 168"/>
              <a:gd name="T28" fmla="*/ 53 w 120"/>
              <a:gd name="T29" fmla="*/ 158 h 168"/>
              <a:gd name="T30" fmla="*/ 10 w 120"/>
              <a:gd name="T31" fmla="*/ 116 h 168"/>
              <a:gd name="T32" fmla="*/ 110 w 120"/>
              <a:gd name="T33" fmla="*/ 44 h 168"/>
              <a:gd name="T34" fmla="*/ 101 w 120"/>
              <a:gd name="T35" fmla="*/ 75 h 168"/>
              <a:gd name="T36" fmla="*/ 21 w 120"/>
              <a:gd name="T37" fmla="*/ 88 h 168"/>
              <a:gd name="T38" fmla="*/ 101 w 120"/>
              <a:gd name="T39" fmla="*/ 75 h 168"/>
              <a:gd name="T40" fmla="*/ 21 w 120"/>
              <a:gd name="T41" fmla="*/ 55 h 168"/>
              <a:gd name="T42" fmla="*/ 101 w 120"/>
              <a:gd name="T43" fmla="*/ 67 h 168"/>
              <a:gd name="T44" fmla="*/ 101 w 120"/>
              <a:gd name="T45" fmla="*/ 96 h 168"/>
              <a:gd name="T46" fmla="*/ 21 w 120"/>
              <a:gd name="T47" fmla="*/ 108 h 168"/>
              <a:gd name="T48" fmla="*/ 101 w 120"/>
              <a:gd name="T49" fmla="*/ 96 h 168"/>
              <a:gd name="T50" fmla="*/ 104 w 120"/>
              <a:gd name="T51" fmla="*/ 23 h 168"/>
              <a:gd name="T52" fmla="*/ 98 w 120"/>
              <a:gd name="T53" fmla="*/ 0 h 168"/>
              <a:gd name="T54" fmla="*/ 92 w 120"/>
              <a:gd name="T55" fmla="*/ 23 h 168"/>
              <a:gd name="T56" fmla="*/ 22 w 120"/>
              <a:gd name="T57" fmla="*/ 29 h 168"/>
              <a:gd name="T58" fmla="*/ 29 w 120"/>
              <a:gd name="T59" fmla="*/ 6 h 168"/>
              <a:gd name="T60" fmla="*/ 16 w 120"/>
              <a:gd name="T61" fmla="*/ 6 h 168"/>
              <a:gd name="T62" fmla="*/ 22 w 120"/>
              <a:gd name="T63" fmla="*/ 29 h 168"/>
              <a:gd name="T64" fmla="*/ 66 w 120"/>
              <a:gd name="T65" fmla="*/ 23 h 168"/>
              <a:gd name="T66" fmla="*/ 60 w 120"/>
              <a:gd name="T67" fmla="*/ 0 h 168"/>
              <a:gd name="T68" fmla="*/ 54 w 120"/>
              <a:gd name="T69" fmla="*/ 2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0" h="168">
                <a:moveTo>
                  <a:pt x="108" y="6"/>
                </a:moveTo>
                <a:cubicBezTo>
                  <a:pt x="108" y="15"/>
                  <a:pt x="108" y="15"/>
                  <a:pt x="108" y="15"/>
                </a:cubicBezTo>
                <a:cubicBezTo>
                  <a:pt x="110" y="17"/>
                  <a:pt x="110" y="20"/>
                  <a:pt x="110" y="22"/>
                </a:cubicBezTo>
                <a:cubicBezTo>
                  <a:pt x="110" y="29"/>
                  <a:pt x="105" y="34"/>
                  <a:pt x="98" y="34"/>
                </a:cubicBezTo>
                <a:cubicBezTo>
                  <a:pt x="91" y="34"/>
                  <a:pt x="86" y="29"/>
                  <a:pt x="86" y="22"/>
                </a:cubicBezTo>
                <a:cubicBezTo>
                  <a:pt x="86" y="20"/>
                  <a:pt x="86" y="17"/>
                  <a:pt x="87" y="15"/>
                </a:cubicBezTo>
                <a:cubicBezTo>
                  <a:pt x="87" y="6"/>
                  <a:pt x="87" y="6"/>
                  <a:pt x="87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15"/>
                  <a:pt x="71" y="15"/>
                  <a:pt x="71" y="15"/>
                </a:cubicBezTo>
                <a:cubicBezTo>
                  <a:pt x="72" y="17"/>
                  <a:pt x="73" y="20"/>
                  <a:pt x="73" y="22"/>
                </a:cubicBezTo>
                <a:cubicBezTo>
                  <a:pt x="73" y="29"/>
                  <a:pt x="67" y="34"/>
                  <a:pt x="60" y="34"/>
                </a:cubicBezTo>
                <a:cubicBezTo>
                  <a:pt x="53" y="34"/>
                  <a:pt x="48" y="29"/>
                  <a:pt x="48" y="22"/>
                </a:cubicBezTo>
                <a:cubicBezTo>
                  <a:pt x="48" y="20"/>
                  <a:pt x="48" y="17"/>
                  <a:pt x="50" y="15"/>
                </a:cubicBezTo>
                <a:cubicBezTo>
                  <a:pt x="50" y="6"/>
                  <a:pt x="50" y="6"/>
                  <a:pt x="50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7"/>
                  <a:pt x="35" y="20"/>
                  <a:pt x="35" y="22"/>
                </a:cubicBezTo>
                <a:cubicBezTo>
                  <a:pt x="35" y="29"/>
                  <a:pt x="29" y="34"/>
                  <a:pt x="22" y="34"/>
                </a:cubicBezTo>
                <a:cubicBezTo>
                  <a:pt x="16" y="34"/>
                  <a:pt x="10" y="29"/>
                  <a:pt x="10" y="22"/>
                </a:cubicBezTo>
                <a:cubicBezTo>
                  <a:pt x="10" y="20"/>
                  <a:pt x="11" y="17"/>
                  <a:pt x="12" y="15"/>
                </a:cubicBezTo>
                <a:cubicBezTo>
                  <a:pt x="12" y="6"/>
                  <a:pt x="12" y="6"/>
                  <a:pt x="12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129"/>
                  <a:pt x="0" y="129"/>
                  <a:pt x="0" y="129"/>
                </a:cubicBezTo>
                <a:cubicBezTo>
                  <a:pt x="3" y="132"/>
                  <a:pt x="3" y="132"/>
                  <a:pt x="3" y="132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0" y="6"/>
                  <a:pt x="120" y="6"/>
                  <a:pt x="120" y="6"/>
                </a:cubicBezTo>
                <a:lnTo>
                  <a:pt x="108" y="6"/>
                </a:lnTo>
                <a:close/>
                <a:moveTo>
                  <a:pt x="110" y="158"/>
                </a:moveTo>
                <a:cubicBezTo>
                  <a:pt x="53" y="158"/>
                  <a:pt x="53" y="158"/>
                  <a:pt x="53" y="158"/>
                </a:cubicBezTo>
                <a:cubicBezTo>
                  <a:pt x="38" y="158"/>
                  <a:pt x="45" y="123"/>
                  <a:pt x="45" y="123"/>
                </a:cubicBezTo>
                <a:cubicBezTo>
                  <a:pt x="45" y="123"/>
                  <a:pt x="11" y="131"/>
                  <a:pt x="10" y="116"/>
                </a:cubicBezTo>
                <a:cubicBezTo>
                  <a:pt x="10" y="44"/>
                  <a:pt x="10" y="44"/>
                  <a:pt x="10" y="44"/>
                </a:cubicBezTo>
                <a:cubicBezTo>
                  <a:pt x="110" y="44"/>
                  <a:pt x="110" y="44"/>
                  <a:pt x="110" y="44"/>
                </a:cubicBezTo>
                <a:lnTo>
                  <a:pt x="110" y="158"/>
                </a:lnTo>
                <a:close/>
                <a:moveTo>
                  <a:pt x="101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1" y="88"/>
                  <a:pt x="21" y="88"/>
                  <a:pt x="21" y="88"/>
                </a:cubicBezTo>
                <a:cubicBezTo>
                  <a:pt x="101" y="88"/>
                  <a:pt x="101" y="88"/>
                  <a:pt x="101" y="88"/>
                </a:cubicBezTo>
                <a:lnTo>
                  <a:pt x="101" y="75"/>
                </a:lnTo>
                <a:close/>
                <a:moveTo>
                  <a:pt x="101" y="55"/>
                </a:moveTo>
                <a:cubicBezTo>
                  <a:pt x="21" y="55"/>
                  <a:pt x="21" y="55"/>
                  <a:pt x="21" y="55"/>
                </a:cubicBezTo>
                <a:cubicBezTo>
                  <a:pt x="21" y="67"/>
                  <a:pt x="21" y="67"/>
                  <a:pt x="21" y="67"/>
                </a:cubicBezTo>
                <a:cubicBezTo>
                  <a:pt x="101" y="67"/>
                  <a:pt x="101" y="67"/>
                  <a:pt x="101" y="67"/>
                </a:cubicBezTo>
                <a:lnTo>
                  <a:pt x="101" y="55"/>
                </a:lnTo>
                <a:close/>
                <a:moveTo>
                  <a:pt x="101" y="96"/>
                </a:moveTo>
                <a:cubicBezTo>
                  <a:pt x="21" y="96"/>
                  <a:pt x="21" y="96"/>
                  <a:pt x="21" y="96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01" y="108"/>
                  <a:pt x="101" y="108"/>
                  <a:pt x="101" y="108"/>
                </a:cubicBezTo>
                <a:lnTo>
                  <a:pt x="101" y="96"/>
                </a:lnTo>
                <a:close/>
                <a:moveTo>
                  <a:pt x="98" y="29"/>
                </a:moveTo>
                <a:cubicBezTo>
                  <a:pt x="101" y="29"/>
                  <a:pt x="104" y="26"/>
                  <a:pt x="104" y="23"/>
                </a:cubicBezTo>
                <a:cubicBezTo>
                  <a:pt x="104" y="6"/>
                  <a:pt x="104" y="6"/>
                  <a:pt x="104" y="6"/>
                </a:cubicBezTo>
                <a:cubicBezTo>
                  <a:pt x="104" y="2"/>
                  <a:pt x="101" y="0"/>
                  <a:pt x="98" y="0"/>
                </a:cubicBezTo>
                <a:cubicBezTo>
                  <a:pt x="94" y="0"/>
                  <a:pt x="92" y="2"/>
                  <a:pt x="92" y="6"/>
                </a:cubicBezTo>
                <a:cubicBezTo>
                  <a:pt x="92" y="23"/>
                  <a:pt x="92" y="23"/>
                  <a:pt x="92" y="23"/>
                </a:cubicBezTo>
                <a:cubicBezTo>
                  <a:pt x="92" y="26"/>
                  <a:pt x="94" y="29"/>
                  <a:pt x="98" y="29"/>
                </a:cubicBezTo>
                <a:close/>
                <a:moveTo>
                  <a:pt x="22" y="29"/>
                </a:moveTo>
                <a:cubicBezTo>
                  <a:pt x="26" y="29"/>
                  <a:pt x="29" y="26"/>
                  <a:pt x="29" y="2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2" y="0"/>
                </a:cubicBezTo>
                <a:cubicBezTo>
                  <a:pt x="19" y="0"/>
                  <a:pt x="16" y="2"/>
                  <a:pt x="16" y="6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6"/>
                  <a:pt x="19" y="29"/>
                  <a:pt x="22" y="29"/>
                </a:cubicBezTo>
                <a:close/>
                <a:moveTo>
                  <a:pt x="60" y="29"/>
                </a:moveTo>
                <a:cubicBezTo>
                  <a:pt x="64" y="29"/>
                  <a:pt x="66" y="26"/>
                  <a:pt x="66" y="23"/>
                </a:cubicBezTo>
                <a:cubicBezTo>
                  <a:pt x="66" y="6"/>
                  <a:pt x="66" y="6"/>
                  <a:pt x="66" y="6"/>
                </a:cubicBezTo>
                <a:cubicBezTo>
                  <a:pt x="66" y="2"/>
                  <a:pt x="64" y="0"/>
                  <a:pt x="60" y="0"/>
                </a:cubicBezTo>
                <a:cubicBezTo>
                  <a:pt x="57" y="0"/>
                  <a:pt x="54" y="2"/>
                  <a:pt x="54" y="6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6"/>
                  <a:pt x="57" y="29"/>
                  <a:pt x="60" y="2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8" name="组合 367"/>
          <p:cNvGrpSpPr>
            <a:grpSpLocks noChangeAspect="1"/>
          </p:cNvGrpSpPr>
          <p:nvPr/>
        </p:nvGrpSpPr>
        <p:grpSpPr>
          <a:xfrm>
            <a:off x="9109305" y="2396195"/>
            <a:ext cx="481594" cy="432000"/>
            <a:chOff x="987425" y="-876300"/>
            <a:chExt cx="585787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9" name="Freeform 273"/>
            <p:cNvSpPr/>
            <p:nvPr/>
          </p:nvSpPr>
          <p:spPr bwMode="auto">
            <a:xfrm>
              <a:off x="1166812" y="-871538"/>
              <a:ext cx="406400" cy="123825"/>
            </a:xfrm>
            <a:custGeom>
              <a:avLst/>
              <a:gdLst>
                <a:gd name="T0" fmla="*/ 0 w 256"/>
                <a:gd name="T1" fmla="*/ 78 h 78"/>
                <a:gd name="T2" fmla="*/ 0 w 256"/>
                <a:gd name="T3" fmla="*/ 0 h 78"/>
                <a:gd name="T4" fmla="*/ 256 w 256"/>
                <a:gd name="T5" fmla="*/ 0 h 78"/>
                <a:gd name="T6" fmla="*/ 256 w 256"/>
                <a:gd name="T7" fmla="*/ 78 h 78"/>
                <a:gd name="T8" fmla="*/ 0 w 256"/>
                <a:gd name="T9" fmla="*/ 78 h 78"/>
                <a:gd name="T10" fmla="*/ 0 w 256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78">
                  <a:moveTo>
                    <a:pt x="0" y="78"/>
                  </a:moveTo>
                  <a:lnTo>
                    <a:pt x="0" y="0"/>
                  </a:lnTo>
                  <a:lnTo>
                    <a:pt x="256" y="0"/>
                  </a:lnTo>
                  <a:lnTo>
                    <a:pt x="256" y="7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0" name="Freeform 274"/>
            <p:cNvSpPr/>
            <p:nvPr/>
          </p:nvSpPr>
          <p:spPr bwMode="auto">
            <a:xfrm>
              <a:off x="1166812" y="-673100"/>
              <a:ext cx="406400" cy="123825"/>
            </a:xfrm>
            <a:custGeom>
              <a:avLst/>
              <a:gdLst>
                <a:gd name="T0" fmla="*/ 0 w 256"/>
                <a:gd name="T1" fmla="*/ 78 h 78"/>
                <a:gd name="T2" fmla="*/ 0 w 256"/>
                <a:gd name="T3" fmla="*/ 0 h 78"/>
                <a:gd name="T4" fmla="*/ 256 w 256"/>
                <a:gd name="T5" fmla="*/ 0 h 78"/>
                <a:gd name="T6" fmla="*/ 256 w 256"/>
                <a:gd name="T7" fmla="*/ 78 h 78"/>
                <a:gd name="T8" fmla="*/ 0 w 256"/>
                <a:gd name="T9" fmla="*/ 78 h 78"/>
                <a:gd name="T10" fmla="*/ 0 w 256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78">
                  <a:moveTo>
                    <a:pt x="0" y="78"/>
                  </a:moveTo>
                  <a:lnTo>
                    <a:pt x="0" y="0"/>
                  </a:lnTo>
                  <a:lnTo>
                    <a:pt x="256" y="0"/>
                  </a:lnTo>
                  <a:lnTo>
                    <a:pt x="256" y="7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1" name="Freeform 275"/>
            <p:cNvSpPr/>
            <p:nvPr/>
          </p:nvSpPr>
          <p:spPr bwMode="auto">
            <a:xfrm>
              <a:off x="1166812" y="-477838"/>
              <a:ext cx="406400" cy="123825"/>
            </a:xfrm>
            <a:custGeom>
              <a:avLst/>
              <a:gdLst>
                <a:gd name="T0" fmla="*/ 0 w 256"/>
                <a:gd name="T1" fmla="*/ 78 h 78"/>
                <a:gd name="T2" fmla="*/ 0 w 256"/>
                <a:gd name="T3" fmla="*/ 0 h 78"/>
                <a:gd name="T4" fmla="*/ 256 w 256"/>
                <a:gd name="T5" fmla="*/ 0 h 78"/>
                <a:gd name="T6" fmla="*/ 256 w 256"/>
                <a:gd name="T7" fmla="*/ 78 h 78"/>
                <a:gd name="T8" fmla="*/ 0 w 256"/>
                <a:gd name="T9" fmla="*/ 78 h 78"/>
                <a:gd name="T10" fmla="*/ 0 w 256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78">
                  <a:moveTo>
                    <a:pt x="0" y="78"/>
                  </a:moveTo>
                  <a:lnTo>
                    <a:pt x="0" y="0"/>
                  </a:lnTo>
                  <a:lnTo>
                    <a:pt x="256" y="0"/>
                  </a:lnTo>
                  <a:lnTo>
                    <a:pt x="256" y="7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2" name="Freeform 276"/>
            <p:cNvSpPr/>
            <p:nvPr/>
          </p:nvSpPr>
          <p:spPr bwMode="auto">
            <a:xfrm>
              <a:off x="993775" y="-876300"/>
              <a:ext cx="60325" cy="134938"/>
            </a:xfrm>
            <a:custGeom>
              <a:avLst/>
              <a:gdLst>
                <a:gd name="T0" fmla="*/ 0 w 16"/>
                <a:gd name="T1" fmla="*/ 11 h 36"/>
                <a:gd name="T2" fmla="*/ 0 w 16"/>
                <a:gd name="T3" fmla="*/ 6 h 36"/>
                <a:gd name="T4" fmla="*/ 5 w 16"/>
                <a:gd name="T5" fmla="*/ 5 h 36"/>
                <a:gd name="T6" fmla="*/ 9 w 16"/>
                <a:gd name="T7" fmla="*/ 4 h 36"/>
                <a:gd name="T8" fmla="*/ 10 w 16"/>
                <a:gd name="T9" fmla="*/ 1 h 36"/>
                <a:gd name="T10" fmla="*/ 10 w 16"/>
                <a:gd name="T11" fmla="*/ 0 h 36"/>
                <a:gd name="T12" fmla="*/ 16 w 16"/>
                <a:gd name="T13" fmla="*/ 0 h 36"/>
                <a:gd name="T14" fmla="*/ 16 w 16"/>
                <a:gd name="T15" fmla="*/ 36 h 36"/>
                <a:gd name="T16" fmla="*/ 9 w 16"/>
                <a:gd name="T17" fmla="*/ 36 h 36"/>
                <a:gd name="T18" fmla="*/ 9 w 16"/>
                <a:gd name="T19" fmla="*/ 11 h 36"/>
                <a:gd name="T20" fmla="*/ 0 w 16"/>
                <a:gd name="T2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6">
                  <a:moveTo>
                    <a:pt x="0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4" y="6"/>
                    <a:pt x="5" y="5"/>
                  </a:cubicBezTo>
                  <a:cubicBezTo>
                    <a:pt x="7" y="5"/>
                    <a:pt x="8" y="5"/>
                    <a:pt x="9" y="4"/>
                  </a:cubicBezTo>
                  <a:cubicBezTo>
                    <a:pt x="9" y="3"/>
                    <a:pt x="10" y="2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3" name="Freeform 277"/>
            <p:cNvSpPr/>
            <p:nvPr/>
          </p:nvSpPr>
          <p:spPr bwMode="auto">
            <a:xfrm>
              <a:off x="990600" y="-681038"/>
              <a:ext cx="90488" cy="139700"/>
            </a:xfrm>
            <a:custGeom>
              <a:avLst/>
              <a:gdLst>
                <a:gd name="T0" fmla="*/ 1 w 24"/>
                <a:gd name="T1" fmla="*/ 30 h 37"/>
                <a:gd name="T2" fmla="*/ 8 w 24"/>
                <a:gd name="T3" fmla="*/ 22 h 37"/>
                <a:gd name="T4" fmla="*/ 15 w 24"/>
                <a:gd name="T5" fmla="*/ 17 h 37"/>
                <a:gd name="T6" fmla="*/ 17 w 24"/>
                <a:gd name="T7" fmla="*/ 12 h 37"/>
                <a:gd name="T8" fmla="*/ 16 w 24"/>
                <a:gd name="T9" fmla="*/ 8 h 37"/>
                <a:gd name="T10" fmla="*/ 12 w 24"/>
                <a:gd name="T11" fmla="*/ 6 h 37"/>
                <a:gd name="T12" fmla="*/ 8 w 24"/>
                <a:gd name="T13" fmla="*/ 9 h 37"/>
                <a:gd name="T14" fmla="*/ 7 w 24"/>
                <a:gd name="T15" fmla="*/ 13 h 37"/>
                <a:gd name="T16" fmla="*/ 0 w 24"/>
                <a:gd name="T17" fmla="*/ 13 h 37"/>
                <a:gd name="T18" fmla="*/ 2 w 24"/>
                <a:gd name="T19" fmla="*/ 6 h 37"/>
                <a:gd name="T20" fmla="*/ 12 w 24"/>
                <a:gd name="T21" fmla="*/ 0 h 37"/>
                <a:gd name="T22" fmla="*/ 21 w 24"/>
                <a:gd name="T23" fmla="*/ 4 h 37"/>
                <a:gd name="T24" fmla="*/ 24 w 24"/>
                <a:gd name="T25" fmla="*/ 12 h 37"/>
                <a:gd name="T26" fmla="*/ 22 w 24"/>
                <a:gd name="T27" fmla="*/ 19 h 37"/>
                <a:gd name="T28" fmla="*/ 17 w 24"/>
                <a:gd name="T29" fmla="*/ 24 h 37"/>
                <a:gd name="T30" fmla="*/ 14 w 24"/>
                <a:gd name="T31" fmla="*/ 26 h 37"/>
                <a:gd name="T32" fmla="*/ 10 w 24"/>
                <a:gd name="T33" fmla="*/ 28 h 37"/>
                <a:gd name="T34" fmla="*/ 8 w 24"/>
                <a:gd name="T35" fmla="*/ 30 h 37"/>
                <a:gd name="T36" fmla="*/ 24 w 24"/>
                <a:gd name="T37" fmla="*/ 30 h 37"/>
                <a:gd name="T38" fmla="*/ 24 w 24"/>
                <a:gd name="T39" fmla="*/ 37 h 37"/>
                <a:gd name="T40" fmla="*/ 0 w 24"/>
                <a:gd name="T41" fmla="*/ 37 h 37"/>
                <a:gd name="T42" fmla="*/ 1 w 24"/>
                <a:gd name="T4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37">
                  <a:moveTo>
                    <a:pt x="1" y="30"/>
                  </a:moveTo>
                  <a:cubicBezTo>
                    <a:pt x="2" y="27"/>
                    <a:pt x="5" y="25"/>
                    <a:pt x="8" y="22"/>
                  </a:cubicBezTo>
                  <a:cubicBezTo>
                    <a:pt x="12" y="20"/>
                    <a:pt x="14" y="18"/>
                    <a:pt x="15" y="17"/>
                  </a:cubicBezTo>
                  <a:cubicBezTo>
                    <a:pt x="16" y="15"/>
                    <a:pt x="17" y="14"/>
                    <a:pt x="17" y="12"/>
                  </a:cubicBezTo>
                  <a:cubicBezTo>
                    <a:pt x="17" y="10"/>
                    <a:pt x="16" y="9"/>
                    <a:pt x="16" y="8"/>
                  </a:cubicBezTo>
                  <a:cubicBezTo>
                    <a:pt x="15" y="7"/>
                    <a:pt x="14" y="6"/>
                    <a:pt x="12" y="6"/>
                  </a:cubicBezTo>
                  <a:cubicBezTo>
                    <a:pt x="10" y="6"/>
                    <a:pt x="8" y="7"/>
                    <a:pt x="8" y="9"/>
                  </a:cubicBezTo>
                  <a:cubicBezTo>
                    <a:pt x="7" y="10"/>
                    <a:pt x="7" y="11"/>
                    <a:pt x="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3" y="2"/>
                    <a:pt x="7" y="0"/>
                    <a:pt x="12" y="0"/>
                  </a:cubicBezTo>
                  <a:cubicBezTo>
                    <a:pt x="15" y="0"/>
                    <a:pt x="18" y="1"/>
                    <a:pt x="21" y="4"/>
                  </a:cubicBezTo>
                  <a:cubicBezTo>
                    <a:pt x="23" y="6"/>
                    <a:pt x="24" y="8"/>
                    <a:pt x="24" y="12"/>
                  </a:cubicBezTo>
                  <a:cubicBezTo>
                    <a:pt x="24" y="15"/>
                    <a:pt x="23" y="17"/>
                    <a:pt x="22" y="19"/>
                  </a:cubicBezTo>
                  <a:cubicBezTo>
                    <a:pt x="21" y="20"/>
                    <a:pt x="19" y="22"/>
                    <a:pt x="17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7"/>
                    <a:pt x="11" y="28"/>
                    <a:pt x="10" y="28"/>
                  </a:cubicBezTo>
                  <a:cubicBezTo>
                    <a:pt x="9" y="29"/>
                    <a:pt x="9" y="30"/>
                    <a:pt x="8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4"/>
                    <a:pt x="0" y="32"/>
                    <a:pt x="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4" name="Freeform 278"/>
            <p:cNvSpPr/>
            <p:nvPr/>
          </p:nvSpPr>
          <p:spPr bwMode="auto">
            <a:xfrm>
              <a:off x="987425" y="-488950"/>
              <a:ext cx="93663" cy="138113"/>
            </a:xfrm>
            <a:custGeom>
              <a:avLst/>
              <a:gdLst>
                <a:gd name="T0" fmla="*/ 7 w 25"/>
                <a:gd name="T1" fmla="*/ 25 h 37"/>
                <a:gd name="T2" fmla="*/ 8 w 25"/>
                <a:gd name="T3" fmla="*/ 29 h 37"/>
                <a:gd name="T4" fmla="*/ 13 w 25"/>
                <a:gd name="T5" fmla="*/ 32 h 37"/>
                <a:gd name="T6" fmla="*/ 16 w 25"/>
                <a:gd name="T7" fmla="*/ 30 h 37"/>
                <a:gd name="T8" fmla="*/ 18 w 25"/>
                <a:gd name="T9" fmla="*/ 26 h 37"/>
                <a:gd name="T10" fmla="*/ 15 w 25"/>
                <a:gd name="T11" fmla="*/ 21 h 37"/>
                <a:gd name="T12" fmla="*/ 10 w 25"/>
                <a:gd name="T13" fmla="*/ 21 h 37"/>
                <a:gd name="T14" fmla="*/ 10 w 25"/>
                <a:gd name="T15" fmla="*/ 16 h 37"/>
                <a:gd name="T16" fmla="*/ 15 w 25"/>
                <a:gd name="T17" fmla="*/ 15 h 37"/>
                <a:gd name="T18" fmla="*/ 17 w 25"/>
                <a:gd name="T19" fmla="*/ 11 h 37"/>
                <a:gd name="T20" fmla="*/ 16 w 25"/>
                <a:gd name="T21" fmla="*/ 7 h 37"/>
                <a:gd name="T22" fmla="*/ 12 w 25"/>
                <a:gd name="T23" fmla="*/ 6 h 37"/>
                <a:gd name="T24" fmla="*/ 9 w 25"/>
                <a:gd name="T25" fmla="*/ 8 h 37"/>
                <a:gd name="T26" fmla="*/ 8 w 25"/>
                <a:gd name="T27" fmla="*/ 12 h 37"/>
                <a:gd name="T28" fmla="*/ 1 w 25"/>
                <a:gd name="T29" fmla="*/ 12 h 37"/>
                <a:gd name="T30" fmla="*/ 2 w 25"/>
                <a:gd name="T31" fmla="*/ 7 h 37"/>
                <a:gd name="T32" fmla="*/ 5 w 25"/>
                <a:gd name="T33" fmla="*/ 3 h 37"/>
                <a:gd name="T34" fmla="*/ 8 w 25"/>
                <a:gd name="T35" fmla="*/ 1 h 37"/>
                <a:gd name="T36" fmla="*/ 13 w 25"/>
                <a:gd name="T37" fmla="*/ 0 h 37"/>
                <a:gd name="T38" fmla="*/ 21 w 25"/>
                <a:gd name="T39" fmla="*/ 3 h 37"/>
                <a:gd name="T40" fmla="*/ 24 w 25"/>
                <a:gd name="T41" fmla="*/ 10 h 37"/>
                <a:gd name="T42" fmla="*/ 22 w 25"/>
                <a:gd name="T43" fmla="*/ 16 h 37"/>
                <a:gd name="T44" fmla="*/ 20 w 25"/>
                <a:gd name="T45" fmla="*/ 17 h 37"/>
                <a:gd name="T46" fmla="*/ 22 w 25"/>
                <a:gd name="T47" fmla="*/ 19 h 37"/>
                <a:gd name="T48" fmla="*/ 25 w 25"/>
                <a:gd name="T49" fmla="*/ 26 h 37"/>
                <a:gd name="T50" fmla="*/ 22 w 25"/>
                <a:gd name="T51" fmla="*/ 34 h 37"/>
                <a:gd name="T52" fmla="*/ 13 w 25"/>
                <a:gd name="T53" fmla="*/ 37 h 37"/>
                <a:gd name="T54" fmla="*/ 2 w 25"/>
                <a:gd name="T55" fmla="*/ 32 h 37"/>
                <a:gd name="T56" fmla="*/ 0 w 25"/>
                <a:gd name="T57" fmla="*/ 25 h 37"/>
                <a:gd name="T58" fmla="*/ 7 w 25"/>
                <a:gd name="T5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7">
                  <a:moveTo>
                    <a:pt x="7" y="25"/>
                  </a:moveTo>
                  <a:cubicBezTo>
                    <a:pt x="7" y="27"/>
                    <a:pt x="7" y="28"/>
                    <a:pt x="8" y="29"/>
                  </a:cubicBezTo>
                  <a:cubicBezTo>
                    <a:pt x="9" y="31"/>
                    <a:pt x="10" y="32"/>
                    <a:pt x="13" y="32"/>
                  </a:cubicBezTo>
                  <a:cubicBezTo>
                    <a:pt x="14" y="32"/>
                    <a:pt x="15" y="31"/>
                    <a:pt x="16" y="30"/>
                  </a:cubicBezTo>
                  <a:cubicBezTo>
                    <a:pt x="17" y="29"/>
                    <a:pt x="18" y="28"/>
                    <a:pt x="18" y="26"/>
                  </a:cubicBezTo>
                  <a:cubicBezTo>
                    <a:pt x="18" y="24"/>
                    <a:pt x="17" y="22"/>
                    <a:pt x="15" y="21"/>
                  </a:cubicBezTo>
                  <a:cubicBezTo>
                    <a:pt x="14" y="21"/>
                    <a:pt x="12" y="21"/>
                    <a:pt x="10" y="2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4" y="15"/>
                    <a:pt x="15" y="15"/>
                  </a:cubicBezTo>
                  <a:cubicBezTo>
                    <a:pt x="16" y="14"/>
                    <a:pt x="17" y="13"/>
                    <a:pt x="17" y="11"/>
                  </a:cubicBezTo>
                  <a:cubicBezTo>
                    <a:pt x="17" y="9"/>
                    <a:pt x="16" y="8"/>
                    <a:pt x="16" y="7"/>
                  </a:cubicBezTo>
                  <a:cubicBezTo>
                    <a:pt x="15" y="7"/>
                    <a:pt x="14" y="6"/>
                    <a:pt x="12" y="6"/>
                  </a:cubicBezTo>
                  <a:cubicBezTo>
                    <a:pt x="11" y="6"/>
                    <a:pt x="9" y="7"/>
                    <a:pt x="9" y="8"/>
                  </a:cubicBezTo>
                  <a:cubicBezTo>
                    <a:pt x="8" y="9"/>
                    <a:pt x="7" y="10"/>
                    <a:pt x="8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0"/>
                    <a:pt x="1" y="8"/>
                    <a:pt x="2" y="7"/>
                  </a:cubicBezTo>
                  <a:cubicBezTo>
                    <a:pt x="2" y="5"/>
                    <a:pt x="3" y="4"/>
                    <a:pt x="5" y="3"/>
                  </a:cubicBezTo>
                  <a:cubicBezTo>
                    <a:pt x="5" y="2"/>
                    <a:pt x="7" y="2"/>
                    <a:pt x="8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5"/>
                    <a:pt x="24" y="7"/>
                    <a:pt x="24" y="10"/>
                  </a:cubicBezTo>
                  <a:cubicBezTo>
                    <a:pt x="24" y="12"/>
                    <a:pt x="23" y="14"/>
                    <a:pt x="22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4" y="21"/>
                    <a:pt x="25" y="23"/>
                    <a:pt x="25" y="26"/>
                  </a:cubicBezTo>
                  <a:cubicBezTo>
                    <a:pt x="25" y="29"/>
                    <a:pt x="24" y="32"/>
                    <a:pt x="22" y="34"/>
                  </a:cubicBezTo>
                  <a:cubicBezTo>
                    <a:pt x="20" y="36"/>
                    <a:pt x="17" y="37"/>
                    <a:pt x="13" y="37"/>
                  </a:cubicBezTo>
                  <a:cubicBezTo>
                    <a:pt x="8" y="37"/>
                    <a:pt x="4" y="36"/>
                    <a:pt x="2" y="32"/>
                  </a:cubicBezTo>
                  <a:cubicBezTo>
                    <a:pt x="1" y="31"/>
                    <a:pt x="0" y="28"/>
                    <a:pt x="0" y="25"/>
                  </a:cubicBezTo>
                  <a:lnTo>
                    <a:pt x="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75" name="Freeform 279"/>
          <p:cNvSpPr>
            <a:spLocks noChangeAspect="1" noEditPoints="1"/>
          </p:cNvSpPr>
          <p:nvPr/>
        </p:nvSpPr>
        <p:spPr bwMode="auto">
          <a:xfrm>
            <a:off x="8190209" y="3231584"/>
            <a:ext cx="566914" cy="432000"/>
          </a:xfrm>
          <a:custGeom>
            <a:avLst/>
            <a:gdLst>
              <a:gd name="T0" fmla="*/ 378 w 416"/>
              <a:gd name="T1" fmla="*/ 281 h 317"/>
              <a:gd name="T2" fmla="*/ 37 w 416"/>
              <a:gd name="T3" fmla="*/ 281 h 317"/>
              <a:gd name="T4" fmla="*/ 37 w 416"/>
              <a:gd name="T5" fmla="*/ 35 h 317"/>
              <a:gd name="T6" fmla="*/ 217 w 416"/>
              <a:gd name="T7" fmla="*/ 35 h 317"/>
              <a:gd name="T8" fmla="*/ 217 w 416"/>
              <a:gd name="T9" fmla="*/ 0 h 317"/>
              <a:gd name="T10" fmla="*/ 0 w 416"/>
              <a:gd name="T11" fmla="*/ 0 h 317"/>
              <a:gd name="T12" fmla="*/ 0 w 416"/>
              <a:gd name="T13" fmla="*/ 317 h 317"/>
              <a:gd name="T14" fmla="*/ 416 w 416"/>
              <a:gd name="T15" fmla="*/ 317 h 317"/>
              <a:gd name="T16" fmla="*/ 416 w 416"/>
              <a:gd name="T17" fmla="*/ 205 h 317"/>
              <a:gd name="T18" fmla="*/ 378 w 416"/>
              <a:gd name="T19" fmla="*/ 205 h 317"/>
              <a:gd name="T20" fmla="*/ 378 w 416"/>
              <a:gd name="T21" fmla="*/ 281 h 317"/>
              <a:gd name="T22" fmla="*/ 290 w 416"/>
              <a:gd name="T23" fmla="*/ 0 h 317"/>
              <a:gd name="T24" fmla="*/ 331 w 416"/>
              <a:gd name="T25" fmla="*/ 40 h 317"/>
              <a:gd name="T26" fmla="*/ 234 w 416"/>
              <a:gd name="T27" fmla="*/ 137 h 317"/>
              <a:gd name="T28" fmla="*/ 279 w 416"/>
              <a:gd name="T29" fmla="*/ 182 h 317"/>
              <a:gd name="T30" fmla="*/ 376 w 416"/>
              <a:gd name="T31" fmla="*/ 85 h 317"/>
              <a:gd name="T32" fmla="*/ 416 w 416"/>
              <a:gd name="T33" fmla="*/ 123 h 317"/>
              <a:gd name="T34" fmla="*/ 416 w 416"/>
              <a:gd name="T35" fmla="*/ 0 h 317"/>
              <a:gd name="T36" fmla="*/ 290 w 416"/>
              <a:gd name="T37" fmla="*/ 0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6" h="317">
                <a:moveTo>
                  <a:pt x="378" y="281"/>
                </a:moveTo>
                <a:lnTo>
                  <a:pt x="37" y="281"/>
                </a:lnTo>
                <a:lnTo>
                  <a:pt x="37" y="35"/>
                </a:lnTo>
                <a:lnTo>
                  <a:pt x="217" y="35"/>
                </a:lnTo>
                <a:lnTo>
                  <a:pt x="217" y="0"/>
                </a:lnTo>
                <a:lnTo>
                  <a:pt x="0" y="0"/>
                </a:lnTo>
                <a:lnTo>
                  <a:pt x="0" y="317"/>
                </a:lnTo>
                <a:lnTo>
                  <a:pt x="416" y="317"/>
                </a:lnTo>
                <a:lnTo>
                  <a:pt x="416" y="205"/>
                </a:lnTo>
                <a:lnTo>
                  <a:pt x="378" y="205"/>
                </a:lnTo>
                <a:lnTo>
                  <a:pt x="378" y="281"/>
                </a:lnTo>
                <a:close/>
                <a:moveTo>
                  <a:pt x="290" y="0"/>
                </a:moveTo>
                <a:lnTo>
                  <a:pt x="331" y="40"/>
                </a:lnTo>
                <a:lnTo>
                  <a:pt x="234" y="137"/>
                </a:lnTo>
                <a:lnTo>
                  <a:pt x="279" y="182"/>
                </a:lnTo>
                <a:lnTo>
                  <a:pt x="376" y="85"/>
                </a:lnTo>
                <a:lnTo>
                  <a:pt x="416" y="123"/>
                </a:lnTo>
                <a:lnTo>
                  <a:pt x="416" y="0"/>
                </a:lnTo>
                <a:lnTo>
                  <a:pt x="29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6" name="组合 375"/>
          <p:cNvGrpSpPr>
            <a:grpSpLocks noChangeAspect="1"/>
          </p:cNvGrpSpPr>
          <p:nvPr/>
        </p:nvGrpSpPr>
        <p:grpSpPr>
          <a:xfrm>
            <a:off x="10116717" y="1489315"/>
            <a:ext cx="307385" cy="432000"/>
            <a:chOff x="11718925" y="-1822450"/>
            <a:chExt cx="352425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7" name="Freeform 280"/>
            <p:cNvSpPr/>
            <p:nvPr/>
          </p:nvSpPr>
          <p:spPr bwMode="auto">
            <a:xfrm>
              <a:off x="11947525" y="-1822450"/>
              <a:ext cx="123825" cy="495300"/>
            </a:xfrm>
            <a:custGeom>
              <a:avLst/>
              <a:gdLst>
                <a:gd name="T0" fmla="*/ 0 w 78"/>
                <a:gd name="T1" fmla="*/ 312 h 312"/>
                <a:gd name="T2" fmla="*/ 0 w 78"/>
                <a:gd name="T3" fmla="*/ 0 h 312"/>
                <a:gd name="T4" fmla="*/ 78 w 78"/>
                <a:gd name="T5" fmla="*/ 0 h 312"/>
                <a:gd name="T6" fmla="*/ 78 w 78"/>
                <a:gd name="T7" fmla="*/ 312 h 312"/>
                <a:gd name="T8" fmla="*/ 0 w 78"/>
                <a:gd name="T9" fmla="*/ 312 h 312"/>
                <a:gd name="T10" fmla="*/ 0 w 78"/>
                <a:gd name="T11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12">
                  <a:moveTo>
                    <a:pt x="0" y="312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78" y="312"/>
                  </a:lnTo>
                  <a:lnTo>
                    <a:pt x="0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8" name="Freeform 281"/>
            <p:cNvSpPr/>
            <p:nvPr/>
          </p:nvSpPr>
          <p:spPr bwMode="auto">
            <a:xfrm>
              <a:off x="11718925" y="-1822450"/>
              <a:ext cx="123825" cy="495300"/>
            </a:xfrm>
            <a:custGeom>
              <a:avLst/>
              <a:gdLst>
                <a:gd name="T0" fmla="*/ 0 w 78"/>
                <a:gd name="T1" fmla="*/ 312 h 312"/>
                <a:gd name="T2" fmla="*/ 0 w 78"/>
                <a:gd name="T3" fmla="*/ 0 h 312"/>
                <a:gd name="T4" fmla="*/ 78 w 78"/>
                <a:gd name="T5" fmla="*/ 0 h 312"/>
                <a:gd name="T6" fmla="*/ 78 w 78"/>
                <a:gd name="T7" fmla="*/ 312 h 312"/>
                <a:gd name="T8" fmla="*/ 0 w 78"/>
                <a:gd name="T9" fmla="*/ 312 h 312"/>
                <a:gd name="T10" fmla="*/ 0 w 78"/>
                <a:gd name="T11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12">
                  <a:moveTo>
                    <a:pt x="0" y="312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78" y="312"/>
                  </a:lnTo>
                  <a:lnTo>
                    <a:pt x="0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 50"/>
          <p:cNvSpPr>
            <a:spLocks noChangeAspect="1"/>
          </p:cNvSpPr>
          <p:nvPr/>
        </p:nvSpPr>
        <p:spPr bwMode="auto">
          <a:xfrm>
            <a:off x="694897" y="509978"/>
            <a:ext cx="301320" cy="432000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7" name="组合 326"/>
          <p:cNvGrpSpPr>
            <a:grpSpLocks noChangeAspect="1"/>
          </p:cNvGrpSpPr>
          <p:nvPr/>
        </p:nvGrpSpPr>
        <p:grpSpPr>
          <a:xfrm>
            <a:off x="1617227" y="509978"/>
            <a:ext cx="281159" cy="432000"/>
            <a:chOff x="1122362" y="985837"/>
            <a:chExt cx="434975" cy="6683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8" name="Freeform 51"/>
            <p:cNvSpPr/>
            <p:nvPr/>
          </p:nvSpPr>
          <p:spPr bwMode="auto">
            <a:xfrm>
              <a:off x="1347787" y="1247775"/>
              <a:ext cx="190500" cy="87313"/>
            </a:xfrm>
            <a:custGeom>
              <a:avLst/>
              <a:gdLst>
                <a:gd name="T0" fmla="*/ 0 w 51"/>
                <a:gd name="T1" fmla="*/ 12 h 23"/>
                <a:gd name="T2" fmla="*/ 8 w 51"/>
                <a:gd name="T3" fmla="*/ 23 h 23"/>
                <a:gd name="T4" fmla="*/ 43 w 51"/>
                <a:gd name="T5" fmla="*/ 23 h 23"/>
                <a:gd name="T6" fmla="*/ 51 w 51"/>
                <a:gd name="T7" fmla="*/ 12 h 23"/>
                <a:gd name="T8" fmla="*/ 51 w 51"/>
                <a:gd name="T9" fmla="*/ 12 h 23"/>
                <a:gd name="T10" fmla="*/ 43 w 51"/>
                <a:gd name="T11" fmla="*/ 0 h 23"/>
                <a:gd name="T12" fmla="*/ 8 w 51"/>
                <a:gd name="T13" fmla="*/ 0 h 23"/>
                <a:gd name="T14" fmla="*/ 0 w 51"/>
                <a:gd name="T1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">
                  <a:moveTo>
                    <a:pt x="0" y="12"/>
                  </a:moveTo>
                  <a:cubicBezTo>
                    <a:pt x="0" y="18"/>
                    <a:pt x="1" y="23"/>
                    <a:pt x="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0" y="23"/>
                    <a:pt x="51" y="18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5"/>
                    <a:pt x="50" y="0"/>
                    <a:pt x="4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5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9" name="Freeform 52"/>
            <p:cNvSpPr/>
            <p:nvPr/>
          </p:nvSpPr>
          <p:spPr bwMode="auto">
            <a:xfrm>
              <a:off x="1325562" y="1354137"/>
              <a:ext cx="231775" cy="85725"/>
            </a:xfrm>
            <a:custGeom>
              <a:avLst/>
              <a:gdLst>
                <a:gd name="T0" fmla="*/ 0 w 62"/>
                <a:gd name="T1" fmla="*/ 11 h 23"/>
                <a:gd name="T2" fmla="*/ 7 w 62"/>
                <a:gd name="T3" fmla="*/ 23 h 23"/>
                <a:gd name="T4" fmla="*/ 55 w 62"/>
                <a:gd name="T5" fmla="*/ 23 h 23"/>
                <a:gd name="T6" fmla="*/ 62 w 62"/>
                <a:gd name="T7" fmla="*/ 11 h 23"/>
                <a:gd name="T8" fmla="*/ 62 w 62"/>
                <a:gd name="T9" fmla="*/ 11 h 23"/>
                <a:gd name="T10" fmla="*/ 55 w 62"/>
                <a:gd name="T11" fmla="*/ 0 h 23"/>
                <a:gd name="T12" fmla="*/ 7 w 62"/>
                <a:gd name="T13" fmla="*/ 0 h 23"/>
                <a:gd name="T14" fmla="*/ 0 w 62"/>
                <a:gd name="T1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3">
                  <a:moveTo>
                    <a:pt x="0" y="11"/>
                  </a:moveTo>
                  <a:cubicBezTo>
                    <a:pt x="0" y="18"/>
                    <a:pt x="1" y="23"/>
                    <a:pt x="7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1" y="23"/>
                    <a:pt x="62" y="18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5"/>
                    <a:pt x="61" y="0"/>
                    <a:pt x="5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0"/>
                    <a:pt x="0" y="5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0" name="Freeform 53"/>
            <p:cNvSpPr/>
            <p:nvPr/>
          </p:nvSpPr>
          <p:spPr bwMode="auto">
            <a:xfrm>
              <a:off x="1347787" y="1458912"/>
              <a:ext cx="198438" cy="85725"/>
            </a:xfrm>
            <a:custGeom>
              <a:avLst/>
              <a:gdLst>
                <a:gd name="T0" fmla="*/ 0 w 53"/>
                <a:gd name="T1" fmla="*/ 11 h 23"/>
                <a:gd name="T2" fmla="*/ 8 w 53"/>
                <a:gd name="T3" fmla="*/ 23 h 23"/>
                <a:gd name="T4" fmla="*/ 45 w 53"/>
                <a:gd name="T5" fmla="*/ 23 h 23"/>
                <a:gd name="T6" fmla="*/ 53 w 53"/>
                <a:gd name="T7" fmla="*/ 11 h 23"/>
                <a:gd name="T8" fmla="*/ 53 w 53"/>
                <a:gd name="T9" fmla="*/ 11 h 23"/>
                <a:gd name="T10" fmla="*/ 45 w 53"/>
                <a:gd name="T11" fmla="*/ 0 h 23"/>
                <a:gd name="T12" fmla="*/ 8 w 53"/>
                <a:gd name="T13" fmla="*/ 0 h 23"/>
                <a:gd name="T14" fmla="*/ 0 w 53"/>
                <a:gd name="T1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3">
                  <a:moveTo>
                    <a:pt x="0" y="11"/>
                  </a:moveTo>
                  <a:cubicBezTo>
                    <a:pt x="0" y="18"/>
                    <a:pt x="1" y="23"/>
                    <a:pt x="8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2" y="23"/>
                    <a:pt x="53" y="18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52" y="0"/>
                    <a:pt x="4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5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1" name="Freeform 54"/>
            <p:cNvSpPr/>
            <p:nvPr/>
          </p:nvSpPr>
          <p:spPr bwMode="auto">
            <a:xfrm>
              <a:off x="1370012" y="1563687"/>
              <a:ext cx="138113" cy="90488"/>
            </a:xfrm>
            <a:custGeom>
              <a:avLst/>
              <a:gdLst>
                <a:gd name="T0" fmla="*/ 0 w 37"/>
                <a:gd name="T1" fmla="*/ 12 h 24"/>
                <a:gd name="T2" fmla="*/ 8 w 37"/>
                <a:gd name="T3" fmla="*/ 24 h 24"/>
                <a:gd name="T4" fmla="*/ 29 w 37"/>
                <a:gd name="T5" fmla="*/ 24 h 24"/>
                <a:gd name="T6" fmla="*/ 37 w 37"/>
                <a:gd name="T7" fmla="*/ 12 h 24"/>
                <a:gd name="T8" fmla="*/ 37 w 37"/>
                <a:gd name="T9" fmla="*/ 12 h 24"/>
                <a:gd name="T10" fmla="*/ 29 w 37"/>
                <a:gd name="T11" fmla="*/ 0 h 24"/>
                <a:gd name="T12" fmla="*/ 8 w 37"/>
                <a:gd name="T13" fmla="*/ 0 h 24"/>
                <a:gd name="T14" fmla="*/ 0 w 37"/>
                <a:gd name="T1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4">
                  <a:moveTo>
                    <a:pt x="0" y="12"/>
                  </a:moveTo>
                  <a:cubicBezTo>
                    <a:pt x="0" y="18"/>
                    <a:pt x="2" y="24"/>
                    <a:pt x="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6" y="24"/>
                    <a:pt x="37" y="18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5"/>
                    <a:pt x="36" y="0"/>
                    <a:pt x="2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0"/>
                    <a:pt x="0" y="5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Freeform 55"/>
            <p:cNvSpPr/>
            <p:nvPr/>
          </p:nvSpPr>
          <p:spPr bwMode="auto">
            <a:xfrm>
              <a:off x="1122362" y="985837"/>
              <a:ext cx="338138" cy="663575"/>
            </a:xfrm>
            <a:custGeom>
              <a:avLst/>
              <a:gdLst>
                <a:gd name="T0" fmla="*/ 63 w 90"/>
                <a:gd name="T1" fmla="*/ 176 h 177"/>
                <a:gd name="T2" fmla="*/ 62 w 90"/>
                <a:gd name="T3" fmla="*/ 166 h 177"/>
                <a:gd name="T4" fmla="*/ 63 w 90"/>
                <a:gd name="T5" fmla="*/ 156 h 177"/>
                <a:gd name="T6" fmla="*/ 65 w 90"/>
                <a:gd name="T7" fmla="*/ 153 h 177"/>
                <a:gd name="T8" fmla="*/ 57 w 90"/>
                <a:gd name="T9" fmla="*/ 148 h 177"/>
                <a:gd name="T10" fmla="*/ 55 w 90"/>
                <a:gd name="T11" fmla="*/ 137 h 177"/>
                <a:gd name="T12" fmla="*/ 57 w 90"/>
                <a:gd name="T13" fmla="*/ 127 h 177"/>
                <a:gd name="T14" fmla="*/ 59 w 90"/>
                <a:gd name="T15" fmla="*/ 125 h 177"/>
                <a:gd name="T16" fmla="*/ 51 w 90"/>
                <a:gd name="T17" fmla="*/ 120 h 177"/>
                <a:gd name="T18" fmla="*/ 49 w 90"/>
                <a:gd name="T19" fmla="*/ 109 h 177"/>
                <a:gd name="T20" fmla="*/ 51 w 90"/>
                <a:gd name="T21" fmla="*/ 99 h 177"/>
                <a:gd name="T22" fmla="*/ 58 w 90"/>
                <a:gd name="T23" fmla="*/ 94 h 177"/>
                <a:gd name="T24" fmla="*/ 57 w 90"/>
                <a:gd name="T25" fmla="*/ 92 h 177"/>
                <a:gd name="T26" fmla="*/ 55 w 90"/>
                <a:gd name="T27" fmla="*/ 82 h 177"/>
                <a:gd name="T28" fmla="*/ 57 w 90"/>
                <a:gd name="T29" fmla="*/ 72 h 177"/>
                <a:gd name="T30" fmla="*/ 67 w 90"/>
                <a:gd name="T31" fmla="*/ 66 h 177"/>
                <a:gd name="T32" fmla="*/ 75 w 90"/>
                <a:gd name="T33" fmla="*/ 66 h 177"/>
                <a:gd name="T34" fmla="*/ 90 w 90"/>
                <a:gd name="T35" fmla="*/ 26 h 177"/>
                <a:gd name="T36" fmla="*/ 63 w 90"/>
                <a:gd name="T37" fmla="*/ 3 h 177"/>
                <a:gd name="T38" fmla="*/ 63 w 90"/>
                <a:gd name="T39" fmla="*/ 19 h 177"/>
                <a:gd name="T40" fmla="*/ 17 w 90"/>
                <a:gd name="T41" fmla="*/ 72 h 177"/>
                <a:gd name="T42" fmla="*/ 0 w 90"/>
                <a:gd name="T43" fmla="*/ 101 h 177"/>
                <a:gd name="T44" fmla="*/ 0 w 90"/>
                <a:gd name="T45" fmla="*/ 140 h 177"/>
                <a:gd name="T46" fmla="*/ 36 w 90"/>
                <a:gd name="T47" fmla="*/ 177 h 177"/>
                <a:gd name="T48" fmla="*/ 64 w 90"/>
                <a:gd name="T49" fmla="*/ 177 h 177"/>
                <a:gd name="T50" fmla="*/ 63 w 90"/>
                <a:gd name="T51" fmla="*/ 17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177">
                  <a:moveTo>
                    <a:pt x="63" y="176"/>
                  </a:moveTo>
                  <a:cubicBezTo>
                    <a:pt x="62" y="174"/>
                    <a:pt x="62" y="170"/>
                    <a:pt x="62" y="166"/>
                  </a:cubicBezTo>
                  <a:cubicBezTo>
                    <a:pt x="62" y="161"/>
                    <a:pt x="62" y="158"/>
                    <a:pt x="63" y="156"/>
                  </a:cubicBezTo>
                  <a:cubicBezTo>
                    <a:pt x="64" y="155"/>
                    <a:pt x="64" y="154"/>
                    <a:pt x="65" y="153"/>
                  </a:cubicBezTo>
                  <a:cubicBezTo>
                    <a:pt x="61" y="152"/>
                    <a:pt x="58" y="150"/>
                    <a:pt x="57" y="148"/>
                  </a:cubicBezTo>
                  <a:cubicBezTo>
                    <a:pt x="56" y="145"/>
                    <a:pt x="55" y="142"/>
                    <a:pt x="55" y="137"/>
                  </a:cubicBezTo>
                  <a:cubicBezTo>
                    <a:pt x="55" y="133"/>
                    <a:pt x="56" y="130"/>
                    <a:pt x="57" y="127"/>
                  </a:cubicBezTo>
                  <a:cubicBezTo>
                    <a:pt x="58" y="126"/>
                    <a:pt x="58" y="126"/>
                    <a:pt x="59" y="125"/>
                  </a:cubicBezTo>
                  <a:cubicBezTo>
                    <a:pt x="54" y="124"/>
                    <a:pt x="52" y="122"/>
                    <a:pt x="51" y="120"/>
                  </a:cubicBezTo>
                  <a:cubicBezTo>
                    <a:pt x="50" y="117"/>
                    <a:pt x="49" y="114"/>
                    <a:pt x="49" y="109"/>
                  </a:cubicBezTo>
                  <a:cubicBezTo>
                    <a:pt x="49" y="105"/>
                    <a:pt x="50" y="102"/>
                    <a:pt x="51" y="99"/>
                  </a:cubicBezTo>
                  <a:cubicBezTo>
                    <a:pt x="52" y="97"/>
                    <a:pt x="54" y="94"/>
                    <a:pt x="58" y="94"/>
                  </a:cubicBezTo>
                  <a:cubicBezTo>
                    <a:pt x="58" y="93"/>
                    <a:pt x="58" y="93"/>
                    <a:pt x="57" y="92"/>
                  </a:cubicBezTo>
                  <a:cubicBezTo>
                    <a:pt x="56" y="90"/>
                    <a:pt x="55" y="86"/>
                    <a:pt x="55" y="82"/>
                  </a:cubicBezTo>
                  <a:cubicBezTo>
                    <a:pt x="55" y="77"/>
                    <a:pt x="56" y="74"/>
                    <a:pt x="57" y="72"/>
                  </a:cubicBezTo>
                  <a:cubicBezTo>
                    <a:pt x="59" y="69"/>
                    <a:pt x="62" y="66"/>
                    <a:pt x="67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1"/>
                    <a:pt x="90" y="49"/>
                    <a:pt x="90" y="26"/>
                  </a:cubicBezTo>
                  <a:cubicBezTo>
                    <a:pt x="90" y="0"/>
                    <a:pt x="63" y="3"/>
                    <a:pt x="63" y="3"/>
                  </a:cubicBezTo>
                  <a:cubicBezTo>
                    <a:pt x="63" y="3"/>
                    <a:pt x="63" y="10"/>
                    <a:pt x="63" y="19"/>
                  </a:cubicBezTo>
                  <a:cubicBezTo>
                    <a:pt x="58" y="37"/>
                    <a:pt x="26" y="64"/>
                    <a:pt x="17" y="72"/>
                  </a:cubicBezTo>
                  <a:cubicBezTo>
                    <a:pt x="6" y="77"/>
                    <a:pt x="0" y="88"/>
                    <a:pt x="0" y="101"/>
                  </a:cubicBezTo>
                  <a:cubicBezTo>
                    <a:pt x="0" y="101"/>
                    <a:pt x="0" y="140"/>
                    <a:pt x="0" y="140"/>
                  </a:cubicBezTo>
                  <a:cubicBezTo>
                    <a:pt x="0" y="161"/>
                    <a:pt x="16" y="177"/>
                    <a:pt x="36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6"/>
                    <a:pt x="63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3" name="Freeform 56"/>
          <p:cNvSpPr>
            <a:spLocks noChangeAspect="1" noEditPoints="1"/>
          </p:cNvSpPr>
          <p:nvPr/>
        </p:nvSpPr>
        <p:spPr bwMode="auto">
          <a:xfrm>
            <a:off x="3369972" y="509978"/>
            <a:ext cx="453714" cy="432000"/>
          </a:xfrm>
          <a:custGeom>
            <a:avLst/>
            <a:gdLst>
              <a:gd name="T0" fmla="*/ 49 w 168"/>
              <a:gd name="T1" fmla="*/ 73 h 160"/>
              <a:gd name="T2" fmla="*/ 49 w 168"/>
              <a:gd name="T3" fmla="*/ 73 h 160"/>
              <a:gd name="T4" fmla="*/ 65 w 168"/>
              <a:gd name="T5" fmla="*/ 89 h 160"/>
              <a:gd name="T6" fmla="*/ 71 w 168"/>
              <a:gd name="T7" fmla="*/ 84 h 160"/>
              <a:gd name="T8" fmla="*/ 65 w 168"/>
              <a:gd name="T9" fmla="*/ 77 h 160"/>
              <a:gd name="T10" fmla="*/ 62 w 168"/>
              <a:gd name="T11" fmla="*/ 75 h 160"/>
              <a:gd name="T12" fmla="*/ 77 w 168"/>
              <a:gd name="T13" fmla="*/ 60 h 160"/>
              <a:gd name="T14" fmla="*/ 78 w 168"/>
              <a:gd name="T15" fmla="*/ 60 h 160"/>
              <a:gd name="T16" fmla="*/ 80 w 168"/>
              <a:gd name="T17" fmla="*/ 60 h 160"/>
              <a:gd name="T18" fmla="*/ 83 w 168"/>
              <a:gd name="T19" fmla="*/ 60 h 160"/>
              <a:gd name="T20" fmla="*/ 72 w 168"/>
              <a:gd name="T21" fmla="*/ 49 h 160"/>
              <a:gd name="T22" fmla="*/ 72 w 168"/>
              <a:gd name="T23" fmla="*/ 49 h 160"/>
              <a:gd name="T24" fmla="*/ 63 w 168"/>
              <a:gd name="T25" fmla="*/ 14 h 160"/>
              <a:gd name="T26" fmla="*/ 28 w 168"/>
              <a:gd name="T27" fmla="*/ 5 h 160"/>
              <a:gd name="T28" fmla="*/ 48 w 168"/>
              <a:gd name="T29" fmla="*/ 25 h 160"/>
              <a:gd name="T30" fmla="*/ 43 w 168"/>
              <a:gd name="T31" fmla="*/ 45 h 160"/>
              <a:gd name="T32" fmla="*/ 24 w 168"/>
              <a:gd name="T33" fmla="*/ 50 h 160"/>
              <a:gd name="T34" fmla="*/ 4 w 168"/>
              <a:gd name="T35" fmla="*/ 30 h 160"/>
              <a:gd name="T36" fmla="*/ 13 w 168"/>
              <a:gd name="T37" fmla="*/ 64 h 160"/>
              <a:gd name="T38" fmla="*/ 49 w 168"/>
              <a:gd name="T39" fmla="*/ 73 h 160"/>
              <a:gd name="T40" fmla="*/ 108 w 168"/>
              <a:gd name="T41" fmla="*/ 85 h 160"/>
              <a:gd name="T42" fmla="*/ 107 w 168"/>
              <a:gd name="T43" fmla="*/ 89 h 160"/>
              <a:gd name="T44" fmla="*/ 108 w 168"/>
              <a:gd name="T45" fmla="*/ 91 h 160"/>
              <a:gd name="T46" fmla="*/ 106 w 168"/>
              <a:gd name="T47" fmla="*/ 92 h 160"/>
              <a:gd name="T48" fmla="*/ 96 w 168"/>
              <a:gd name="T49" fmla="*/ 103 h 160"/>
              <a:gd name="T50" fmla="*/ 93 w 168"/>
              <a:gd name="T51" fmla="*/ 105 h 160"/>
              <a:gd name="T52" fmla="*/ 84 w 168"/>
              <a:gd name="T53" fmla="*/ 96 h 160"/>
              <a:gd name="T54" fmla="*/ 78 w 168"/>
              <a:gd name="T55" fmla="*/ 102 h 160"/>
              <a:gd name="T56" fmla="*/ 131 w 168"/>
              <a:gd name="T57" fmla="*/ 155 h 160"/>
              <a:gd name="T58" fmla="*/ 143 w 168"/>
              <a:gd name="T59" fmla="*/ 160 h 160"/>
              <a:gd name="T60" fmla="*/ 154 w 168"/>
              <a:gd name="T61" fmla="*/ 155 h 160"/>
              <a:gd name="T62" fmla="*/ 154 w 168"/>
              <a:gd name="T63" fmla="*/ 131 h 160"/>
              <a:gd name="T64" fmla="*/ 108 w 168"/>
              <a:gd name="T65" fmla="*/ 85 h 160"/>
              <a:gd name="T66" fmla="*/ 148 w 168"/>
              <a:gd name="T67" fmla="*/ 149 h 160"/>
              <a:gd name="T68" fmla="*/ 140 w 168"/>
              <a:gd name="T69" fmla="*/ 152 h 160"/>
              <a:gd name="T70" fmla="*/ 133 w 168"/>
              <a:gd name="T71" fmla="*/ 145 h 160"/>
              <a:gd name="T72" fmla="*/ 135 w 168"/>
              <a:gd name="T73" fmla="*/ 136 h 160"/>
              <a:gd name="T74" fmla="*/ 144 w 168"/>
              <a:gd name="T75" fmla="*/ 134 h 160"/>
              <a:gd name="T76" fmla="*/ 150 w 168"/>
              <a:gd name="T77" fmla="*/ 141 h 160"/>
              <a:gd name="T78" fmla="*/ 148 w 168"/>
              <a:gd name="T79" fmla="*/ 149 h 160"/>
              <a:gd name="T80" fmla="*/ 84 w 168"/>
              <a:gd name="T81" fmla="*/ 91 h 160"/>
              <a:gd name="T82" fmla="*/ 93 w 168"/>
              <a:gd name="T83" fmla="*/ 100 h 160"/>
              <a:gd name="T84" fmla="*/ 103 w 168"/>
              <a:gd name="T85" fmla="*/ 90 h 160"/>
              <a:gd name="T86" fmla="*/ 108 w 168"/>
              <a:gd name="T87" fmla="*/ 75 h 160"/>
              <a:gd name="T88" fmla="*/ 122 w 168"/>
              <a:gd name="T89" fmla="*/ 70 h 160"/>
              <a:gd name="T90" fmla="*/ 168 w 168"/>
              <a:gd name="T91" fmla="*/ 25 h 160"/>
              <a:gd name="T92" fmla="*/ 142 w 168"/>
              <a:gd name="T93" fmla="*/ 0 h 160"/>
              <a:gd name="T94" fmla="*/ 97 w 168"/>
              <a:gd name="T95" fmla="*/ 45 h 160"/>
              <a:gd name="T96" fmla="*/ 92 w 168"/>
              <a:gd name="T97" fmla="*/ 59 h 160"/>
              <a:gd name="T98" fmla="*/ 78 w 168"/>
              <a:gd name="T99" fmla="*/ 64 h 160"/>
              <a:gd name="T100" fmla="*/ 68 w 168"/>
              <a:gd name="T101" fmla="*/ 75 h 160"/>
              <a:gd name="T102" fmla="*/ 77 w 168"/>
              <a:gd name="T103" fmla="*/ 84 h 160"/>
              <a:gd name="T104" fmla="*/ 32 w 168"/>
              <a:gd name="T105" fmla="*/ 128 h 160"/>
              <a:gd name="T106" fmla="*/ 31 w 168"/>
              <a:gd name="T107" fmla="*/ 127 h 160"/>
              <a:gd name="T108" fmla="*/ 22 w 168"/>
              <a:gd name="T109" fmla="*/ 134 h 160"/>
              <a:gd name="T110" fmla="*/ 8 w 168"/>
              <a:gd name="T111" fmla="*/ 156 h 160"/>
              <a:gd name="T112" fmla="*/ 11 w 168"/>
              <a:gd name="T113" fmla="*/ 160 h 160"/>
              <a:gd name="T114" fmla="*/ 34 w 168"/>
              <a:gd name="T115" fmla="*/ 146 h 160"/>
              <a:gd name="T116" fmla="*/ 41 w 168"/>
              <a:gd name="T117" fmla="*/ 137 h 160"/>
              <a:gd name="T118" fmla="*/ 39 w 168"/>
              <a:gd name="T119" fmla="*/ 135 h 160"/>
              <a:gd name="T120" fmla="*/ 84 w 168"/>
              <a:gd name="T121" fmla="*/ 9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60">
                <a:moveTo>
                  <a:pt x="49" y="73"/>
                </a:moveTo>
                <a:cubicBezTo>
                  <a:pt x="49" y="73"/>
                  <a:pt x="49" y="73"/>
                  <a:pt x="49" y="73"/>
                </a:cubicBezTo>
                <a:cubicBezTo>
                  <a:pt x="65" y="89"/>
                  <a:pt x="65" y="89"/>
                  <a:pt x="65" y="89"/>
                </a:cubicBezTo>
                <a:cubicBezTo>
                  <a:pt x="71" y="84"/>
                  <a:pt x="71" y="84"/>
                  <a:pt x="71" y="84"/>
                </a:cubicBezTo>
                <a:cubicBezTo>
                  <a:pt x="65" y="77"/>
                  <a:pt x="65" y="77"/>
                  <a:pt x="65" y="77"/>
                </a:cubicBezTo>
                <a:cubicBezTo>
                  <a:pt x="62" y="75"/>
                  <a:pt x="62" y="75"/>
                  <a:pt x="62" y="75"/>
                </a:cubicBezTo>
                <a:cubicBezTo>
                  <a:pt x="77" y="60"/>
                  <a:pt x="77" y="60"/>
                  <a:pt x="77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9" y="60"/>
                  <a:pt x="79" y="60"/>
                  <a:pt x="80" y="60"/>
                </a:cubicBezTo>
                <a:cubicBezTo>
                  <a:pt x="81" y="60"/>
                  <a:pt x="82" y="60"/>
                  <a:pt x="83" y="60"/>
                </a:cubicBezTo>
                <a:cubicBezTo>
                  <a:pt x="72" y="49"/>
                  <a:pt x="72" y="49"/>
                  <a:pt x="72" y="49"/>
                </a:cubicBezTo>
                <a:cubicBezTo>
                  <a:pt x="72" y="49"/>
                  <a:pt x="72" y="49"/>
                  <a:pt x="72" y="49"/>
                </a:cubicBezTo>
                <a:cubicBezTo>
                  <a:pt x="75" y="37"/>
                  <a:pt x="72" y="24"/>
                  <a:pt x="63" y="14"/>
                </a:cubicBezTo>
                <a:cubicBezTo>
                  <a:pt x="53" y="5"/>
                  <a:pt x="40" y="2"/>
                  <a:pt x="28" y="5"/>
                </a:cubicBezTo>
                <a:cubicBezTo>
                  <a:pt x="48" y="25"/>
                  <a:pt x="48" y="25"/>
                  <a:pt x="48" y="25"/>
                </a:cubicBezTo>
                <a:cubicBezTo>
                  <a:pt x="43" y="45"/>
                  <a:pt x="43" y="45"/>
                  <a:pt x="43" y="45"/>
                </a:cubicBezTo>
                <a:cubicBezTo>
                  <a:pt x="24" y="50"/>
                  <a:pt x="24" y="50"/>
                  <a:pt x="24" y="50"/>
                </a:cubicBezTo>
                <a:cubicBezTo>
                  <a:pt x="4" y="30"/>
                  <a:pt x="4" y="30"/>
                  <a:pt x="4" y="30"/>
                </a:cubicBezTo>
                <a:cubicBezTo>
                  <a:pt x="0" y="42"/>
                  <a:pt x="4" y="55"/>
                  <a:pt x="13" y="64"/>
                </a:cubicBezTo>
                <a:cubicBezTo>
                  <a:pt x="22" y="74"/>
                  <a:pt x="36" y="77"/>
                  <a:pt x="49" y="73"/>
                </a:cubicBezTo>
                <a:close/>
                <a:moveTo>
                  <a:pt x="108" y="85"/>
                </a:moveTo>
                <a:cubicBezTo>
                  <a:pt x="107" y="86"/>
                  <a:pt x="107" y="88"/>
                  <a:pt x="107" y="89"/>
                </a:cubicBezTo>
                <a:cubicBezTo>
                  <a:pt x="108" y="91"/>
                  <a:pt x="108" y="91"/>
                  <a:pt x="108" y="91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96" y="103"/>
                  <a:pt x="96" y="103"/>
                  <a:pt x="96" y="103"/>
                </a:cubicBezTo>
                <a:cubicBezTo>
                  <a:pt x="93" y="105"/>
                  <a:pt x="93" y="105"/>
                  <a:pt x="93" y="105"/>
                </a:cubicBezTo>
                <a:cubicBezTo>
                  <a:pt x="84" y="96"/>
                  <a:pt x="84" y="96"/>
                  <a:pt x="84" y="96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131" y="155"/>
                  <a:pt x="131" y="155"/>
                  <a:pt x="131" y="155"/>
                </a:cubicBezTo>
                <a:cubicBezTo>
                  <a:pt x="134" y="158"/>
                  <a:pt x="138" y="160"/>
                  <a:pt x="143" y="160"/>
                </a:cubicBezTo>
                <a:cubicBezTo>
                  <a:pt x="147" y="160"/>
                  <a:pt x="151" y="158"/>
                  <a:pt x="154" y="155"/>
                </a:cubicBezTo>
                <a:cubicBezTo>
                  <a:pt x="161" y="148"/>
                  <a:pt x="161" y="138"/>
                  <a:pt x="154" y="131"/>
                </a:cubicBezTo>
                <a:lnTo>
                  <a:pt x="108" y="85"/>
                </a:lnTo>
                <a:close/>
                <a:moveTo>
                  <a:pt x="148" y="149"/>
                </a:moveTo>
                <a:cubicBezTo>
                  <a:pt x="140" y="152"/>
                  <a:pt x="140" y="152"/>
                  <a:pt x="140" y="152"/>
                </a:cubicBezTo>
                <a:cubicBezTo>
                  <a:pt x="133" y="145"/>
                  <a:pt x="133" y="145"/>
                  <a:pt x="133" y="145"/>
                </a:cubicBezTo>
                <a:cubicBezTo>
                  <a:pt x="135" y="136"/>
                  <a:pt x="135" y="136"/>
                  <a:pt x="135" y="136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0" y="141"/>
                  <a:pt x="150" y="141"/>
                  <a:pt x="150" y="141"/>
                </a:cubicBezTo>
                <a:lnTo>
                  <a:pt x="148" y="149"/>
                </a:lnTo>
                <a:close/>
                <a:moveTo>
                  <a:pt x="84" y="91"/>
                </a:moveTo>
                <a:cubicBezTo>
                  <a:pt x="93" y="100"/>
                  <a:pt x="93" y="100"/>
                  <a:pt x="93" y="100"/>
                </a:cubicBezTo>
                <a:cubicBezTo>
                  <a:pt x="103" y="90"/>
                  <a:pt x="103" y="90"/>
                  <a:pt x="103" y="90"/>
                </a:cubicBezTo>
                <a:cubicBezTo>
                  <a:pt x="103" y="84"/>
                  <a:pt x="104" y="79"/>
                  <a:pt x="108" y="75"/>
                </a:cubicBezTo>
                <a:cubicBezTo>
                  <a:pt x="112" y="72"/>
                  <a:pt x="117" y="70"/>
                  <a:pt x="122" y="70"/>
                </a:cubicBezTo>
                <a:cubicBezTo>
                  <a:pt x="168" y="25"/>
                  <a:pt x="168" y="25"/>
                  <a:pt x="168" y="25"/>
                </a:cubicBezTo>
                <a:cubicBezTo>
                  <a:pt x="142" y="0"/>
                  <a:pt x="142" y="0"/>
                  <a:pt x="142" y="0"/>
                </a:cubicBezTo>
                <a:cubicBezTo>
                  <a:pt x="97" y="45"/>
                  <a:pt x="97" y="45"/>
                  <a:pt x="97" y="45"/>
                </a:cubicBezTo>
                <a:cubicBezTo>
                  <a:pt x="98" y="50"/>
                  <a:pt x="96" y="55"/>
                  <a:pt x="92" y="59"/>
                </a:cubicBezTo>
                <a:cubicBezTo>
                  <a:pt x="88" y="63"/>
                  <a:pt x="83" y="65"/>
                  <a:pt x="78" y="64"/>
                </a:cubicBezTo>
                <a:cubicBezTo>
                  <a:pt x="68" y="75"/>
                  <a:pt x="68" y="75"/>
                  <a:pt x="68" y="75"/>
                </a:cubicBezTo>
                <a:cubicBezTo>
                  <a:pt x="77" y="84"/>
                  <a:pt x="77" y="84"/>
                  <a:pt x="77" y="84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1" y="127"/>
                  <a:pt x="31" y="127"/>
                  <a:pt x="31" y="127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8" y="156"/>
                  <a:pt x="8" y="156"/>
                  <a:pt x="8" y="156"/>
                </a:cubicBezTo>
                <a:cubicBezTo>
                  <a:pt x="11" y="160"/>
                  <a:pt x="11" y="160"/>
                  <a:pt x="11" y="160"/>
                </a:cubicBezTo>
                <a:cubicBezTo>
                  <a:pt x="34" y="146"/>
                  <a:pt x="34" y="146"/>
                  <a:pt x="34" y="146"/>
                </a:cubicBezTo>
                <a:cubicBezTo>
                  <a:pt x="41" y="137"/>
                  <a:pt x="41" y="137"/>
                  <a:pt x="41" y="137"/>
                </a:cubicBezTo>
                <a:cubicBezTo>
                  <a:pt x="39" y="135"/>
                  <a:pt x="39" y="135"/>
                  <a:pt x="39" y="135"/>
                </a:cubicBezTo>
                <a:lnTo>
                  <a:pt x="84" y="9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Freeform 57"/>
          <p:cNvSpPr>
            <a:spLocks noChangeAspect="1" noEditPoints="1"/>
          </p:cNvSpPr>
          <p:nvPr/>
        </p:nvSpPr>
        <p:spPr bwMode="auto">
          <a:xfrm>
            <a:off x="4444795" y="509978"/>
            <a:ext cx="439249" cy="432000"/>
          </a:xfrm>
          <a:custGeom>
            <a:avLst/>
            <a:gdLst>
              <a:gd name="T0" fmla="*/ 217 w 303"/>
              <a:gd name="T1" fmla="*/ 140 h 298"/>
              <a:gd name="T2" fmla="*/ 303 w 303"/>
              <a:gd name="T3" fmla="*/ 69 h 298"/>
              <a:gd name="T4" fmla="*/ 217 w 303"/>
              <a:gd name="T5" fmla="*/ 0 h 298"/>
              <a:gd name="T6" fmla="*/ 217 w 303"/>
              <a:gd name="T7" fmla="*/ 45 h 298"/>
              <a:gd name="T8" fmla="*/ 42 w 303"/>
              <a:gd name="T9" fmla="*/ 45 h 298"/>
              <a:gd name="T10" fmla="*/ 42 w 303"/>
              <a:gd name="T11" fmla="*/ 95 h 298"/>
              <a:gd name="T12" fmla="*/ 217 w 303"/>
              <a:gd name="T13" fmla="*/ 95 h 298"/>
              <a:gd name="T14" fmla="*/ 217 w 303"/>
              <a:gd name="T15" fmla="*/ 140 h 298"/>
              <a:gd name="T16" fmla="*/ 85 w 303"/>
              <a:gd name="T17" fmla="*/ 159 h 298"/>
              <a:gd name="T18" fmla="*/ 0 w 303"/>
              <a:gd name="T19" fmla="*/ 230 h 298"/>
              <a:gd name="T20" fmla="*/ 85 w 303"/>
              <a:gd name="T21" fmla="*/ 298 h 298"/>
              <a:gd name="T22" fmla="*/ 85 w 303"/>
              <a:gd name="T23" fmla="*/ 253 h 298"/>
              <a:gd name="T24" fmla="*/ 260 w 303"/>
              <a:gd name="T25" fmla="*/ 253 h 298"/>
              <a:gd name="T26" fmla="*/ 260 w 303"/>
              <a:gd name="T27" fmla="*/ 204 h 298"/>
              <a:gd name="T28" fmla="*/ 85 w 303"/>
              <a:gd name="T29" fmla="*/ 204 h 298"/>
              <a:gd name="T30" fmla="*/ 85 w 303"/>
              <a:gd name="T31" fmla="*/ 159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3" h="298">
                <a:moveTo>
                  <a:pt x="217" y="140"/>
                </a:moveTo>
                <a:lnTo>
                  <a:pt x="303" y="69"/>
                </a:lnTo>
                <a:lnTo>
                  <a:pt x="217" y="0"/>
                </a:lnTo>
                <a:lnTo>
                  <a:pt x="217" y="45"/>
                </a:lnTo>
                <a:lnTo>
                  <a:pt x="42" y="45"/>
                </a:lnTo>
                <a:lnTo>
                  <a:pt x="42" y="95"/>
                </a:lnTo>
                <a:lnTo>
                  <a:pt x="217" y="95"/>
                </a:lnTo>
                <a:lnTo>
                  <a:pt x="217" y="140"/>
                </a:lnTo>
                <a:close/>
                <a:moveTo>
                  <a:pt x="85" y="159"/>
                </a:moveTo>
                <a:lnTo>
                  <a:pt x="0" y="230"/>
                </a:lnTo>
                <a:lnTo>
                  <a:pt x="85" y="298"/>
                </a:lnTo>
                <a:lnTo>
                  <a:pt x="85" y="253"/>
                </a:lnTo>
                <a:lnTo>
                  <a:pt x="260" y="253"/>
                </a:lnTo>
                <a:lnTo>
                  <a:pt x="260" y="204"/>
                </a:lnTo>
                <a:lnTo>
                  <a:pt x="85" y="204"/>
                </a:lnTo>
                <a:lnTo>
                  <a:pt x="85" y="1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5" name="Freeform 58"/>
          <p:cNvSpPr>
            <a:spLocks noChangeAspect="1" noEditPoints="1"/>
          </p:cNvSpPr>
          <p:nvPr/>
        </p:nvSpPr>
        <p:spPr bwMode="auto">
          <a:xfrm>
            <a:off x="5462183" y="509978"/>
            <a:ext cx="432000" cy="432000"/>
          </a:xfrm>
          <a:custGeom>
            <a:avLst/>
            <a:gdLst>
              <a:gd name="T0" fmla="*/ 89 w 178"/>
              <a:gd name="T1" fmla="*/ 0 h 178"/>
              <a:gd name="T2" fmla="*/ 0 w 178"/>
              <a:gd name="T3" fmla="*/ 89 h 178"/>
              <a:gd name="T4" fmla="*/ 89 w 178"/>
              <a:gd name="T5" fmla="*/ 178 h 178"/>
              <a:gd name="T6" fmla="*/ 178 w 178"/>
              <a:gd name="T7" fmla="*/ 89 h 178"/>
              <a:gd name="T8" fmla="*/ 89 w 178"/>
              <a:gd name="T9" fmla="*/ 0 h 178"/>
              <a:gd name="T10" fmla="*/ 89 w 178"/>
              <a:gd name="T11" fmla="*/ 10 h 178"/>
              <a:gd name="T12" fmla="*/ 168 w 178"/>
              <a:gd name="T13" fmla="*/ 89 h 178"/>
              <a:gd name="T14" fmla="*/ 166 w 178"/>
              <a:gd name="T15" fmla="*/ 105 h 178"/>
              <a:gd name="T16" fmla="*/ 128 w 178"/>
              <a:gd name="T17" fmla="*/ 132 h 178"/>
              <a:gd name="T18" fmla="*/ 89 w 178"/>
              <a:gd name="T19" fmla="*/ 93 h 178"/>
              <a:gd name="T20" fmla="*/ 49 w 178"/>
              <a:gd name="T21" fmla="*/ 53 h 178"/>
              <a:gd name="T22" fmla="*/ 10 w 178"/>
              <a:gd name="T23" fmla="*/ 84 h 178"/>
              <a:gd name="T24" fmla="*/ 89 w 178"/>
              <a:gd name="T25" fmla="*/ 1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8" h="178">
                <a:moveTo>
                  <a:pt x="89" y="0"/>
                </a:moveTo>
                <a:cubicBezTo>
                  <a:pt x="40" y="0"/>
                  <a:pt x="0" y="40"/>
                  <a:pt x="0" y="89"/>
                </a:cubicBezTo>
                <a:cubicBezTo>
                  <a:pt x="0" y="138"/>
                  <a:pt x="40" y="178"/>
                  <a:pt x="89" y="178"/>
                </a:cubicBezTo>
                <a:cubicBezTo>
                  <a:pt x="138" y="178"/>
                  <a:pt x="178" y="138"/>
                  <a:pt x="178" y="89"/>
                </a:cubicBezTo>
                <a:cubicBezTo>
                  <a:pt x="178" y="40"/>
                  <a:pt x="138" y="0"/>
                  <a:pt x="89" y="0"/>
                </a:cubicBezTo>
                <a:close/>
                <a:moveTo>
                  <a:pt x="89" y="10"/>
                </a:moveTo>
                <a:cubicBezTo>
                  <a:pt x="133" y="10"/>
                  <a:pt x="168" y="45"/>
                  <a:pt x="168" y="89"/>
                </a:cubicBezTo>
                <a:cubicBezTo>
                  <a:pt x="168" y="94"/>
                  <a:pt x="167" y="100"/>
                  <a:pt x="166" y="105"/>
                </a:cubicBezTo>
                <a:cubicBezTo>
                  <a:pt x="161" y="121"/>
                  <a:pt x="146" y="132"/>
                  <a:pt x="128" y="132"/>
                </a:cubicBezTo>
                <a:cubicBezTo>
                  <a:pt x="107" y="132"/>
                  <a:pt x="89" y="115"/>
                  <a:pt x="89" y="93"/>
                </a:cubicBezTo>
                <a:cubicBezTo>
                  <a:pt x="89" y="71"/>
                  <a:pt x="71" y="53"/>
                  <a:pt x="49" y="53"/>
                </a:cubicBezTo>
                <a:cubicBezTo>
                  <a:pt x="30" y="53"/>
                  <a:pt x="14" y="67"/>
                  <a:pt x="10" y="84"/>
                </a:cubicBezTo>
                <a:cubicBezTo>
                  <a:pt x="13" y="43"/>
                  <a:pt x="47" y="10"/>
                  <a:pt x="89" y="1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Freeform 59"/>
          <p:cNvSpPr>
            <a:spLocks noChangeAspect="1"/>
          </p:cNvSpPr>
          <p:nvPr/>
        </p:nvSpPr>
        <p:spPr bwMode="auto">
          <a:xfrm>
            <a:off x="6422419" y="509978"/>
            <a:ext cx="441553" cy="432000"/>
          </a:xfrm>
          <a:custGeom>
            <a:avLst/>
            <a:gdLst>
              <a:gd name="T0" fmla="*/ 169 w 176"/>
              <a:gd name="T1" fmla="*/ 81 h 172"/>
              <a:gd name="T2" fmla="*/ 94 w 176"/>
              <a:gd name="T3" fmla="*/ 81 h 172"/>
              <a:gd name="T4" fmla="*/ 94 w 176"/>
              <a:gd name="T5" fmla="*/ 49 h 172"/>
              <a:gd name="T6" fmla="*/ 80 w 176"/>
              <a:gd name="T7" fmla="*/ 15 h 172"/>
              <a:gd name="T8" fmla="*/ 47 w 176"/>
              <a:gd name="T9" fmla="*/ 0 h 172"/>
              <a:gd name="T10" fmla="*/ 14 w 176"/>
              <a:gd name="T11" fmla="*/ 15 h 172"/>
              <a:gd name="T12" fmla="*/ 0 w 176"/>
              <a:gd name="T13" fmla="*/ 49 h 172"/>
              <a:gd name="T14" fmla="*/ 0 w 176"/>
              <a:gd name="T15" fmla="*/ 91 h 172"/>
              <a:gd name="T16" fmla="*/ 25 w 176"/>
              <a:gd name="T17" fmla="*/ 91 h 172"/>
              <a:gd name="T18" fmla="*/ 25 w 176"/>
              <a:gd name="T19" fmla="*/ 86 h 172"/>
              <a:gd name="T20" fmla="*/ 10 w 176"/>
              <a:gd name="T21" fmla="*/ 71 h 172"/>
              <a:gd name="T22" fmla="*/ 25 w 176"/>
              <a:gd name="T23" fmla="*/ 71 h 172"/>
              <a:gd name="T24" fmla="*/ 25 w 176"/>
              <a:gd name="T25" fmla="*/ 49 h 172"/>
              <a:gd name="T26" fmla="*/ 31 w 176"/>
              <a:gd name="T27" fmla="*/ 32 h 172"/>
              <a:gd name="T28" fmla="*/ 47 w 176"/>
              <a:gd name="T29" fmla="*/ 25 h 172"/>
              <a:gd name="T30" fmla="*/ 62 w 176"/>
              <a:gd name="T31" fmla="*/ 32 h 172"/>
              <a:gd name="T32" fmla="*/ 69 w 176"/>
              <a:gd name="T33" fmla="*/ 49 h 172"/>
              <a:gd name="T34" fmla="*/ 69 w 176"/>
              <a:gd name="T35" fmla="*/ 81 h 172"/>
              <a:gd name="T36" fmla="*/ 59 w 176"/>
              <a:gd name="T37" fmla="*/ 81 h 172"/>
              <a:gd name="T38" fmla="*/ 52 w 176"/>
              <a:gd name="T39" fmla="*/ 87 h 172"/>
              <a:gd name="T40" fmla="*/ 52 w 176"/>
              <a:gd name="T41" fmla="*/ 165 h 172"/>
              <a:gd name="T42" fmla="*/ 59 w 176"/>
              <a:gd name="T43" fmla="*/ 172 h 172"/>
              <a:gd name="T44" fmla="*/ 169 w 176"/>
              <a:gd name="T45" fmla="*/ 172 h 172"/>
              <a:gd name="T46" fmla="*/ 176 w 176"/>
              <a:gd name="T47" fmla="*/ 165 h 172"/>
              <a:gd name="T48" fmla="*/ 176 w 176"/>
              <a:gd name="T49" fmla="*/ 87 h 172"/>
              <a:gd name="T50" fmla="*/ 169 w 176"/>
              <a:gd name="T51" fmla="*/ 8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76" h="172">
                <a:moveTo>
                  <a:pt x="169" y="81"/>
                </a:moveTo>
                <a:cubicBezTo>
                  <a:pt x="94" y="81"/>
                  <a:pt x="94" y="81"/>
                  <a:pt x="94" y="81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6"/>
                  <a:pt x="89" y="24"/>
                  <a:pt x="80" y="15"/>
                </a:cubicBezTo>
                <a:cubicBezTo>
                  <a:pt x="72" y="6"/>
                  <a:pt x="60" y="0"/>
                  <a:pt x="47" y="0"/>
                </a:cubicBezTo>
                <a:cubicBezTo>
                  <a:pt x="34" y="0"/>
                  <a:pt x="22" y="6"/>
                  <a:pt x="14" y="15"/>
                </a:cubicBezTo>
                <a:cubicBezTo>
                  <a:pt x="5" y="24"/>
                  <a:pt x="0" y="36"/>
                  <a:pt x="0" y="49"/>
                </a:cubicBezTo>
                <a:cubicBezTo>
                  <a:pt x="0" y="91"/>
                  <a:pt x="0" y="91"/>
                  <a:pt x="0" y="91"/>
                </a:cubicBezTo>
                <a:cubicBezTo>
                  <a:pt x="25" y="91"/>
                  <a:pt x="25" y="91"/>
                  <a:pt x="25" y="91"/>
                </a:cubicBezTo>
                <a:cubicBezTo>
                  <a:pt x="25" y="86"/>
                  <a:pt x="25" y="86"/>
                  <a:pt x="25" y="86"/>
                </a:cubicBezTo>
                <a:cubicBezTo>
                  <a:pt x="10" y="71"/>
                  <a:pt x="10" y="71"/>
                  <a:pt x="10" y="71"/>
                </a:cubicBezTo>
                <a:cubicBezTo>
                  <a:pt x="25" y="71"/>
                  <a:pt x="25" y="71"/>
                  <a:pt x="25" y="71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2"/>
                  <a:pt x="27" y="36"/>
                  <a:pt x="31" y="32"/>
                </a:cubicBezTo>
                <a:cubicBezTo>
                  <a:pt x="36" y="27"/>
                  <a:pt x="41" y="25"/>
                  <a:pt x="47" y="25"/>
                </a:cubicBezTo>
                <a:cubicBezTo>
                  <a:pt x="53" y="25"/>
                  <a:pt x="58" y="27"/>
                  <a:pt x="62" y="32"/>
                </a:cubicBezTo>
                <a:cubicBezTo>
                  <a:pt x="67" y="36"/>
                  <a:pt x="69" y="42"/>
                  <a:pt x="69" y="49"/>
                </a:cubicBezTo>
                <a:cubicBezTo>
                  <a:pt x="69" y="81"/>
                  <a:pt x="69" y="81"/>
                  <a:pt x="69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5" y="81"/>
                  <a:pt x="52" y="84"/>
                  <a:pt x="52" y="87"/>
                </a:cubicBezTo>
                <a:cubicBezTo>
                  <a:pt x="52" y="165"/>
                  <a:pt x="52" y="165"/>
                  <a:pt x="52" y="165"/>
                </a:cubicBezTo>
                <a:cubicBezTo>
                  <a:pt x="52" y="169"/>
                  <a:pt x="55" y="172"/>
                  <a:pt x="59" y="172"/>
                </a:cubicBezTo>
                <a:cubicBezTo>
                  <a:pt x="169" y="172"/>
                  <a:pt x="169" y="172"/>
                  <a:pt x="169" y="172"/>
                </a:cubicBezTo>
                <a:cubicBezTo>
                  <a:pt x="173" y="172"/>
                  <a:pt x="176" y="169"/>
                  <a:pt x="176" y="165"/>
                </a:cubicBezTo>
                <a:cubicBezTo>
                  <a:pt x="176" y="87"/>
                  <a:pt x="176" y="87"/>
                  <a:pt x="176" y="87"/>
                </a:cubicBezTo>
                <a:cubicBezTo>
                  <a:pt x="176" y="84"/>
                  <a:pt x="173" y="81"/>
                  <a:pt x="169" y="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Freeform 60"/>
          <p:cNvSpPr>
            <a:spLocks noChangeAspect="1"/>
          </p:cNvSpPr>
          <p:nvPr/>
        </p:nvSpPr>
        <p:spPr bwMode="auto">
          <a:xfrm>
            <a:off x="7490672" y="509978"/>
            <a:ext cx="239885" cy="432000"/>
          </a:xfrm>
          <a:custGeom>
            <a:avLst/>
            <a:gdLst>
              <a:gd name="T0" fmla="*/ 98 w 98"/>
              <a:gd name="T1" fmla="*/ 29 h 176"/>
              <a:gd name="T2" fmla="*/ 77 w 98"/>
              <a:gd name="T3" fmla="*/ 29 h 176"/>
              <a:gd name="T4" fmla="*/ 77 w 98"/>
              <a:gd name="T5" fmla="*/ 50 h 176"/>
              <a:gd name="T6" fmla="*/ 82 w 98"/>
              <a:gd name="T7" fmla="*/ 50 h 176"/>
              <a:gd name="T8" fmla="*/ 79 w 98"/>
              <a:gd name="T9" fmla="*/ 67 h 176"/>
              <a:gd name="T10" fmla="*/ 68 w 98"/>
              <a:gd name="T11" fmla="*/ 80 h 176"/>
              <a:gd name="T12" fmla="*/ 56 w 98"/>
              <a:gd name="T13" fmla="*/ 90 h 176"/>
              <a:gd name="T14" fmla="*/ 56 w 98"/>
              <a:gd name="T15" fmla="*/ 22 h 176"/>
              <a:gd name="T16" fmla="*/ 63 w 98"/>
              <a:gd name="T17" fmla="*/ 22 h 176"/>
              <a:gd name="T18" fmla="*/ 50 w 98"/>
              <a:gd name="T19" fmla="*/ 0 h 176"/>
              <a:gd name="T20" fmla="*/ 37 w 98"/>
              <a:gd name="T21" fmla="*/ 22 h 176"/>
              <a:gd name="T22" fmla="*/ 45 w 98"/>
              <a:gd name="T23" fmla="*/ 22 h 176"/>
              <a:gd name="T24" fmla="*/ 45 w 98"/>
              <a:gd name="T25" fmla="*/ 113 h 176"/>
              <a:gd name="T26" fmla="*/ 32 w 98"/>
              <a:gd name="T27" fmla="*/ 103 h 176"/>
              <a:gd name="T28" fmla="*/ 21 w 98"/>
              <a:gd name="T29" fmla="*/ 90 h 176"/>
              <a:gd name="T30" fmla="*/ 18 w 98"/>
              <a:gd name="T31" fmla="*/ 70 h 176"/>
              <a:gd name="T32" fmla="*/ 25 w 98"/>
              <a:gd name="T33" fmla="*/ 59 h 176"/>
              <a:gd name="T34" fmla="*/ 13 w 98"/>
              <a:gd name="T35" fmla="*/ 46 h 176"/>
              <a:gd name="T36" fmla="*/ 0 w 98"/>
              <a:gd name="T37" fmla="*/ 59 h 176"/>
              <a:gd name="T38" fmla="*/ 7 w 98"/>
              <a:gd name="T39" fmla="*/ 70 h 176"/>
              <a:gd name="T40" fmla="*/ 11 w 98"/>
              <a:gd name="T41" fmla="*/ 94 h 176"/>
              <a:gd name="T42" fmla="*/ 26 w 98"/>
              <a:gd name="T43" fmla="*/ 112 h 176"/>
              <a:gd name="T44" fmla="*/ 40 w 98"/>
              <a:gd name="T45" fmla="*/ 125 h 176"/>
              <a:gd name="T46" fmla="*/ 44 w 98"/>
              <a:gd name="T47" fmla="*/ 138 h 176"/>
              <a:gd name="T48" fmla="*/ 30 w 98"/>
              <a:gd name="T49" fmla="*/ 156 h 176"/>
              <a:gd name="T50" fmla="*/ 49 w 98"/>
              <a:gd name="T51" fmla="*/ 176 h 176"/>
              <a:gd name="T52" fmla="*/ 69 w 98"/>
              <a:gd name="T53" fmla="*/ 156 h 176"/>
              <a:gd name="T54" fmla="*/ 56 w 98"/>
              <a:gd name="T55" fmla="*/ 138 h 176"/>
              <a:gd name="T56" fmla="*/ 56 w 98"/>
              <a:gd name="T57" fmla="*/ 123 h 176"/>
              <a:gd name="T58" fmla="*/ 60 w 98"/>
              <a:gd name="T59" fmla="*/ 102 h 176"/>
              <a:gd name="T60" fmla="*/ 74 w 98"/>
              <a:gd name="T61" fmla="*/ 89 h 176"/>
              <a:gd name="T62" fmla="*/ 90 w 98"/>
              <a:gd name="T63" fmla="*/ 71 h 176"/>
              <a:gd name="T64" fmla="*/ 93 w 98"/>
              <a:gd name="T65" fmla="*/ 50 h 176"/>
              <a:gd name="T66" fmla="*/ 98 w 98"/>
              <a:gd name="T67" fmla="*/ 50 h 176"/>
              <a:gd name="T68" fmla="*/ 98 w 98"/>
              <a:gd name="T69" fmla="*/ 29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" h="176">
                <a:moveTo>
                  <a:pt x="98" y="29"/>
                </a:moveTo>
                <a:cubicBezTo>
                  <a:pt x="77" y="29"/>
                  <a:pt x="77" y="29"/>
                  <a:pt x="77" y="29"/>
                </a:cubicBezTo>
                <a:cubicBezTo>
                  <a:pt x="77" y="50"/>
                  <a:pt x="77" y="50"/>
                  <a:pt x="77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8"/>
                  <a:pt x="81" y="63"/>
                  <a:pt x="79" y="67"/>
                </a:cubicBezTo>
                <a:cubicBezTo>
                  <a:pt x="77" y="72"/>
                  <a:pt x="74" y="75"/>
                  <a:pt x="68" y="80"/>
                </a:cubicBezTo>
                <a:cubicBezTo>
                  <a:pt x="63" y="83"/>
                  <a:pt x="59" y="86"/>
                  <a:pt x="56" y="90"/>
                </a:cubicBezTo>
                <a:cubicBezTo>
                  <a:pt x="56" y="22"/>
                  <a:pt x="56" y="22"/>
                  <a:pt x="56" y="22"/>
                </a:cubicBezTo>
                <a:cubicBezTo>
                  <a:pt x="63" y="22"/>
                  <a:pt x="63" y="22"/>
                  <a:pt x="63" y="22"/>
                </a:cubicBezTo>
                <a:cubicBezTo>
                  <a:pt x="50" y="0"/>
                  <a:pt x="50" y="0"/>
                  <a:pt x="50" y="0"/>
                </a:cubicBezTo>
                <a:cubicBezTo>
                  <a:pt x="37" y="22"/>
                  <a:pt x="37" y="22"/>
                  <a:pt x="37" y="22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41" y="109"/>
                  <a:pt x="37" y="106"/>
                  <a:pt x="32" y="103"/>
                </a:cubicBezTo>
                <a:cubicBezTo>
                  <a:pt x="26" y="98"/>
                  <a:pt x="23" y="95"/>
                  <a:pt x="21" y="90"/>
                </a:cubicBezTo>
                <a:cubicBezTo>
                  <a:pt x="19" y="85"/>
                  <a:pt x="18" y="79"/>
                  <a:pt x="18" y="70"/>
                </a:cubicBezTo>
                <a:cubicBezTo>
                  <a:pt x="22" y="68"/>
                  <a:pt x="25" y="64"/>
                  <a:pt x="25" y="59"/>
                </a:cubicBezTo>
                <a:cubicBezTo>
                  <a:pt x="25" y="52"/>
                  <a:pt x="19" y="46"/>
                  <a:pt x="13" y="46"/>
                </a:cubicBezTo>
                <a:cubicBezTo>
                  <a:pt x="6" y="46"/>
                  <a:pt x="0" y="52"/>
                  <a:pt x="0" y="59"/>
                </a:cubicBezTo>
                <a:cubicBezTo>
                  <a:pt x="0" y="64"/>
                  <a:pt x="3" y="68"/>
                  <a:pt x="7" y="70"/>
                </a:cubicBezTo>
                <a:cubicBezTo>
                  <a:pt x="7" y="80"/>
                  <a:pt x="8" y="87"/>
                  <a:pt x="11" y="94"/>
                </a:cubicBezTo>
                <a:cubicBezTo>
                  <a:pt x="13" y="101"/>
                  <a:pt x="19" y="107"/>
                  <a:pt x="26" y="112"/>
                </a:cubicBezTo>
                <a:cubicBezTo>
                  <a:pt x="33" y="116"/>
                  <a:pt x="37" y="120"/>
                  <a:pt x="40" y="125"/>
                </a:cubicBezTo>
                <a:cubicBezTo>
                  <a:pt x="42" y="128"/>
                  <a:pt x="43" y="132"/>
                  <a:pt x="44" y="138"/>
                </a:cubicBezTo>
                <a:cubicBezTo>
                  <a:pt x="36" y="140"/>
                  <a:pt x="30" y="147"/>
                  <a:pt x="30" y="156"/>
                </a:cubicBezTo>
                <a:cubicBezTo>
                  <a:pt x="30" y="167"/>
                  <a:pt x="39" y="176"/>
                  <a:pt x="49" y="176"/>
                </a:cubicBezTo>
                <a:cubicBezTo>
                  <a:pt x="60" y="176"/>
                  <a:pt x="69" y="167"/>
                  <a:pt x="69" y="156"/>
                </a:cubicBezTo>
                <a:cubicBezTo>
                  <a:pt x="69" y="148"/>
                  <a:pt x="63" y="141"/>
                  <a:pt x="56" y="138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14"/>
                  <a:pt x="57" y="107"/>
                  <a:pt x="60" y="102"/>
                </a:cubicBezTo>
                <a:cubicBezTo>
                  <a:pt x="63" y="97"/>
                  <a:pt x="67" y="94"/>
                  <a:pt x="74" y="89"/>
                </a:cubicBezTo>
                <a:cubicBezTo>
                  <a:pt x="81" y="84"/>
                  <a:pt x="87" y="79"/>
                  <a:pt x="90" y="71"/>
                </a:cubicBezTo>
                <a:cubicBezTo>
                  <a:pt x="92" y="65"/>
                  <a:pt x="93" y="58"/>
                  <a:pt x="93" y="50"/>
                </a:cubicBezTo>
                <a:cubicBezTo>
                  <a:pt x="98" y="50"/>
                  <a:pt x="98" y="50"/>
                  <a:pt x="98" y="50"/>
                </a:cubicBezTo>
                <a:lnTo>
                  <a:pt x="98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Freeform 61"/>
          <p:cNvSpPr>
            <a:spLocks noChangeAspect="1"/>
          </p:cNvSpPr>
          <p:nvPr/>
        </p:nvSpPr>
        <p:spPr bwMode="auto">
          <a:xfrm>
            <a:off x="8359976" y="509978"/>
            <a:ext cx="451786" cy="432000"/>
          </a:xfrm>
          <a:custGeom>
            <a:avLst/>
            <a:gdLst>
              <a:gd name="T0" fmla="*/ 118 w 174"/>
              <a:gd name="T1" fmla="*/ 20 h 166"/>
              <a:gd name="T2" fmla="*/ 119 w 174"/>
              <a:gd name="T3" fmla="*/ 32 h 166"/>
              <a:gd name="T4" fmla="*/ 118 w 174"/>
              <a:gd name="T5" fmla="*/ 49 h 166"/>
              <a:gd name="T6" fmla="*/ 120 w 174"/>
              <a:gd name="T7" fmla="*/ 54 h 166"/>
              <a:gd name="T8" fmla="*/ 121 w 174"/>
              <a:gd name="T9" fmla="*/ 67 h 166"/>
              <a:gd name="T10" fmla="*/ 118 w 174"/>
              <a:gd name="T11" fmla="*/ 74 h 166"/>
              <a:gd name="T12" fmla="*/ 113 w 174"/>
              <a:gd name="T13" fmla="*/ 79 h 166"/>
              <a:gd name="T14" fmla="*/ 111 w 174"/>
              <a:gd name="T15" fmla="*/ 90 h 166"/>
              <a:gd name="T16" fmla="*/ 106 w 174"/>
              <a:gd name="T17" fmla="*/ 100 h 166"/>
              <a:gd name="T18" fmla="*/ 111 w 174"/>
              <a:gd name="T19" fmla="*/ 100 h 166"/>
              <a:gd name="T20" fmla="*/ 118 w 174"/>
              <a:gd name="T21" fmla="*/ 113 h 166"/>
              <a:gd name="T22" fmla="*/ 126 w 174"/>
              <a:gd name="T23" fmla="*/ 115 h 166"/>
              <a:gd name="T24" fmla="*/ 153 w 174"/>
              <a:gd name="T25" fmla="*/ 126 h 166"/>
              <a:gd name="T26" fmla="*/ 174 w 174"/>
              <a:gd name="T27" fmla="*/ 139 h 166"/>
              <a:gd name="T28" fmla="*/ 174 w 174"/>
              <a:gd name="T29" fmla="*/ 166 h 166"/>
              <a:gd name="T30" fmla="*/ 0 w 174"/>
              <a:gd name="T31" fmla="*/ 166 h 166"/>
              <a:gd name="T32" fmla="*/ 0 w 174"/>
              <a:gd name="T33" fmla="*/ 139 h 166"/>
              <a:gd name="T34" fmla="*/ 21 w 174"/>
              <a:gd name="T35" fmla="*/ 126 h 166"/>
              <a:gd name="T36" fmla="*/ 48 w 174"/>
              <a:gd name="T37" fmla="*/ 115 h 166"/>
              <a:gd name="T38" fmla="*/ 56 w 174"/>
              <a:gd name="T39" fmla="*/ 113 h 166"/>
              <a:gd name="T40" fmla="*/ 63 w 174"/>
              <a:gd name="T41" fmla="*/ 100 h 166"/>
              <a:gd name="T42" fmla="*/ 67 w 174"/>
              <a:gd name="T43" fmla="*/ 99 h 166"/>
              <a:gd name="T44" fmla="*/ 62 w 174"/>
              <a:gd name="T45" fmla="*/ 91 h 166"/>
              <a:gd name="T46" fmla="*/ 60 w 174"/>
              <a:gd name="T47" fmla="*/ 77 h 166"/>
              <a:gd name="T48" fmla="*/ 57 w 174"/>
              <a:gd name="T49" fmla="*/ 76 h 166"/>
              <a:gd name="T50" fmla="*/ 52 w 174"/>
              <a:gd name="T51" fmla="*/ 57 h 166"/>
              <a:gd name="T52" fmla="*/ 54 w 174"/>
              <a:gd name="T53" fmla="*/ 48 h 166"/>
              <a:gd name="T54" fmla="*/ 67 w 174"/>
              <a:gd name="T55" fmla="*/ 9 h 166"/>
              <a:gd name="T56" fmla="*/ 104 w 174"/>
              <a:gd name="T57" fmla="*/ 9 h 166"/>
              <a:gd name="T58" fmla="*/ 108 w 174"/>
              <a:gd name="T59" fmla="*/ 12 h 166"/>
              <a:gd name="T60" fmla="*/ 113 w 174"/>
              <a:gd name="T61" fmla="*/ 13 h 166"/>
              <a:gd name="T62" fmla="*/ 118 w 174"/>
              <a:gd name="T63" fmla="*/ 2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4" h="166">
                <a:moveTo>
                  <a:pt x="118" y="20"/>
                </a:moveTo>
                <a:cubicBezTo>
                  <a:pt x="119" y="26"/>
                  <a:pt x="119" y="26"/>
                  <a:pt x="119" y="32"/>
                </a:cubicBezTo>
                <a:cubicBezTo>
                  <a:pt x="119" y="35"/>
                  <a:pt x="118" y="45"/>
                  <a:pt x="118" y="49"/>
                </a:cubicBezTo>
                <a:cubicBezTo>
                  <a:pt x="119" y="52"/>
                  <a:pt x="119" y="52"/>
                  <a:pt x="120" y="54"/>
                </a:cubicBezTo>
                <a:cubicBezTo>
                  <a:pt x="122" y="58"/>
                  <a:pt x="122" y="63"/>
                  <a:pt x="121" y="67"/>
                </a:cubicBezTo>
                <a:cubicBezTo>
                  <a:pt x="120" y="69"/>
                  <a:pt x="120" y="73"/>
                  <a:pt x="118" y="74"/>
                </a:cubicBezTo>
                <a:cubicBezTo>
                  <a:pt x="117" y="76"/>
                  <a:pt x="114" y="76"/>
                  <a:pt x="113" y="79"/>
                </a:cubicBezTo>
                <a:cubicBezTo>
                  <a:pt x="111" y="82"/>
                  <a:pt x="112" y="86"/>
                  <a:pt x="111" y="90"/>
                </a:cubicBezTo>
                <a:cubicBezTo>
                  <a:pt x="110" y="94"/>
                  <a:pt x="106" y="94"/>
                  <a:pt x="106" y="100"/>
                </a:cubicBezTo>
                <a:cubicBezTo>
                  <a:pt x="108" y="100"/>
                  <a:pt x="109" y="100"/>
                  <a:pt x="111" y="100"/>
                </a:cubicBezTo>
                <a:cubicBezTo>
                  <a:pt x="113" y="104"/>
                  <a:pt x="115" y="110"/>
                  <a:pt x="118" y="113"/>
                </a:cubicBezTo>
                <a:cubicBezTo>
                  <a:pt x="121" y="113"/>
                  <a:pt x="123" y="114"/>
                  <a:pt x="126" y="115"/>
                </a:cubicBezTo>
                <a:cubicBezTo>
                  <a:pt x="135" y="118"/>
                  <a:pt x="144" y="122"/>
                  <a:pt x="153" y="126"/>
                </a:cubicBezTo>
                <a:cubicBezTo>
                  <a:pt x="161" y="130"/>
                  <a:pt x="171" y="131"/>
                  <a:pt x="174" y="139"/>
                </a:cubicBezTo>
                <a:cubicBezTo>
                  <a:pt x="174" y="145"/>
                  <a:pt x="174" y="158"/>
                  <a:pt x="17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58"/>
                  <a:pt x="0" y="145"/>
                  <a:pt x="0" y="139"/>
                </a:cubicBezTo>
                <a:cubicBezTo>
                  <a:pt x="3" y="131"/>
                  <a:pt x="13" y="130"/>
                  <a:pt x="21" y="126"/>
                </a:cubicBezTo>
                <a:cubicBezTo>
                  <a:pt x="30" y="122"/>
                  <a:pt x="39" y="118"/>
                  <a:pt x="48" y="115"/>
                </a:cubicBezTo>
                <a:cubicBezTo>
                  <a:pt x="51" y="114"/>
                  <a:pt x="53" y="113"/>
                  <a:pt x="56" y="113"/>
                </a:cubicBezTo>
                <a:cubicBezTo>
                  <a:pt x="59" y="110"/>
                  <a:pt x="61" y="104"/>
                  <a:pt x="63" y="100"/>
                </a:cubicBezTo>
                <a:cubicBezTo>
                  <a:pt x="67" y="99"/>
                  <a:pt x="67" y="99"/>
                  <a:pt x="67" y="99"/>
                </a:cubicBezTo>
                <a:cubicBezTo>
                  <a:pt x="66" y="95"/>
                  <a:pt x="63" y="95"/>
                  <a:pt x="62" y="91"/>
                </a:cubicBezTo>
                <a:cubicBezTo>
                  <a:pt x="61" y="87"/>
                  <a:pt x="61" y="82"/>
                  <a:pt x="60" y="77"/>
                </a:cubicBezTo>
                <a:cubicBezTo>
                  <a:pt x="61" y="77"/>
                  <a:pt x="57" y="76"/>
                  <a:pt x="57" y="76"/>
                </a:cubicBezTo>
                <a:cubicBezTo>
                  <a:pt x="52" y="73"/>
                  <a:pt x="52" y="61"/>
                  <a:pt x="52" y="57"/>
                </a:cubicBezTo>
                <a:cubicBezTo>
                  <a:pt x="51" y="54"/>
                  <a:pt x="55" y="53"/>
                  <a:pt x="54" y="48"/>
                </a:cubicBezTo>
                <a:cubicBezTo>
                  <a:pt x="49" y="24"/>
                  <a:pt x="56" y="13"/>
                  <a:pt x="67" y="9"/>
                </a:cubicBezTo>
                <a:cubicBezTo>
                  <a:pt x="75" y="6"/>
                  <a:pt x="90" y="0"/>
                  <a:pt x="104" y="9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6" y="14"/>
                  <a:pt x="118" y="20"/>
                  <a:pt x="118" y="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Freeform 62"/>
          <p:cNvSpPr>
            <a:spLocks noChangeAspect="1" noEditPoints="1"/>
          </p:cNvSpPr>
          <p:nvPr/>
        </p:nvSpPr>
        <p:spPr bwMode="auto">
          <a:xfrm>
            <a:off x="9226456" y="509978"/>
            <a:ext cx="629631" cy="432000"/>
          </a:xfrm>
          <a:custGeom>
            <a:avLst/>
            <a:gdLst>
              <a:gd name="T0" fmla="*/ 107 w 210"/>
              <a:gd name="T1" fmla="*/ 101 h 144"/>
              <a:gd name="T2" fmla="*/ 94 w 210"/>
              <a:gd name="T3" fmla="*/ 89 h 144"/>
              <a:gd name="T4" fmla="*/ 94 w 210"/>
              <a:gd name="T5" fmla="*/ 80 h 144"/>
              <a:gd name="T6" fmla="*/ 100 w 210"/>
              <a:gd name="T7" fmla="*/ 67 h 144"/>
              <a:gd name="T8" fmla="*/ 102 w 210"/>
              <a:gd name="T9" fmla="*/ 50 h 144"/>
              <a:gd name="T10" fmla="*/ 101 w 210"/>
              <a:gd name="T11" fmla="*/ 32 h 144"/>
              <a:gd name="T12" fmla="*/ 96 w 210"/>
              <a:gd name="T13" fmla="*/ 11 h 144"/>
              <a:gd name="T14" fmla="*/ 88 w 210"/>
              <a:gd name="T15" fmla="*/ 7 h 144"/>
              <a:gd name="T16" fmla="*/ 46 w 210"/>
              <a:gd name="T17" fmla="*/ 45 h 144"/>
              <a:gd name="T18" fmla="*/ 48 w 210"/>
              <a:gd name="T19" fmla="*/ 69 h 144"/>
              <a:gd name="T20" fmla="*/ 53 w 210"/>
              <a:gd name="T21" fmla="*/ 81 h 144"/>
              <a:gd name="T22" fmla="*/ 54 w 210"/>
              <a:gd name="T23" fmla="*/ 89 h 144"/>
              <a:gd name="T24" fmla="*/ 41 w 210"/>
              <a:gd name="T25" fmla="*/ 101 h 144"/>
              <a:gd name="T26" fmla="*/ 1 w 210"/>
              <a:gd name="T27" fmla="*/ 122 h 144"/>
              <a:gd name="T28" fmla="*/ 147 w 210"/>
              <a:gd name="T29" fmla="*/ 144 h 144"/>
              <a:gd name="T30" fmla="*/ 130 w 210"/>
              <a:gd name="T31" fmla="*/ 111 h 144"/>
              <a:gd name="T32" fmla="*/ 155 w 210"/>
              <a:gd name="T33" fmla="*/ 103 h 144"/>
              <a:gd name="T34" fmla="*/ 146 w 210"/>
              <a:gd name="T35" fmla="*/ 95 h 144"/>
              <a:gd name="T36" fmla="*/ 146 w 210"/>
              <a:gd name="T37" fmla="*/ 88 h 144"/>
              <a:gd name="T38" fmla="*/ 150 w 210"/>
              <a:gd name="T39" fmla="*/ 79 h 144"/>
              <a:gd name="T40" fmla="*/ 152 w 210"/>
              <a:gd name="T41" fmla="*/ 67 h 144"/>
              <a:gd name="T42" fmla="*/ 151 w 210"/>
              <a:gd name="T43" fmla="*/ 54 h 144"/>
              <a:gd name="T44" fmla="*/ 147 w 210"/>
              <a:gd name="T45" fmla="*/ 39 h 144"/>
              <a:gd name="T46" fmla="*/ 142 w 210"/>
              <a:gd name="T47" fmla="*/ 36 h 144"/>
              <a:gd name="T48" fmla="*/ 111 w 210"/>
              <a:gd name="T49" fmla="*/ 63 h 144"/>
              <a:gd name="T50" fmla="*/ 113 w 210"/>
              <a:gd name="T51" fmla="*/ 80 h 144"/>
              <a:gd name="T52" fmla="*/ 116 w 210"/>
              <a:gd name="T53" fmla="*/ 89 h 144"/>
              <a:gd name="T54" fmla="*/ 117 w 210"/>
              <a:gd name="T55" fmla="*/ 95 h 144"/>
              <a:gd name="T56" fmla="*/ 122 w 210"/>
              <a:gd name="T57" fmla="*/ 104 h 144"/>
              <a:gd name="T58" fmla="*/ 136 w 210"/>
              <a:gd name="T59" fmla="*/ 109 h 144"/>
              <a:gd name="T60" fmla="*/ 151 w 210"/>
              <a:gd name="T61" fmla="*/ 121 h 144"/>
              <a:gd name="T62" fmla="*/ 151 w 210"/>
              <a:gd name="T63" fmla="*/ 130 h 144"/>
              <a:gd name="T64" fmla="*/ 184 w 210"/>
              <a:gd name="T65" fmla="*/ 134 h 144"/>
              <a:gd name="T66" fmla="*/ 171 w 210"/>
              <a:gd name="T67" fmla="*/ 110 h 144"/>
              <a:gd name="T68" fmla="*/ 201 w 210"/>
              <a:gd name="T69" fmla="*/ 108 h 144"/>
              <a:gd name="T70" fmla="*/ 186 w 210"/>
              <a:gd name="T71" fmla="*/ 102 h 144"/>
              <a:gd name="T72" fmla="*/ 181 w 210"/>
              <a:gd name="T73" fmla="*/ 97 h 144"/>
              <a:gd name="T74" fmla="*/ 184 w 210"/>
              <a:gd name="T75" fmla="*/ 88 h 144"/>
              <a:gd name="T76" fmla="*/ 187 w 210"/>
              <a:gd name="T77" fmla="*/ 83 h 144"/>
              <a:gd name="T78" fmla="*/ 186 w 210"/>
              <a:gd name="T79" fmla="*/ 76 h 144"/>
              <a:gd name="T80" fmla="*/ 186 w 210"/>
              <a:gd name="T81" fmla="*/ 61 h 144"/>
              <a:gd name="T82" fmla="*/ 182 w 210"/>
              <a:gd name="T83" fmla="*/ 58 h 144"/>
              <a:gd name="T84" fmla="*/ 165 w 210"/>
              <a:gd name="T85" fmla="*/ 57 h 144"/>
              <a:gd name="T86" fmla="*/ 158 w 210"/>
              <a:gd name="T87" fmla="*/ 79 h 144"/>
              <a:gd name="T88" fmla="*/ 162 w 210"/>
              <a:gd name="T89" fmla="*/ 87 h 144"/>
              <a:gd name="T90" fmla="*/ 165 w 210"/>
              <a:gd name="T91" fmla="*/ 97 h 144"/>
              <a:gd name="T92" fmla="*/ 161 w 210"/>
              <a:gd name="T93" fmla="*/ 102 h 144"/>
              <a:gd name="T94" fmla="*/ 173 w 210"/>
              <a:gd name="T95" fmla="*/ 107 h 144"/>
              <a:gd name="T96" fmla="*/ 187 w 210"/>
              <a:gd name="T97" fmla="*/ 117 h 144"/>
              <a:gd name="T98" fmla="*/ 187 w 210"/>
              <a:gd name="T99" fmla="*/ 118 h 144"/>
              <a:gd name="T100" fmla="*/ 187 w 210"/>
              <a:gd name="T101" fmla="*/ 125 h 144"/>
              <a:gd name="T102" fmla="*/ 210 w 210"/>
              <a:gd name="T103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9" name="组合 328"/>
          <p:cNvGrpSpPr>
            <a:grpSpLocks noChangeAspect="1"/>
          </p:cNvGrpSpPr>
          <p:nvPr/>
        </p:nvGrpSpPr>
        <p:grpSpPr>
          <a:xfrm>
            <a:off x="11018987" y="509978"/>
            <a:ext cx="623723" cy="432000"/>
            <a:chOff x="10491788" y="1057275"/>
            <a:chExt cx="795338" cy="5508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0" name="Freeform 63"/>
            <p:cNvSpPr>
              <a:spLocks noEditPoints="1"/>
            </p:cNvSpPr>
            <p:nvPr/>
          </p:nvSpPr>
          <p:spPr bwMode="auto">
            <a:xfrm>
              <a:off x="10491788" y="1173162"/>
              <a:ext cx="795338" cy="398463"/>
            </a:xfrm>
            <a:custGeom>
              <a:avLst/>
              <a:gdLst>
                <a:gd name="T0" fmla="*/ 71 w 212"/>
                <a:gd name="T1" fmla="*/ 17 h 106"/>
                <a:gd name="T2" fmla="*/ 70 w 212"/>
                <a:gd name="T3" fmla="*/ 8 h 106"/>
                <a:gd name="T4" fmla="*/ 65 w 212"/>
                <a:gd name="T5" fmla="*/ 6 h 106"/>
                <a:gd name="T6" fmla="*/ 34 w 212"/>
                <a:gd name="T7" fmla="*/ 33 h 106"/>
                <a:gd name="T8" fmla="*/ 36 w 212"/>
                <a:gd name="T9" fmla="*/ 50 h 106"/>
                <a:gd name="T10" fmla="*/ 39 w 212"/>
                <a:gd name="T11" fmla="*/ 60 h 106"/>
                <a:gd name="T12" fmla="*/ 39 w 212"/>
                <a:gd name="T13" fmla="*/ 65 h 106"/>
                <a:gd name="T14" fmla="*/ 30 w 212"/>
                <a:gd name="T15" fmla="*/ 74 h 106"/>
                <a:gd name="T16" fmla="*/ 1 w 212"/>
                <a:gd name="T17" fmla="*/ 89 h 106"/>
                <a:gd name="T18" fmla="*/ 25 w 212"/>
                <a:gd name="T19" fmla="*/ 106 h 106"/>
                <a:gd name="T20" fmla="*/ 25 w 212"/>
                <a:gd name="T21" fmla="*/ 93 h 106"/>
                <a:gd name="T22" fmla="*/ 25 w 212"/>
                <a:gd name="T23" fmla="*/ 91 h 106"/>
                <a:gd name="T24" fmla="*/ 46 w 212"/>
                <a:gd name="T25" fmla="*/ 76 h 106"/>
                <a:gd name="T26" fmla="*/ 69 w 212"/>
                <a:gd name="T27" fmla="*/ 67 h 106"/>
                <a:gd name="T28" fmla="*/ 66 w 212"/>
                <a:gd name="T29" fmla="*/ 65 h 106"/>
                <a:gd name="T30" fmla="*/ 70 w 212"/>
                <a:gd name="T31" fmla="*/ 52 h 106"/>
                <a:gd name="T32" fmla="*/ 75 w 212"/>
                <a:gd name="T33" fmla="*/ 45 h 106"/>
                <a:gd name="T34" fmla="*/ 70 w 212"/>
                <a:gd name="T35" fmla="*/ 24 h 106"/>
                <a:gd name="T36" fmla="*/ 211 w 212"/>
                <a:gd name="T37" fmla="*/ 89 h 106"/>
                <a:gd name="T38" fmla="*/ 182 w 212"/>
                <a:gd name="T39" fmla="*/ 74 h 106"/>
                <a:gd name="T40" fmla="*/ 173 w 212"/>
                <a:gd name="T41" fmla="*/ 65 h 106"/>
                <a:gd name="T42" fmla="*/ 173 w 212"/>
                <a:gd name="T43" fmla="*/ 59 h 106"/>
                <a:gd name="T44" fmla="*/ 177 w 212"/>
                <a:gd name="T45" fmla="*/ 49 h 106"/>
                <a:gd name="T46" fmla="*/ 178 w 212"/>
                <a:gd name="T47" fmla="*/ 37 h 106"/>
                <a:gd name="T48" fmla="*/ 178 w 212"/>
                <a:gd name="T49" fmla="*/ 23 h 106"/>
                <a:gd name="T50" fmla="*/ 174 w 212"/>
                <a:gd name="T51" fmla="*/ 8 h 106"/>
                <a:gd name="T52" fmla="*/ 168 w 212"/>
                <a:gd name="T53" fmla="*/ 6 h 106"/>
                <a:gd name="T54" fmla="*/ 139 w 212"/>
                <a:gd name="T55" fmla="*/ 12 h 106"/>
                <a:gd name="T56" fmla="*/ 139 w 212"/>
                <a:gd name="T57" fmla="*/ 15 h 106"/>
                <a:gd name="T58" fmla="*/ 140 w 212"/>
                <a:gd name="T59" fmla="*/ 17 h 106"/>
                <a:gd name="T60" fmla="*/ 138 w 212"/>
                <a:gd name="T61" fmla="*/ 41 h 106"/>
                <a:gd name="T62" fmla="*/ 139 w 212"/>
                <a:gd name="T63" fmla="*/ 50 h 106"/>
                <a:gd name="T64" fmla="*/ 142 w 212"/>
                <a:gd name="T65" fmla="*/ 60 h 106"/>
                <a:gd name="T66" fmla="*/ 143 w 212"/>
                <a:gd name="T67" fmla="*/ 65 h 106"/>
                <a:gd name="T68" fmla="*/ 156 w 212"/>
                <a:gd name="T69" fmla="*/ 72 h 106"/>
                <a:gd name="T70" fmla="*/ 170 w 212"/>
                <a:gd name="T71" fmla="*/ 78 h 106"/>
                <a:gd name="T72" fmla="*/ 187 w 212"/>
                <a:gd name="T73" fmla="*/ 92 h 106"/>
                <a:gd name="T74" fmla="*/ 187 w 212"/>
                <a:gd name="T75" fmla="*/ 101 h 106"/>
                <a:gd name="T76" fmla="*/ 212 w 212"/>
                <a:gd name="T7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1" name="Freeform 64"/>
            <p:cNvSpPr/>
            <p:nvPr/>
          </p:nvSpPr>
          <p:spPr bwMode="auto">
            <a:xfrm>
              <a:off x="10607675" y="1057275"/>
              <a:ext cx="563563" cy="550863"/>
            </a:xfrm>
            <a:custGeom>
              <a:avLst/>
              <a:gdLst>
                <a:gd name="T0" fmla="*/ 102 w 150"/>
                <a:gd name="T1" fmla="*/ 17 h 147"/>
                <a:gd name="T2" fmla="*/ 103 w 150"/>
                <a:gd name="T3" fmla="*/ 32 h 147"/>
                <a:gd name="T4" fmla="*/ 102 w 150"/>
                <a:gd name="T5" fmla="*/ 46 h 147"/>
                <a:gd name="T6" fmla="*/ 104 w 150"/>
                <a:gd name="T7" fmla="*/ 50 h 147"/>
                <a:gd name="T8" fmla="*/ 104 w 150"/>
                <a:gd name="T9" fmla="*/ 62 h 147"/>
                <a:gd name="T10" fmla="*/ 102 w 150"/>
                <a:gd name="T11" fmla="*/ 68 h 147"/>
                <a:gd name="T12" fmla="*/ 97 w 150"/>
                <a:gd name="T13" fmla="*/ 72 h 147"/>
                <a:gd name="T14" fmla="*/ 96 w 150"/>
                <a:gd name="T15" fmla="*/ 82 h 147"/>
                <a:gd name="T16" fmla="*/ 92 w 150"/>
                <a:gd name="T17" fmla="*/ 90 h 147"/>
                <a:gd name="T18" fmla="*/ 96 w 150"/>
                <a:gd name="T19" fmla="*/ 90 h 147"/>
                <a:gd name="T20" fmla="*/ 102 w 150"/>
                <a:gd name="T21" fmla="*/ 101 h 147"/>
                <a:gd name="T22" fmla="*/ 109 w 150"/>
                <a:gd name="T23" fmla="*/ 103 h 147"/>
                <a:gd name="T24" fmla="*/ 132 w 150"/>
                <a:gd name="T25" fmla="*/ 113 h 147"/>
                <a:gd name="T26" fmla="*/ 150 w 150"/>
                <a:gd name="T27" fmla="*/ 124 h 147"/>
                <a:gd name="T28" fmla="*/ 150 w 150"/>
                <a:gd name="T29" fmla="*/ 147 h 147"/>
                <a:gd name="T30" fmla="*/ 0 w 150"/>
                <a:gd name="T31" fmla="*/ 147 h 147"/>
                <a:gd name="T32" fmla="*/ 0 w 150"/>
                <a:gd name="T33" fmla="*/ 124 h 147"/>
                <a:gd name="T34" fmla="*/ 18 w 150"/>
                <a:gd name="T35" fmla="*/ 113 h 147"/>
                <a:gd name="T36" fmla="*/ 41 w 150"/>
                <a:gd name="T37" fmla="*/ 103 h 147"/>
                <a:gd name="T38" fmla="*/ 48 w 150"/>
                <a:gd name="T39" fmla="*/ 101 h 147"/>
                <a:gd name="T40" fmla="*/ 54 w 150"/>
                <a:gd name="T41" fmla="*/ 90 h 147"/>
                <a:gd name="T42" fmla="*/ 57 w 150"/>
                <a:gd name="T43" fmla="*/ 90 h 147"/>
                <a:gd name="T44" fmla="*/ 53 w 150"/>
                <a:gd name="T45" fmla="*/ 83 h 147"/>
                <a:gd name="T46" fmla="*/ 52 w 150"/>
                <a:gd name="T47" fmla="*/ 70 h 147"/>
                <a:gd name="T48" fmla="*/ 49 w 150"/>
                <a:gd name="T49" fmla="*/ 70 h 147"/>
                <a:gd name="T50" fmla="*/ 44 w 150"/>
                <a:gd name="T51" fmla="*/ 53 h 147"/>
                <a:gd name="T52" fmla="*/ 46 w 150"/>
                <a:gd name="T53" fmla="*/ 46 h 147"/>
                <a:gd name="T54" fmla="*/ 58 w 150"/>
                <a:gd name="T55" fmla="*/ 7 h 147"/>
                <a:gd name="T56" fmla="*/ 90 w 150"/>
                <a:gd name="T57" fmla="*/ 7 h 147"/>
                <a:gd name="T58" fmla="*/ 93 w 150"/>
                <a:gd name="T59" fmla="*/ 10 h 147"/>
                <a:gd name="T60" fmla="*/ 98 w 150"/>
                <a:gd name="T61" fmla="*/ 10 h 147"/>
                <a:gd name="T62" fmla="*/ 102 w 150"/>
                <a:gd name="T63" fmla="*/ 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47">
                  <a:moveTo>
                    <a:pt x="102" y="17"/>
                  </a:moveTo>
                  <a:cubicBezTo>
                    <a:pt x="103" y="22"/>
                    <a:pt x="103" y="26"/>
                    <a:pt x="103" y="32"/>
                  </a:cubicBezTo>
                  <a:cubicBezTo>
                    <a:pt x="103" y="34"/>
                    <a:pt x="102" y="43"/>
                    <a:pt x="102" y="46"/>
                  </a:cubicBezTo>
                  <a:cubicBezTo>
                    <a:pt x="102" y="48"/>
                    <a:pt x="103" y="48"/>
                    <a:pt x="104" y="50"/>
                  </a:cubicBezTo>
                  <a:cubicBezTo>
                    <a:pt x="105" y="54"/>
                    <a:pt x="105" y="59"/>
                    <a:pt x="104" y="62"/>
                  </a:cubicBezTo>
                  <a:cubicBezTo>
                    <a:pt x="104" y="64"/>
                    <a:pt x="103" y="66"/>
                    <a:pt x="102" y="68"/>
                  </a:cubicBezTo>
                  <a:cubicBezTo>
                    <a:pt x="101" y="70"/>
                    <a:pt x="98" y="70"/>
                    <a:pt x="97" y="72"/>
                  </a:cubicBezTo>
                  <a:cubicBezTo>
                    <a:pt x="96" y="75"/>
                    <a:pt x="97" y="78"/>
                    <a:pt x="96" y="82"/>
                  </a:cubicBezTo>
                  <a:cubicBezTo>
                    <a:pt x="95" y="85"/>
                    <a:pt x="92" y="85"/>
                    <a:pt x="92" y="90"/>
                  </a:cubicBezTo>
                  <a:cubicBezTo>
                    <a:pt x="93" y="90"/>
                    <a:pt x="94" y="90"/>
                    <a:pt x="96" y="90"/>
                  </a:cubicBezTo>
                  <a:cubicBezTo>
                    <a:pt x="97" y="93"/>
                    <a:pt x="100" y="99"/>
                    <a:pt x="102" y="101"/>
                  </a:cubicBezTo>
                  <a:cubicBezTo>
                    <a:pt x="104" y="102"/>
                    <a:pt x="107" y="102"/>
                    <a:pt x="109" y="103"/>
                  </a:cubicBezTo>
                  <a:cubicBezTo>
                    <a:pt x="116" y="106"/>
                    <a:pt x="125" y="110"/>
                    <a:pt x="132" y="113"/>
                  </a:cubicBezTo>
                  <a:cubicBezTo>
                    <a:pt x="139" y="116"/>
                    <a:pt x="148" y="117"/>
                    <a:pt x="150" y="124"/>
                  </a:cubicBezTo>
                  <a:cubicBezTo>
                    <a:pt x="150" y="129"/>
                    <a:pt x="150" y="141"/>
                    <a:pt x="15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1"/>
                    <a:pt x="0" y="129"/>
                    <a:pt x="0" y="124"/>
                  </a:cubicBezTo>
                  <a:cubicBezTo>
                    <a:pt x="3" y="117"/>
                    <a:pt x="11" y="116"/>
                    <a:pt x="18" y="113"/>
                  </a:cubicBezTo>
                  <a:cubicBezTo>
                    <a:pt x="25" y="110"/>
                    <a:pt x="34" y="106"/>
                    <a:pt x="41" y="103"/>
                  </a:cubicBezTo>
                  <a:cubicBezTo>
                    <a:pt x="44" y="102"/>
                    <a:pt x="46" y="102"/>
                    <a:pt x="48" y="101"/>
                  </a:cubicBezTo>
                  <a:cubicBezTo>
                    <a:pt x="50" y="99"/>
                    <a:pt x="53" y="93"/>
                    <a:pt x="54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7" y="86"/>
                    <a:pt x="54" y="85"/>
                    <a:pt x="53" y="83"/>
                  </a:cubicBezTo>
                  <a:cubicBezTo>
                    <a:pt x="53" y="79"/>
                    <a:pt x="53" y="74"/>
                    <a:pt x="52" y="70"/>
                  </a:cubicBezTo>
                  <a:cubicBezTo>
                    <a:pt x="52" y="71"/>
                    <a:pt x="49" y="70"/>
                    <a:pt x="49" y="70"/>
                  </a:cubicBezTo>
                  <a:cubicBezTo>
                    <a:pt x="45" y="67"/>
                    <a:pt x="45" y="57"/>
                    <a:pt x="44" y="53"/>
                  </a:cubicBezTo>
                  <a:cubicBezTo>
                    <a:pt x="44" y="51"/>
                    <a:pt x="47" y="49"/>
                    <a:pt x="46" y="46"/>
                  </a:cubicBezTo>
                  <a:cubicBezTo>
                    <a:pt x="42" y="25"/>
                    <a:pt x="48" y="11"/>
                    <a:pt x="58" y="7"/>
                  </a:cubicBezTo>
                  <a:cubicBezTo>
                    <a:pt x="65" y="5"/>
                    <a:pt x="78" y="0"/>
                    <a:pt x="90" y="7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0" y="12"/>
                    <a:pt x="102" y="17"/>
                    <a:pt x="1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2" name="Freeform 65"/>
          <p:cNvSpPr>
            <a:spLocks noChangeAspect="1" noEditPoints="1"/>
          </p:cNvSpPr>
          <p:nvPr/>
        </p:nvSpPr>
        <p:spPr bwMode="auto">
          <a:xfrm>
            <a:off x="10336680" y="509978"/>
            <a:ext cx="436246" cy="432000"/>
          </a:xfrm>
          <a:custGeom>
            <a:avLst/>
            <a:gdLst>
              <a:gd name="T0" fmla="*/ 108 w 174"/>
              <a:gd name="T1" fmla="*/ 34 h 172"/>
              <a:gd name="T2" fmla="*/ 114 w 174"/>
              <a:gd name="T3" fmla="*/ 27 h 172"/>
              <a:gd name="T4" fmla="*/ 114 w 174"/>
              <a:gd name="T5" fmla="*/ 7 h 172"/>
              <a:gd name="T6" fmla="*/ 108 w 174"/>
              <a:gd name="T7" fmla="*/ 0 h 172"/>
              <a:gd name="T8" fmla="*/ 101 w 174"/>
              <a:gd name="T9" fmla="*/ 7 h 172"/>
              <a:gd name="T10" fmla="*/ 101 w 174"/>
              <a:gd name="T11" fmla="*/ 27 h 172"/>
              <a:gd name="T12" fmla="*/ 108 w 174"/>
              <a:gd name="T13" fmla="*/ 34 h 172"/>
              <a:gd name="T14" fmla="*/ 140 w 174"/>
              <a:gd name="T15" fmla="*/ 43 h 172"/>
              <a:gd name="T16" fmla="*/ 154 w 174"/>
              <a:gd name="T17" fmla="*/ 28 h 172"/>
              <a:gd name="T18" fmla="*/ 154 w 174"/>
              <a:gd name="T19" fmla="*/ 19 h 172"/>
              <a:gd name="T20" fmla="*/ 145 w 174"/>
              <a:gd name="T21" fmla="*/ 19 h 172"/>
              <a:gd name="T22" fmla="*/ 131 w 174"/>
              <a:gd name="T23" fmla="*/ 34 h 172"/>
              <a:gd name="T24" fmla="*/ 131 w 174"/>
              <a:gd name="T25" fmla="*/ 43 h 172"/>
              <a:gd name="T26" fmla="*/ 140 w 174"/>
              <a:gd name="T27" fmla="*/ 43 h 172"/>
              <a:gd name="T28" fmla="*/ 76 w 174"/>
              <a:gd name="T29" fmla="*/ 44 h 172"/>
              <a:gd name="T30" fmla="*/ 85 w 174"/>
              <a:gd name="T31" fmla="*/ 44 h 172"/>
              <a:gd name="T32" fmla="*/ 85 w 174"/>
              <a:gd name="T33" fmla="*/ 35 h 172"/>
              <a:gd name="T34" fmla="*/ 70 w 174"/>
              <a:gd name="T35" fmla="*/ 20 h 172"/>
              <a:gd name="T36" fmla="*/ 61 w 174"/>
              <a:gd name="T37" fmla="*/ 20 h 172"/>
              <a:gd name="T38" fmla="*/ 61 w 174"/>
              <a:gd name="T39" fmla="*/ 30 h 172"/>
              <a:gd name="T40" fmla="*/ 76 w 174"/>
              <a:gd name="T41" fmla="*/ 44 h 172"/>
              <a:gd name="T42" fmla="*/ 139 w 174"/>
              <a:gd name="T43" fmla="*/ 89 h 172"/>
              <a:gd name="T44" fmla="*/ 130 w 174"/>
              <a:gd name="T45" fmla="*/ 89 h 172"/>
              <a:gd name="T46" fmla="*/ 130 w 174"/>
              <a:gd name="T47" fmla="*/ 99 h 172"/>
              <a:gd name="T48" fmla="*/ 145 w 174"/>
              <a:gd name="T49" fmla="*/ 113 h 172"/>
              <a:gd name="T50" fmla="*/ 154 w 174"/>
              <a:gd name="T51" fmla="*/ 113 h 172"/>
              <a:gd name="T52" fmla="*/ 154 w 174"/>
              <a:gd name="T53" fmla="*/ 104 h 172"/>
              <a:gd name="T54" fmla="*/ 139 w 174"/>
              <a:gd name="T55" fmla="*/ 89 h 172"/>
              <a:gd name="T56" fmla="*/ 111 w 174"/>
              <a:gd name="T57" fmla="*/ 37 h 172"/>
              <a:gd name="T58" fmla="*/ 0 w 174"/>
              <a:gd name="T59" fmla="*/ 148 h 172"/>
              <a:gd name="T60" fmla="*/ 24 w 174"/>
              <a:gd name="T61" fmla="*/ 172 h 172"/>
              <a:gd name="T62" fmla="*/ 135 w 174"/>
              <a:gd name="T63" fmla="*/ 60 h 172"/>
              <a:gd name="T64" fmla="*/ 111 w 174"/>
              <a:gd name="T65" fmla="*/ 37 h 172"/>
              <a:gd name="T66" fmla="*/ 85 w 174"/>
              <a:gd name="T67" fmla="*/ 77 h 172"/>
              <a:gd name="T68" fmla="*/ 112 w 174"/>
              <a:gd name="T69" fmla="*/ 49 h 172"/>
              <a:gd name="T70" fmla="*/ 122 w 174"/>
              <a:gd name="T71" fmla="*/ 59 h 172"/>
              <a:gd name="T72" fmla="*/ 95 w 174"/>
              <a:gd name="T73" fmla="*/ 86 h 172"/>
              <a:gd name="T74" fmla="*/ 85 w 174"/>
              <a:gd name="T75" fmla="*/ 77 h 172"/>
              <a:gd name="T76" fmla="*/ 167 w 174"/>
              <a:gd name="T77" fmla="*/ 60 h 172"/>
              <a:gd name="T78" fmla="*/ 147 w 174"/>
              <a:gd name="T79" fmla="*/ 60 h 172"/>
              <a:gd name="T80" fmla="*/ 141 w 174"/>
              <a:gd name="T81" fmla="*/ 66 h 172"/>
              <a:gd name="T82" fmla="*/ 147 w 174"/>
              <a:gd name="T83" fmla="*/ 73 h 172"/>
              <a:gd name="T84" fmla="*/ 167 w 174"/>
              <a:gd name="T85" fmla="*/ 73 h 172"/>
              <a:gd name="T86" fmla="*/ 174 w 174"/>
              <a:gd name="T87" fmla="*/ 66 h 172"/>
              <a:gd name="T88" fmla="*/ 167 w 174"/>
              <a:gd name="T89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4" h="172">
                <a:moveTo>
                  <a:pt x="108" y="34"/>
                </a:moveTo>
                <a:cubicBezTo>
                  <a:pt x="111" y="34"/>
                  <a:pt x="114" y="31"/>
                  <a:pt x="114" y="2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4" y="3"/>
                  <a:pt x="111" y="0"/>
                  <a:pt x="108" y="0"/>
                </a:cubicBezTo>
                <a:cubicBezTo>
                  <a:pt x="104" y="0"/>
                  <a:pt x="101" y="3"/>
                  <a:pt x="101" y="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104" y="34"/>
                  <a:pt x="108" y="34"/>
                </a:cubicBezTo>
                <a:close/>
                <a:moveTo>
                  <a:pt x="140" y="43"/>
                </a:moveTo>
                <a:cubicBezTo>
                  <a:pt x="154" y="28"/>
                  <a:pt x="154" y="28"/>
                  <a:pt x="154" y="28"/>
                </a:cubicBezTo>
                <a:cubicBezTo>
                  <a:pt x="157" y="26"/>
                  <a:pt x="157" y="22"/>
                  <a:pt x="154" y="19"/>
                </a:cubicBezTo>
                <a:cubicBezTo>
                  <a:pt x="152" y="17"/>
                  <a:pt x="148" y="17"/>
                  <a:pt x="145" y="19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28" y="36"/>
                  <a:pt x="128" y="40"/>
                  <a:pt x="131" y="43"/>
                </a:cubicBezTo>
                <a:cubicBezTo>
                  <a:pt x="133" y="45"/>
                  <a:pt x="138" y="45"/>
                  <a:pt x="140" y="43"/>
                </a:cubicBezTo>
                <a:close/>
                <a:moveTo>
                  <a:pt x="76" y="44"/>
                </a:moveTo>
                <a:cubicBezTo>
                  <a:pt x="78" y="46"/>
                  <a:pt x="82" y="46"/>
                  <a:pt x="85" y="44"/>
                </a:cubicBezTo>
                <a:cubicBezTo>
                  <a:pt x="87" y="41"/>
                  <a:pt x="87" y="37"/>
                  <a:pt x="85" y="35"/>
                </a:cubicBezTo>
                <a:cubicBezTo>
                  <a:pt x="70" y="20"/>
                  <a:pt x="70" y="20"/>
                  <a:pt x="70" y="20"/>
                </a:cubicBezTo>
                <a:cubicBezTo>
                  <a:pt x="68" y="18"/>
                  <a:pt x="64" y="18"/>
                  <a:pt x="61" y="20"/>
                </a:cubicBezTo>
                <a:cubicBezTo>
                  <a:pt x="59" y="23"/>
                  <a:pt x="59" y="27"/>
                  <a:pt x="61" y="30"/>
                </a:cubicBezTo>
                <a:lnTo>
                  <a:pt x="76" y="44"/>
                </a:lnTo>
                <a:close/>
                <a:moveTo>
                  <a:pt x="139" y="89"/>
                </a:moveTo>
                <a:cubicBezTo>
                  <a:pt x="137" y="87"/>
                  <a:pt x="133" y="87"/>
                  <a:pt x="130" y="89"/>
                </a:cubicBezTo>
                <a:cubicBezTo>
                  <a:pt x="128" y="92"/>
                  <a:pt x="128" y="96"/>
                  <a:pt x="130" y="99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7" y="115"/>
                  <a:pt x="151" y="115"/>
                  <a:pt x="154" y="113"/>
                </a:cubicBezTo>
                <a:cubicBezTo>
                  <a:pt x="156" y="110"/>
                  <a:pt x="156" y="106"/>
                  <a:pt x="154" y="104"/>
                </a:cubicBezTo>
                <a:lnTo>
                  <a:pt x="139" y="89"/>
                </a:lnTo>
                <a:close/>
                <a:moveTo>
                  <a:pt x="111" y="37"/>
                </a:moveTo>
                <a:cubicBezTo>
                  <a:pt x="0" y="148"/>
                  <a:pt x="0" y="148"/>
                  <a:pt x="0" y="148"/>
                </a:cubicBezTo>
                <a:cubicBezTo>
                  <a:pt x="24" y="172"/>
                  <a:pt x="24" y="172"/>
                  <a:pt x="24" y="172"/>
                </a:cubicBezTo>
                <a:cubicBezTo>
                  <a:pt x="135" y="60"/>
                  <a:pt x="135" y="60"/>
                  <a:pt x="135" y="60"/>
                </a:cubicBezTo>
                <a:lnTo>
                  <a:pt x="111" y="37"/>
                </a:lnTo>
                <a:close/>
                <a:moveTo>
                  <a:pt x="85" y="77"/>
                </a:moveTo>
                <a:cubicBezTo>
                  <a:pt x="112" y="49"/>
                  <a:pt x="112" y="49"/>
                  <a:pt x="112" y="49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95" y="86"/>
                  <a:pt x="95" y="86"/>
                  <a:pt x="95" y="86"/>
                </a:cubicBezTo>
                <a:lnTo>
                  <a:pt x="85" y="77"/>
                </a:lnTo>
                <a:close/>
                <a:moveTo>
                  <a:pt x="167" y="60"/>
                </a:moveTo>
                <a:cubicBezTo>
                  <a:pt x="147" y="60"/>
                  <a:pt x="147" y="60"/>
                  <a:pt x="147" y="60"/>
                </a:cubicBezTo>
                <a:cubicBezTo>
                  <a:pt x="143" y="60"/>
                  <a:pt x="141" y="63"/>
                  <a:pt x="141" y="66"/>
                </a:cubicBezTo>
                <a:cubicBezTo>
                  <a:pt x="141" y="70"/>
                  <a:pt x="143" y="73"/>
                  <a:pt x="147" y="73"/>
                </a:cubicBezTo>
                <a:cubicBezTo>
                  <a:pt x="167" y="73"/>
                  <a:pt x="167" y="73"/>
                  <a:pt x="167" y="73"/>
                </a:cubicBezTo>
                <a:cubicBezTo>
                  <a:pt x="171" y="73"/>
                  <a:pt x="174" y="70"/>
                  <a:pt x="174" y="66"/>
                </a:cubicBezTo>
                <a:cubicBezTo>
                  <a:pt x="174" y="63"/>
                  <a:pt x="171" y="60"/>
                  <a:pt x="167" y="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" name="Freeform 66"/>
          <p:cNvSpPr>
            <a:spLocks noChangeAspect="1" noEditPoints="1"/>
          </p:cNvSpPr>
          <p:nvPr/>
        </p:nvSpPr>
        <p:spPr bwMode="auto">
          <a:xfrm>
            <a:off x="566612" y="1286685"/>
            <a:ext cx="557890" cy="432000"/>
          </a:xfrm>
          <a:custGeom>
            <a:avLst/>
            <a:gdLst>
              <a:gd name="T0" fmla="*/ 51 w 178"/>
              <a:gd name="T1" fmla="*/ 100 h 138"/>
              <a:gd name="T2" fmla="*/ 63 w 178"/>
              <a:gd name="T3" fmla="*/ 112 h 138"/>
              <a:gd name="T4" fmla="*/ 89 w 178"/>
              <a:gd name="T5" fmla="*/ 101 h 138"/>
              <a:gd name="T6" fmla="*/ 115 w 178"/>
              <a:gd name="T7" fmla="*/ 112 h 138"/>
              <a:gd name="T8" fmla="*/ 127 w 178"/>
              <a:gd name="T9" fmla="*/ 100 h 138"/>
              <a:gd name="T10" fmla="*/ 89 w 178"/>
              <a:gd name="T11" fmla="*/ 84 h 138"/>
              <a:gd name="T12" fmla="*/ 51 w 178"/>
              <a:gd name="T13" fmla="*/ 100 h 138"/>
              <a:gd name="T14" fmla="*/ 89 w 178"/>
              <a:gd name="T15" fmla="*/ 120 h 138"/>
              <a:gd name="T16" fmla="*/ 76 w 178"/>
              <a:gd name="T17" fmla="*/ 125 h 138"/>
              <a:gd name="T18" fmla="*/ 89 w 178"/>
              <a:gd name="T19" fmla="*/ 138 h 138"/>
              <a:gd name="T20" fmla="*/ 102 w 178"/>
              <a:gd name="T21" fmla="*/ 125 h 138"/>
              <a:gd name="T22" fmla="*/ 89 w 178"/>
              <a:gd name="T23" fmla="*/ 120 h 138"/>
              <a:gd name="T24" fmla="*/ 177 w 178"/>
              <a:gd name="T25" fmla="*/ 49 h 138"/>
              <a:gd name="T26" fmla="*/ 1 w 178"/>
              <a:gd name="T27" fmla="*/ 49 h 138"/>
              <a:gd name="T28" fmla="*/ 0 w 178"/>
              <a:gd name="T29" fmla="*/ 49 h 138"/>
              <a:gd name="T30" fmla="*/ 13 w 178"/>
              <a:gd name="T31" fmla="*/ 62 h 138"/>
              <a:gd name="T32" fmla="*/ 89 w 178"/>
              <a:gd name="T33" fmla="*/ 29 h 138"/>
              <a:gd name="T34" fmla="*/ 165 w 178"/>
              <a:gd name="T35" fmla="*/ 62 h 138"/>
              <a:gd name="T36" fmla="*/ 178 w 178"/>
              <a:gd name="T37" fmla="*/ 49 h 138"/>
              <a:gd name="T38" fmla="*/ 177 w 178"/>
              <a:gd name="T39" fmla="*/ 49 h 138"/>
              <a:gd name="T40" fmla="*/ 89 w 178"/>
              <a:gd name="T41" fmla="*/ 48 h 138"/>
              <a:gd name="T42" fmla="*/ 26 w 178"/>
              <a:gd name="T43" fmla="*/ 74 h 138"/>
              <a:gd name="T44" fmla="*/ 26 w 178"/>
              <a:gd name="T45" fmla="*/ 75 h 138"/>
              <a:gd name="T46" fmla="*/ 38 w 178"/>
              <a:gd name="T47" fmla="*/ 87 h 138"/>
              <a:gd name="T48" fmla="*/ 89 w 178"/>
              <a:gd name="T49" fmla="*/ 66 h 138"/>
              <a:gd name="T50" fmla="*/ 140 w 178"/>
              <a:gd name="T51" fmla="*/ 87 h 138"/>
              <a:gd name="T52" fmla="*/ 152 w 178"/>
              <a:gd name="T53" fmla="*/ 75 h 138"/>
              <a:gd name="T54" fmla="*/ 152 w 178"/>
              <a:gd name="T55" fmla="*/ 74 h 138"/>
              <a:gd name="T56" fmla="*/ 89 w 178"/>
              <a:gd name="T57" fmla="*/ 4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8" h="138">
                <a:moveTo>
                  <a:pt x="51" y="100"/>
                </a:moveTo>
                <a:cubicBezTo>
                  <a:pt x="63" y="112"/>
                  <a:pt x="63" y="112"/>
                  <a:pt x="63" y="112"/>
                </a:cubicBezTo>
                <a:cubicBezTo>
                  <a:pt x="70" y="106"/>
                  <a:pt x="79" y="101"/>
                  <a:pt x="89" y="101"/>
                </a:cubicBezTo>
                <a:cubicBezTo>
                  <a:pt x="99" y="101"/>
                  <a:pt x="108" y="106"/>
                  <a:pt x="115" y="112"/>
                </a:cubicBezTo>
                <a:cubicBezTo>
                  <a:pt x="127" y="100"/>
                  <a:pt x="127" y="100"/>
                  <a:pt x="127" y="100"/>
                </a:cubicBezTo>
                <a:cubicBezTo>
                  <a:pt x="117" y="90"/>
                  <a:pt x="104" y="84"/>
                  <a:pt x="89" y="84"/>
                </a:cubicBezTo>
                <a:cubicBezTo>
                  <a:pt x="74" y="84"/>
                  <a:pt x="61" y="90"/>
                  <a:pt x="51" y="100"/>
                </a:cubicBezTo>
                <a:close/>
                <a:moveTo>
                  <a:pt x="89" y="120"/>
                </a:moveTo>
                <a:cubicBezTo>
                  <a:pt x="84" y="120"/>
                  <a:pt x="79" y="122"/>
                  <a:pt x="76" y="125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99" y="122"/>
                  <a:pt x="94" y="120"/>
                  <a:pt x="89" y="120"/>
                </a:cubicBezTo>
                <a:close/>
                <a:moveTo>
                  <a:pt x="177" y="49"/>
                </a:moveTo>
                <a:cubicBezTo>
                  <a:pt x="128" y="0"/>
                  <a:pt x="50" y="0"/>
                  <a:pt x="1" y="49"/>
                </a:cubicBezTo>
                <a:cubicBezTo>
                  <a:pt x="1" y="49"/>
                  <a:pt x="1" y="49"/>
                  <a:pt x="0" y="49"/>
                </a:cubicBezTo>
                <a:cubicBezTo>
                  <a:pt x="13" y="62"/>
                  <a:pt x="13" y="62"/>
                  <a:pt x="13" y="62"/>
                </a:cubicBezTo>
                <a:cubicBezTo>
                  <a:pt x="32" y="42"/>
                  <a:pt x="59" y="29"/>
                  <a:pt x="89" y="29"/>
                </a:cubicBezTo>
                <a:cubicBezTo>
                  <a:pt x="119" y="29"/>
                  <a:pt x="146" y="42"/>
                  <a:pt x="165" y="62"/>
                </a:cubicBezTo>
                <a:cubicBezTo>
                  <a:pt x="178" y="49"/>
                  <a:pt x="178" y="49"/>
                  <a:pt x="178" y="49"/>
                </a:cubicBezTo>
                <a:cubicBezTo>
                  <a:pt x="177" y="49"/>
                  <a:pt x="177" y="49"/>
                  <a:pt x="177" y="49"/>
                </a:cubicBezTo>
                <a:close/>
                <a:moveTo>
                  <a:pt x="89" y="48"/>
                </a:moveTo>
                <a:cubicBezTo>
                  <a:pt x="65" y="48"/>
                  <a:pt x="43" y="57"/>
                  <a:pt x="26" y="74"/>
                </a:cubicBezTo>
                <a:cubicBezTo>
                  <a:pt x="26" y="74"/>
                  <a:pt x="26" y="74"/>
                  <a:pt x="26" y="75"/>
                </a:cubicBezTo>
                <a:cubicBezTo>
                  <a:pt x="38" y="87"/>
                  <a:pt x="38" y="87"/>
                  <a:pt x="38" y="87"/>
                </a:cubicBezTo>
                <a:cubicBezTo>
                  <a:pt x="51" y="74"/>
                  <a:pt x="69" y="66"/>
                  <a:pt x="89" y="66"/>
                </a:cubicBezTo>
                <a:cubicBezTo>
                  <a:pt x="109" y="66"/>
                  <a:pt x="127" y="74"/>
                  <a:pt x="140" y="87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52" y="74"/>
                  <a:pt x="152" y="74"/>
                  <a:pt x="152" y="74"/>
                </a:cubicBezTo>
                <a:cubicBezTo>
                  <a:pt x="135" y="57"/>
                  <a:pt x="113" y="48"/>
                  <a:pt x="89" y="4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Freeform 67"/>
          <p:cNvSpPr>
            <a:spLocks noChangeAspect="1" noEditPoints="1"/>
          </p:cNvSpPr>
          <p:nvPr/>
        </p:nvSpPr>
        <p:spPr bwMode="auto">
          <a:xfrm>
            <a:off x="1518800" y="1286685"/>
            <a:ext cx="478012" cy="432000"/>
          </a:xfrm>
          <a:custGeom>
            <a:avLst/>
            <a:gdLst>
              <a:gd name="T0" fmla="*/ 71 w 158"/>
              <a:gd name="T1" fmla="*/ 73 h 143"/>
              <a:gd name="T2" fmla="*/ 47 w 158"/>
              <a:gd name="T3" fmla="*/ 64 h 143"/>
              <a:gd name="T4" fmla="*/ 14 w 158"/>
              <a:gd name="T5" fmla="*/ 71 h 143"/>
              <a:gd name="T6" fmla="*/ 0 w 158"/>
              <a:gd name="T7" fmla="*/ 122 h 143"/>
              <a:gd name="T8" fmla="*/ 56 w 158"/>
              <a:gd name="T9" fmla="*/ 125 h 143"/>
              <a:gd name="T10" fmla="*/ 71 w 158"/>
              <a:gd name="T11" fmla="*/ 73 h 143"/>
              <a:gd name="T12" fmla="*/ 71 w 158"/>
              <a:gd name="T13" fmla="*/ 73 h 143"/>
              <a:gd name="T14" fmla="*/ 51 w 158"/>
              <a:gd name="T15" fmla="*/ 53 h 143"/>
              <a:gd name="T16" fmla="*/ 74 w 158"/>
              <a:gd name="T17" fmla="*/ 62 h 143"/>
              <a:gd name="T18" fmla="*/ 89 w 158"/>
              <a:gd name="T19" fmla="*/ 11 h 143"/>
              <a:gd name="T20" fmla="*/ 66 w 158"/>
              <a:gd name="T21" fmla="*/ 2 h 143"/>
              <a:gd name="T22" fmla="*/ 32 w 158"/>
              <a:gd name="T23" fmla="*/ 8 h 143"/>
              <a:gd name="T24" fmla="*/ 18 w 158"/>
              <a:gd name="T25" fmla="*/ 59 h 143"/>
              <a:gd name="T26" fmla="*/ 51 w 158"/>
              <a:gd name="T27" fmla="*/ 53 h 143"/>
              <a:gd name="T28" fmla="*/ 111 w 158"/>
              <a:gd name="T29" fmla="*/ 89 h 143"/>
              <a:gd name="T30" fmla="*/ 80 w 158"/>
              <a:gd name="T31" fmla="*/ 79 h 143"/>
              <a:gd name="T32" fmla="*/ 80 w 158"/>
              <a:gd name="T33" fmla="*/ 79 h 143"/>
              <a:gd name="T34" fmla="*/ 65 w 158"/>
              <a:gd name="T35" fmla="*/ 131 h 143"/>
              <a:gd name="T36" fmla="*/ 125 w 158"/>
              <a:gd name="T37" fmla="*/ 135 h 143"/>
              <a:gd name="T38" fmla="*/ 140 w 158"/>
              <a:gd name="T39" fmla="*/ 84 h 143"/>
              <a:gd name="T40" fmla="*/ 140 w 158"/>
              <a:gd name="T41" fmla="*/ 84 h 143"/>
              <a:gd name="T42" fmla="*/ 111 w 158"/>
              <a:gd name="T43" fmla="*/ 89 h 143"/>
              <a:gd name="T44" fmla="*/ 158 w 158"/>
              <a:gd name="T45" fmla="*/ 21 h 143"/>
              <a:gd name="T46" fmla="*/ 158 w 158"/>
              <a:gd name="T47" fmla="*/ 21 h 143"/>
              <a:gd name="T48" fmla="*/ 98 w 158"/>
              <a:gd name="T49" fmla="*/ 17 h 143"/>
              <a:gd name="T50" fmla="*/ 96 w 158"/>
              <a:gd name="T51" fmla="*/ 24 h 143"/>
              <a:gd name="T52" fmla="*/ 91 w 158"/>
              <a:gd name="T53" fmla="*/ 42 h 143"/>
              <a:gd name="T54" fmla="*/ 83 w 158"/>
              <a:gd name="T55" fmla="*/ 69 h 143"/>
              <a:gd name="T56" fmla="*/ 143 w 158"/>
              <a:gd name="T57" fmla="*/ 73 h 143"/>
              <a:gd name="T58" fmla="*/ 158 w 158"/>
              <a:gd name="T59" fmla="*/ 21 h 143"/>
              <a:gd name="T60" fmla="*/ 158 w 158"/>
              <a:gd name="T61" fmla="*/ 2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8" h="143">
                <a:moveTo>
                  <a:pt x="71" y="73"/>
                </a:moveTo>
                <a:cubicBezTo>
                  <a:pt x="63" y="69"/>
                  <a:pt x="56" y="65"/>
                  <a:pt x="47" y="64"/>
                </a:cubicBezTo>
                <a:cubicBezTo>
                  <a:pt x="36" y="63"/>
                  <a:pt x="25" y="66"/>
                  <a:pt x="14" y="71"/>
                </a:cubicBezTo>
                <a:cubicBezTo>
                  <a:pt x="0" y="122"/>
                  <a:pt x="0" y="122"/>
                  <a:pt x="0" y="122"/>
                </a:cubicBezTo>
                <a:cubicBezTo>
                  <a:pt x="19" y="114"/>
                  <a:pt x="37" y="113"/>
                  <a:pt x="56" y="125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3"/>
                  <a:pt x="71" y="73"/>
                  <a:pt x="71" y="73"/>
                </a:cubicBezTo>
                <a:moveTo>
                  <a:pt x="51" y="53"/>
                </a:moveTo>
                <a:cubicBezTo>
                  <a:pt x="60" y="54"/>
                  <a:pt x="68" y="58"/>
                  <a:pt x="74" y="62"/>
                </a:cubicBezTo>
                <a:cubicBezTo>
                  <a:pt x="79" y="45"/>
                  <a:pt x="84" y="28"/>
                  <a:pt x="89" y="11"/>
                </a:cubicBezTo>
                <a:cubicBezTo>
                  <a:pt x="81" y="6"/>
                  <a:pt x="74" y="3"/>
                  <a:pt x="66" y="2"/>
                </a:cubicBezTo>
                <a:cubicBezTo>
                  <a:pt x="54" y="0"/>
                  <a:pt x="43" y="4"/>
                  <a:pt x="32" y="8"/>
                </a:cubicBezTo>
                <a:cubicBezTo>
                  <a:pt x="27" y="25"/>
                  <a:pt x="23" y="42"/>
                  <a:pt x="18" y="59"/>
                </a:cubicBezTo>
                <a:cubicBezTo>
                  <a:pt x="28" y="55"/>
                  <a:pt x="40" y="52"/>
                  <a:pt x="51" y="53"/>
                </a:cubicBezTo>
                <a:moveTo>
                  <a:pt x="111" y="89"/>
                </a:moveTo>
                <a:cubicBezTo>
                  <a:pt x="97" y="89"/>
                  <a:pt x="88" y="85"/>
                  <a:pt x="80" y="79"/>
                </a:cubicBezTo>
                <a:cubicBezTo>
                  <a:pt x="80" y="79"/>
                  <a:pt x="80" y="79"/>
                  <a:pt x="80" y="79"/>
                </a:cubicBezTo>
                <a:cubicBezTo>
                  <a:pt x="65" y="131"/>
                  <a:pt x="65" y="131"/>
                  <a:pt x="65" y="131"/>
                </a:cubicBezTo>
                <a:cubicBezTo>
                  <a:pt x="84" y="143"/>
                  <a:pt x="105" y="143"/>
                  <a:pt x="125" y="135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29" y="88"/>
                  <a:pt x="119" y="89"/>
                  <a:pt x="111" y="89"/>
                </a:cubicBezTo>
                <a:moveTo>
                  <a:pt x="158" y="21"/>
                </a:moveTo>
                <a:cubicBezTo>
                  <a:pt x="158" y="21"/>
                  <a:pt x="158" y="21"/>
                  <a:pt x="158" y="21"/>
                </a:cubicBezTo>
                <a:cubicBezTo>
                  <a:pt x="137" y="29"/>
                  <a:pt x="117" y="30"/>
                  <a:pt x="98" y="17"/>
                </a:cubicBezTo>
                <a:cubicBezTo>
                  <a:pt x="97" y="20"/>
                  <a:pt x="96" y="23"/>
                  <a:pt x="96" y="24"/>
                </a:cubicBezTo>
                <a:cubicBezTo>
                  <a:pt x="94" y="30"/>
                  <a:pt x="92" y="36"/>
                  <a:pt x="91" y="42"/>
                </a:cubicBezTo>
                <a:cubicBezTo>
                  <a:pt x="88" y="51"/>
                  <a:pt x="85" y="60"/>
                  <a:pt x="83" y="69"/>
                </a:cubicBezTo>
                <a:cubicBezTo>
                  <a:pt x="101" y="81"/>
                  <a:pt x="123" y="82"/>
                  <a:pt x="143" y="73"/>
                </a:cubicBezTo>
                <a:cubicBezTo>
                  <a:pt x="158" y="21"/>
                  <a:pt x="158" y="21"/>
                  <a:pt x="158" y="21"/>
                </a:cubicBezTo>
                <a:cubicBezTo>
                  <a:pt x="158" y="21"/>
                  <a:pt x="158" y="21"/>
                  <a:pt x="158" y="21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5" name="Freeform 68"/>
          <p:cNvSpPr>
            <a:spLocks noChangeAspect="1"/>
          </p:cNvSpPr>
          <p:nvPr/>
        </p:nvSpPr>
        <p:spPr bwMode="auto">
          <a:xfrm>
            <a:off x="2401871" y="1286685"/>
            <a:ext cx="432000" cy="432000"/>
          </a:xfrm>
          <a:custGeom>
            <a:avLst/>
            <a:gdLst>
              <a:gd name="T0" fmla="*/ 149 w 172"/>
              <a:gd name="T1" fmla="*/ 48 h 172"/>
              <a:gd name="T2" fmla="*/ 129 w 172"/>
              <a:gd name="T3" fmla="*/ 43 h 172"/>
              <a:gd name="T4" fmla="*/ 124 w 172"/>
              <a:gd name="T5" fmla="*/ 23 h 172"/>
              <a:gd name="T6" fmla="*/ 144 w 172"/>
              <a:gd name="T7" fmla="*/ 3 h 172"/>
              <a:gd name="T8" fmla="*/ 110 w 172"/>
              <a:gd name="T9" fmla="*/ 13 h 172"/>
              <a:gd name="T10" fmla="*/ 101 w 172"/>
              <a:gd name="T11" fmla="*/ 47 h 172"/>
              <a:gd name="T12" fmla="*/ 47 w 172"/>
              <a:gd name="T13" fmla="*/ 101 h 172"/>
              <a:gd name="T14" fmla="*/ 13 w 172"/>
              <a:gd name="T15" fmla="*/ 110 h 172"/>
              <a:gd name="T16" fmla="*/ 3 w 172"/>
              <a:gd name="T17" fmla="*/ 144 h 172"/>
              <a:gd name="T18" fmla="*/ 23 w 172"/>
              <a:gd name="T19" fmla="*/ 124 h 172"/>
              <a:gd name="T20" fmla="*/ 43 w 172"/>
              <a:gd name="T21" fmla="*/ 129 h 172"/>
              <a:gd name="T22" fmla="*/ 48 w 172"/>
              <a:gd name="T23" fmla="*/ 149 h 172"/>
              <a:gd name="T24" fmla="*/ 28 w 172"/>
              <a:gd name="T25" fmla="*/ 169 h 172"/>
              <a:gd name="T26" fmla="*/ 62 w 172"/>
              <a:gd name="T27" fmla="*/ 159 h 172"/>
              <a:gd name="T28" fmla="*/ 71 w 172"/>
              <a:gd name="T29" fmla="*/ 124 h 172"/>
              <a:gd name="T30" fmla="*/ 124 w 172"/>
              <a:gd name="T31" fmla="*/ 71 h 172"/>
              <a:gd name="T32" fmla="*/ 159 w 172"/>
              <a:gd name="T33" fmla="*/ 62 h 172"/>
              <a:gd name="T34" fmla="*/ 169 w 172"/>
              <a:gd name="T35" fmla="*/ 28 h 172"/>
              <a:gd name="T36" fmla="*/ 149 w 172"/>
              <a:gd name="T37" fmla="*/ 4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2" h="172">
                <a:moveTo>
                  <a:pt x="149" y="48"/>
                </a:moveTo>
                <a:cubicBezTo>
                  <a:pt x="129" y="43"/>
                  <a:pt x="129" y="43"/>
                  <a:pt x="129" y="43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44" y="3"/>
                  <a:pt x="144" y="3"/>
                  <a:pt x="144" y="3"/>
                </a:cubicBezTo>
                <a:cubicBezTo>
                  <a:pt x="132" y="0"/>
                  <a:pt x="119" y="3"/>
                  <a:pt x="110" y="13"/>
                </a:cubicBezTo>
                <a:cubicBezTo>
                  <a:pt x="100" y="22"/>
                  <a:pt x="97" y="35"/>
                  <a:pt x="101" y="47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35" y="97"/>
                  <a:pt x="22" y="100"/>
                  <a:pt x="13" y="110"/>
                </a:cubicBezTo>
                <a:cubicBezTo>
                  <a:pt x="3" y="119"/>
                  <a:pt x="0" y="132"/>
                  <a:pt x="3" y="14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43" y="129"/>
                  <a:pt x="43" y="129"/>
                  <a:pt x="43" y="129"/>
                </a:cubicBezTo>
                <a:cubicBezTo>
                  <a:pt x="48" y="149"/>
                  <a:pt x="48" y="149"/>
                  <a:pt x="48" y="149"/>
                </a:cubicBezTo>
                <a:cubicBezTo>
                  <a:pt x="28" y="169"/>
                  <a:pt x="28" y="169"/>
                  <a:pt x="28" y="169"/>
                </a:cubicBezTo>
                <a:cubicBezTo>
                  <a:pt x="40" y="172"/>
                  <a:pt x="53" y="169"/>
                  <a:pt x="62" y="159"/>
                </a:cubicBezTo>
                <a:cubicBezTo>
                  <a:pt x="72" y="150"/>
                  <a:pt x="75" y="136"/>
                  <a:pt x="71" y="124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36" y="75"/>
                  <a:pt x="150" y="72"/>
                  <a:pt x="159" y="62"/>
                </a:cubicBezTo>
                <a:cubicBezTo>
                  <a:pt x="169" y="53"/>
                  <a:pt x="172" y="40"/>
                  <a:pt x="169" y="28"/>
                </a:cubicBezTo>
                <a:lnTo>
                  <a:pt x="149" y="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6" name="Freeform 69"/>
          <p:cNvSpPr>
            <a:spLocks noChangeAspect="1" noEditPoints="1"/>
          </p:cNvSpPr>
          <p:nvPr/>
        </p:nvSpPr>
        <p:spPr bwMode="auto">
          <a:xfrm>
            <a:off x="3380829" y="1286685"/>
            <a:ext cx="432000" cy="432000"/>
          </a:xfrm>
          <a:custGeom>
            <a:avLst/>
            <a:gdLst>
              <a:gd name="T0" fmla="*/ 176 w 179"/>
              <a:gd name="T1" fmla="*/ 150 h 179"/>
              <a:gd name="T2" fmla="*/ 175 w 179"/>
              <a:gd name="T3" fmla="*/ 149 h 179"/>
              <a:gd name="T4" fmla="*/ 175 w 179"/>
              <a:gd name="T5" fmla="*/ 149 h 179"/>
              <a:gd name="T6" fmla="*/ 132 w 179"/>
              <a:gd name="T7" fmla="*/ 106 h 179"/>
              <a:gd name="T8" fmla="*/ 141 w 179"/>
              <a:gd name="T9" fmla="*/ 71 h 179"/>
              <a:gd name="T10" fmla="*/ 71 w 179"/>
              <a:gd name="T11" fmla="*/ 0 h 179"/>
              <a:gd name="T12" fmla="*/ 70 w 179"/>
              <a:gd name="T13" fmla="*/ 0 h 179"/>
              <a:gd name="T14" fmla="*/ 0 w 179"/>
              <a:gd name="T15" fmla="*/ 70 h 179"/>
              <a:gd name="T16" fmla="*/ 70 w 179"/>
              <a:gd name="T17" fmla="*/ 141 h 179"/>
              <a:gd name="T18" fmla="*/ 71 w 179"/>
              <a:gd name="T19" fmla="*/ 141 h 179"/>
              <a:gd name="T20" fmla="*/ 106 w 179"/>
              <a:gd name="T21" fmla="*/ 132 h 179"/>
              <a:gd name="T22" fmla="*/ 149 w 179"/>
              <a:gd name="T23" fmla="*/ 175 h 179"/>
              <a:gd name="T24" fmla="*/ 149 w 179"/>
              <a:gd name="T25" fmla="*/ 175 h 179"/>
              <a:gd name="T26" fmla="*/ 150 w 179"/>
              <a:gd name="T27" fmla="*/ 176 h 179"/>
              <a:gd name="T28" fmla="*/ 162 w 179"/>
              <a:gd name="T29" fmla="*/ 176 h 179"/>
              <a:gd name="T30" fmla="*/ 176 w 179"/>
              <a:gd name="T31" fmla="*/ 162 h 179"/>
              <a:gd name="T32" fmla="*/ 176 w 179"/>
              <a:gd name="T33" fmla="*/ 150 h 179"/>
              <a:gd name="T34" fmla="*/ 108 w 179"/>
              <a:gd name="T35" fmla="*/ 108 h 179"/>
              <a:gd name="T36" fmla="*/ 71 w 179"/>
              <a:gd name="T37" fmla="*/ 123 h 179"/>
              <a:gd name="T38" fmla="*/ 70 w 179"/>
              <a:gd name="T39" fmla="*/ 123 h 179"/>
              <a:gd name="T40" fmla="*/ 18 w 179"/>
              <a:gd name="T41" fmla="*/ 70 h 179"/>
              <a:gd name="T42" fmla="*/ 33 w 179"/>
              <a:gd name="T43" fmla="*/ 33 h 179"/>
              <a:gd name="T44" fmla="*/ 70 w 179"/>
              <a:gd name="T45" fmla="*/ 18 h 179"/>
              <a:gd name="T46" fmla="*/ 71 w 179"/>
              <a:gd name="T47" fmla="*/ 18 h 179"/>
              <a:gd name="T48" fmla="*/ 108 w 179"/>
              <a:gd name="T49" fmla="*/ 34 h 179"/>
              <a:gd name="T50" fmla="*/ 123 w 179"/>
              <a:gd name="T51" fmla="*/ 71 h 179"/>
              <a:gd name="T52" fmla="*/ 108 w 179"/>
              <a:gd name="T53" fmla="*/ 108 h 179"/>
              <a:gd name="T54" fmla="*/ 82 w 179"/>
              <a:gd name="T55" fmla="*/ 33 h 179"/>
              <a:gd name="T56" fmla="*/ 61 w 179"/>
              <a:gd name="T57" fmla="*/ 33 h 179"/>
              <a:gd name="T58" fmla="*/ 61 w 179"/>
              <a:gd name="T59" fmla="*/ 58 h 179"/>
              <a:gd name="T60" fmla="*/ 36 w 179"/>
              <a:gd name="T61" fmla="*/ 58 h 179"/>
              <a:gd name="T62" fmla="*/ 36 w 179"/>
              <a:gd name="T63" fmla="*/ 80 h 179"/>
              <a:gd name="T64" fmla="*/ 61 w 179"/>
              <a:gd name="T65" fmla="*/ 80 h 179"/>
              <a:gd name="T66" fmla="*/ 61 w 179"/>
              <a:gd name="T67" fmla="*/ 104 h 179"/>
              <a:gd name="T68" fmla="*/ 82 w 179"/>
              <a:gd name="T69" fmla="*/ 104 h 179"/>
              <a:gd name="T70" fmla="*/ 82 w 179"/>
              <a:gd name="T71" fmla="*/ 80 h 179"/>
              <a:gd name="T72" fmla="*/ 107 w 179"/>
              <a:gd name="T73" fmla="*/ 80 h 179"/>
              <a:gd name="T74" fmla="*/ 107 w 179"/>
              <a:gd name="T75" fmla="*/ 58 h 179"/>
              <a:gd name="T76" fmla="*/ 82 w 179"/>
              <a:gd name="T77" fmla="*/ 58 h 179"/>
              <a:gd name="T78" fmla="*/ 82 w 179"/>
              <a:gd name="T79" fmla="*/ 3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9" h="179">
                <a:moveTo>
                  <a:pt x="176" y="150"/>
                </a:moveTo>
                <a:cubicBezTo>
                  <a:pt x="175" y="149"/>
                  <a:pt x="175" y="149"/>
                  <a:pt x="175" y="149"/>
                </a:cubicBezTo>
                <a:cubicBezTo>
                  <a:pt x="175" y="149"/>
                  <a:pt x="175" y="149"/>
                  <a:pt x="175" y="149"/>
                </a:cubicBezTo>
                <a:cubicBezTo>
                  <a:pt x="132" y="106"/>
                  <a:pt x="132" y="106"/>
                  <a:pt x="132" y="106"/>
                </a:cubicBezTo>
                <a:cubicBezTo>
                  <a:pt x="138" y="96"/>
                  <a:pt x="141" y="84"/>
                  <a:pt x="141" y="71"/>
                </a:cubicBezTo>
                <a:cubicBezTo>
                  <a:pt x="141" y="32"/>
                  <a:pt x="110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1" y="141"/>
                  <a:pt x="70" y="141"/>
                </a:cubicBezTo>
                <a:cubicBezTo>
                  <a:pt x="70" y="141"/>
                  <a:pt x="70" y="141"/>
                  <a:pt x="71" y="141"/>
                </a:cubicBezTo>
                <a:cubicBezTo>
                  <a:pt x="83" y="141"/>
                  <a:pt x="96" y="138"/>
                  <a:pt x="106" y="132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50" y="176"/>
                  <a:pt x="150" y="176"/>
                  <a:pt x="150" y="176"/>
                </a:cubicBezTo>
                <a:cubicBezTo>
                  <a:pt x="153" y="179"/>
                  <a:pt x="159" y="179"/>
                  <a:pt x="162" y="176"/>
                </a:cubicBezTo>
                <a:cubicBezTo>
                  <a:pt x="176" y="162"/>
                  <a:pt x="176" y="162"/>
                  <a:pt x="176" y="162"/>
                </a:cubicBezTo>
                <a:cubicBezTo>
                  <a:pt x="179" y="159"/>
                  <a:pt x="179" y="153"/>
                  <a:pt x="176" y="150"/>
                </a:cubicBezTo>
                <a:close/>
                <a:moveTo>
                  <a:pt x="108" y="108"/>
                </a:moveTo>
                <a:cubicBezTo>
                  <a:pt x="98" y="118"/>
                  <a:pt x="85" y="123"/>
                  <a:pt x="71" y="123"/>
                </a:cubicBezTo>
                <a:cubicBezTo>
                  <a:pt x="70" y="123"/>
                  <a:pt x="70" y="123"/>
                  <a:pt x="70" y="123"/>
                </a:cubicBezTo>
                <a:cubicBezTo>
                  <a:pt x="41" y="123"/>
                  <a:pt x="18" y="99"/>
                  <a:pt x="18" y="70"/>
                </a:cubicBezTo>
                <a:cubicBezTo>
                  <a:pt x="18" y="56"/>
                  <a:pt x="23" y="43"/>
                  <a:pt x="33" y="33"/>
                </a:cubicBezTo>
                <a:cubicBezTo>
                  <a:pt x="43" y="23"/>
                  <a:pt x="57" y="18"/>
                  <a:pt x="70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85" y="18"/>
                  <a:pt x="98" y="24"/>
                  <a:pt x="108" y="34"/>
                </a:cubicBezTo>
                <a:cubicBezTo>
                  <a:pt x="118" y="44"/>
                  <a:pt x="123" y="57"/>
                  <a:pt x="123" y="71"/>
                </a:cubicBezTo>
                <a:cubicBezTo>
                  <a:pt x="123" y="85"/>
                  <a:pt x="118" y="98"/>
                  <a:pt x="108" y="108"/>
                </a:cubicBezTo>
                <a:close/>
                <a:moveTo>
                  <a:pt x="82" y="33"/>
                </a:moveTo>
                <a:cubicBezTo>
                  <a:pt x="61" y="33"/>
                  <a:pt x="61" y="33"/>
                  <a:pt x="61" y="33"/>
                </a:cubicBezTo>
                <a:cubicBezTo>
                  <a:pt x="61" y="58"/>
                  <a:pt x="61" y="58"/>
                  <a:pt x="61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80"/>
                  <a:pt x="36" y="80"/>
                  <a:pt x="36" y="80"/>
                </a:cubicBezTo>
                <a:cubicBezTo>
                  <a:pt x="61" y="80"/>
                  <a:pt x="61" y="80"/>
                  <a:pt x="61" y="80"/>
                </a:cubicBezTo>
                <a:cubicBezTo>
                  <a:pt x="61" y="104"/>
                  <a:pt x="61" y="104"/>
                  <a:pt x="61" y="104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2" y="80"/>
                  <a:pt x="82" y="80"/>
                  <a:pt x="82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82" y="58"/>
                  <a:pt x="82" y="58"/>
                  <a:pt x="82" y="58"/>
                </a:cubicBezTo>
                <a:lnTo>
                  <a:pt x="82" y="3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7" name="Freeform 70"/>
          <p:cNvSpPr>
            <a:spLocks noChangeAspect="1" noEditPoints="1"/>
          </p:cNvSpPr>
          <p:nvPr/>
        </p:nvSpPr>
        <p:spPr bwMode="auto">
          <a:xfrm>
            <a:off x="4447909" y="1286685"/>
            <a:ext cx="433021" cy="432000"/>
          </a:xfrm>
          <a:custGeom>
            <a:avLst/>
            <a:gdLst>
              <a:gd name="T0" fmla="*/ 176 w 179"/>
              <a:gd name="T1" fmla="*/ 150 h 179"/>
              <a:gd name="T2" fmla="*/ 175 w 179"/>
              <a:gd name="T3" fmla="*/ 149 h 179"/>
              <a:gd name="T4" fmla="*/ 175 w 179"/>
              <a:gd name="T5" fmla="*/ 149 h 179"/>
              <a:gd name="T6" fmla="*/ 132 w 179"/>
              <a:gd name="T7" fmla="*/ 106 h 179"/>
              <a:gd name="T8" fmla="*/ 141 w 179"/>
              <a:gd name="T9" fmla="*/ 71 h 179"/>
              <a:gd name="T10" fmla="*/ 71 w 179"/>
              <a:gd name="T11" fmla="*/ 0 h 179"/>
              <a:gd name="T12" fmla="*/ 70 w 179"/>
              <a:gd name="T13" fmla="*/ 0 h 179"/>
              <a:gd name="T14" fmla="*/ 0 w 179"/>
              <a:gd name="T15" fmla="*/ 70 h 179"/>
              <a:gd name="T16" fmla="*/ 70 w 179"/>
              <a:gd name="T17" fmla="*/ 141 h 179"/>
              <a:gd name="T18" fmla="*/ 71 w 179"/>
              <a:gd name="T19" fmla="*/ 141 h 179"/>
              <a:gd name="T20" fmla="*/ 106 w 179"/>
              <a:gd name="T21" fmla="*/ 132 h 179"/>
              <a:gd name="T22" fmla="*/ 149 w 179"/>
              <a:gd name="T23" fmla="*/ 175 h 179"/>
              <a:gd name="T24" fmla="*/ 149 w 179"/>
              <a:gd name="T25" fmla="*/ 175 h 179"/>
              <a:gd name="T26" fmla="*/ 150 w 179"/>
              <a:gd name="T27" fmla="*/ 176 h 179"/>
              <a:gd name="T28" fmla="*/ 162 w 179"/>
              <a:gd name="T29" fmla="*/ 176 h 179"/>
              <a:gd name="T30" fmla="*/ 176 w 179"/>
              <a:gd name="T31" fmla="*/ 162 h 179"/>
              <a:gd name="T32" fmla="*/ 176 w 179"/>
              <a:gd name="T33" fmla="*/ 150 h 179"/>
              <a:gd name="T34" fmla="*/ 108 w 179"/>
              <a:gd name="T35" fmla="*/ 108 h 179"/>
              <a:gd name="T36" fmla="*/ 71 w 179"/>
              <a:gd name="T37" fmla="*/ 123 h 179"/>
              <a:gd name="T38" fmla="*/ 70 w 179"/>
              <a:gd name="T39" fmla="*/ 123 h 179"/>
              <a:gd name="T40" fmla="*/ 18 w 179"/>
              <a:gd name="T41" fmla="*/ 70 h 179"/>
              <a:gd name="T42" fmla="*/ 70 w 179"/>
              <a:gd name="T43" fmla="*/ 18 h 179"/>
              <a:gd name="T44" fmla="*/ 71 w 179"/>
              <a:gd name="T45" fmla="*/ 18 h 179"/>
              <a:gd name="T46" fmla="*/ 108 w 179"/>
              <a:gd name="T47" fmla="*/ 34 h 179"/>
              <a:gd name="T48" fmla="*/ 123 w 179"/>
              <a:gd name="T49" fmla="*/ 71 h 179"/>
              <a:gd name="T50" fmla="*/ 108 w 179"/>
              <a:gd name="T51" fmla="*/ 108 h 179"/>
              <a:gd name="T52" fmla="*/ 36 w 179"/>
              <a:gd name="T53" fmla="*/ 81 h 179"/>
              <a:gd name="T54" fmla="*/ 107 w 179"/>
              <a:gd name="T55" fmla="*/ 81 h 179"/>
              <a:gd name="T56" fmla="*/ 107 w 179"/>
              <a:gd name="T57" fmla="*/ 59 h 179"/>
              <a:gd name="T58" fmla="*/ 36 w 179"/>
              <a:gd name="T59" fmla="*/ 59 h 179"/>
              <a:gd name="T60" fmla="*/ 36 w 179"/>
              <a:gd name="T61" fmla="*/ 8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9" h="179">
                <a:moveTo>
                  <a:pt x="176" y="150"/>
                </a:moveTo>
                <a:cubicBezTo>
                  <a:pt x="175" y="149"/>
                  <a:pt x="175" y="149"/>
                  <a:pt x="175" y="149"/>
                </a:cubicBezTo>
                <a:cubicBezTo>
                  <a:pt x="175" y="149"/>
                  <a:pt x="175" y="149"/>
                  <a:pt x="175" y="149"/>
                </a:cubicBezTo>
                <a:cubicBezTo>
                  <a:pt x="132" y="106"/>
                  <a:pt x="132" y="106"/>
                  <a:pt x="132" y="106"/>
                </a:cubicBezTo>
                <a:cubicBezTo>
                  <a:pt x="138" y="96"/>
                  <a:pt x="141" y="84"/>
                  <a:pt x="141" y="71"/>
                </a:cubicBezTo>
                <a:cubicBezTo>
                  <a:pt x="141" y="32"/>
                  <a:pt x="110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1" y="141"/>
                  <a:pt x="70" y="141"/>
                </a:cubicBezTo>
                <a:cubicBezTo>
                  <a:pt x="70" y="141"/>
                  <a:pt x="70" y="141"/>
                  <a:pt x="71" y="141"/>
                </a:cubicBezTo>
                <a:cubicBezTo>
                  <a:pt x="83" y="141"/>
                  <a:pt x="96" y="138"/>
                  <a:pt x="106" y="132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50" y="176"/>
                  <a:pt x="150" y="176"/>
                  <a:pt x="150" y="176"/>
                </a:cubicBezTo>
                <a:cubicBezTo>
                  <a:pt x="153" y="179"/>
                  <a:pt x="159" y="179"/>
                  <a:pt x="162" y="176"/>
                </a:cubicBezTo>
                <a:cubicBezTo>
                  <a:pt x="176" y="162"/>
                  <a:pt x="176" y="162"/>
                  <a:pt x="176" y="162"/>
                </a:cubicBezTo>
                <a:cubicBezTo>
                  <a:pt x="179" y="159"/>
                  <a:pt x="179" y="153"/>
                  <a:pt x="176" y="150"/>
                </a:cubicBezTo>
                <a:close/>
                <a:moveTo>
                  <a:pt x="108" y="108"/>
                </a:moveTo>
                <a:cubicBezTo>
                  <a:pt x="98" y="118"/>
                  <a:pt x="85" y="123"/>
                  <a:pt x="71" y="123"/>
                </a:cubicBezTo>
                <a:cubicBezTo>
                  <a:pt x="70" y="123"/>
                  <a:pt x="70" y="123"/>
                  <a:pt x="70" y="123"/>
                </a:cubicBezTo>
                <a:cubicBezTo>
                  <a:pt x="41" y="123"/>
                  <a:pt x="18" y="99"/>
                  <a:pt x="18" y="70"/>
                </a:cubicBezTo>
                <a:cubicBezTo>
                  <a:pt x="18" y="41"/>
                  <a:pt x="42" y="18"/>
                  <a:pt x="70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85" y="18"/>
                  <a:pt x="98" y="24"/>
                  <a:pt x="108" y="34"/>
                </a:cubicBezTo>
                <a:cubicBezTo>
                  <a:pt x="118" y="44"/>
                  <a:pt x="123" y="57"/>
                  <a:pt x="123" y="71"/>
                </a:cubicBezTo>
                <a:cubicBezTo>
                  <a:pt x="123" y="85"/>
                  <a:pt x="118" y="98"/>
                  <a:pt x="108" y="108"/>
                </a:cubicBezTo>
                <a:close/>
                <a:moveTo>
                  <a:pt x="36" y="81"/>
                </a:moveTo>
                <a:cubicBezTo>
                  <a:pt x="107" y="81"/>
                  <a:pt x="107" y="81"/>
                  <a:pt x="107" y="81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36" y="59"/>
                  <a:pt x="36" y="59"/>
                  <a:pt x="36" y="59"/>
                </a:cubicBezTo>
                <a:lnTo>
                  <a:pt x="36" y="8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6" name="组合 325"/>
          <p:cNvGrpSpPr>
            <a:grpSpLocks noChangeAspect="1"/>
          </p:cNvGrpSpPr>
          <p:nvPr/>
        </p:nvGrpSpPr>
        <p:grpSpPr>
          <a:xfrm>
            <a:off x="5567876" y="1286685"/>
            <a:ext cx="220615" cy="432000"/>
            <a:chOff x="5359400" y="1912937"/>
            <a:chExt cx="379413" cy="742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8" name="Freeform 71"/>
            <p:cNvSpPr/>
            <p:nvPr/>
          </p:nvSpPr>
          <p:spPr bwMode="auto">
            <a:xfrm>
              <a:off x="5359400" y="1938337"/>
              <a:ext cx="379413" cy="717550"/>
            </a:xfrm>
            <a:custGeom>
              <a:avLst/>
              <a:gdLst>
                <a:gd name="T0" fmla="*/ 71 w 101"/>
                <a:gd name="T1" fmla="*/ 88 h 191"/>
                <a:gd name="T2" fmla="*/ 63 w 101"/>
                <a:gd name="T3" fmla="*/ 86 h 191"/>
                <a:gd name="T4" fmla="*/ 58 w 101"/>
                <a:gd name="T5" fmla="*/ 76 h 191"/>
                <a:gd name="T6" fmla="*/ 55 w 101"/>
                <a:gd name="T7" fmla="*/ 73 h 191"/>
                <a:gd name="T8" fmla="*/ 44 w 101"/>
                <a:gd name="T9" fmla="*/ 70 h 191"/>
                <a:gd name="T10" fmla="*/ 43 w 101"/>
                <a:gd name="T11" fmla="*/ 70 h 191"/>
                <a:gd name="T12" fmla="*/ 43 w 101"/>
                <a:gd name="T13" fmla="*/ 70 h 191"/>
                <a:gd name="T14" fmla="*/ 42 w 101"/>
                <a:gd name="T15" fmla="*/ 69 h 191"/>
                <a:gd name="T16" fmla="*/ 43 w 101"/>
                <a:gd name="T17" fmla="*/ 69 h 191"/>
                <a:gd name="T18" fmla="*/ 39 w 101"/>
                <a:gd name="T19" fmla="*/ 13 h 191"/>
                <a:gd name="T20" fmla="*/ 23 w 101"/>
                <a:gd name="T21" fmla="*/ 12 h 191"/>
                <a:gd name="T22" fmla="*/ 22 w 101"/>
                <a:gd name="T23" fmla="*/ 90 h 191"/>
                <a:gd name="T24" fmla="*/ 21 w 101"/>
                <a:gd name="T25" fmla="*/ 94 h 191"/>
                <a:gd name="T26" fmla="*/ 15 w 101"/>
                <a:gd name="T27" fmla="*/ 96 h 191"/>
                <a:gd name="T28" fmla="*/ 0 w 101"/>
                <a:gd name="T29" fmla="*/ 111 h 191"/>
                <a:gd name="T30" fmla="*/ 11 w 101"/>
                <a:gd name="T31" fmla="*/ 163 h 191"/>
                <a:gd name="T32" fmla="*/ 18 w 101"/>
                <a:gd name="T33" fmla="*/ 171 h 191"/>
                <a:gd name="T34" fmla="*/ 27 w 101"/>
                <a:gd name="T35" fmla="*/ 191 h 191"/>
                <a:gd name="T36" fmla="*/ 89 w 101"/>
                <a:gd name="T37" fmla="*/ 191 h 191"/>
                <a:gd name="T38" fmla="*/ 86 w 101"/>
                <a:gd name="T39" fmla="*/ 181 h 191"/>
                <a:gd name="T40" fmla="*/ 86 w 101"/>
                <a:gd name="T41" fmla="*/ 171 h 191"/>
                <a:gd name="T42" fmla="*/ 94 w 101"/>
                <a:gd name="T43" fmla="*/ 148 h 191"/>
                <a:gd name="T44" fmla="*/ 97 w 101"/>
                <a:gd name="T45" fmla="*/ 120 h 191"/>
                <a:gd name="T46" fmla="*/ 91 w 101"/>
                <a:gd name="T47" fmla="*/ 115 h 191"/>
                <a:gd name="T48" fmla="*/ 82 w 101"/>
                <a:gd name="T49" fmla="*/ 98 h 191"/>
                <a:gd name="T50" fmla="*/ 71 w 101"/>
                <a:gd name="T51" fmla="*/ 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91">
                  <a:moveTo>
                    <a:pt x="71" y="88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2"/>
                    <a:pt x="61" y="78"/>
                    <a:pt x="58" y="76"/>
                  </a:cubicBezTo>
                  <a:cubicBezTo>
                    <a:pt x="57" y="75"/>
                    <a:pt x="56" y="74"/>
                    <a:pt x="55" y="73"/>
                  </a:cubicBezTo>
                  <a:cubicBezTo>
                    <a:pt x="52" y="71"/>
                    <a:pt x="48" y="70"/>
                    <a:pt x="44" y="70"/>
                  </a:cubicBezTo>
                  <a:cubicBezTo>
                    <a:pt x="44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8" y="0"/>
                    <a:pt x="23" y="1"/>
                    <a:pt x="23" y="12"/>
                  </a:cubicBezTo>
                  <a:cubicBezTo>
                    <a:pt x="23" y="16"/>
                    <a:pt x="22" y="80"/>
                    <a:pt x="22" y="90"/>
                  </a:cubicBezTo>
                  <a:cubicBezTo>
                    <a:pt x="22" y="92"/>
                    <a:pt x="23" y="93"/>
                    <a:pt x="21" y="94"/>
                  </a:cubicBezTo>
                  <a:cubicBezTo>
                    <a:pt x="19" y="95"/>
                    <a:pt x="17" y="96"/>
                    <a:pt x="15" y="96"/>
                  </a:cubicBezTo>
                  <a:cubicBezTo>
                    <a:pt x="8" y="100"/>
                    <a:pt x="1" y="102"/>
                    <a:pt x="0" y="111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3" y="166"/>
                    <a:pt x="16" y="168"/>
                    <a:pt x="18" y="171"/>
                  </a:cubicBezTo>
                  <a:cubicBezTo>
                    <a:pt x="22" y="177"/>
                    <a:pt x="26" y="184"/>
                    <a:pt x="27" y="191"/>
                  </a:cubicBezTo>
                  <a:cubicBezTo>
                    <a:pt x="89" y="191"/>
                    <a:pt x="89" y="191"/>
                    <a:pt x="89" y="191"/>
                  </a:cubicBezTo>
                  <a:cubicBezTo>
                    <a:pt x="88" y="187"/>
                    <a:pt x="87" y="184"/>
                    <a:pt x="86" y="181"/>
                  </a:cubicBezTo>
                  <a:cubicBezTo>
                    <a:pt x="85" y="177"/>
                    <a:pt x="84" y="175"/>
                    <a:pt x="86" y="171"/>
                  </a:cubicBezTo>
                  <a:cubicBezTo>
                    <a:pt x="90" y="164"/>
                    <a:pt x="92" y="156"/>
                    <a:pt x="94" y="148"/>
                  </a:cubicBezTo>
                  <a:cubicBezTo>
                    <a:pt x="96" y="140"/>
                    <a:pt x="101" y="128"/>
                    <a:pt x="97" y="120"/>
                  </a:cubicBezTo>
                  <a:cubicBezTo>
                    <a:pt x="95" y="118"/>
                    <a:pt x="93" y="117"/>
                    <a:pt x="91" y="115"/>
                  </a:cubicBezTo>
                  <a:cubicBezTo>
                    <a:pt x="86" y="111"/>
                    <a:pt x="86" y="103"/>
                    <a:pt x="82" y="98"/>
                  </a:cubicBezTo>
                  <a:cubicBezTo>
                    <a:pt x="79" y="94"/>
                    <a:pt x="75" y="90"/>
                    <a:pt x="71" y="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9" name="Freeform 72"/>
            <p:cNvSpPr/>
            <p:nvPr/>
          </p:nvSpPr>
          <p:spPr bwMode="auto">
            <a:xfrm>
              <a:off x="5430837" y="1912937"/>
              <a:ext cx="90488" cy="49213"/>
            </a:xfrm>
            <a:custGeom>
              <a:avLst/>
              <a:gdLst>
                <a:gd name="T0" fmla="*/ 24 w 24"/>
                <a:gd name="T1" fmla="*/ 13 h 13"/>
                <a:gd name="T2" fmla="*/ 24 w 24"/>
                <a:gd name="T3" fmla="*/ 11 h 13"/>
                <a:gd name="T4" fmla="*/ 20 w 24"/>
                <a:gd name="T5" fmla="*/ 3 h 13"/>
                <a:gd name="T6" fmla="*/ 12 w 24"/>
                <a:gd name="T7" fmla="*/ 0 h 13"/>
                <a:gd name="T8" fmla="*/ 3 w 24"/>
                <a:gd name="T9" fmla="*/ 3 h 13"/>
                <a:gd name="T10" fmla="*/ 0 w 24"/>
                <a:gd name="T11" fmla="*/ 11 h 13"/>
                <a:gd name="T12" fmla="*/ 0 w 24"/>
                <a:gd name="T13" fmla="*/ 13 h 13"/>
                <a:gd name="T14" fmla="*/ 3 w 24"/>
                <a:gd name="T15" fmla="*/ 7 h 13"/>
                <a:gd name="T16" fmla="*/ 12 w 24"/>
                <a:gd name="T17" fmla="*/ 4 h 13"/>
                <a:gd name="T18" fmla="*/ 20 w 24"/>
                <a:gd name="T19" fmla="*/ 7 h 13"/>
                <a:gd name="T20" fmla="*/ 24 w 24"/>
                <a:gd name="T2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3">
                  <a:moveTo>
                    <a:pt x="24" y="13"/>
                  </a:moveTo>
                  <a:cubicBezTo>
                    <a:pt x="24" y="13"/>
                    <a:pt x="24" y="12"/>
                    <a:pt x="24" y="11"/>
                  </a:cubicBezTo>
                  <a:cubicBezTo>
                    <a:pt x="24" y="8"/>
                    <a:pt x="23" y="6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8" y="0"/>
                    <a:pt x="6" y="1"/>
                    <a:pt x="3" y="3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6" y="5"/>
                    <a:pt x="8" y="4"/>
                    <a:pt x="12" y="4"/>
                  </a:cubicBezTo>
                  <a:cubicBezTo>
                    <a:pt x="15" y="4"/>
                    <a:pt x="18" y="5"/>
                    <a:pt x="20" y="7"/>
                  </a:cubicBezTo>
                  <a:cubicBezTo>
                    <a:pt x="22" y="9"/>
                    <a:pt x="23" y="11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5" name="组合 324"/>
          <p:cNvGrpSpPr>
            <a:grpSpLocks noChangeAspect="1"/>
          </p:cNvGrpSpPr>
          <p:nvPr/>
        </p:nvGrpSpPr>
        <p:grpSpPr>
          <a:xfrm>
            <a:off x="6496904" y="1286685"/>
            <a:ext cx="292582" cy="432000"/>
            <a:chOff x="6313488" y="1935162"/>
            <a:chExt cx="473075" cy="6985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0" name="Freeform 73"/>
            <p:cNvSpPr/>
            <p:nvPr/>
          </p:nvSpPr>
          <p:spPr bwMode="auto">
            <a:xfrm>
              <a:off x="6313488" y="1935162"/>
              <a:ext cx="473075" cy="698500"/>
            </a:xfrm>
            <a:custGeom>
              <a:avLst/>
              <a:gdLst>
                <a:gd name="T0" fmla="*/ 95 w 126"/>
                <a:gd name="T1" fmla="*/ 82 h 186"/>
                <a:gd name="T2" fmla="*/ 95 w 126"/>
                <a:gd name="T3" fmla="*/ 82 h 186"/>
                <a:gd name="T4" fmla="*/ 91 w 126"/>
                <a:gd name="T5" fmla="*/ 81 h 186"/>
                <a:gd name="T6" fmla="*/ 89 w 126"/>
                <a:gd name="T7" fmla="*/ 76 h 186"/>
                <a:gd name="T8" fmla="*/ 87 w 126"/>
                <a:gd name="T9" fmla="*/ 74 h 186"/>
                <a:gd name="T10" fmla="*/ 75 w 126"/>
                <a:gd name="T11" fmla="*/ 66 h 186"/>
                <a:gd name="T12" fmla="*/ 70 w 126"/>
                <a:gd name="T13" fmla="*/ 66 h 186"/>
                <a:gd name="T14" fmla="*/ 70 w 126"/>
                <a:gd name="T15" fmla="*/ 66 h 186"/>
                <a:gd name="T16" fmla="*/ 70 w 126"/>
                <a:gd name="T17" fmla="*/ 65 h 186"/>
                <a:gd name="T18" fmla="*/ 65 w 126"/>
                <a:gd name="T19" fmla="*/ 9 h 186"/>
                <a:gd name="T20" fmla="*/ 57 w 126"/>
                <a:gd name="T21" fmla="*/ 1 h 186"/>
                <a:gd name="T22" fmla="*/ 49 w 126"/>
                <a:gd name="T23" fmla="*/ 9 h 186"/>
                <a:gd name="T24" fmla="*/ 50 w 126"/>
                <a:gd name="T25" fmla="*/ 87 h 186"/>
                <a:gd name="T26" fmla="*/ 50 w 126"/>
                <a:gd name="T27" fmla="*/ 90 h 186"/>
                <a:gd name="T28" fmla="*/ 45 w 126"/>
                <a:gd name="T29" fmla="*/ 99 h 186"/>
                <a:gd name="T30" fmla="*/ 42 w 126"/>
                <a:gd name="T31" fmla="*/ 100 h 186"/>
                <a:gd name="T32" fmla="*/ 31 w 126"/>
                <a:gd name="T33" fmla="*/ 95 h 186"/>
                <a:gd name="T34" fmla="*/ 23 w 126"/>
                <a:gd name="T35" fmla="*/ 78 h 186"/>
                <a:gd name="T36" fmla="*/ 19 w 126"/>
                <a:gd name="T37" fmla="*/ 70 h 186"/>
                <a:gd name="T38" fmla="*/ 3 w 126"/>
                <a:gd name="T39" fmla="*/ 63 h 186"/>
                <a:gd name="T40" fmla="*/ 1 w 126"/>
                <a:gd name="T41" fmla="*/ 70 h 186"/>
                <a:gd name="T42" fmla="*/ 5 w 126"/>
                <a:gd name="T43" fmla="*/ 79 h 186"/>
                <a:gd name="T44" fmla="*/ 7 w 126"/>
                <a:gd name="T45" fmla="*/ 87 h 186"/>
                <a:gd name="T46" fmla="*/ 8 w 126"/>
                <a:gd name="T47" fmla="*/ 95 h 186"/>
                <a:gd name="T48" fmla="*/ 10 w 126"/>
                <a:gd name="T49" fmla="*/ 101 h 186"/>
                <a:gd name="T50" fmla="*/ 15 w 126"/>
                <a:gd name="T51" fmla="*/ 114 h 186"/>
                <a:gd name="T52" fmla="*/ 23 w 126"/>
                <a:gd name="T53" fmla="*/ 137 h 186"/>
                <a:gd name="T54" fmla="*/ 41 w 126"/>
                <a:gd name="T55" fmla="*/ 160 h 186"/>
                <a:gd name="T56" fmla="*/ 47 w 126"/>
                <a:gd name="T57" fmla="*/ 169 h 186"/>
                <a:gd name="T58" fmla="*/ 47 w 126"/>
                <a:gd name="T59" fmla="*/ 185 h 186"/>
                <a:gd name="T60" fmla="*/ 112 w 126"/>
                <a:gd name="T61" fmla="*/ 185 h 186"/>
                <a:gd name="T62" fmla="*/ 112 w 126"/>
                <a:gd name="T63" fmla="*/ 171 h 186"/>
                <a:gd name="T64" fmla="*/ 112 w 126"/>
                <a:gd name="T65" fmla="*/ 171 h 186"/>
                <a:gd name="T66" fmla="*/ 116 w 126"/>
                <a:gd name="T67" fmla="*/ 161 h 186"/>
                <a:gd name="T68" fmla="*/ 119 w 126"/>
                <a:gd name="T69" fmla="*/ 153 h 186"/>
                <a:gd name="T70" fmla="*/ 124 w 126"/>
                <a:gd name="T71" fmla="*/ 131 h 186"/>
                <a:gd name="T72" fmla="*/ 125 w 126"/>
                <a:gd name="T73" fmla="*/ 127 h 186"/>
                <a:gd name="T74" fmla="*/ 117 w 126"/>
                <a:gd name="T75" fmla="*/ 109 h 186"/>
                <a:gd name="T76" fmla="*/ 117 w 126"/>
                <a:gd name="T77" fmla="*/ 108 h 186"/>
                <a:gd name="T78" fmla="*/ 110 w 126"/>
                <a:gd name="T79" fmla="*/ 94 h 186"/>
                <a:gd name="T80" fmla="*/ 95 w 126"/>
                <a:gd name="T81" fmla="*/ 8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6">
                  <a:moveTo>
                    <a:pt x="95" y="82"/>
                  </a:moveTo>
                  <a:cubicBezTo>
                    <a:pt x="95" y="82"/>
                    <a:pt x="95" y="82"/>
                    <a:pt x="95" y="82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8" y="74"/>
                    <a:pt x="87" y="74"/>
                  </a:cubicBezTo>
                  <a:cubicBezTo>
                    <a:pt x="84" y="69"/>
                    <a:pt x="80" y="67"/>
                    <a:pt x="75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4" y="1"/>
                    <a:pt x="61" y="1"/>
                    <a:pt x="57" y="1"/>
                  </a:cubicBezTo>
                  <a:cubicBezTo>
                    <a:pt x="57" y="1"/>
                    <a:pt x="49" y="0"/>
                    <a:pt x="49" y="9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9"/>
                    <a:pt x="50" y="90"/>
                  </a:cubicBezTo>
                  <a:cubicBezTo>
                    <a:pt x="49" y="93"/>
                    <a:pt x="47" y="96"/>
                    <a:pt x="45" y="99"/>
                  </a:cubicBezTo>
                  <a:cubicBezTo>
                    <a:pt x="44" y="99"/>
                    <a:pt x="43" y="100"/>
                    <a:pt x="42" y="100"/>
                  </a:cubicBezTo>
                  <a:cubicBezTo>
                    <a:pt x="37" y="100"/>
                    <a:pt x="34" y="98"/>
                    <a:pt x="31" y="95"/>
                  </a:cubicBezTo>
                  <a:cubicBezTo>
                    <a:pt x="27" y="91"/>
                    <a:pt x="25" y="83"/>
                    <a:pt x="23" y="78"/>
                  </a:cubicBezTo>
                  <a:cubicBezTo>
                    <a:pt x="22" y="76"/>
                    <a:pt x="21" y="72"/>
                    <a:pt x="19" y="70"/>
                  </a:cubicBezTo>
                  <a:cubicBezTo>
                    <a:pt x="16" y="65"/>
                    <a:pt x="9" y="60"/>
                    <a:pt x="3" y="63"/>
                  </a:cubicBezTo>
                  <a:cubicBezTo>
                    <a:pt x="2" y="64"/>
                    <a:pt x="0" y="68"/>
                    <a:pt x="1" y="70"/>
                  </a:cubicBezTo>
                  <a:cubicBezTo>
                    <a:pt x="2" y="73"/>
                    <a:pt x="4" y="76"/>
                    <a:pt x="5" y="79"/>
                  </a:cubicBezTo>
                  <a:cubicBezTo>
                    <a:pt x="6" y="81"/>
                    <a:pt x="6" y="84"/>
                    <a:pt x="7" y="87"/>
                  </a:cubicBezTo>
                  <a:cubicBezTo>
                    <a:pt x="7" y="89"/>
                    <a:pt x="7" y="93"/>
                    <a:pt x="8" y="95"/>
                  </a:cubicBezTo>
                  <a:cubicBezTo>
                    <a:pt x="9" y="96"/>
                    <a:pt x="9" y="99"/>
                    <a:pt x="10" y="101"/>
                  </a:cubicBezTo>
                  <a:cubicBezTo>
                    <a:pt x="12" y="105"/>
                    <a:pt x="14" y="110"/>
                    <a:pt x="15" y="114"/>
                  </a:cubicBezTo>
                  <a:cubicBezTo>
                    <a:pt x="18" y="121"/>
                    <a:pt x="19" y="130"/>
                    <a:pt x="23" y="137"/>
                  </a:cubicBezTo>
                  <a:cubicBezTo>
                    <a:pt x="28" y="146"/>
                    <a:pt x="33" y="154"/>
                    <a:pt x="41" y="160"/>
                  </a:cubicBezTo>
                  <a:cubicBezTo>
                    <a:pt x="44" y="163"/>
                    <a:pt x="46" y="166"/>
                    <a:pt x="47" y="169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59" y="185"/>
                    <a:pt x="107" y="186"/>
                    <a:pt x="112" y="185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3" y="168"/>
                    <a:pt x="115" y="165"/>
                    <a:pt x="116" y="161"/>
                  </a:cubicBezTo>
                  <a:cubicBezTo>
                    <a:pt x="118" y="159"/>
                    <a:pt x="118" y="156"/>
                    <a:pt x="119" y="153"/>
                  </a:cubicBezTo>
                  <a:cubicBezTo>
                    <a:pt x="121" y="146"/>
                    <a:pt x="122" y="138"/>
                    <a:pt x="124" y="131"/>
                  </a:cubicBezTo>
                  <a:cubicBezTo>
                    <a:pt x="124" y="130"/>
                    <a:pt x="125" y="128"/>
                    <a:pt x="125" y="127"/>
                  </a:cubicBezTo>
                  <a:cubicBezTo>
                    <a:pt x="126" y="123"/>
                    <a:pt x="126" y="111"/>
                    <a:pt x="117" y="109"/>
                  </a:cubicBezTo>
                  <a:cubicBezTo>
                    <a:pt x="117" y="109"/>
                    <a:pt x="117" y="108"/>
                    <a:pt x="117" y="108"/>
                  </a:cubicBezTo>
                  <a:cubicBezTo>
                    <a:pt x="115" y="103"/>
                    <a:pt x="113" y="98"/>
                    <a:pt x="110" y="94"/>
                  </a:cubicBezTo>
                  <a:cubicBezTo>
                    <a:pt x="107" y="89"/>
                    <a:pt x="101" y="84"/>
                    <a:pt x="95" y="8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1" name="Freeform 74"/>
            <p:cNvSpPr/>
            <p:nvPr/>
          </p:nvSpPr>
          <p:spPr bwMode="auto">
            <a:xfrm>
              <a:off x="6411913" y="1992312"/>
              <a:ext cx="77788" cy="77788"/>
            </a:xfrm>
            <a:custGeom>
              <a:avLst/>
              <a:gdLst>
                <a:gd name="T0" fmla="*/ 2 w 49"/>
                <a:gd name="T1" fmla="*/ 49 h 49"/>
                <a:gd name="T2" fmla="*/ 0 w 49"/>
                <a:gd name="T3" fmla="*/ 16 h 49"/>
                <a:gd name="T4" fmla="*/ 9 w 49"/>
                <a:gd name="T5" fmla="*/ 23 h 49"/>
                <a:gd name="T6" fmla="*/ 30 w 49"/>
                <a:gd name="T7" fmla="*/ 0 h 49"/>
                <a:gd name="T8" fmla="*/ 49 w 49"/>
                <a:gd name="T9" fmla="*/ 14 h 49"/>
                <a:gd name="T10" fmla="*/ 28 w 49"/>
                <a:gd name="T11" fmla="*/ 40 h 49"/>
                <a:gd name="T12" fmla="*/ 35 w 49"/>
                <a:gd name="T13" fmla="*/ 47 h 49"/>
                <a:gd name="T14" fmla="*/ 2 w 49"/>
                <a:gd name="T1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9">
                  <a:moveTo>
                    <a:pt x="2" y="49"/>
                  </a:moveTo>
                  <a:lnTo>
                    <a:pt x="0" y="16"/>
                  </a:lnTo>
                  <a:lnTo>
                    <a:pt x="9" y="23"/>
                  </a:lnTo>
                  <a:lnTo>
                    <a:pt x="30" y="0"/>
                  </a:lnTo>
                  <a:lnTo>
                    <a:pt x="49" y="14"/>
                  </a:lnTo>
                  <a:lnTo>
                    <a:pt x="28" y="40"/>
                  </a:lnTo>
                  <a:lnTo>
                    <a:pt x="35" y="47"/>
                  </a:lnTo>
                  <a:lnTo>
                    <a:pt x="2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2" name="Freeform 75"/>
            <p:cNvSpPr/>
            <p:nvPr/>
          </p:nvSpPr>
          <p:spPr bwMode="auto">
            <a:xfrm>
              <a:off x="6411913" y="1992312"/>
              <a:ext cx="77788" cy="77788"/>
            </a:xfrm>
            <a:custGeom>
              <a:avLst/>
              <a:gdLst>
                <a:gd name="T0" fmla="*/ 2 w 49"/>
                <a:gd name="T1" fmla="*/ 49 h 49"/>
                <a:gd name="T2" fmla="*/ 0 w 49"/>
                <a:gd name="T3" fmla="*/ 16 h 49"/>
                <a:gd name="T4" fmla="*/ 9 w 49"/>
                <a:gd name="T5" fmla="*/ 23 h 49"/>
                <a:gd name="T6" fmla="*/ 30 w 49"/>
                <a:gd name="T7" fmla="*/ 0 h 49"/>
                <a:gd name="T8" fmla="*/ 49 w 49"/>
                <a:gd name="T9" fmla="*/ 14 h 49"/>
                <a:gd name="T10" fmla="*/ 28 w 49"/>
                <a:gd name="T11" fmla="*/ 40 h 49"/>
                <a:gd name="T12" fmla="*/ 35 w 49"/>
                <a:gd name="T13" fmla="*/ 47 h 49"/>
                <a:gd name="T14" fmla="*/ 2 w 49"/>
                <a:gd name="T1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9">
                  <a:moveTo>
                    <a:pt x="2" y="49"/>
                  </a:moveTo>
                  <a:lnTo>
                    <a:pt x="0" y="16"/>
                  </a:lnTo>
                  <a:lnTo>
                    <a:pt x="9" y="23"/>
                  </a:lnTo>
                  <a:lnTo>
                    <a:pt x="30" y="0"/>
                  </a:lnTo>
                  <a:lnTo>
                    <a:pt x="49" y="14"/>
                  </a:lnTo>
                  <a:lnTo>
                    <a:pt x="28" y="40"/>
                  </a:lnTo>
                  <a:lnTo>
                    <a:pt x="35" y="47"/>
                  </a:lnTo>
                  <a:lnTo>
                    <a:pt x="2" y="4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" name="Freeform 76"/>
            <p:cNvSpPr/>
            <p:nvPr/>
          </p:nvSpPr>
          <p:spPr bwMode="auto">
            <a:xfrm>
              <a:off x="6340475" y="2074862"/>
              <a:ext cx="77788" cy="82550"/>
            </a:xfrm>
            <a:custGeom>
              <a:avLst/>
              <a:gdLst>
                <a:gd name="T0" fmla="*/ 45 w 49"/>
                <a:gd name="T1" fmla="*/ 0 h 52"/>
                <a:gd name="T2" fmla="*/ 49 w 49"/>
                <a:gd name="T3" fmla="*/ 33 h 52"/>
                <a:gd name="T4" fmla="*/ 40 w 49"/>
                <a:gd name="T5" fmla="*/ 26 h 52"/>
                <a:gd name="T6" fmla="*/ 19 w 49"/>
                <a:gd name="T7" fmla="*/ 52 h 52"/>
                <a:gd name="T8" fmla="*/ 0 w 49"/>
                <a:gd name="T9" fmla="*/ 35 h 52"/>
                <a:gd name="T10" fmla="*/ 21 w 49"/>
                <a:gd name="T11" fmla="*/ 11 h 52"/>
                <a:gd name="T12" fmla="*/ 11 w 49"/>
                <a:gd name="T13" fmla="*/ 4 h 52"/>
                <a:gd name="T14" fmla="*/ 45 w 49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2">
                  <a:moveTo>
                    <a:pt x="45" y="0"/>
                  </a:moveTo>
                  <a:lnTo>
                    <a:pt x="49" y="33"/>
                  </a:lnTo>
                  <a:lnTo>
                    <a:pt x="40" y="26"/>
                  </a:lnTo>
                  <a:lnTo>
                    <a:pt x="19" y="52"/>
                  </a:lnTo>
                  <a:lnTo>
                    <a:pt x="0" y="35"/>
                  </a:lnTo>
                  <a:lnTo>
                    <a:pt x="21" y="11"/>
                  </a:lnTo>
                  <a:lnTo>
                    <a:pt x="11" y="4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4" name="Freeform 77"/>
            <p:cNvSpPr/>
            <p:nvPr/>
          </p:nvSpPr>
          <p:spPr bwMode="auto">
            <a:xfrm>
              <a:off x="6340475" y="2074862"/>
              <a:ext cx="77788" cy="82550"/>
            </a:xfrm>
            <a:custGeom>
              <a:avLst/>
              <a:gdLst>
                <a:gd name="T0" fmla="*/ 45 w 49"/>
                <a:gd name="T1" fmla="*/ 0 h 52"/>
                <a:gd name="T2" fmla="*/ 49 w 49"/>
                <a:gd name="T3" fmla="*/ 33 h 52"/>
                <a:gd name="T4" fmla="*/ 40 w 49"/>
                <a:gd name="T5" fmla="*/ 26 h 52"/>
                <a:gd name="T6" fmla="*/ 19 w 49"/>
                <a:gd name="T7" fmla="*/ 52 h 52"/>
                <a:gd name="T8" fmla="*/ 0 w 49"/>
                <a:gd name="T9" fmla="*/ 35 h 52"/>
                <a:gd name="T10" fmla="*/ 21 w 49"/>
                <a:gd name="T11" fmla="*/ 11 h 52"/>
                <a:gd name="T12" fmla="*/ 11 w 49"/>
                <a:gd name="T13" fmla="*/ 4 h 52"/>
                <a:gd name="T14" fmla="*/ 45 w 49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2">
                  <a:moveTo>
                    <a:pt x="45" y="0"/>
                  </a:moveTo>
                  <a:lnTo>
                    <a:pt x="49" y="33"/>
                  </a:lnTo>
                  <a:lnTo>
                    <a:pt x="40" y="26"/>
                  </a:lnTo>
                  <a:lnTo>
                    <a:pt x="19" y="52"/>
                  </a:lnTo>
                  <a:lnTo>
                    <a:pt x="0" y="35"/>
                  </a:lnTo>
                  <a:lnTo>
                    <a:pt x="21" y="11"/>
                  </a:lnTo>
                  <a:lnTo>
                    <a:pt x="11" y="4"/>
                  </a:lnTo>
                  <a:lnTo>
                    <a:pt x="4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4" name="组合 323"/>
          <p:cNvGrpSpPr>
            <a:grpSpLocks noChangeAspect="1"/>
          </p:cNvGrpSpPr>
          <p:nvPr/>
        </p:nvGrpSpPr>
        <p:grpSpPr>
          <a:xfrm>
            <a:off x="7361838" y="1286685"/>
            <a:ext cx="497552" cy="432000"/>
            <a:chOff x="7248525" y="1995487"/>
            <a:chExt cx="735013" cy="638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5" name="Freeform 78"/>
            <p:cNvSpPr/>
            <p:nvPr/>
          </p:nvSpPr>
          <p:spPr bwMode="auto">
            <a:xfrm>
              <a:off x="7248525" y="2078037"/>
              <a:ext cx="266700" cy="168275"/>
            </a:xfrm>
            <a:custGeom>
              <a:avLst/>
              <a:gdLst>
                <a:gd name="T0" fmla="*/ 71 w 71"/>
                <a:gd name="T1" fmla="*/ 43 h 45"/>
                <a:gd name="T2" fmla="*/ 70 w 71"/>
                <a:gd name="T3" fmla="*/ 45 h 45"/>
                <a:gd name="T4" fmla="*/ 1 w 71"/>
                <a:gd name="T5" fmla="*/ 45 h 45"/>
                <a:gd name="T6" fmla="*/ 0 w 71"/>
                <a:gd name="T7" fmla="*/ 43 h 45"/>
                <a:gd name="T8" fmla="*/ 0 w 71"/>
                <a:gd name="T9" fmla="*/ 1 h 45"/>
                <a:gd name="T10" fmla="*/ 1 w 71"/>
                <a:gd name="T11" fmla="*/ 0 h 45"/>
                <a:gd name="T12" fmla="*/ 70 w 71"/>
                <a:gd name="T13" fmla="*/ 0 h 45"/>
                <a:gd name="T14" fmla="*/ 71 w 71"/>
                <a:gd name="T15" fmla="*/ 1 h 45"/>
                <a:gd name="T16" fmla="*/ 71 w 71"/>
                <a:gd name="T17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5">
                  <a:moveTo>
                    <a:pt x="71" y="43"/>
                  </a:moveTo>
                  <a:cubicBezTo>
                    <a:pt x="71" y="44"/>
                    <a:pt x="71" y="45"/>
                    <a:pt x="7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0" y="44"/>
                    <a:pt x="0" y="4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0"/>
                    <a:pt x="71" y="0"/>
                    <a:pt x="71" y="1"/>
                  </a:cubicBezTo>
                  <a:lnTo>
                    <a:pt x="7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6" name="Line 79"/>
            <p:cNvSpPr>
              <a:spLocks noChangeShapeType="1"/>
            </p:cNvSpPr>
            <p:nvPr/>
          </p:nvSpPr>
          <p:spPr bwMode="auto">
            <a:xfrm>
              <a:off x="7616825" y="24272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7" name="Line 80"/>
            <p:cNvSpPr>
              <a:spLocks noChangeShapeType="1"/>
            </p:cNvSpPr>
            <p:nvPr/>
          </p:nvSpPr>
          <p:spPr bwMode="auto">
            <a:xfrm>
              <a:off x="7616825" y="24272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8" name="Freeform 81"/>
            <p:cNvSpPr/>
            <p:nvPr/>
          </p:nvSpPr>
          <p:spPr bwMode="auto">
            <a:xfrm>
              <a:off x="7443788" y="1995487"/>
              <a:ext cx="539750" cy="638175"/>
            </a:xfrm>
            <a:custGeom>
              <a:avLst/>
              <a:gdLst>
                <a:gd name="T0" fmla="*/ 48 w 144"/>
                <a:gd name="T1" fmla="*/ 117 h 170"/>
                <a:gd name="T2" fmla="*/ 55 w 144"/>
                <a:gd name="T3" fmla="*/ 130 h 170"/>
                <a:gd name="T4" fmla="*/ 61 w 144"/>
                <a:gd name="T5" fmla="*/ 136 h 170"/>
                <a:gd name="T6" fmla="*/ 70 w 144"/>
                <a:gd name="T7" fmla="*/ 144 h 170"/>
                <a:gd name="T8" fmla="*/ 77 w 144"/>
                <a:gd name="T9" fmla="*/ 151 h 170"/>
                <a:gd name="T10" fmla="*/ 82 w 144"/>
                <a:gd name="T11" fmla="*/ 166 h 170"/>
                <a:gd name="T12" fmla="*/ 82 w 144"/>
                <a:gd name="T13" fmla="*/ 169 h 170"/>
                <a:gd name="T14" fmla="*/ 89 w 144"/>
                <a:gd name="T15" fmla="*/ 170 h 170"/>
                <a:gd name="T16" fmla="*/ 100 w 144"/>
                <a:gd name="T17" fmla="*/ 170 h 170"/>
                <a:gd name="T18" fmla="*/ 144 w 144"/>
                <a:gd name="T19" fmla="*/ 170 h 170"/>
                <a:gd name="T20" fmla="*/ 141 w 144"/>
                <a:gd name="T21" fmla="*/ 164 h 170"/>
                <a:gd name="T22" fmla="*/ 137 w 144"/>
                <a:gd name="T23" fmla="*/ 156 h 170"/>
                <a:gd name="T24" fmla="*/ 135 w 144"/>
                <a:gd name="T25" fmla="*/ 151 h 170"/>
                <a:gd name="T26" fmla="*/ 132 w 144"/>
                <a:gd name="T27" fmla="*/ 143 h 170"/>
                <a:gd name="T28" fmla="*/ 131 w 144"/>
                <a:gd name="T29" fmla="*/ 137 h 170"/>
                <a:gd name="T30" fmla="*/ 130 w 144"/>
                <a:gd name="T31" fmla="*/ 124 h 170"/>
                <a:gd name="T32" fmla="*/ 129 w 144"/>
                <a:gd name="T33" fmla="*/ 99 h 170"/>
                <a:gd name="T34" fmla="*/ 124 w 144"/>
                <a:gd name="T35" fmla="*/ 74 h 170"/>
                <a:gd name="T36" fmla="*/ 125 w 144"/>
                <a:gd name="T37" fmla="*/ 54 h 170"/>
                <a:gd name="T38" fmla="*/ 118 w 144"/>
                <a:gd name="T39" fmla="*/ 45 h 170"/>
                <a:gd name="T40" fmla="*/ 115 w 144"/>
                <a:gd name="T41" fmla="*/ 43 h 170"/>
                <a:gd name="T42" fmla="*/ 110 w 144"/>
                <a:gd name="T43" fmla="*/ 40 h 170"/>
                <a:gd name="T44" fmla="*/ 98 w 144"/>
                <a:gd name="T45" fmla="*/ 31 h 170"/>
                <a:gd name="T46" fmla="*/ 85 w 144"/>
                <a:gd name="T47" fmla="*/ 18 h 170"/>
                <a:gd name="T48" fmla="*/ 81 w 144"/>
                <a:gd name="T49" fmla="*/ 12 h 170"/>
                <a:gd name="T50" fmla="*/ 63 w 144"/>
                <a:gd name="T51" fmla="*/ 3 h 170"/>
                <a:gd name="T52" fmla="*/ 53 w 144"/>
                <a:gd name="T53" fmla="*/ 3 h 170"/>
                <a:gd name="T54" fmla="*/ 33 w 144"/>
                <a:gd name="T55" fmla="*/ 0 h 170"/>
                <a:gd name="T56" fmla="*/ 25 w 144"/>
                <a:gd name="T57" fmla="*/ 3 h 170"/>
                <a:gd name="T58" fmla="*/ 14 w 144"/>
                <a:gd name="T59" fmla="*/ 7 h 170"/>
                <a:gd name="T60" fmla="*/ 13 w 144"/>
                <a:gd name="T61" fmla="*/ 18 h 170"/>
                <a:gd name="T62" fmla="*/ 26 w 144"/>
                <a:gd name="T63" fmla="*/ 21 h 170"/>
                <a:gd name="T64" fmla="*/ 34 w 144"/>
                <a:gd name="T65" fmla="*/ 24 h 170"/>
                <a:gd name="T66" fmla="*/ 38 w 144"/>
                <a:gd name="T67" fmla="*/ 28 h 170"/>
                <a:gd name="T68" fmla="*/ 50 w 144"/>
                <a:gd name="T69" fmla="*/ 41 h 170"/>
                <a:gd name="T70" fmla="*/ 58 w 144"/>
                <a:gd name="T71" fmla="*/ 49 h 170"/>
                <a:gd name="T72" fmla="*/ 65 w 144"/>
                <a:gd name="T73" fmla="*/ 65 h 170"/>
                <a:gd name="T74" fmla="*/ 55 w 144"/>
                <a:gd name="T75" fmla="*/ 87 h 170"/>
                <a:gd name="T76" fmla="*/ 40 w 144"/>
                <a:gd name="T77" fmla="*/ 83 h 170"/>
                <a:gd name="T78" fmla="*/ 26 w 144"/>
                <a:gd name="T79" fmla="*/ 74 h 170"/>
                <a:gd name="T80" fmla="*/ 4 w 144"/>
                <a:gd name="T81" fmla="*/ 71 h 170"/>
                <a:gd name="T82" fmla="*/ 3 w 144"/>
                <a:gd name="T83" fmla="*/ 80 h 170"/>
                <a:gd name="T84" fmla="*/ 11 w 144"/>
                <a:gd name="T85" fmla="*/ 86 h 170"/>
                <a:gd name="T86" fmla="*/ 27 w 144"/>
                <a:gd name="T87" fmla="*/ 101 h 170"/>
                <a:gd name="T88" fmla="*/ 37 w 144"/>
                <a:gd name="T89" fmla="*/ 107 h 170"/>
                <a:gd name="T90" fmla="*/ 46 w 144"/>
                <a:gd name="T91" fmla="*/ 11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170">
                  <a:moveTo>
                    <a:pt x="48" y="117"/>
                  </a:moveTo>
                  <a:cubicBezTo>
                    <a:pt x="50" y="121"/>
                    <a:pt x="52" y="127"/>
                    <a:pt x="55" y="130"/>
                  </a:cubicBezTo>
                  <a:cubicBezTo>
                    <a:pt x="57" y="132"/>
                    <a:pt x="59" y="134"/>
                    <a:pt x="61" y="136"/>
                  </a:cubicBezTo>
                  <a:cubicBezTo>
                    <a:pt x="64" y="139"/>
                    <a:pt x="67" y="141"/>
                    <a:pt x="70" y="144"/>
                  </a:cubicBezTo>
                  <a:cubicBezTo>
                    <a:pt x="73" y="146"/>
                    <a:pt x="75" y="148"/>
                    <a:pt x="77" y="151"/>
                  </a:cubicBezTo>
                  <a:cubicBezTo>
                    <a:pt x="79" y="156"/>
                    <a:pt x="81" y="161"/>
                    <a:pt x="82" y="166"/>
                  </a:cubicBezTo>
                  <a:cubicBezTo>
                    <a:pt x="82" y="167"/>
                    <a:pt x="82" y="168"/>
                    <a:pt x="82" y="169"/>
                  </a:cubicBezTo>
                  <a:cubicBezTo>
                    <a:pt x="82" y="170"/>
                    <a:pt x="88" y="170"/>
                    <a:pt x="89" y="170"/>
                  </a:cubicBezTo>
                  <a:cubicBezTo>
                    <a:pt x="93" y="170"/>
                    <a:pt x="96" y="170"/>
                    <a:pt x="100" y="170"/>
                  </a:cubicBezTo>
                  <a:cubicBezTo>
                    <a:pt x="114" y="170"/>
                    <a:pt x="129" y="170"/>
                    <a:pt x="144" y="170"/>
                  </a:cubicBezTo>
                  <a:cubicBezTo>
                    <a:pt x="143" y="168"/>
                    <a:pt x="142" y="166"/>
                    <a:pt x="141" y="164"/>
                  </a:cubicBezTo>
                  <a:cubicBezTo>
                    <a:pt x="139" y="162"/>
                    <a:pt x="138" y="159"/>
                    <a:pt x="137" y="156"/>
                  </a:cubicBezTo>
                  <a:cubicBezTo>
                    <a:pt x="136" y="155"/>
                    <a:pt x="135" y="153"/>
                    <a:pt x="135" y="151"/>
                  </a:cubicBezTo>
                  <a:cubicBezTo>
                    <a:pt x="134" y="148"/>
                    <a:pt x="134" y="146"/>
                    <a:pt x="132" y="143"/>
                  </a:cubicBezTo>
                  <a:cubicBezTo>
                    <a:pt x="131" y="142"/>
                    <a:pt x="132" y="139"/>
                    <a:pt x="131" y="137"/>
                  </a:cubicBezTo>
                  <a:cubicBezTo>
                    <a:pt x="129" y="133"/>
                    <a:pt x="130" y="128"/>
                    <a:pt x="130" y="124"/>
                  </a:cubicBezTo>
                  <a:cubicBezTo>
                    <a:pt x="130" y="116"/>
                    <a:pt x="130" y="108"/>
                    <a:pt x="129" y="99"/>
                  </a:cubicBezTo>
                  <a:cubicBezTo>
                    <a:pt x="128" y="91"/>
                    <a:pt x="124" y="82"/>
                    <a:pt x="124" y="74"/>
                  </a:cubicBezTo>
                  <a:cubicBezTo>
                    <a:pt x="125" y="67"/>
                    <a:pt x="126" y="60"/>
                    <a:pt x="125" y="54"/>
                  </a:cubicBezTo>
                  <a:cubicBezTo>
                    <a:pt x="124" y="51"/>
                    <a:pt x="121" y="48"/>
                    <a:pt x="118" y="45"/>
                  </a:cubicBezTo>
                  <a:cubicBezTo>
                    <a:pt x="117" y="44"/>
                    <a:pt x="116" y="44"/>
                    <a:pt x="115" y="43"/>
                  </a:cubicBezTo>
                  <a:cubicBezTo>
                    <a:pt x="114" y="42"/>
                    <a:pt x="111" y="40"/>
                    <a:pt x="110" y="40"/>
                  </a:cubicBezTo>
                  <a:cubicBezTo>
                    <a:pt x="106" y="38"/>
                    <a:pt x="98" y="31"/>
                    <a:pt x="98" y="31"/>
                  </a:cubicBezTo>
                  <a:cubicBezTo>
                    <a:pt x="93" y="27"/>
                    <a:pt x="90" y="22"/>
                    <a:pt x="85" y="18"/>
                  </a:cubicBezTo>
                  <a:cubicBezTo>
                    <a:pt x="84" y="17"/>
                    <a:pt x="82" y="14"/>
                    <a:pt x="81" y="12"/>
                  </a:cubicBezTo>
                  <a:cubicBezTo>
                    <a:pt x="76" y="7"/>
                    <a:pt x="70" y="3"/>
                    <a:pt x="63" y="3"/>
                  </a:cubicBezTo>
                  <a:cubicBezTo>
                    <a:pt x="59" y="3"/>
                    <a:pt x="56" y="3"/>
                    <a:pt x="53" y="3"/>
                  </a:cubicBezTo>
                  <a:cubicBezTo>
                    <a:pt x="46" y="2"/>
                    <a:pt x="39" y="0"/>
                    <a:pt x="33" y="0"/>
                  </a:cubicBezTo>
                  <a:cubicBezTo>
                    <a:pt x="30" y="0"/>
                    <a:pt x="28" y="1"/>
                    <a:pt x="25" y="3"/>
                  </a:cubicBezTo>
                  <a:cubicBezTo>
                    <a:pt x="22" y="5"/>
                    <a:pt x="17" y="6"/>
                    <a:pt x="14" y="7"/>
                  </a:cubicBezTo>
                  <a:cubicBezTo>
                    <a:pt x="9" y="9"/>
                    <a:pt x="9" y="15"/>
                    <a:pt x="13" y="18"/>
                  </a:cubicBezTo>
                  <a:cubicBezTo>
                    <a:pt x="16" y="21"/>
                    <a:pt x="22" y="21"/>
                    <a:pt x="26" y="21"/>
                  </a:cubicBezTo>
                  <a:cubicBezTo>
                    <a:pt x="29" y="22"/>
                    <a:pt x="31" y="22"/>
                    <a:pt x="34" y="24"/>
                  </a:cubicBezTo>
                  <a:cubicBezTo>
                    <a:pt x="35" y="25"/>
                    <a:pt x="36" y="27"/>
                    <a:pt x="38" y="28"/>
                  </a:cubicBezTo>
                  <a:cubicBezTo>
                    <a:pt x="43" y="31"/>
                    <a:pt x="46" y="37"/>
                    <a:pt x="50" y="41"/>
                  </a:cubicBezTo>
                  <a:cubicBezTo>
                    <a:pt x="52" y="44"/>
                    <a:pt x="55" y="46"/>
                    <a:pt x="58" y="49"/>
                  </a:cubicBezTo>
                  <a:cubicBezTo>
                    <a:pt x="62" y="53"/>
                    <a:pt x="64" y="59"/>
                    <a:pt x="65" y="65"/>
                  </a:cubicBezTo>
                  <a:cubicBezTo>
                    <a:pt x="66" y="73"/>
                    <a:pt x="65" y="83"/>
                    <a:pt x="55" y="87"/>
                  </a:cubicBezTo>
                  <a:cubicBezTo>
                    <a:pt x="50" y="88"/>
                    <a:pt x="44" y="87"/>
                    <a:pt x="40" y="83"/>
                  </a:cubicBezTo>
                  <a:cubicBezTo>
                    <a:pt x="36" y="80"/>
                    <a:pt x="31" y="78"/>
                    <a:pt x="26" y="74"/>
                  </a:cubicBezTo>
                  <a:cubicBezTo>
                    <a:pt x="20" y="70"/>
                    <a:pt x="11" y="64"/>
                    <a:pt x="4" y="71"/>
                  </a:cubicBezTo>
                  <a:cubicBezTo>
                    <a:pt x="2" y="73"/>
                    <a:pt x="0" y="78"/>
                    <a:pt x="3" y="80"/>
                  </a:cubicBezTo>
                  <a:cubicBezTo>
                    <a:pt x="6" y="82"/>
                    <a:pt x="9" y="84"/>
                    <a:pt x="11" y="86"/>
                  </a:cubicBezTo>
                  <a:cubicBezTo>
                    <a:pt x="17" y="90"/>
                    <a:pt x="21" y="97"/>
                    <a:pt x="27" y="101"/>
                  </a:cubicBezTo>
                  <a:cubicBezTo>
                    <a:pt x="31" y="103"/>
                    <a:pt x="34" y="105"/>
                    <a:pt x="37" y="107"/>
                  </a:cubicBezTo>
                  <a:cubicBezTo>
                    <a:pt x="40" y="110"/>
                    <a:pt x="43" y="112"/>
                    <a:pt x="46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9" name="Freeform 82"/>
          <p:cNvSpPr>
            <a:spLocks noChangeAspect="1"/>
          </p:cNvSpPr>
          <p:nvPr/>
        </p:nvSpPr>
        <p:spPr bwMode="auto">
          <a:xfrm>
            <a:off x="8439578" y="1286685"/>
            <a:ext cx="292582" cy="432000"/>
          </a:xfrm>
          <a:custGeom>
            <a:avLst/>
            <a:gdLst>
              <a:gd name="T0" fmla="*/ 95 w 126"/>
              <a:gd name="T1" fmla="*/ 82 h 186"/>
              <a:gd name="T2" fmla="*/ 95 w 126"/>
              <a:gd name="T3" fmla="*/ 82 h 186"/>
              <a:gd name="T4" fmla="*/ 91 w 126"/>
              <a:gd name="T5" fmla="*/ 81 h 186"/>
              <a:gd name="T6" fmla="*/ 89 w 126"/>
              <a:gd name="T7" fmla="*/ 76 h 186"/>
              <a:gd name="T8" fmla="*/ 87 w 126"/>
              <a:gd name="T9" fmla="*/ 74 h 186"/>
              <a:gd name="T10" fmla="*/ 75 w 126"/>
              <a:gd name="T11" fmla="*/ 66 h 186"/>
              <a:gd name="T12" fmla="*/ 70 w 126"/>
              <a:gd name="T13" fmla="*/ 66 h 186"/>
              <a:gd name="T14" fmla="*/ 70 w 126"/>
              <a:gd name="T15" fmla="*/ 66 h 186"/>
              <a:gd name="T16" fmla="*/ 70 w 126"/>
              <a:gd name="T17" fmla="*/ 65 h 186"/>
              <a:gd name="T18" fmla="*/ 65 w 126"/>
              <a:gd name="T19" fmla="*/ 9 h 186"/>
              <a:gd name="T20" fmla="*/ 57 w 126"/>
              <a:gd name="T21" fmla="*/ 1 h 186"/>
              <a:gd name="T22" fmla="*/ 49 w 126"/>
              <a:gd name="T23" fmla="*/ 9 h 186"/>
              <a:gd name="T24" fmla="*/ 50 w 126"/>
              <a:gd name="T25" fmla="*/ 87 h 186"/>
              <a:gd name="T26" fmla="*/ 50 w 126"/>
              <a:gd name="T27" fmla="*/ 90 h 186"/>
              <a:gd name="T28" fmla="*/ 45 w 126"/>
              <a:gd name="T29" fmla="*/ 99 h 186"/>
              <a:gd name="T30" fmla="*/ 42 w 126"/>
              <a:gd name="T31" fmla="*/ 100 h 186"/>
              <a:gd name="T32" fmla="*/ 31 w 126"/>
              <a:gd name="T33" fmla="*/ 95 h 186"/>
              <a:gd name="T34" fmla="*/ 23 w 126"/>
              <a:gd name="T35" fmla="*/ 78 h 186"/>
              <a:gd name="T36" fmla="*/ 19 w 126"/>
              <a:gd name="T37" fmla="*/ 70 h 186"/>
              <a:gd name="T38" fmla="*/ 3 w 126"/>
              <a:gd name="T39" fmla="*/ 63 h 186"/>
              <a:gd name="T40" fmla="*/ 1 w 126"/>
              <a:gd name="T41" fmla="*/ 70 h 186"/>
              <a:gd name="T42" fmla="*/ 5 w 126"/>
              <a:gd name="T43" fmla="*/ 79 h 186"/>
              <a:gd name="T44" fmla="*/ 7 w 126"/>
              <a:gd name="T45" fmla="*/ 87 h 186"/>
              <a:gd name="T46" fmla="*/ 8 w 126"/>
              <a:gd name="T47" fmla="*/ 95 h 186"/>
              <a:gd name="T48" fmla="*/ 10 w 126"/>
              <a:gd name="T49" fmla="*/ 101 h 186"/>
              <a:gd name="T50" fmla="*/ 15 w 126"/>
              <a:gd name="T51" fmla="*/ 114 h 186"/>
              <a:gd name="T52" fmla="*/ 23 w 126"/>
              <a:gd name="T53" fmla="*/ 137 h 186"/>
              <a:gd name="T54" fmla="*/ 41 w 126"/>
              <a:gd name="T55" fmla="*/ 160 h 186"/>
              <a:gd name="T56" fmla="*/ 47 w 126"/>
              <a:gd name="T57" fmla="*/ 169 h 186"/>
              <a:gd name="T58" fmla="*/ 47 w 126"/>
              <a:gd name="T59" fmla="*/ 185 h 186"/>
              <a:gd name="T60" fmla="*/ 112 w 126"/>
              <a:gd name="T61" fmla="*/ 185 h 186"/>
              <a:gd name="T62" fmla="*/ 112 w 126"/>
              <a:gd name="T63" fmla="*/ 171 h 186"/>
              <a:gd name="T64" fmla="*/ 112 w 126"/>
              <a:gd name="T65" fmla="*/ 171 h 186"/>
              <a:gd name="T66" fmla="*/ 116 w 126"/>
              <a:gd name="T67" fmla="*/ 161 h 186"/>
              <a:gd name="T68" fmla="*/ 119 w 126"/>
              <a:gd name="T69" fmla="*/ 153 h 186"/>
              <a:gd name="T70" fmla="*/ 124 w 126"/>
              <a:gd name="T71" fmla="*/ 131 h 186"/>
              <a:gd name="T72" fmla="*/ 125 w 126"/>
              <a:gd name="T73" fmla="*/ 127 h 186"/>
              <a:gd name="T74" fmla="*/ 117 w 126"/>
              <a:gd name="T75" fmla="*/ 109 h 186"/>
              <a:gd name="T76" fmla="*/ 117 w 126"/>
              <a:gd name="T77" fmla="*/ 108 h 186"/>
              <a:gd name="T78" fmla="*/ 110 w 126"/>
              <a:gd name="T79" fmla="*/ 94 h 186"/>
              <a:gd name="T80" fmla="*/ 95 w 126"/>
              <a:gd name="T81" fmla="*/ 82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6" h="186">
                <a:moveTo>
                  <a:pt x="95" y="82"/>
                </a:moveTo>
                <a:cubicBezTo>
                  <a:pt x="95" y="82"/>
                  <a:pt x="95" y="82"/>
                  <a:pt x="95" y="82"/>
                </a:cubicBezTo>
                <a:cubicBezTo>
                  <a:pt x="91" y="81"/>
                  <a:pt x="91" y="81"/>
                  <a:pt x="91" y="81"/>
                </a:cubicBezTo>
                <a:cubicBezTo>
                  <a:pt x="89" y="76"/>
                  <a:pt x="89" y="76"/>
                  <a:pt x="89" y="76"/>
                </a:cubicBezTo>
                <a:cubicBezTo>
                  <a:pt x="88" y="75"/>
                  <a:pt x="88" y="74"/>
                  <a:pt x="87" y="74"/>
                </a:cubicBezTo>
                <a:cubicBezTo>
                  <a:pt x="84" y="69"/>
                  <a:pt x="80" y="67"/>
                  <a:pt x="75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0" y="65"/>
                  <a:pt x="70" y="65"/>
                  <a:pt x="70" y="65"/>
                </a:cubicBezTo>
                <a:cubicBezTo>
                  <a:pt x="65" y="9"/>
                  <a:pt x="65" y="9"/>
                  <a:pt x="65" y="9"/>
                </a:cubicBezTo>
                <a:cubicBezTo>
                  <a:pt x="64" y="1"/>
                  <a:pt x="61" y="1"/>
                  <a:pt x="57" y="1"/>
                </a:cubicBezTo>
                <a:cubicBezTo>
                  <a:pt x="57" y="1"/>
                  <a:pt x="49" y="0"/>
                  <a:pt x="49" y="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8"/>
                  <a:pt x="50" y="89"/>
                  <a:pt x="50" y="90"/>
                </a:cubicBezTo>
                <a:cubicBezTo>
                  <a:pt x="49" y="93"/>
                  <a:pt x="47" y="96"/>
                  <a:pt x="45" y="99"/>
                </a:cubicBezTo>
                <a:cubicBezTo>
                  <a:pt x="44" y="99"/>
                  <a:pt x="43" y="100"/>
                  <a:pt x="42" y="100"/>
                </a:cubicBezTo>
                <a:cubicBezTo>
                  <a:pt x="38" y="100"/>
                  <a:pt x="34" y="98"/>
                  <a:pt x="31" y="95"/>
                </a:cubicBezTo>
                <a:cubicBezTo>
                  <a:pt x="27" y="91"/>
                  <a:pt x="25" y="83"/>
                  <a:pt x="23" y="78"/>
                </a:cubicBezTo>
                <a:cubicBezTo>
                  <a:pt x="22" y="76"/>
                  <a:pt x="21" y="72"/>
                  <a:pt x="19" y="70"/>
                </a:cubicBezTo>
                <a:cubicBezTo>
                  <a:pt x="16" y="65"/>
                  <a:pt x="9" y="60"/>
                  <a:pt x="3" y="63"/>
                </a:cubicBezTo>
                <a:cubicBezTo>
                  <a:pt x="2" y="64"/>
                  <a:pt x="0" y="68"/>
                  <a:pt x="1" y="70"/>
                </a:cubicBezTo>
                <a:cubicBezTo>
                  <a:pt x="2" y="73"/>
                  <a:pt x="4" y="76"/>
                  <a:pt x="5" y="79"/>
                </a:cubicBezTo>
                <a:cubicBezTo>
                  <a:pt x="6" y="81"/>
                  <a:pt x="6" y="84"/>
                  <a:pt x="7" y="87"/>
                </a:cubicBezTo>
                <a:cubicBezTo>
                  <a:pt x="7" y="89"/>
                  <a:pt x="7" y="93"/>
                  <a:pt x="8" y="95"/>
                </a:cubicBezTo>
                <a:cubicBezTo>
                  <a:pt x="9" y="96"/>
                  <a:pt x="9" y="99"/>
                  <a:pt x="10" y="101"/>
                </a:cubicBezTo>
                <a:cubicBezTo>
                  <a:pt x="12" y="105"/>
                  <a:pt x="14" y="110"/>
                  <a:pt x="15" y="114"/>
                </a:cubicBezTo>
                <a:cubicBezTo>
                  <a:pt x="18" y="121"/>
                  <a:pt x="19" y="130"/>
                  <a:pt x="23" y="137"/>
                </a:cubicBezTo>
                <a:cubicBezTo>
                  <a:pt x="28" y="146"/>
                  <a:pt x="33" y="154"/>
                  <a:pt x="41" y="160"/>
                </a:cubicBezTo>
                <a:cubicBezTo>
                  <a:pt x="44" y="163"/>
                  <a:pt x="46" y="166"/>
                  <a:pt x="47" y="169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59" y="185"/>
                  <a:pt x="107" y="186"/>
                  <a:pt x="112" y="185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3" y="168"/>
                  <a:pt x="115" y="165"/>
                  <a:pt x="116" y="161"/>
                </a:cubicBezTo>
                <a:cubicBezTo>
                  <a:pt x="118" y="159"/>
                  <a:pt x="118" y="156"/>
                  <a:pt x="119" y="153"/>
                </a:cubicBezTo>
                <a:cubicBezTo>
                  <a:pt x="121" y="146"/>
                  <a:pt x="122" y="138"/>
                  <a:pt x="124" y="131"/>
                </a:cubicBezTo>
                <a:cubicBezTo>
                  <a:pt x="124" y="130"/>
                  <a:pt x="125" y="128"/>
                  <a:pt x="125" y="127"/>
                </a:cubicBezTo>
                <a:cubicBezTo>
                  <a:pt x="126" y="123"/>
                  <a:pt x="126" y="111"/>
                  <a:pt x="117" y="109"/>
                </a:cubicBezTo>
                <a:cubicBezTo>
                  <a:pt x="117" y="109"/>
                  <a:pt x="117" y="108"/>
                  <a:pt x="117" y="108"/>
                </a:cubicBezTo>
                <a:cubicBezTo>
                  <a:pt x="115" y="103"/>
                  <a:pt x="113" y="98"/>
                  <a:pt x="110" y="94"/>
                </a:cubicBezTo>
                <a:cubicBezTo>
                  <a:pt x="107" y="89"/>
                  <a:pt x="101" y="84"/>
                  <a:pt x="95" y="8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3" name="组合 322"/>
          <p:cNvGrpSpPr>
            <a:grpSpLocks noChangeAspect="1"/>
          </p:cNvGrpSpPr>
          <p:nvPr/>
        </p:nvGrpSpPr>
        <p:grpSpPr>
          <a:xfrm>
            <a:off x="9393384" y="1286685"/>
            <a:ext cx="295775" cy="432000"/>
            <a:chOff x="9526588" y="1901825"/>
            <a:chExt cx="503238" cy="735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0" name="Freeform 83"/>
            <p:cNvSpPr/>
            <p:nvPr/>
          </p:nvSpPr>
          <p:spPr bwMode="auto">
            <a:xfrm>
              <a:off x="9594850" y="1901825"/>
              <a:ext cx="217488" cy="214313"/>
            </a:xfrm>
            <a:custGeom>
              <a:avLst/>
              <a:gdLst>
                <a:gd name="T0" fmla="*/ 50 w 58"/>
                <a:gd name="T1" fmla="*/ 8 h 57"/>
                <a:gd name="T2" fmla="*/ 29 w 58"/>
                <a:gd name="T3" fmla="*/ 0 h 57"/>
                <a:gd name="T4" fmla="*/ 9 w 58"/>
                <a:gd name="T5" fmla="*/ 8 h 57"/>
                <a:gd name="T6" fmla="*/ 0 w 58"/>
                <a:gd name="T7" fmla="*/ 29 h 57"/>
                <a:gd name="T8" fmla="*/ 9 w 58"/>
                <a:gd name="T9" fmla="*/ 49 h 57"/>
                <a:gd name="T10" fmla="*/ 24 w 58"/>
                <a:gd name="T11" fmla="*/ 57 h 57"/>
                <a:gd name="T12" fmla="*/ 23 w 58"/>
                <a:gd name="T13" fmla="*/ 50 h 57"/>
                <a:gd name="T14" fmla="*/ 13 w 58"/>
                <a:gd name="T15" fmla="*/ 44 h 57"/>
                <a:gd name="T16" fmla="*/ 7 w 58"/>
                <a:gd name="T17" fmla="*/ 29 h 57"/>
                <a:gd name="T18" fmla="*/ 13 w 58"/>
                <a:gd name="T19" fmla="*/ 13 h 57"/>
                <a:gd name="T20" fmla="*/ 13 w 58"/>
                <a:gd name="T21" fmla="*/ 13 h 57"/>
                <a:gd name="T22" fmla="*/ 29 w 58"/>
                <a:gd name="T23" fmla="*/ 6 h 57"/>
                <a:gd name="T24" fmla="*/ 45 w 58"/>
                <a:gd name="T25" fmla="*/ 13 h 57"/>
                <a:gd name="T26" fmla="*/ 51 w 58"/>
                <a:gd name="T27" fmla="*/ 29 h 57"/>
                <a:gd name="T28" fmla="*/ 45 w 58"/>
                <a:gd name="T29" fmla="*/ 44 h 57"/>
                <a:gd name="T30" fmla="*/ 47 w 58"/>
                <a:gd name="T31" fmla="*/ 51 h 57"/>
                <a:gd name="T32" fmla="*/ 50 w 58"/>
                <a:gd name="T33" fmla="*/ 49 h 57"/>
                <a:gd name="T34" fmla="*/ 50 w 58"/>
                <a:gd name="T35" fmla="*/ 49 h 57"/>
                <a:gd name="T36" fmla="*/ 58 w 58"/>
                <a:gd name="T37" fmla="*/ 29 h 57"/>
                <a:gd name="T38" fmla="*/ 50 w 58"/>
                <a:gd name="T39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57">
                  <a:moveTo>
                    <a:pt x="50" y="8"/>
                  </a:moveTo>
                  <a:cubicBezTo>
                    <a:pt x="44" y="2"/>
                    <a:pt x="37" y="0"/>
                    <a:pt x="29" y="0"/>
                  </a:cubicBezTo>
                  <a:cubicBezTo>
                    <a:pt x="21" y="0"/>
                    <a:pt x="14" y="2"/>
                    <a:pt x="9" y="8"/>
                  </a:cubicBezTo>
                  <a:cubicBezTo>
                    <a:pt x="3" y="14"/>
                    <a:pt x="0" y="21"/>
                    <a:pt x="0" y="29"/>
                  </a:cubicBezTo>
                  <a:cubicBezTo>
                    <a:pt x="0" y="37"/>
                    <a:pt x="3" y="43"/>
                    <a:pt x="9" y="49"/>
                  </a:cubicBezTo>
                  <a:cubicBezTo>
                    <a:pt x="13" y="53"/>
                    <a:pt x="18" y="56"/>
                    <a:pt x="24" y="57"/>
                  </a:cubicBezTo>
                  <a:cubicBezTo>
                    <a:pt x="24" y="55"/>
                    <a:pt x="23" y="52"/>
                    <a:pt x="23" y="50"/>
                  </a:cubicBezTo>
                  <a:cubicBezTo>
                    <a:pt x="19" y="49"/>
                    <a:pt x="16" y="47"/>
                    <a:pt x="13" y="44"/>
                  </a:cubicBezTo>
                  <a:cubicBezTo>
                    <a:pt x="9" y="40"/>
                    <a:pt x="7" y="35"/>
                    <a:pt x="7" y="29"/>
                  </a:cubicBezTo>
                  <a:cubicBezTo>
                    <a:pt x="7" y="22"/>
                    <a:pt x="9" y="17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8" y="8"/>
                    <a:pt x="23" y="6"/>
                    <a:pt x="29" y="6"/>
                  </a:cubicBezTo>
                  <a:cubicBezTo>
                    <a:pt x="35" y="6"/>
                    <a:pt x="40" y="8"/>
                    <a:pt x="45" y="13"/>
                  </a:cubicBezTo>
                  <a:cubicBezTo>
                    <a:pt x="49" y="17"/>
                    <a:pt x="51" y="22"/>
                    <a:pt x="51" y="29"/>
                  </a:cubicBezTo>
                  <a:cubicBezTo>
                    <a:pt x="51" y="35"/>
                    <a:pt x="49" y="40"/>
                    <a:pt x="45" y="44"/>
                  </a:cubicBezTo>
                  <a:cubicBezTo>
                    <a:pt x="46" y="47"/>
                    <a:pt x="46" y="49"/>
                    <a:pt x="47" y="51"/>
                  </a:cubicBezTo>
                  <a:cubicBezTo>
                    <a:pt x="48" y="51"/>
                    <a:pt x="49" y="50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5" y="43"/>
                    <a:pt x="58" y="37"/>
                    <a:pt x="58" y="29"/>
                  </a:cubicBezTo>
                  <a:cubicBezTo>
                    <a:pt x="58" y="21"/>
                    <a:pt x="55" y="14"/>
                    <a:pt x="5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1" name="Freeform 84"/>
            <p:cNvSpPr/>
            <p:nvPr/>
          </p:nvSpPr>
          <p:spPr bwMode="auto">
            <a:xfrm>
              <a:off x="9526588" y="1946275"/>
              <a:ext cx="503238" cy="690563"/>
            </a:xfrm>
            <a:custGeom>
              <a:avLst/>
              <a:gdLst>
                <a:gd name="T0" fmla="*/ 96 w 134"/>
                <a:gd name="T1" fmla="*/ 75 h 184"/>
                <a:gd name="T2" fmla="*/ 96 w 134"/>
                <a:gd name="T3" fmla="*/ 74 h 184"/>
                <a:gd name="T4" fmla="*/ 92 w 134"/>
                <a:gd name="T5" fmla="*/ 74 h 184"/>
                <a:gd name="T6" fmla="*/ 89 w 134"/>
                <a:gd name="T7" fmla="*/ 69 h 184"/>
                <a:gd name="T8" fmla="*/ 87 w 134"/>
                <a:gd name="T9" fmla="*/ 67 h 184"/>
                <a:gd name="T10" fmla="*/ 73 w 134"/>
                <a:gd name="T11" fmla="*/ 62 h 184"/>
                <a:gd name="T12" fmla="*/ 69 w 134"/>
                <a:gd name="T13" fmla="*/ 63 h 184"/>
                <a:gd name="T14" fmla="*/ 68 w 134"/>
                <a:gd name="T15" fmla="*/ 63 h 184"/>
                <a:gd name="T16" fmla="*/ 68 w 134"/>
                <a:gd name="T17" fmla="*/ 63 h 184"/>
                <a:gd name="T18" fmla="*/ 54 w 134"/>
                <a:gd name="T19" fmla="*/ 7 h 184"/>
                <a:gd name="T20" fmla="*/ 44 w 134"/>
                <a:gd name="T21" fmla="*/ 1 h 184"/>
                <a:gd name="T22" fmla="*/ 38 w 134"/>
                <a:gd name="T23" fmla="*/ 10 h 184"/>
                <a:gd name="T24" fmla="*/ 53 w 134"/>
                <a:gd name="T25" fmla="*/ 88 h 184"/>
                <a:gd name="T26" fmla="*/ 53 w 134"/>
                <a:gd name="T27" fmla="*/ 90 h 184"/>
                <a:gd name="T28" fmla="*/ 49 w 134"/>
                <a:gd name="T29" fmla="*/ 100 h 184"/>
                <a:gd name="T30" fmla="*/ 47 w 134"/>
                <a:gd name="T31" fmla="*/ 101 h 184"/>
                <a:gd name="T32" fmla="*/ 35 w 134"/>
                <a:gd name="T33" fmla="*/ 98 h 184"/>
                <a:gd name="T34" fmla="*/ 25 w 134"/>
                <a:gd name="T35" fmla="*/ 83 h 184"/>
                <a:gd name="T36" fmla="*/ 19 w 134"/>
                <a:gd name="T37" fmla="*/ 75 h 184"/>
                <a:gd name="T38" fmla="*/ 3 w 134"/>
                <a:gd name="T39" fmla="*/ 72 h 184"/>
                <a:gd name="T40" fmla="*/ 1 w 134"/>
                <a:gd name="T41" fmla="*/ 79 h 184"/>
                <a:gd name="T42" fmla="*/ 7 w 134"/>
                <a:gd name="T43" fmla="*/ 87 h 184"/>
                <a:gd name="T44" fmla="*/ 10 w 134"/>
                <a:gd name="T45" fmla="*/ 95 h 184"/>
                <a:gd name="T46" fmla="*/ 12 w 134"/>
                <a:gd name="T47" fmla="*/ 102 h 184"/>
                <a:gd name="T48" fmla="*/ 16 w 134"/>
                <a:gd name="T49" fmla="*/ 108 h 184"/>
                <a:gd name="T50" fmla="*/ 23 w 134"/>
                <a:gd name="T51" fmla="*/ 120 h 184"/>
                <a:gd name="T52" fmla="*/ 35 w 134"/>
                <a:gd name="T53" fmla="*/ 141 h 184"/>
                <a:gd name="T54" fmla="*/ 56 w 134"/>
                <a:gd name="T55" fmla="*/ 161 h 184"/>
                <a:gd name="T56" fmla="*/ 64 w 134"/>
                <a:gd name="T57" fmla="*/ 168 h 184"/>
                <a:gd name="T58" fmla="*/ 67 w 134"/>
                <a:gd name="T59" fmla="*/ 184 h 184"/>
                <a:gd name="T60" fmla="*/ 131 w 134"/>
                <a:gd name="T61" fmla="*/ 173 h 184"/>
                <a:gd name="T62" fmla="*/ 128 w 134"/>
                <a:gd name="T63" fmla="*/ 160 h 184"/>
                <a:gd name="T64" fmla="*/ 128 w 134"/>
                <a:gd name="T65" fmla="*/ 159 h 184"/>
                <a:gd name="T66" fmla="*/ 131 w 134"/>
                <a:gd name="T67" fmla="*/ 149 h 184"/>
                <a:gd name="T68" fmla="*/ 132 w 134"/>
                <a:gd name="T69" fmla="*/ 140 h 184"/>
                <a:gd name="T70" fmla="*/ 133 w 134"/>
                <a:gd name="T71" fmla="*/ 118 h 184"/>
                <a:gd name="T72" fmla="*/ 134 w 134"/>
                <a:gd name="T73" fmla="*/ 114 h 184"/>
                <a:gd name="T74" fmla="*/ 122 w 134"/>
                <a:gd name="T75" fmla="*/ 97 h 184"/>
                <a:gd name="T76" fmla="*/ 122 w 134"/>
                <a:gd name="T77" fmla="*/ 97 h 184"/>
                <a:gd name="T78" fmla="*/ 113 w 134"/>
                <a:gd name="T79" fmla="*/ 83 h 184"/>
                <a:gd name="T80" fmla="*/ 96 w 134"/>
                <a:gd name="T81" fmla="*/ 7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4" h="184">
                  <a:moveTo>
                    <a:pt x="96" y="75"/>
                  </a:moveTo>
                  <a:cubicBezTo>
                    <a:pt x="96" y="74"/>
                    <a:pt x="96" y="74"/>
                    <a:pt x="96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88" y="69"/>
                    <a:pt x="88" y="68"/>
                    <a:pt x="87" y="67"/>
                  </a:cubicBezTo>
                  <a:cubicBezTo>
                    <a:pt x="83" y="64"/>
                    <a:pt x="78" y="62"/>
                    <a:pt x="73" y="62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2" y="0"/>
                    <a:pt x="48" y="0"/>
                    <a:pt x="44" y="1"/>
                  </a:cubicBezTo>
                  <a:cubicBezTo>
                    <a:pt x="44" y="1"/>
                    <a:pt x="37" y="2"/>
                    <a:pt x="38" y="10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9"/>
                    <a:pt x="53" y="90"/>
                  </a:cubicBezTo>
                  <a:cubicBezTo>
                    <a:pt x="53" y="94"/>
                    <a:pt x="52" y="97"/>
                    <a:pt x="49" y="100"/>
                  </a:cubicBezTo>
                  <a:cubicBezTo>
                    <a:pt x="49" y="100"/>
                    <a:pt x="48" y="101"/>
                    <a:pt x="47" y="101"/>
                  </a:cubicBezTo>
                  <a:cubicBezTo>
                    <a:pt x="42" y="102"/>
                    <a:pt x="39" y="101"/>
                    <a:pt x="35" y="98"/>
                  </a:cubicBezTo>
                  <a:cubicBezTo>
                    <a:pt x="31" y="95"/>
                    <a:pt x="28" y="88"/>
                    <a:pt x="25" y="83"/>
                  </a:cubicBezTo>
                  <a:cubicBezTo>
                    <a:pt x="23" y="81"/>
                    <a:pt x="21" y="78"/>
                    <a:pt x="19" y="75"/>
                  </a:cubicBezTo>
                  <a:cubicBezTo>
                    <a:pt x="16" y="71"/>
                    <a:pt x="7" y="68"/>
                    <a:pt x="3" y="72"/>
                  </a:cubicBezTo>
                  <a:cubicBezTo>
                    <a:pt x="1" y="73"/>
                    <a:pt x="0" y="77"/>
                    <a:pt x="1" y="79"/>
                  </a:cubicBezTo>
                  <a:cubicBezTo>
                    <a:pt x="3" y="81"/>
                    <a:pt x="6" y="84"/>
                    <a:pt x="7" y="87"/>
                  </a:cubicBezTo>
                  <a:cubicBezTo>
                    <a:pt x="8" y="89"/>
                    <a:pt x="9" y="92"/>
                    <a:pt x="10" y="95"/>
                  </a:cubicBezTo>
                  <a:cubicBezTo>
                    <a:pt x="11" y="97"/>
                    <a:pt x="11" y="101"/>
                    <a:pt x="12" y="102"/>
                  </a:cubicBezTo>
                  <a:cubicBezTo>
                    <a:pt x="14" y="103"/>
                    <a:pt x="15" y="106"/>
                    <a:pt x="16" y="108"/>
                  </a:cubicBezTo>
                  <a:cubicBezTo>
                    <a:pt x="18" y="111"/>
                    <a:pt x="21" y="116"/>
                    <a:pt x="23" y="120"/>
                  </a:cubicBezTo>
                  <a:cubicBezTo>
                    <a:pt x="27" y="126"/>
                    <a:pt x="29" y="135"/>
                    <a:pt x="35" y="141"/>
                  </a:cubicBezTo>
                  <a:cubicBezTo>
                    <a:pt x="41" y="149"/>
                    <a:pt x="47" y="156"/>
                    <a:pt x="56" y="161"/>
                  </a:cubicBezTo>
                  <a:cubicBezTo>
                    <a:pt x="60" y="163"/>
                    <a:pt x="62" y="165"/>
                    <a:pt x="64" y="168"/>
                  </a:cubicBezTo>
                  <a:cubicBezTo>
                    <a:pt x="67" y="184"/>
                    <a:pt x="67" y="184"/>
                    <a:pt x="67" y="184"/>
                  </a:cubicBezTo>
                  <a:cubicBezTo>
                    <a:pt x="79" y="182"/>
                    <a:pt x="126" y="174"/>
                    <a:pt x="131" y="173"/>
                  </a:cubicBezTo>
                  <a:cubicBezTo>
                    <a:pt x="128" y="160"/>
                    <a:pt x="128" y="160"/>
                    <a:pt x="128" y="160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9" y="156"/>
                    <a:pt x="130" y="152"/>
                    <a:pt x="131" y="149"/>
                  </a:cubicBezTo>
                  <a:cubicBezTo>
                    <a:pt x="132" y="146"/>
                    <a:pt x="132" y="143"/>
                    <a:pt x="132" y="140"/>
                  </a:cubicBezTo>
                  <a:cubicBezTo>
                    <a:pt x="132" y="133"/>
                    <a:pt x="133" y="125"/>
                    <a:pt x="133" y="118"/>
                  </a:cubicBezTo>
                  <a:cubicBezTo>
                    <a:pt x="133" y="116"/>
                    <a:pt x="133" y="115"/>
                    <a:pt x="134" y="114"/>
                  </a:cubicBezTo>
                  <a:cubicBezTo>
                    <a:pt x="134" y="109"/>
                    <a:pt x="132" y="97"/>
                    <a:pt x="122" y="97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0" y="92"/>
                    <a:pt x="117" y="87"/>
                    <a:pt x="113" y="83"/>
                  </a:cubicBezTo>
                  <a:cubicBezTo>
                    <a:pt x="109" y="79"/>
                    <a:pt x="103" y="75"/>
                    <a:pt x="96" y="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2" name="Freeform 85"/>
          <p:cNvSpPr>
            <a:spLocks noChangeAspect="1"/>
          </p:cNvSpPr>
          <p:nvPr/>
        </p:nvSpPr>
        <p:spPr bwMode="auto">
          <a:xfrm>
            <a:off x="10467261" y="1286685"/>
            <a:ext cx="175084" cy="432000"/>
          </a:xfrm>
          <a:custGeom>
            <a:avLst/>
            <a:gdLst>
              <a:gd name="T0" fmla="*/ 45 w 78"/>
              <a:gd name="T1" fmla="*/ 11 h 192"/>
              <a:gd name="T2" fmla="*/ 34 w 78"/>
              <a:gd name="T3" fmla="*/ 73 h 192"/>
              <a:gd name="T4" fmla="*/ 30 w 78"/>
              <a:gd name="T5" fmla="*/ 74 h 192"/>
              <a:gd name="T6" fmla="*/ 22 w 78"/>
              <a:gd name="T7" fmla="*/ 17 h 192"/>
              <a:gd name="T8" fmla="*/ 6 w 78"/>
              <a:gd name="T9" fmla="*/ 18 h 192"/>
              <a:gd name="T10" fmla="*/ 10 w 78"/>
              <a:gd name="T11" fmla="*/ 83 h 192"/>
              <a:gd name="T12" fmla="*/ 8 w 78"/>
              <a:gd name="T13" fmla="*/ 95 h 192"/>
              <a:gd name="T14" fmla="*/ 0 w 78"/>
              <a:gd name="T15" fmla="*/ 107 h 192"/>
              <a:gd name="T16" fmla="*/ 0 w 78"/>
              <a:gd name="T17" fmla="*/ 116 h 192"/>
              <a:gd name="T18" fmla="*/ 3 w 78"/>
              <a:gd name="T19" fmla="*/ 143 h 192"/>
              <a:gd name="T20" fmla="*/ 12 w 78"/>
              <a:gd name="T21" fmla="*/ 168 h 192"/>
              <a:gd name="T22" fmla="*/ 14 w 78"/>
              <a:gd name="T23" fmla="*/ 192 h 192"/>
              <a:gd name="T24" fmla="*/ 73 w 78"/>
              <a:gd name="T25" fmla="*/ 192 h 192"/>
              <a:gd name="T26" fmla="*/ 69 w 78"/>
              <a:gd name="T27" fmla="*/ 173 h 192"/>
              <a:gd name="T28" fmla="*/ 78 w 78"/>
              <a:gd name="T29" fmla="*/ 148 h 192"/>
              <a:gd name="T30" fmla="*/ 78 w 78"/>
              <a:gd name="T31" fmla="*/ 102 h 192"/>
              <a:gd name="T32" fmla="*/ 68 w 78"/>
              <a:gd name="T33" fmla="*/ 91 h 192"/>
              <a:gd name="T34" fmla="*/ 56 w 78"/>
              <a:gd name="T35" fmla="*/ 76 h 192"/>
              <a:gd name="T36" fmla="*/ 55 w 78"/>
              <a:gd name="T37" fmla="*/ 76 h 192"/>
              <a:gd name="T38" fmla="*/ 60 w 78"/>
              <a:gd name="T39" fmla="*/ 15 h 192"/>
              <a:gd name="T40" fmla="*/ 45 w 78"/>
              <a:gd name="T41" fmla="*/ 11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8" h="192">
                <a:moveTo>
                  <a:pt x="45" y="11"/>
                </a:moveTo>
                <a:cubicBezTo>
                  <a:pt x="42" y="32"/>
                  <a:pt x="37" y="52"/>
                  <a:pt x="34" y="73"/>
                </a:cubicBezTo>
                <a:cubicBezTo>
                  <a:pt x="33" y="80"/>
                  <a:pt x="31" y="80"/>
                  <a:pt x="30" y="74"/>
                </a:cubicBezTo>
                <a:cubicBezTo>
                  <a:pt x="30" y="68"/>
                  <a:pt x="24" y="32"/>
                  <a:pt x="22" y="17"/>
                </a:cubicBezTo>
                <a:cubicBezTo>
                  <a:pt x="20" y="6"/>
                  <a:pt x="6" y="7"/>
                  <a:pt x="6" y="18"/>
                </a:cubicBezTo>
                <a:cubicBezTo>
                  <a:pt x="7" y="31"/>
                  <a:pt x="10" y="77"/>
                  <a:pt x="10" y="83"/>
                </a:cubicBezTo>
                <a:cubicBezTo>
                  <a:pt x="9" y="87"/>
                  <a:pt x="9" y="91"/>
                  <a:pt x="8" y="95"/>
                </a:cubicBezTo>
                <a:cubicBezTo>
                  <a:pt x="3" y="97"/>
                  <a:pt x="1" y="102"/>
                  <a:pt x="0" y="107"/>
                </a:cubicBezTo>
                <a:cubicBezTo>
                  <a:pt x="0" y="116"/>
                  <a:pt x="0" y="116"/>
                  <a:pt x="0" y="116"/>
                </a:cubicBezTo>
                <a:cubicBezTo>
                  <a:pt x="1" y="125"/>
                  <a:pt x="2" y="134"/>
                  <a:pt x="3" y="143"/>
                </a:cubicBezTo>
                <a:cubicBezTo>
                  <a:pt x="4" y="153"/>
                  <a:pt x="8" y="160"/>
                  <a:pt x="12" y="168"/>
                </a:cubicBezTo>
                <a:cubicBezTo>
                  <a:pt x="16" y="173"/>
                  <a:pt x="15" y="185"/>
                  <a:pt x="14" y="192"/>
                </a:cubicBezTo>
                <a:cubicBezTo>
                  <a:pt x="73" y="192"/>
                  <a:pt x="73" y="192"/>
                  <a:pt x="73" y="192"/>
                </a:cubicBezTo>
                <a:cubicBezTo>
                  <a:pt x="72" y="186"/>
                  <a:pt x="69" y="179"/>
                  <a:pt x="69" y="173"/>
                </a:cubicBezTo>
                <a:cubicBezTo>
                  <a:pt x="73" y="166"/>
                  <a:pt x="76" y="158"/>
                  <a:pt x="78" y="148"/>
                </a:cubicBezTo>
                <a:cubicBezTo>
                  <a:pt x="78" y="133"/>
                  <a:pt x="78" y="118"/>
                  <a:pt x="78" y="102"/>
                </a:cubicBezTo>
                <a:cubicBezTo>
                  <a:pt x="76" y="97"/>
                  <a:pt x="73" y="93"/>
                  <a:pt x="68" y="91"/>
                </a:cubicBezTo>
                <a:cubicBezTo>
                  <a:pt x="66" y="84"/>
                  <a:pt x="63" y="78"/>
                  <a:pt x="56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67"/>
                  <a:pt x="59" y="25"/>
                  <a:pt x="60" y="15"/>
                </a:cubicBezTo>
                <a:cubicBezTo>
                  <a:pt x="62" y="0"/>
                  <a:pt x="46" y="2"/>
                  <a:pt x="45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" name="Freeform 86"/>
          <p:cNvSpPr>
            <a:spLocks noChangeAspect="1"/>
          </p:cNvSpPr>
          <p:nvPr/>
        </p:nvSpPr>
        <p:spPr bwMode="auto">
          <a:xfrm>
            <a:off x="11232133" y="1286685"/>
            <a:ext cx="296881" cy="432000"/>
          </a:xfrm>
          <a:custGeom>
            <a:avLst/>
            <a:gdLst>
              <a:gd name="T0" fmla="*/ 93 w 132"/>
              <a:gd name="T1" fmla="*/ 19 h 192"/>
              <a:gd name="T2" fmla="*/ 84 w 132"/>
              <a:gd name="T3" fmla="*/ 75 h 192"/>
              <a:gd name="T4" fmla="*/ 84 w 132"/>
              <a:gd name="T5" fmla="*/ 77 h 192"/>
              <a:gd name="T6" fmla="*/ 81 w 132"/>
              <a:gd name="T7" fmla="*/ 80 h 192"/>
              <a:gd name="T8" fmla="*/ 80 w 132"/>
              <a:gd name="T9" fmla="*/ 77 h 192"/>
              <a:gd name="T10" fmla="*/ 79 w 132"/>
              <a:gd name="T11" fmla="*/ 14 h 192"/>
              <a:gd name="T12" fmla="*/ 62 w 132"/>
              <a:gd name="T13" fmla="*/ 12 h 192"/>
              <a:gd name="T14" fmla="*/ 61 w 132"/>
              <a:gd name="T15" fmla="*/ 76 h 192"/>
              <a:gd name="T16" fmla="*/ 58 w 132"/>
              <a:gd name="T17" fmla="*/ 75 h 192"/>
              <a:gd name="T18" fmla="*/ 50 w 132"/>
              <a:gd name="T19" fmla="*/ 27 h 192"/>
              <a:gd name="T20" fmla="*/ 35 w 132"/>
              <a:gd name="T21" fmla="*/ 29 h 192"/>
              <a:gd name="T22" fmla="*/ 40 w 132"/>
              <a:gd name="T23" fmla="*/ 79 h 192"/>
              <a:gd name="T24" fmla="*/ 35 w 132"/>
              <a:gd name="T25" fmla="*/ 100 h 192"/>
              <a:gd name="T26" fmla="*/ 35 w 132"/>
              <a:gd name="T27" fmla="*/ 101 h 192"/>
              <a:gd name="T28" fmla="*/ 31 w 132"/>
              <a:gd name="T29" fmla="*/ 97 h 192"/>
              <a:gd name="T30" fmla="*/ 31 w 132"/>
              <a:gd name="T31" fmla="*/ 97 h 192"/>
              <a:gd name="T32" fmla="*/ 30 w 132"/>
              <a:gd name="T33" fmla="*/ 97 h 192"/>
              <a:gd name="T34" fmla="*/ 30 w 132"/>
              <a:gd name="T35" fmla="*/ 97 h 192"/>
              <a:gd name="T36" fmla="*/ 25 w 132"/>
              <a:gd name="T37" fmla="*/ 84 h 192"/>
              <a:gd name="T38" fmla="*/ 17 w 132"/>
              <a:gd name="T39" fmla="*/ 68 h 192"/>
              <a:gd name="T40" fmla="*/ 4 w 132"/>
              <a:gd name="T41" fmla="*/ 65 h 192"/>
              <a:gd name="T42" fmla="*/ 2 w 132"/>
              <a:gd name="T43" fmla="*/ 66 h 192"/>
              <a:gd name="T44" fmla="*/ 0 w 132"/>
              <a:gd name="T45" fmla="*/ 70 h 192"/>
              <a:gd name="T46" fmla="*/ 3 w 132"/>
              <a:gd name="T47" fmla="*/ 78 h 192"/>
              <a:gd name="T48" fmla="*/ 7 w 132"/>
              <a:gd name="T49" fmla="*/ 96 h 192"/>
              <a:gd name="T50" fmla="*/ 9 w 132"/>
              <a:gd name="T51" fmla="*/ 101 h 192"/>
              <a:gd name="T52" fmla="*/ 12 w 132"/>
              <a:gd name="T53" fmla="*/ 110 h 192"/>
              <a:gd name="T54" fmla="*/ 15 w 132"/>
              <a:gd name="T55" fmla="*/ 118 h 192"/>
              <a:gd name="T56" fmla="*/ 15 w 132"/>
              <a:gd name="T57" fmla="*/ 118 h 192"/>
              <a:gd name="T58" fmla="*/ 15 w 132"/>
              <a:gd name="T59" fmla="*/ 119 h 192"/>
              <a:gd name="T60" fmla="*/ 15 w 132"/>
              <a:gd name="T61" fmla="*/ 119 h 192"/>
              <a:gd name="T62" fmla="*/ 17 w 132"/>
              <a:gd name="T63" fmla="*/ 123 h 192"/>
              <a:gd name="T64" fmla="*/ 17 w 132"/>
              <a:gd name="T65" fmla="*/ 123 h 192"/>
              <a:gd name="T66" fmla="*/ 17 w 132"/>
              <a:gd name="T67" fmla="*/ 124 h 192"/>
              <a:gd name="T68" fmla="*/ 17 w 132"/>
              <a:gd name="T69" fmla="*/ 124 h 192"/>
              <a:gd name="T70" fmla="*/ 18 w 132"/>
              <a:gd name="T71" fmla="*/ 128 h 192"/>
              <a:gd name="T72" fmla="*/ 29 w 132"/>
              <a:gd name="T73" fmla="*/ 153 h 192"/>
              <a:gd name="T74" fmla="*/ 47 w 132"/>
              <a:gd name="T75" fmla="*/ 178 h 192"/>
              <a:gd name="T76" fmla="*/ 47 w 132"/>
              <a:gd name="T77" fmla="*/ 192 h 192"/>
              <a:gd name="T78" fmla="*/ 100 w 132"/>
              <a:gd name="T79" fmla="*/ 192 h 192"/>
              <a:gd name="T80" fmla="*/ 100 w 132"/>
              <a:gd name="T81" fmla="*/ 179 h 192"/>
              <a:gd name="T82" fmla="*/ 106 w 132"/>
              <a:gd name="T83" fmla="*/ 168 h 192"/>
              <a:gd name="T84" fmla="*/ 119 w 132"/>
              <a:gd name="T85" fmla="*/ 114 h 192"/>
              <a:gd name="T86" fmla="*/ 130 w 132"/>
              <a:gd name="T87" fmla="*/ 43 h 192"/>
              <a:gd name="T88" fmla="*/ 115 w 132"/>
              <a:gd name="T89" fmla="*/ 40 h 192"/>
              <a:gd name="T90" fmla="*/ 105 w 132"/>
              <a:gd name="T91" fmla="*/ 85 h 192"/>
              <a:gd name="T92" fmla="*/ 104 w 132"/>
              <a:gd name="T93" fmla="*/ 87 h 192"/>
              <a:gd name="T94" fmla="*/ 104 w 132"/>
              <a:gd name="T95" fmla="*/ 87 h 192"/>
              <a:gd name="T96" fmla="*/ 103 w 132"/>
              <a:gd name="T97" fmla="*/ 87 h 192"/>
              <a:gd name="T98" fmla="*/ 101 w 132"/>
              <a:gd name="T99" fmla="*/ 82 h 192"/>
              <a:gd name="T100" fmla="*/ 107 w 132"/>
              <a:gd name="T101" fmla="*/ 22 h 192"/>
              <a:gd name="T102" fmla="*/ 93 w 132"/>
              <a:gd name="T103" fmla="*/ 19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2" h="192">
                <a:moveTo>
                  <a:pt x="93" y="19"/>
                </a:moveTo>
                <a:cubicBezTo>
                  <a:pt x="92" y="25"/>
                  <a:pt x="84" y="75"/>
                  <a:pt x="84" y="75"/>
                </a:cubicBezTo>
                <a:cubicBezTo>
                  <a:pt x="84" y="75"/>
                  <a:pt x="84" y="76"/>
                  <a:pt x="84" y="77"/>
                </a:cubicBezTo>
                <a:cubicBezTo>
                  <a:pt x="84" y="78"/>
                  <a:pt x="83" y="80"/>
                  <a:pt x="81" y="80"/>
                </a:cubicBezTo>
                <a:cubicBezTo>
                  <a:pt x="80" y="79"/>
                  <a:pt x="80" y="78"/>
                  <a:pt x="80" y="77"/>
                </a:cubicBezTo>
                <a:cubicBezTo>
                  <a:pt x="80" y="68"/>
                  <a:pt x="79" y="16"/>
                  <a:pt x="79" y="14"/>
                </a:cubicBezTo>
                <a:cubicBezTo>
                  <a:pt x="80" y="1"/>
                  <a:pt x="64" y="0"/>
                  <a:pt x="62" y="12"/>
                </a:cubicBezTo>
                <a:cubicBezTo>
                  <a:pt x="62" y="12"/>
                  <a:pt x="61" y="68"/>
                  <a:pt x="61" y="76"/>
                </a:cubicBezTo>
                <a:cubicBezTo>
                  <a:pt x="61" y="80"/>
                  <a:pt x="58" y="78"/>
                  <a:pt x="58" y="75"/>
                </a:cubicBezTo>
                <a:cubicBezTo>
                  <a:pt x="50" y="27"/>
                  <a:pt x="50" y="27"/>
                  <a:pt x="50" y="27"/>
                </a:cubicBezTo>
                <a:cubicBezTo>
                  <a:pt x="49" y="17"/>
                  <a:pt x="34" y="16"/>
                  <a:pt x="35" y="29"/>
                </a:cubicBezTo>
                <a:cubicBezTo>
                  <a:pt x="40" y="79"/>
                  <a:pt x="40" y="79"/>
                  <a:pt x="40" y="79"/>
                </a:cubicBezTo>
                <a:cubicBezTo>
                  <a:pt x="42" y="94"/>
                  <a:pt x="36" y="100"/>
                  <a:pt x="35" y="100"/>
                </a:cubicBezTo>
                <a:cubicBezTo>
                  <a:pt x="35" y="100"/>
                  <a:pt x="35" y="100"/>
                  <a:pt x="35" y="101"/>
                </a:cubicBezTo>
                <a:cubicBezTo>
                  <a:pt x="33" y="100"/>
                  <a:pt x="31" y="99"/>
                  <a:pt x="31" y="97"/>
                </a:cubicBezTo>
                <a:cubicBezTo>
                  <a:pt x="31" y="97"/>
                  <a:pt x="31" y="97"/>
                  <a:pt x="31" y="97"/>
                </a:cubicBezTo>
                <a:cubicBezTo>
                  <a:pt x="30" y="97"/>
                  <a:pt x="30" y="97"/>
                  <a:pt x="30" y="97"/>
                </a:cubicBezTo>
                <a:cubicBezTo>
                  <a:pt x="30" y="97"/>
                  <a:pt x="30" y="97"/>
                  <a:pt x="30" y="97"/>
                </a:cubicBezTo>
                <a:cubicBezTo>
                  <a:pt x="29" y="92"/>
                  <a:pt x="27" y="88"/>
                  <a:pt x="25" y="84"/>
                </a:cubicBezTo>
                <a:cubicBezTo>
                  <a:pt x="23" y="79"/>
                  <a:pt x="21" y="72"/>
                  <a:pt x="17" y="68"/>
                </a:cubicBezTo>
                <a:cubicBezTo>
                  <a:pt x="13" y="65"/>
                  <a:pt x="8" y="63"/>
                  <a:pt x="4" y="65"/>
                </a:cubicBezTo>
                <a:cubicBezTo>
                  <a:pt x="3" y="65"/>
                  <a:pt x="2" y="66"/>
                  <a:pt x="2" y="66"/>
                </a:cubicBezTo>
                <a:cubicBezTo>
                  <a:pt x="1" y="67"/>
                  <a:pt x="1" y="70"/>
                  <a:pt x="0" y="70"/>
                </a:cubicBezTo>
                <a:cubicBezTo>
                  <a:pt x="0" y="70"/>
                  <a:pt x="3" y="77"/>
                  <a:pt x="3" y="78"/>
                </a:cubicBezTo>
                <a:cubicBezTo>
                  <a:pt x="6" y="84"/>
                  <a:pt x="6" y="90"/>
                  <a:pt x="7" y="96"/>
                </a:cubicBezTo>
                <a:cubicBezTo>
                  <a:pt x="7" y="98"/>
                  <a:pt x="8" y="99"/>
                  <a:pt x="9" y="101"/>
                </a:cubicBezTo>
                <a:cubicBezTo>
                  <a:pt x="10" y="104"/>
                  <a:pt x="11" y="108"/>
                  <a:pt x="12" y="110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15" y="119"/>
                  <a:pt x="15" y="119"/>
                  <a:pt x="15" y="119"/>
                </a:cubicBezTo>
                <a:cubicBezTo>
                  <a:pt x="15" y="119"/>
                  <a:pt x="15" y="119"/>
                  <a:pt x="15" y="119"/>
                </a:cubicBezTo>
                <a:cubicBezTo>
                  <a:pt x="16" y="120"/>
                  <a:pt x="16" y="122"/>
                  <a:pt x="17" y="123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4"/>
                  <a:pt x="17" y="124"/>
                  <a:pt x="17" y="124"/>
                </a:cubicBezTo>
                <a:cubicBezTo>
                  <a:pt x="17" y="124"/>
                  <a:pt x="17" y="124"/>
                  <a:pt x="17" y="124"/>
                </a:cubicBezTo>
                <a:cubicBezTo>
                  <a:pt x="17" y="125"/>
                  <a:pt x="18" y="127"/>
                  <a:pt x="18" y="128"/>
                </a:cubicBezTo>
                <a:cubicBezTo>
                  <a:pt x="20" y="137"/>
                  <a:pt x="23" y="146"/>
                  <a:pt x="29" y="153"/>
                </a:cubicBezTo>
                <a:cubicBezTo>
                  <a:pt x="33" y="162"/>
                  <a:pt x="47" y="167"/>
                  <a:pt x="47" y="178"/>
                </a:cubicBezTo>
                <a:cubicBezTo>
                  <a:pt x="47" y="192"/>
                  <a:pt x="47" y="192"/>
                  <a:pt x="47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102" y="174"/>
                  <a:pt x="104" y="172"/>
                  <a:pt x="106" y="168"/>
                </a:cubicBezTo>
                <a:cubicBezTo>
                  <a:pt x="118" y="154"/>
                  <a:pt x="119" y="130"/>
                  <a:pt x="119" y="114"/>
                </a:cubicBezTo>
                <a:cubicBezTo>
                  <a:pt x="120" y="100"/>
                  <a:pt x="128" y="51"/>
                  <a:pt x="130" y="43"/>
                </a:cubicBezTo>
                <a:cubicBezTo>
                  <a:pt x="132" y="32"/>
                  <a:pt x="118" y="28"/>
                  <a:pt x="115" y="40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04" y="87"/>
                  <a:pt x="103" y="87"/>
                  <a:pt x="103" y="87"/>
                </a:cubicBezTo>
                <a:cubicBezTo>
                  <a:pt x="102" y="85"/>
                  <a:pt x="101" y="83"/>
                  <a:pt x="101" y="82"/>
                </a:cubicBezTo>
                <a:cubicBezTo>
                  <a:pt x="101" y="82"/>
                  <a:pt x="106" y="31"/>
                  <a:pt x="107" y="22"/>
                </a:cubicBezTo>
                <a:cubicBezTo>
                  <a:pt x="108" y="11"/>
                  <a:pt x="94" y="9"/>
                  <a:pt x="93" y="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5" name="组合 314"/>
          <p:cNvGrpSpPr>
            <a:grpSpLocks noChangeAspect="1"/>
          </p:cNvGrpSpPr>
          <p:nvPr/>
        </p:nvGrpSpPr>
        <p:grpSpPr>
          <a:xfrm>
            <a:off x="549291" y="2152316"/>
            <a:ext cx="592532" cy="432000"/>
            <a:chOff x="-146050" y="2997200"/>
            <a:chExt cx="720725" cy="5254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4" name="Freeform 87"/>
            <p:cNvSpPr>
              <a:spLocks noEditPoints="1"/>
            </p:cNvSpPr>
            <p:nvPr/>
          </p:nvSpPr>
          <p:spPr bwMode="auto">
            <a:xfrm>
              <a:off x="198437" y="2997200"/>
              <a:ext cx="376238" cy="352425"/>
            </a:xfrm>
            <a:custGeom>
              <a:avLst/>
              <a:gdLst>
                <a:gd name="T0" fmla="*/ 43 w 100"/>
                <a:gd name="T1" fmla="*/ 35 h 94"/>
                <a:gd name="T2" fmla="*/ 26 w 100"/>
                <a:gd name="T3" fmla="*/ 44 h 94"/>
                <a:gd name="T4" fmla="*/ 43 w 100"/>
                <a:gd name="T5" fmla="*/ 58 h 94"/>
                <a:gd name="T6" fmla="*/ 49 w 100"/>
                <a:gd name="T7" fmla="*/ 57 h 94"/>
                <a:gd name="T8" fmla="*/ 63 w 100"/>
                <a:gd name="T9" fmla="*/ 61 h 94"/>
                <a:gd name="T10" fmla="*/ 64 w 100"/>
                <a:gd name="T11" fmla="*/ 55 h 94"/>
                <a:gd name="T12" fmla="*/ 43 w 100"/>
                <a:gd name="T13" fmla="*/ 35 h 94"/>
                <a:gd name="T14" fmla="*/ 83 w 100"/>
                <a:gd name="T15" fmla="*/ 38 h 94"/>
                <a:gd name="T16" fmla="*/ 83 w 100"/>
                <a:gd name="T17" fmla="*/ 16 h 94"/>
                <a:gd name="T18" fmla="*/ 59 w 100"/>
                <a:gd name="T19" fmla="*/ 16 h 94"/>
                <a:gd name="T20" fmla="*/ 43 w 100"/>
                <a:gd name="T21" fmla="*/ 0 h 94"/>
                <a:gd name="T22" fmla="*/ 26 w 100"/>
                <a:gd name="T23" fmla="*/ 16 h 94"/>
                <a:gd name="T24" fmla="*/ 3 w 100"/>
                <a:gd name="T25" fmla="*/ 16 h 94"/>
                <a:gd name="T26" fmla="*/ 3 w 100"/>
                <a:gd name="T27" fmla="*/ 40 h 94"/>
                <a:gd name="T28" fmla="*/ 0 w 100"/>
                <a:gd name="T29" fmla="*/ 42 h 94"/>
                <a:gd name="T30" fmla="*/ 14 w 100"/>
                <a:gd name="T31" fmla="*/ 41 h 94"/>
                <a:gd name="T32" fmla="*/ 43 w 100"/>
                <a:gd name="T33" fmla="*/ 23 h 94"/>
                <a:gd name="T34" fmla="*/ 76 w 100"/>
                <a:gd name="T35" fmla="*/ 55 h 94"/>
                <a:gd name="T36" fmla="*/ 73 w 100"/>
                <a:gd name="T37" fmla="*/ 69 h 94"/>
                <a:gd name="T38" fmla="*/ 78 w 100"/>
                <a:gd name="T39" fmla="*/ 85 h 94"/>
                <a:gd name="T40" fmla="*/ 76 w 100"/>
                <a:gd name="T41" fmla="*/ 94 h 94"/>
                <a:gd name="T42" fmla="*/ 84 w 100"/>
                <a:gd name="T43" fmla="*/ 94 h 94"/>
                <a:gd name="T44" fmla="*/ 84 w 100"/>
                <a:gd name="T45" fmla="*/ 71 h 94"/>
                <a:gd name="T46" fmla="*/ 100 w 100"/>
                <a:gd name="T47" fmla="*/ 55 h 94"/>
                <a:gd name="T48" fmla="*/ 83 w 100"/>
                <a:gd name="T49" fmla="*/ 3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94">
                  <a:moveTo>
                    <a:pt x="43" y="35"/>
                  </a:moveTo>
                  <a:cubicBezTo>
                    <a:pt x="36" y="35"/>
                    <a:pt x="30" y="39"/>
                    <a:pt x="26" y="44"/>
                  </a:cubicBezTo>
                  <a:cubicBezTo>
                    <a:pt x="33" y="47"/>
                    <a:pt x="40" y="52"/>
                    <a:pt x="43" y="58"/>
                  </a:cubicBezTo>
                  <a:cubicBezTo>
                    <a:pt x="45" y="58"/>
                    <a:pt x="47" y="57"/>
                    <a:pt x="49" y="57"/>
                  </a:cubicBezTo>
                  <a:cubicBezTo>
                    <a:pt x="54" y="57"/>
                    <a:pt x="59" y="59"/>
                    <a:pt x="63" y="61"/>
                  </a:cubicBezTo>
                  <a:cubicBezTo>
                    <a:pt x="63" y="59"/>
                    <a:pt x="64" y="57"/>
                    <a:pt x="64" y="55"/>
                  </a:cubicBezTo>
                  <a:cubicBezTo>
                    <a:pt x="64" y="44"/>
                    <a:pt x="55" y="35"/>
                    <a:pt x="43" y="35"/>
                  </a:cubicBezTo>
                  <a:close/>
                  <a:moveTo>
                    <a:pt x="83" y="38"/>
                  </a:moveTo>
                  <a:cubicBezTo>
                    <a:pt x="83" y="16"/>
                    <a:pt x="83" y="16"/>
                    <a:pt x="83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" y="41"/>
                    <a:pt x="10" y="41"/>
                    <a:pt x="14" y="41"/>
                  </a:cubicBezTo>
                  <a:cubicBezTo>
                    <a:pt x="19" y="30"/>
                    <a:pt x="30" y="23"/>
                    <a:pt x="43" y="23"/>
                  </a:cubicBezTo>
                  <a:cubicBezTo>
                    <a:pt x="61" y="23"/>
                    <a:pt x="76" y="37"/>
                    <a:pt x="76" y="55"/>
                  </a:cubicBezTo>
                  <a:cubicBezTo>
                    <a:pt x="76" y="60"/>
                    <a:pt x="75" y="65"/>
                    <a:pt x="73" y="69"/>
                  </a:cubicBezTo>
                  <a:cubicBezTo>
                    <a:pt x="76" y="74"/>
                    <a:pt x="78" y="79"/>
                    <a:pt x="78" y="85"/>
                  </a:cubicBezTo>
                  <a:cubicBezTo>
                    <a:pt x="78" y="88"/>
                    <a:pt x="77" y="91"/>
                    <a:pt x="76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100" y="55"/>
                    <a:pt x="100" y="55"/>
                    <a:pt x="100" y="55"/>
                  </a:cubicBezTo>
                  <a:lnTo>
                    <a:pt x="8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5" name="Freeform 88"/>
            <p:cNvSpPr/>
            <p:nvPr/>
          </p:nvSpPr>
          <p:spPr bwMode="auto">
            <a:xfrm>
              <a:off x="-146050" y="3170237"/>
              <a:ext cx="588963" cy="352425"/>
            </a:xfrm>
            <a:custGeom>
              <a:avLst/>
              <a:gdLst>
                <a:gd name="T0" fmla="*/ 130 w 157"/>
                <a:gd name="T1" fmla="*/ 22 h 94"/>
                <a:gd name="T2" fmla="*/ 124 w 157"/>
                <a:gd name="T3" fmla="*/ 23 h 94"/>
                <a:gd name="T4" fmla="*/ 101 w 157"/>
                <a:gd name="T5" fmla="*/ 8 h 94"/>
                <a:gd name="T6" fmla="*/ 87 w 157"/>
                <a:gd name="T7" fmla="*/ 12 h 94"/>
                <a:gd name="T8" fmla="*/ 64 w 157"/>
                <a:gd name="T9" fmla="*/ 0 h 94"/>
                <a:gd name="T10" fmla="*/ 38 w 157"/>
                <a:gd name="T11" fmla="*/ 24 h 94"/>
                <a:gd name="T12" fmla="*/ 27 w 157"/>
                <a:gd name="T13" fmla="*/ 22 h 94"/>
                <a:gd name="T14" fmla="*/ 0 w 157"/>
                <a:gd name="T15" fmla="*/ 48 h 94"/>
                <a:gd name="T16" fmla="*/ 27 w 157"/>
                <a:gd name="T17" fmla="*/ 74 h 94"/>
                <a:gd name="T18" fmla="*/ 29 w 157"/>
                <a:gd name="T19" fmla="*/ 74 h 94"/>
                <a:gd name="T20" fmla="*/ 54 w 157"/>
                <a:gd name="T21" fmla="*/ 90 h 94"/>
                <a:gd name="T22" fmla="*/ 75 w 157"/>
                <a:gd name="T23" fmla="*/ 80 h 94"/>
                <a:gd name="T24" fmla="*/ 98 w 157"/>
                <a:gd name="T25" fmla="*/ 94 h 94"/>
                <a:gd name="T26" fmla="*/ 125 w 157"/>
                <a:gd name="T27" fmla="*/ 74 h 94"/>
                <a:gd name="T28" fmla="*/ 130 w 157"/>
                <a:gd name="T29" fmla="*/ 74 h 94"/>
                <a:gd name="T30" fmla="*/ 157 w 157"/>
                <a:gd name="T31" fmla="*/ 48 h 94"/>
                <a:gd name="T32" fmla="*/ 130 w 157"/>
                <a:gd name="T33" fmla="*/ 2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">
                  <a:moveTo>
                    <a:pt x="130" y="22"/>
                  </a:moveTo>
                  <a:cubicBezTo>
                    <a:pt x="128" y="22"/>
                    <a:pt x="126" y="22"/>
                    <a:pt x="124" y="23"/>
                  </a:cubicBezTo>
                  <a:cubicBezTo>
                    <a:pt x="120" y="14"/>
                    <a:pt x="111" y="8"/>
                    <a:pt x="101" y="8"/>
                  </a:cubicBezTo>
                  <a:cubicBezTo>
                    <a:pt x="96" y="8"/>
                    <a:pt x="91" y="10"/>
                    <a:pt x="87" y="12"/>
                  </a:cubicBezTo>
                  <a:cubicBezTo>
                    <a:pt x="82" y="5"/>
                    <a:pt x="74" y="0"/>
                    <a:pt x="64" y="0"/>
                  </a:cubicBezTo>
                  <a:cubicBezTo>
                    <a:pt x="50" y="0"/>
                    <a:pt x="39" y="11"/>
                    <a:pt x="38" y="24"/>
                  </a:cubicBezTo>
                  <a:cubicBezTo>
                    <a:pt x="34" y="23"/>
                    <a:pt x="31" y="22"/>
                    <a:pt x="27" y="22"/>
                  </a:cubicBezTo>
                  <a:cubicBezTo>
                    <a:pt x="12" y="22"/>
                    <a:pt x="0" y="33"/>
                    <a:pt x="0" y="48"/>
                  </a:cubicBezTo>
                  <a:cubicBezTo>
                    <a:pt x="0" y="62"/>
                    <a:pt x="12" y="74"/>
                    <a:pt x="27" y="74"/>
                  </a:cubicBezTo>
                  <a:cubicBezTo>
                    <a:pt x="27" y="74"/>
                    <a:pt x="28" y="74"/>
                    <a:pt x="29" y="74"/>
                  </a:cubicBezTo>
                  <a:cubicBezTo>
                    <a:pt x="33" y="83"/>
                    <a:pt x="42" y="90"/>
                    <a:pt x="54" y="90"/>
                  </a:cubicBezTo>
                  <a:cubicBezTo>
                    <a:pt x="62" y="90"/>
                    <a:pt x="70" y="86"/>
                    <a:pt x="75" y="80"/>
                  </a:cubicBezTo>
                  <a:cubicBezTo>
                    <a:pt x="79" y="89"/>
                    <a:pt x="88" y="94"/>
                    <a:pt x="98" y="94"/>
                  </a:cubicBezTo>
                  <a:cubicBezTo>
                    <a:pt x="111" y="94"/>
                    <a:pt x="122" y="85"/>
                    <a:pt x="125" y="74"/>
                  </a:cubicBezTo>
                  <a:cubicBezTo>
                    <a:pt x="126" y="74"/>
                    <a:pt x="128" y="74"/>
                    <a:pt x="130" y="74"/>
                  </a:cubicBezTo>
                  <a:cubicBezTo>
                    <a:pt x="145" y="74"/>
                    <a:pt x="157" y="63"/>
                    <a:pt x="157" y="48"/>
                  </a:cubicBezTo>
                  <a:cubicBezTo>
                    <a:pt x="157" y="34"/>
                    <a:pt x="145" y="22"/>
                    <a:pt x="1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6" name="组合 315"/>
          <p:cNvGrpSpPr>
            <a:grpSpLocks noChangeAspect="1"/>
          </p:cNvGrpSpPr>
          <p:nvPr/>
        </p:nvGrpSpPr>
        <p:grpSpPr>
          <a:xfrm>
            <a:off x="622397" y="3093040"/>
            <a:ext cx="446321" cy="432000"/>
            <a:chOff x="1012825" y="2974975"/>
            <a:chExt cx="593725" cy="574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6" name="Freeform 89"/>
            <p:cNvSpPr/>
            <p:nvPr/>
          </p:nvSpPr>
          <p:spPr bwMode="auto">
            <a:xfrm>
              <a:off x="1012825" y="2974975"/>
              <a:ext cx="593725" cy="352425"/>
            </a:xfrm>
            <a:custGeom>
              <a:avLst/>
              <a:gdLst>
                <a:gd name="T0" fmla="*/ 131 w 158"/>
                <a:gd name="T1" fmla="*/ 22 h 94"/>
                <a:gd name="T2" fmla="*/ 125 w 158"/>
                <a:gd name="T3" fmla="*/ 22 h 94"/>
                <a:gd name="T4" fmla="*/ 101 w 158"/>
                <a:gd name="T5" fmla="*/ 8 h 94"/>
                <a:gd name="T6" fmla="*/ 87 w 158"/>
                <a:gd name="T7" fmla="*/ 12 h 94"/>
                <a:gd name="T8" fmla="*/ 65 w 158"/>
                <a:gd name="T9" fmla="*/ 0 h 94"/>
                <a:gd name="T10" fmla="*/ 38 w 158"/>
                <a:gd name="T11" fmla="*/ 24 h 94"/>
                <a:gd name="T12" fmla="*/ 27 w 158"/>
                <a:gd name="T13" fmla="*/ 21 h 94"/>
                <a:gd name="T14" fmla="*/ 0 w 158"/>
                <a:gd name="T15" fmla="*/ 47 h 94"/>
                <a:gd name="T16" fmla="*/ 27 w 158"/>
                <a:gd name="T17" fmla="*/ 74 h 94"/>
                <a:gd name="T18" fmla="*/ 29 w 158"/>
                <a:gd name="T19" fmla="*/ 73 h 94"/>
                <a:gd name="T20" fmla="*/ 54 w 158"/>
                <a:gd name="T21" fmla="*/ 90 h 94"/>
                <a:gd name="T22" fmla="*/ 75 w 158"/>
                <a:gd name="T23" fmla="*/ 80 h 94"/>
                <a:gd name="T24" fmla="*/ 99 w 158"/>
                <a:gd name="T25" fmla="*/ 94 h 94"/>
                <a:gd name="T26" fmla="*/ 125 w 158"/>
                <a:gd name="T27" fmla="*/ 73 h 94"/>
                <a:gd name="T28" fmla="*/ 131 w 158"/>
                <a:gd name="T29" fmla="*/ 74 h 94"/>
                <a:gd name="T30" fmla="*/ 158 w 158"/>
                <a:gd name="T31" fmla="*/ 48 h 94"/>
                <a:gd name="T32" fmla="*/ 131 w 158"/>
                <a:gd name="T33" fmla="*/ 2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8" h="94">
                  <a:moveTo>
                    <a:pt x="131" y="22"/>
                  </a:moveTo>
                  <a:cubicBezTo>
                    <a:pt x="129" y="22"/>
                    <a:pt x="127" y="22"/>
                    <a:pt x="125" y="22"/>
                  </a:cubicBezTo>
                  <a:cubicBezTo>
                    <a:pt x="120" y="14"/>
                    <a:pt x="112" y="8"/>
                    <a:pt x="101" y="8"/>
                  </a:cubicBezTo>
                  <a:cubicBezTo>
                    <a:pt x="96" y="8"/>
                    <a:pt x="91" y="10"/>
                    <a:pt x="87" y="12"/>
                  </a:cubicBezTo>
                  <a:cubicBezTo>
                    <a:pt x="83" y="5"/>
                    <a:pt x="74" y="0"/>
                    <a:pt x="65" y="0"/>
                  </a:cubicBezTo>
                  <a:cubicBezTo>
                    <a:pt x="51" y="0"/>
                    <a:pt x="39" y="10"/>
                    <a:pt x="38" y="24"/>
                  </a:cubicBezTo>
                  <a:cubicBezTo>
                    <a:pt x="35" y="22"/>
                    <a:pt x="31" y="21"/>
                    <a:pt x="27" y="21"/>
                  </a:cubicBezTo>
                  <a:cubicBezTo>
                    <a:pt x="12" y="21"/>
                    <a:pt x="0" y="33"/>
                    <a:pt x="0" y="47"/>
                  </a:cubicBezTo>
                  <a:cubicBezTo>
                    <a:pt x="0" y="62"/>
                    <a:pt x="12" y="74"/>
                    <a:pt x="27" y="74"/>
                  </a:cubicBezTo>
                  <a:cubicBezTo>
                    <a:pt x="28" y="74"/>
                    <a:pt x="29" y="73"/>
                    <a:pt x="29" y="73"/>
                  </a:cubicBezTo>
                  <a:cubicBezTo>
                    <a:pt x="33" y="83"/>
                    <a:pt x="43" y="90"/>
                    <a:pt x="54" y="90"/>
                  </a:cubicBezTo>
                  <a:cubicBezTo>
                    <a:pt x="63" y="90"/>
                    <a:pt x="70" y="86"/>
                    <a:pt x="75" y="80"/>
                  </a:cubicBezTo>
                  <a:cubicBezTo>
                    <a:pt x="79" y="88"/>
                    <a:pt x="88" y="94"/>
                    <a:pt x="99" y="94"/>
                  </a:cubicBezTo>
                  <a:cubicBezTo>
                    <a:pt x="112" y="94"/>
                    <a:pt x="123" y="85"/>
                    <a:pt x="125" y="73"/>
                  </a:cubicBezTo>
                  <a:cubicBezTo>
                    <a:pt x="127" y="74"/>
                    <a:pt x="129" y="74"/>
                    <a:pt x="131" y="74"/>
                  </a:cubicBezTo>
                  <a:cubicBezTo>
                    <a:pt x="146" y="74"/>
                    <a:pt x="158" y="62"/>
                    <a:pt x="158" y="48"/>
                  </a:cubicBezTo>
                  <a:cubicBezTo>
                    <a:pt x="158" y="33"/>
                    <a:pt x="146" y="22"/>
                    <a:pt x="13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7" name="Freeform 90"/>
            <p:cNvSpPr/>
            <p:nvPr/>
          </p:nvSpPr>
          <p:spPr bwMode="auto">
            <a:xfrm>
              <a:off x="1020762" y="3349625"/>
              <a:ext cx="139700" cy="200025"/>
            </a:xfrm>
            <a:custGeom>
              <a:avLst/>
              <a:gdLst>
                <a:gd name="T0" fmla="*/ 11 w 37"/>
                <a:gd name="T1" fmla="*/ 50 h 53"/>
                <a:gd name="T2" fmla="*/ 3 w 37"/>
                <a:gd name="T3" fmla="*/ 52 h 53"/>
                <a:gd name="T4" fmla="*/ 3 w 37"/>
                <a:gd name="T5" fmla="*/ 52 h 53"/>
                <a:gd name="T6" fmla="*/ 1 w 37"/>
                <a:gd name="T7" fmla="*/ 44 h 53"/>
                <a:gd name="T8" fmla="*/ 27 w 37"/>
                <a:gd name="T9" fmla="*/ 3 h 53"/>
                <a:gd name="T10" fmla="*/ 34 w 37"/>
                <a:gd name="T11" fmla="*/ 1 h 53"/>
                <a:gd name="T12" fmla="*/ 34 w 37"/>
                <a:gd name="T13" fmla="*/ 1 h 53"/>
                <a:gd name="T14" fmla="*/ 36 w 37"/>
                <a:gd name="T15" fmla="*/ 8 h 53"/>
                <a:gd name="T16" fmla="*/ 11 w 37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11" y="50"/>
                  </a:moveTo>
                  <a:cubicBezTo>
                    <a:pt x="9" y="52"/>
                    <a:pt x="6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0"/>
                    <a:pt x="0" y="47"/>
                    <a:pt x="1" y="4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2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7" y="3"/>
                    <a:pt x="37" y="6"/>
                    <a:pt x="36" y="8"/>
                  </a:cubicBezTo>
                  <a:lnTo>
                    <a:pt x="11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8" name="Freeform 91"/>
            <p:cNvSpPr/>
            <p:nvPr/>
          </p:nvSpPr>
          <p:spPr bwMode="auto">
            <a:xfrm>
              <a:off x="1144587" y="3349625"/>
              <a:ext cx="139700" cy="200025"/>
            </a:xfrm>
            <a:custGeom>
              <a:avLst/>
              <a:gdLst>
                <a:gd name="T0" fmla="*/ 10 w 37"/>
                <a:gd name="T1" fmla="*/ 50 h 53"/>
                <a:gd name="T2" fmla="*/ 3 w 37"/>
                <a:gd name="T3" fmla="*/ 52 h 53"/>
                <a:gd name="T4" fmla="*/ 3 w 37"/>
                <a:gd name="T5" fmla="*/ 52 h 53"/>
                <a:gd name="T6" fmla="*/ 1 w 37"/>
                <a:gd name="T7" fmla="*/ 44 h 53"/>
                <a:gd name="T8" fmla="*/ 27 w 37"/>
                <a:gd name="T9" fmla="*/ 3 h 53"/>
                <a:gd name="T10" fmla="*/ 34 w 37"/>
                <a:gd name="T11" fmla="*/ 1 h 53"/>
                <a:gd name="T12" fmla="*/ 34 w 37"/>
                <a:gd name="T13" fmla="*/ 1 h 53"/>
                <a:gd name="T14" fmla="*/ 36 w 37"/>
                <a:gd name="T15" fmla="*/ 8 h 53"/>
                <a:gd name="T16" fmla="*/ 10 w 37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10" y="50"/>
                  </a:moveTo>
                  <a:cubicBezTo>
                    <a:pt x="9" y="52"/>
                    <a:pt x="6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0"/>
                    <a:pt x="0" y="47"/>
                    <a:pt x="1" y="4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2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7" y="3"/>
                    <a:pt x="37" y="6"/>
                    <a:pt x="36" y="8"/>
                  </a:cubicBezTo>
                  <a:lnTo>
                    <a:pt x="1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9" name="Freeform 92"/>
            <p:cNvSpPr/>
            <p:nvPr/>
          </p:nvSpPr>
          <p:spPr bwMode="auto">
            <a:xfrm>
              <a:off x="1268412" y="3349625"/>
              <a:ext cx="139700" cy="200025"/>
            </a:xfrm>
            <a:custGeom>
              <a:avLst/>
              <a:gdLst>
                <a:gd name="T0" fmla="*/ 10 w 37"/>
                <a:gd name="T1" fmla="*/ 50 h 53"/>
                <a:gd name="T2" fmla="*/ 3 w 37"/>
                <a:gd name="T3" fmla="*/ 52 h 53"/>
                <a:gd name="T4" fmla="*/ 3 w 37"/>
                <a:gd name="T5" fmla="*/ 52 h 53"/>
                <a:gd name="T6" fmla="*/ 1 w 37"/>
                <a:gd name="T7" fmla="*/ 44 h 53"/>
                <a:gd name="T8" fmla="*/ 27 w 37"/>
                <a:gd name="T9" fmla="*/ 3 h 53"/>
                <a:gd name="T10" fmla="*/ 34 w 37"/>
                <a:gd name="T11" fmla="*/ 1 h 53"/>
                <a:gd name="T12" fmla="*/ 34 w 37"/>
                <a:gd name="T13" fmla="*/ 1 h 53"/>
                <a:gd name="T14" fmla="*/ 36 w 37"/>
                <a:gd name="T15" fmla="*/ 8 h 53"/>
                <a:gd name="T16" fmla="*/ 10 w 37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10" y="50"/>
                  </a:moveTo>
                  <a:cubicBezTo>
                    <a:pt x="9" y="52"/>
                    <a:pt x="6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0"/>
                    <a:pt x="0" y="47"/>
                    <a:pt x="1" y="4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1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6" y="3"/>
                    <a:pt x="37" y="6"/>
                    <a:pt x="36" y="8"/>
                  </a:cubicBezTo>
                  <a:lnTo>
                    <a:pt x="1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7" name="组合 316"/>
          <p:cNvGrpSpPr>
            <a:grpSpLocks noChangeAspect="1"/>
          </p:cNvGrpSpPr>
          <p:nvPr/>
        </p:nvGrpSpPr>
        <p:grpSpPr>
          <a:xfrm>
            <a:off x="1536433" y="2152316"/>
            <a:ext cx="442746" cy="432000"/>
            <a:chOff x="2063750" y="2941637"/>
            <a:chExt cx="654050" cy="638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0" name="Freeform 93"/>
            <p:cNvSpPr>
              <a:spLocks noEditPoints="1"/>
            </p:cNvSpPr>
            <p:nvPr/>
          </p:nvSpPr>
          <p:spPr bwMode="auto">
            <a:xfrm>
              <a:off x="2063750" y="2941637"/>
              <a:ext cx="654050" cy="638175"/>
            </a:xfrm>
            <a:custGeom>
              <a:avLst/>
              <a:gdLst>
                <a:gd name="T0" fmla="*/ 148 w 174"/>
                <a:gd name="T1" fmla="*/ 59 h 170"/>
                <a:gd name="T2" fmla="*/ 148 w 174"/>
                <a:gd name="T3" fmla="*/ 24 h 170"/>
                <a:gd name="T4" fmla="*/ 111 w 174"/>
                <a:gd name="T5" fmla="*/ 24 h 170"/>
                <a:gd name="T6" fmla="*/ 86 w 174"/>
                <a:gd name="T7" fmla="*/ 0 h 170"/>
                <a:gd name="T8" fmla="*/ 60 w 174"/>
                <a:gd name="T9" fmla="*/ 25 h 170"/>
                <a:gd name="T10" fmla="*/ 25 w 174"/>
                <a:gd name="T11" fmla="*/ 25 h 170"/>
                <a:gd name="T12" fmla="*/ 25 w 174"/>
                <a:gd name="T13" fmla="*/ 61 h 170"/>
                <a:gd name="T14" fmla="*/ 0 w 174"/>
                <a:gd name="T15" fmla="*/ 86 h 170"/>
                <a:gd name="T16" fmla="*/ 26 w 174"/>
                <a:gd name="T17" fmla="*/ 111 h 170"/>
                <a:gd name="T18" fmla="*/ 26 w 174"/>
                <a:gd name="T19" fmla="*/ 146 h 170"/>
                <a:gd name="T20" fmla="*/ 63 w 174"/>
                <a:gd name="T21" fmla="*/ 146 h 170"/>
                <a:gd name="T22" fmla="*/ 88 w 174"/>
                <a:gd name="T23" fmla="*/ 170 h 170"/>
                <a:gd name="T24" fmla="*/ 114 w 174"/>
                <a:gd name="T25" fmla="*/ 145 h 170"/>
                <a:gd name="T26" fmla="*/ 149 w 174"/>
                <a:gd name="T27" fmla="*/ 145 h 170"/>
                <a:gd name="T28" fmla="*/ 149 w 174"/>
                <a:gd name="T29" fmla="*/ 109 h 170"/>
                <a:gd name="T30" fmla="*/ 174 w 174"/>
                <a:gd name="T31" fmla="*/ 84 h 170"/>
                <a:gd name="T32" fmla="*/ 148 w 174"/>
                <a:gd name="T33" fmla="*/ 59 h 170"/>
                <a:gd name="T34" fmla="*/ 87 w 174"/>
                <a:gd name="T35" fmla="*/ 134 h 170"/>
                <a:gd name="T36" fmla="*/ 37 w 174"/>
                <a:gd name="T37" fmla="*/ 85 h 170"/>
                <a:gd name="T38" fmla="*/ 87 w 174"/>
                <a:gd name="T39" fmla="*/ 36 h 170"/>
                <a:gd name="T40" fmla="*/ 137 w 174"/>
                <a:gd name="T41" fmla="*/ 85 h 170"/>
                <a:gd name="T42" fmla="*/ 87 w 174"/>
                <a:gd name="T43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4" h="170">
                  <a:moveTo>
                    <a:pt x="148" y="59"/>
                  </a:moveTo>
                  <a:cubicBezTo>
                    <a:pt x="148" y="24"/>
                    <a:pt x="148" y="24"/>
                    <a:pt x="148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6" y="111"/>
                    <a:pt x="26" y="111"/>
                    <a:pt x="26" y="111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88" y="170"/>
                    <a:pt x="88" y="170"/>
                    <a:pt x="88" y="170"/>
                  </a:cubicBezTo>
                  <a:cubicBezTo>
                    <a:pt x="114" y="145"/>
                    <a:pt x="114" y="145"/>
                    <a:pt x="114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74" y="84"/>
                    <a:pt x="174" y="84"/>
                    <a:pt x="174" y="84"/>
                  </a:cubicBezTo>
                  <a:lnTo>
                    <a:pt x="148" y="59"/>
                  </a:lnTo>
                  <a:close/>
                  <a:moveTo>
                    <a:pt x="87" y="134"/>
                  </a:moveTo>
                  <a:cubicBezTo>
                    <a:pt x="59" y="134"/>
                    <a:pt x="37" y="112"/>
                    <a:pt x="37" y="85"/>
                  </a:cubicBezTo>
                  <a:cubicBezTo>
                    <a:pt x="37" y="58"/>
                    <a:pt x="59" y="36"/>
                    <a:pt x="87" y="36"/>
                  </a:cubicBezTo>
                  <a:cubicBezTo>
                    <a:pt x="115" y="36"/>
                    <a:pt x="137" y="58"/>
                    <a:pt x="137" y="85"/>
                  </a:cubicBezTo>
                  <a:cubicBezTo>
                    <a:pt x="137" y="112"/>
                    <a:pt x="115" y="134"/>
                    <a:pt x="87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1" name="Oval 94"/>
            <p:cNvSpPr>
              <a:spLocks noChangeArrowheads="1"/>
            </p:cNvSpPr>
            <p:nvPr/>
          </p:nvSpPr>
          <p:spPr bwMode="auto">
            <a:xfrm>
              <a:off x="2274887" y="3143250"/>
              <a:ext cx="231775" cy="233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8" name="组合 317"/>
          <p:cNvGrpSpPr>
            <a:grpSpLocks noChangeAspect="1"/>
          </p:cNvGrpSpPr>
          <p:nvPr/>
        </p:nvGrpSpPr>
        <p:grpSpPr>
          <a:xfrm>
            <a:off x="2389472" y="2152316"/>
            <a:ext cx="456798" cy="432000"/>
            <a:chOff x="3179762" y="2997200"/>
            <a:chExt cx="555625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2" name="Oval 95"/>
            <p:cNvSpPr>
              <a:spLocks noChangeArrowheads="1"/>
            </p:cNvSpPr>
            <p:nvPr/>
          </p:nvSpPr>
          <p:spPr bwMode="auto">
            <a:xfrm>
              <a:off x="3400425" y="3192462"/>
              <a:ext cx="112713" cy="112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3" name="Freeform 96"/>
            <p:cNvSpPr>
              <a:spLocks noEditPoints="1"/>
            </p:cNvSpPr>
            <p:nvPr/>
          </p:nvSpPr>
          <p:spPr bwMode="auto">
            <a:xfrm>
              <a:off x="3179762" y="2997200"/>
              <a:ext cx="555625" cy="525463"/>
            </a:xfrm>
            <a:custGeom>
              <a:avLst/>
              <a:gdLst>
                <a:gd name="T0" fmla="*/ 104 w 148"/>
                <a:gd name="T1" fmla="*/ 0 h 140"/>
                <a:gd name="T2" fmla="*/ 88 w 148"/>
                <a:gd name="T3" fmla="*/ 35 h 140"/>
                <a:gd name="T4" fmla="*/ 110 w 148"/>
                <a:gd name="T5" fmla="*/ 67 h 140"/>
                <a:gd name="T6" fmla="*/ 110 w 148"/>
                <a:gd name="T7" fmla="*/ 72 h 140"/>
                <a:gd name="T8" fmla="*/ 148 w 148"/>
                <a:gd name="T9" fmla="*/ 76 h 140"/>
                <a:gd name="T10" fmla="*/ 148 w 148"/>
                <a:gd name="T11" fmla="*/ 67 h 140"/>
                <a:gd name="T12" fmla="*/ 104 w 148"/>
                <a:gd name="T13" fmla="*/ 0 h 140"/>
                <a:gd name="T14" fmla="*/ 74 w 148"/>
                <a:gd name="T15" fmla="*/ 102 h 140"/>
                <a:gd name="T16" fmla="*/ 53 w 148"/>
                <a:gd name="T17" fmla="*/ 96 h 140"/>
                <a:gd name="T18" fmla="*/ 30 w 148"/>
                <a:gd name="T19" fmla="*/ 126 h 140"/>
                <a:gd name="T20" fmla="*/ 74 w 148"/>
                <a:gd name="T21" fmla="*/ 140 h 140"/>
                <a:gd name="T22" fmla="*/ 119 w 148"/>
                <a:gd name="T23" fmla="*/ 125 h 140"/>
                <a:gd name="T24" fmla="*/ 95 w 148"/>
                <a:gd name="T25" fmla="*/ 95 h 140"/>
                <a:gd name="T26" fmla="*/ 74 w 148"/>
                <a:gd name="T27" fmla="*/ 102 h 140"/>
                <a:gd name="T28" fmla="*/ 38 w 148"/>
                <a:gd name="T29" fmla="*/ 67 h 140"/>
                <a:gd name="T30" fmla="*/ 60 w 148"/>
                <a:gd name="T31" fmla="*/ 35 h 140"/>
                <a:gd name="T32" fmla="*/ 44 w 148"/>
                <a:gd name="T33" fmla="*/ 0 h 140"/>
                <a:gd name="T34" fmla="*/ 0 w 148"/>
                <a:gd name="T35" fmla="*/ 67 h 140"/>
                <a:gd name="T36" fmla="*/ 0 w 148"/>
                <a:gd name="T37" fmla="*/ 77 h 140"/>
                <a:gd name="T38" fmla="*/ 39 w 148"/>
                <a:gd name="T39" fmla="*/ 72 h 140"/>
                <a:gd name="T40" fmla="*/ 38 w 148"/>
                <a:gd name="T41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8" h="140">
                  <a:moveTo>
                    <a:pt x="104" y="0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101" y="40"/>
                    <a:pt x="110" y="53"/>
                    <a:pt x="110" y="67"/>
                  </a:cubicBezTo>
                  <a:cubicBezTo>
                    <a:pt x="110" y="69"/>
                    <a:pt x="110" y="70"/>
                    <a:pt x="110" y="72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73"/>
                    <a:pt x="148" y="70"/>
                    <a:pt x="148" y="67"/>
                  </a:cubicBezTo>
                  <a:cubicBezTo>
                    <a:pt x="148" y="37"/>
                    <a:pt x="130" y="11"/>
                    <a:pt x="104" y="0"/>
                  </a:cubicBezTo>
                  <a:close/>
                  <a:moveTo>
                    <a:pt x="74" y="102"/>
                  </a:moveTo>
                  <a:cubicBezTo>
                    <a:pt x="66" y="102"/>
                    <a:pt x="59" y="100"/>
                    <a:pt x="53" y="9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43" y="135"/>
                    <a:pt x="58" y="140"/>
                    <a:pt x="74" y="140"/>
                  </a:cubicBezTo>
                  <a:cubicBezTo>
                    <a:pt x="91" y="140"/>
                    <a:pt x="106" y="134"/>
                    <a:pt x="119" y="125"/>
                  </a:cubicBezTo>
                  <a:cubicBezTo>
                    <a:pt x="95" y="95"/>
                    <a:pt x="95" y="95"/>
                    <a:pt x="95" y="95"/>
                  </a:cubicBezTo>
                  <a:cubicBezTo>
                    <a:pt x="89" y="99"/>
                    <a:pt x="82" y="102"/>
                    <a:pt x="74" y="102"/>
                  </a:cubicBezTo>
                  <a:close/>
                  <a:moveTo>
                    <a:pt x="38" y="67"/>
                  </a:moveTo>
                  <a:cubicBezTo>
                    <a:pt x="38" y="53"/>
                    <a:pt x="47" y="40"/>
                    <a:pt x="60" y="3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18" y="12"/>
                    <a:pt x="0" y="37"/>
                    <a:pt x="0" y="67"/>
                  </a:cubicBezTo>
                  <a:cubicBezTo>
                    <a:pt x="0" y="70"/>
                    <a:pt x="0" y="73"/>
                    <a:pt x="0" y="77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8" y="70"/>
                    <a:pt x="38" y="69"/>
                    <a:pt x="3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4" name="Freeform 97"/>
          <p:cNvSpPr>
            <a:spLocks noChangeAspect="1" noEditPoints="1"/>
          </p:cNvSpPr>
          <p:nvPr/>
        </p:nvSpPr>
        <p:spPr bwMode="auto">
          <a:xfrm>
            <a:off x="3396768" y="4063804"/>
            <a:ext cx="400122" cy="432000"/>
          </a:xfrm>
          <a:custGeom>
            <a:avLst/>
            <a:gdLst>
              <a:gd name="T0" fmla="*/ 79 w 154"/>
              <a:gd name="T1" fmla="*/ 117 h 166"/>
              <a:gd name="T2" fmla="*/ 64 w 154"/>
              <a:gd name="T3" fmla="*/ 126 h 166"/>
              <a:gd name="T4" fmla="*/ 59 w 154"/>
              <a:gd name="T5" fmla="*/ 127 h 166"/>
              <a:gd name="T6" fmla="*/ 53 w 154"/>
              <a:gd name="T7" fmla="*/ 166 h 166"/>
              <a:gd name="T8" fmla="*/ 105 w 154"/>
              <a:gd name="T9" fmla="*/ 166 h 166"/>
              <a:gd name="T10" fmla="*/ 96 w 154"/>
              <a:gd name="T11" fmla="*/ 129 h 166"/>
              <a:gd name="T12" fmla="*/ 79 w 154"/>
              <a:gd name="T13" fmla="*/ 117 h 166"/>
              <a:gd name="T14" fmla="*/ 148 w 154"/>
              <a:gd name="T15" fmla="*/ 50 h 166"/>
              <a:gd name="T16" fmla="*/ 124 w 154"/>
              <a:gd name="T17" fmla="*/ 29 h 166"/>
              <a:gd name="T18" fmla="*/ 124 w 154"/>
              <a:gd name="T19" fmla="*/ 19 h 166"/>
              <a:gd name="T20" fmla="*/ 96 w 154"/>
              <a:gd name="T21" fmla="*/ 5 h 166"/>
              <a:gd name="T22" fmla="*/ 85 w 154"/>
              <a:gd name="T23" fmla="*/ 15 h 166"/>
              <a:gd name="T24" fmla="*/ 48 w 154"/>
              <a:gd name="T25" fmla="*/ 4 h 166"/>
              <a:gd name="T26" fmla="*/ 25 w 154"/>
              <a:gd name="T27" fmla="*/ 41 h 166"/>
              <a:gd name="T28" fmla="*/ 17 w 154"/>
              <a:gd name="T29" fmla="*/ 42 h 166"/>
              <a:gd name="T30" fmla="*/ 4 w 154"/>
              <a:gd name="T31" fmla="*/ 69 h 166"/>
              <a:gd name="T32" fmla="*/ 18 w 154"/>
              <a:gd name="T33" fmla="*/ 82 h 166"/>
              <a:gd name="T34" fmla="*/ 15 w 154"/>
              <a:gd name="T35" fmla="*/ 96 h 166"/>
              <a:gd name="T36" fmla="*/ 31 w 154"/>
              <a:gd name="T37" fmla="*/ 104 h 166"/>
              <a:gd name="T38" fmla="*/ 34 w 154"/>
              <a:gd name="T39" fmla="*/ 103 h 166"/>
              <a:gd name="T40" fmla="*/ 67 w 154"/>
              <a:gd name="T41" fmla="*/ 118 h 166"/>
              <a:gd name="T42" fmla="*/ 80 w 154"/>
              <a:gd name="T43" fmla="*/ 108 h 166"/>
              <a:gd name="T44" fmla="*/ 107 w 154"/>
              <a:gd name="T45" fmla="*/ 120 h 166"/>
              <a:gd name="T46" fmla="*/ 120 w 154"/>
              <a:gd name="T47" fmla="*/ 93 h 166"/>
              <a:gd name="T48" fmla="*/ 120 w 154"/>
              <a:gd name="T49" fmla="*/ 93 h 166"/>
              <a:gd name="T50" fmla="*/ 127 w 154"/>
              <a:gd name="T51" fmla="*/ 92 h 166"/>
              <a:gd name="T52" fmla="*/ 148 w 154"/>
              <a:gd name="T53" fmla="*/ 5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4" h="166">
                <a:moveTo>
                  <a:pt x="79" y="117"/>
                </a:moveTo>
                <a:cubicBezTo>
                  <a:pt x="76" y="122"/>
                  <a:pt x="70" y="124"/>
                  <a:pt x="64" y="126"/>
                </a:cubicBezTo>
                <a:cubicBezTo>
                  <a:pt x="63" y="126"/>
                  <a:pt x="61" y="127"/>
                  <a:pt x="59" y="127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105" y="166"/>
                  <a:pt x="105" y="166"/>
                  <a:pt x="105" y="166"/>
                </a:cubicBezTo>
                <a:cubicBezTo>
                  <a:pt x="96" y="129"/>
                  <a:pt x="96" y="129"/>
                  <a:pt x="96" y="129"/>
                </a:cubicBezTo>
                <a:cubicBezTo>
                  <a:pt x="88" y="129"/>
                  <a:pt x="82" y="125"/>
                  <a:pt x="79" y="117"/>
                </a:cubicBezTo>
                <a:close/>
                <a:moveTo>
                  <a:pt x="148" y="50"/>
                </a:moveTo>
                <a:cubicBezTo>
                  <a:pt x="144" y="39"/>
                  <a:pt x="135" y="32"/>
                  <a:pt x="124" y="29"/>
                </a:cubicBezTo>
                <a:cubicBezTo>
                  <a:pt x="125" y="26"/>
                  <a:pt x="125" y="22"/>
                  <a:pt x="124" y="19"/>
                </a:cubicBezTo>
                <a:cubicBezTo>
                  <a:pt x="120" y="8"/>
                  <a:pt x="107" y="2"/>
                  <a:pt x="96" y="5"/>
                </a:cubicBezTo>
                <a:cubicBezTo>
                  <a:pt x="91" y="7"/>
                  <a:pt x="87" y="10"/>
                  <a:pt x="85" y="15"/>
                </a:cubicBezTo>
                <a:cubicBezTo>
                  <a:pt x="76" y="4"/>
                  <a:pt x="61" y="0"/>
                  <a:pt x="48" y="4"/>
                </a:cubicBezTo>
                <a:cubicBezTo>
                  <a:pt x="32" y="9"/>
                  <a:pt x="23" y="25"/>
                  <a:pt x="25" y="41"/>
                </a:cubicBezTo>
                <a:cubicBezTo>
                  <a:pt x="23" y="41"/>
                  <a:pt x="20" y="41"/>
                  <a:pt x="17" y="42"/>
                </a:cubicBezTo>
                <a:cubicBezTo>
                  <a:pt x="6" y="46"/>
                  <a:pt x="0" y="58"/>
                  <a:pt x="4" y="69"/>
                </a:cubicBezTo>
                <a:cubicBezTo>
                  <a:pt x="6" y="76"/>
                  <a:pt x="12" y="80"/>
                  <a:pt x="18" y="82"/>
                </a:cubicBezTo>
                <a:cubicBezTo>
                  <a:pt x="14" y="86"/>
                  <a:pt x="13" y="91"/>
                  <a:pt x="15" y="96"/>
                </a:cubicBezTo>
                <a:cubicBezTo>
                  <a:pt x="17" y="103"/>
                  <a:pt x="25" y="106"/>
                  <a:pt x="31" y="104"/>
                </a:cubicBezTo>
                <a:cubicBezTo>
                  <a:pt x="32" y="104"/>
                  <a:pt x="33" y="104"/>
                  <a:pt x="34" y="103"/>
                </a:cubicBezTo>
                <a:cubicBezTo>
                  <a:pt x="39" y="116"/>
                  <a:pt x="53" y="122"/>
                  <a:pt x="67" y="118"/>
                </a:cubicBezTo>
                <a:cubicBezTo>
                  <a:pt x="72" y="116"/>
                  <a:pt x="76" y="113"/>
                  <a:pt x="80" y="108"/>
                </a:cubicBezTo>
                <a:cubicBezTo>
                  <a:pt x="84" y="119"/>
                  <a:pt x="96" y="124"/>
                  <a:pt x="107" y="120"/>
                </a:cubicBezTo>
                <a:cubicBezTo>
                  <a:pt x="118" y="117"/>
                  <a:pt x="124" y="105"/>
                  <a:pt x="120" y="93"/>
                </a:cubicBezTo>
                <a:cubicBezTo>
                  <a:pt x="120" y="93"/>
                  <a:pt x="120" y="93"/>
                  <a:pt x="120" y="93"/>
                </a:cubicBezTo>
                <a:cubicBezTo>
                  <a:pt x="122" y="93"/>
                  <a:pt x="124" y="92"/>
                  <a:pt x="127" y="92"/>
                </a:cubicBezTo>
                <a:cubicBezTo>
                  <a:pt x="144" y="86"/>
                  <a:pt x="154" y="67"/>
                  <a:pt x="148" y="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9" name="组合 318"/>
          <p:cNvGrpSpPr>
            <a:grpSpLocks noChangeAspect="1"/>
          </p:cNvGrpSpPr>
          <p:nvPr/>
        </p:nvGrpSpPr>
        <p:grpSpPr>
          <a:xfrm>
            <a:off x="4396145" y="2152316"/>
            <a:ext cx="536548" cy="432000"/>
            <a:chOff x="5067300" y="2906712"/>
            <a:chExt cx="863600" cy="6953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5" name="Freeform 98"/>
            <p:cNvSpPr/>
            <p:nvPr/>
          </p:nvSpPr>
          <p:spPr bwMode="auto">
            <a:xfrm>
              <a:off x="5067300" y="3294062"/>
              <a:ext cx="409575" cy="307975"/>
            </a:xfrm>
            <a:custGeom>
              <a:avLst/>
              <a:gdLst>
                <a:gd name="T0" fmla="*/ 0 w 109"/>
                <a:gd name="T1" fmla="*/ 20 h 82"/>
                <a:gd name="T2" fmla="*/ 109 w 109"/>
                <a:gd name="T3" fmla="*/ 54 h 82"/>
                <a:gd name="T4" fmla="*/ 0 w 109"/>
                <a:gd name="T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2">
                  <a:moveTo>
                    <a:pt x="0" y="20"/>
                  </a:moveTo>
                  <a:cubicBezTo>
                    <a:pt x="0" y="20"/>
                    <a:pt x="38" y="82"/>
                    <a:pt x="109" y="54"/>
                  </a:cubicBezTo>
                  <a:cubicBezTo>
                    <a:pt x="109" y="54"/>
                    <a:pt x="74" y="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6" name="Freeform 99"/>
            <p:cNvSpPr/>
            <p:nvPr/>
          </p:nvSpPr>
          <p:spPr bwMode="auto">
            <a:xfrm>
              <a:off x="5248275" y="3159125"/>
              <a:ext cx="228600" cy="187325"/>
            </a:xfrm>
            <a:custGeom>
              <a:avLst/>
              <a:gdLst>
                <a:gd name="T0" fmla="*/ 0 w 61"/>
                <a:gd name="T1" fmla="*/ 0 h 50"/>
                <a:gd name="T2" fmla="*/ 61 w 61"/>
                <a:gd name="T3" fmla="*/ 50 h 50"/>
                <a:gd name="T4" fmla="*/ 0 w 61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50">
                  <a:moveTo>
                    <a:pt x="0" y="0"/>
                  </a:moveTo>
                  <a:cubicBezTo>
                    <a:pt x="0" y="0"/>
                    <a:pt x="7" y="50"/>
                    <a:pt x="61" y="50"/>
                  </a:cubicBezTo>
                  <a:cubicBezTo>
                    <a:pt x="61" y="50"/>
                    <a:pt x="5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7" name="Freeform 100"/>
            <p:cNvSpPr/>
            <p:nvPr/>
          </p:nvSpPr>
          <p:spPr bwMode="auto">
            <a:xfrm>
              <a:off x="5502275" y="3159125"/>
              <a:ext cx="230188" cy="187325"/>
            </a:xfrm>
            <a:custGeom>
              <a:avLst/>
              <a:gdLst>
                <a:gd name="T0" fmla="*/ 61 w 61"/>
                <a:gd name="T1" fmla="*/ 0 h 50"/>
                <a:gd name="T2" fmla="*/ 0 w 61"/>
                <a:gd name="T3" fmla="*/ 50 h 50"/>
                <a:gd name="T4" fmla="*/ 61 w 61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50">
                  <a:moveTo>
                    <a:pt x="61" y="0"/>
                  </a:moveTo>
                  <a:cubicBezTo>
                    <a:pt x="61" y="0"/>
                    <a:pt x="54" y="50"/>
                    <a:pt x="0" y="50"/>
                  </a:cubicBezTo>
                  <a:cubicBezTo>
                    <a:pt x="0" y="50"/>
                    <a:pt x="8" y="7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8" name="Freeform 101"/>
            <p:cNvSpPr/>
            <p:nvPr/>
          </p:nvSpPr>
          <p:spPr bwMode="auto">
            <a:xfrm>
              <a:off x="5521325" y="3294062"/>
              <a:ext cx="409575" cy="307975"/>
            </a:xfrm>
            <a:custGeom>
              <a:avLst/>
              <a:gdLst>
                <a:gd name="T0" fmla="*/ 109 w 109"/>
                <a:gd name="T1" fmla="*/ 20 h 82"/>
                <a:gd name="T2" fmla="*/ 0 w 109"/>
                <a:gd name="T3" fmla="*/ 54 h 82"/>
                <a:gd name="T4" fmla="*/ 109 w 109"/>
                <a:gd name="T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2">
                  <a:moveTo>
                    <a:pt x="109" y="20"/>
                  </a:moveTo>
                  <a:cubicBezTo>
                    <a:pt x="109" y="20"/>
                    <a:pt x="71" y="82"/>
                    <a:pt x="0" y="54"/>
                  </a:cubicBezTo>
                  <a:cubicBezTo>
                    <a:pt x="0" y="54"/>
                    <a:pt x="35" y="0"/>
                    <a:pt x="10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9" name="Freeform 102"/>
            <p:cNvSpPr/>
            <p:nvPr/>
          </p:nvSpPr>
          <p:spPr bwMode="auto">
            <a:xfrm>
              <a:off x="5378450" y="2906712"/>
              <a:ext cx="222250" cy="304800"/>
            </a:xfrm>
            <a:custGeom>
              <a:avLst/>
              <a:gdLst>
                <a:gd name="T0" fmla="*/ 27 w 59"/>
                <a:gd name="T1" fmla="*/ 81 h 81"/>
                <a:gd name="T2" fmla="*/ 28 w 59"/>
                <a:gd name="T3" fmla="*/ 0 h 81"/>
                <a:gd name="T4" fmla="*/ 27 w 59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81">
                  <a:moveTo>
                    <a:pt x="27" y="81"/>
                  </a:moveTo>
                  <a:cubicBezTo>
                    <a:pt x="27" y="81"/>
                    <a:pt x="0" y="60"/>
                    <a:pt x="28" y="0"/>
                  </a:cubicBezTo>
                  <a:cubicBezTo>
                    <a:pt x="28" y="0"/>
                    <a:pt x="59" y="53"/>
                    <a:pt x="2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0" name="Freeform 103"/>
          <p:cNvSpPr>
            <a:spLocks noChangeAspect="1" noEditPoints="1"/>
          </p:cNvSpPr>
          <p:nvPr/>
        </p:nvSpPr>
        <p:spPr bwMode="auto">
          <a:xfrm>
            <a:off x="5511342" y="2152316"/>
            <a:ext cx="333682" cy="432000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0" name="组合 319"/>
          <p:cNvGrpSpPr>
            <a:grpSpLocks noChangeAspect="1"/>
          </p:cNvGrpSpPr>
          <p:nvPr/>
        </p:nvGrpSpPr>
        <p:grpSpPr>
          <a:xfrm>
            <a:off x="6431441" y="2152316"/>
            <a:ext cx="423508" cy="432000"/>
            <a:chOff x="7278688" y="2925762"/>
            <a:chExt cx="633412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1" name="Freeform 104"/>
            <p:cNvSpPr/>
            <p:nvPr/>
          </p:nvSpPr>
          <p:spPr bwMode="auto">
            <a:xfrm>
              <a:off x="7413625" y="2978150"/>
              <a:ext cx="363538" cy="593725"/>
            </a:xfrm>
            <a:custGeom>
              <a:avLst/>
              <a:gdLst>
                <a:gd name="T0" fmla="*/ 35 w 97"/>
                <a:gd name="T1" fmla="*/ 0 h 158"/>
                <a:gd name="T2" fmla="*/ 35 w 97"/>
                <a:gd name="T3" fmla="*/ 2 h 158"/>
                <a:gd name="T4" fmla="*/ 31 w 97"/>
                <a:gd name="T5" fmla="*/ 49 h 158"/>
                <a:gd name="T6" fmla="*/ 9 w 97"/>
                <a:gd name="T7" fmla="*/ 86 h 158"/>
                <a:gd name="T8" fmla="*/ 9 w 97"/>
                <a:gd name="T9" fmla="*/ 86 h 158"/>
                <a:gd name="T10" fmla="*/ 1 w 97"/>
                <a:gd name="T11" fmla="*/ 115 h 158"/>
                <a:gd name="T12" fmla="*/ 51 w 97"/>
                <a:gd name="T13" fmla="*/ 155 h 158"/>
                <a:gd name="T14" fmla="*/ 95 w 97"/>
                <a:gd name="T15" fmla="*/ 100 h 158"/>
                <a:gd name="T16" fmla="*/ 35 w 9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8">
                  <a:moveTo>
                    <a:pt x="35" y="0"/>
                  </a:moveTo>
                  <a:cubicBezTo>
                    <a:pt x="35" y="1"/>
                    <a:pt x="35" y="2"/>
                    <a:pt x="35" y="2"/>
                  </a:cubicBezTo>
                  <a:cubicBezTo>
                    <a:pt x="37" y="9"/>
                    <a:pt x="40" y="24"/>
                    <a:pt x="31" y="49"/>
                  </a:cubicBezTo>
                  <a:cubicBezTo>
                    <a:pt x="27" y="60"/>
                    <a:pt x="17" y="73"/>
                    <a:pt x="9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3" y="95"/>
                    <a:pt x="0" y="105"/>
                    <a:pt x="1" y="115"/>
                  </a:cubicBezTo>
                  <a:cubicBezTo>
                    <a:pt x="4" y="140"/>
                    <a:pt x="26" y="158"/>
                    <a:pt x="51" y="155"/>
                  </a:cubicBezTo>
                  <a:cubicBezTo>
                    <a:pt x="76" y="153"/>
                    <a:pt x="97" y="131"/>
                    <a:pt x="95" y="100"/>
                  </a:cubicBezTo>
                  <a:cubicBezTo>
                    <a:pt x="92" y="36"/>
                    <a:pt x="35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2" name="Freeform 105"/>
            <p:cNvSpPr/>
            <p:nvPr/>
          </p:nvSpPr>
          <p:spPr bwMode="auto">
            <a:xfrm>
              <a:off x="7702550" y="2925762"/>
              <a:ext cx="209550" cy="395288"/>
            </a:xfrm>
            <a:custGeom>
              <a:avLst/>
              <a:gdLst>
                <a:gd name="T0" fmla="*/ 51 w 56"/>
                <a:gd name="T1" fmla="*/ 58 h 105"/>
                <a:gd name="T2" fmla="*/ 51 w 56"/>
                <a:gd name="T3" fmla="*/ 58 h 105"/>
                <a:gd name="T4" fmla="*/ 36 w 56"/>
                <a:gd name="T5" fmla="*/ 33 h 105"/>
                <a:gd name="T6" fmla="*/ 33 w 56"/>
                <a:gd name="T7" fmla="*/ 2 h 105"/>
                <a:gd name="T8" fmla="*/ 33 w 56"/>
                <a:gd name="T9" fmla="*/ 0 h 105"/>
                <a:gd name="T10" fmla="*/ 0 w 56"/>
                <a:gd name="T11" fmla="*/ 39 h 105"/>
                <a:gd name="T12" fmla="*/ 28 w 56"/>
                <a:gd name="T13" fmla="*/ 105 h 105"/>
                <a:gd name="T14" fmla="*/ 56 w 56"/>
                <a:gd name="T15" fmla="*/ 78 h 105"/>
                <a:gd name="T16" fmla="*/ 51 w 56"/>
                <a:gd name="T17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05">
                  <a:moveTo>
                    <a:pt x="51" y="58"/>
                  </a:moveTo>
                  <a:cubicBezTo>
                    <a:pt x="51" y="58"/>
                    <a:pt x="51" y="58"/>
                    <a:pt x="51" y="58"/>
                  </a:cubicBezTo>
                  <a:cubicBezTo>
                    <a:pt x="45" y="50"/>
                    <a:pt x="39" y="40"/>
                    <a:pt x="36" y="33"/>
                  </a:cubicBezTo>
                  <a:cubicBezTo>
                    <a:pt x="30" y="17"/>
                    <a:pt x="32" y="6"/>
                    <a:pt x="33" y="2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3" y="0"/>
                    <a:pt x="11" y="14"/>
                    <a:pt x="0" y="39"/>
                  </a:cubicBezTo>
                  <a:cubicBezTo>
                    <a:pt x="13" y="55"/>
                    <a:pt x="25" y="77"/>
                    <a:pt x="28" y="105"/>
                  </a:cubicBezTo>
                  <a:cubicBezTo>
                    <a:pt x="42" y="104"/>
                    <a:pt x="54" y="93"/>
                    <a:pt x="56" y="78"/>
                  </a:cubicBezTo>
                  <a:cubicBezTo>
                    <a:pt x="56" y="71"/>
                    <a:pt x="55" y="64"/>
                    <a:pt x="51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3" name="Freeform 106"/>
            <p:cNvSpPr/>
            <p:nvPr/>
          </p:nvSpPr>
          <p:spPr bwMode="auto">
            <a:xfrm>
              <a:off x="7278688" y="3016250"/>
              <a:ext cx="190500" cy="412750"/>
            </a:xfrm>
            <a:custGeom>
              <a:avLst/>
              <a:gdLst>
                <a:gd name="T0" fmla="*/ 25 w 51"/>
                <a:gd name="T1" fmla="*/ 105 h 110"/>
                <a:gd name="T2" fmla="*/ 32 w 51"/>
                <a:gd name="T3" fmla="*/ 76 h 110"/>
                <a:gd name="T4" fmla="*/ 32 w 51"/>
                <a:gd name="T5" fmla="*/ 76 h 110"/>
                <a:gd name="T6" fmla="*/ 51 w 51"/>
                <a:gd name="T7" fmla="*/ 44 h 110"/>
                <a:gd name="T8" fmla="*/ 45 w 51"/>
                <a:gd name="T9" fmla="*/ 34 h 110"/>
                <a:gd name="T10" fmla="*/ 38 w 51"/>
                <a:gd name="T11" fmla="*/ 1 h 110"/>
                <a:gd name="T12" fmla="*/ 38 w 51"/>
                <a:gd name="T13" fmla="*/ 0 h 110"/>
                <a:gd name="T14" fmla="*/ 3 w 51"/>
                <a:gd name="T15" fmla="*/ 77 h 110"/>
                <a:gd name="T16" fmla="*/ 26 w 51"/>
                <a:gd name="T17" fmla="*/ 110 h 110"/>
                <a:gd name="T18" fmla="*/ 25 w 51"/>
                <a:gd name="T19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10">
                  <a:moveTo>
                    <a:pt x="25" y="105"/>
                  </a:moveTo>
                  <a:cubicBezTo>
                    <a:pt x="24" y="94"/>
                    <a:pt x="26" y="84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9" y="65"/>
                    <a:pt x="47" y="54"/>
                    <a:pt x="51" y="44"/>
                  </a:cubicBezTo>
                  <a:cubicBezTo>
                    <a:pt x="49" y="40"/>
                    <a:pt x="47" y="37"/>
                    <a:pt x="45" y="34"/>
                  </a:cubicBezTo>
                  <a:cubicBezTo>
                    <a:pt x="36" y="17"/>
                    <a:pt x="37" y="6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0" y="30"/>
                    <a:pt x="3" y="77"/>
                  </a:cubicBezTo>
                  <a:cubicBezTo>
                    <a:pt x="4" y="93"/>
                    <a:pt x="14" y="105"/>
                    <a:pt x="26" y="110"/>
                  </a:cubicBezTo>
                  <a:cubicBezTo>
                    <a:pt x="25" y="108"/>
                    <a:pt x="25" y="107"/>
                    <a:pt x="2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4" name="Freeform 107"/>
          <p:cNvSpPr>
            <a:spLocks noChangeAspect="1" noEditPoints="1"/>
          </p:cNvSpPr>
          <p:nvPr/>
        </p:nvSpPr>
        <p:spPr bwMode="auto">
          <a:xfrm>
            <a:off x="7389016" y="2152316"/>
            <a:ext cx="443197" cy="432000"/>
          </a:xfrm>
          <a:custGeom>
            <a:avLst/>
            <a:gdLst>
              <a:gd name="T0" fmla="*/ 132 w 201"/>
              <a:gd name="T1" fmla="*/ 17 h 196"/>
              <a:gd name="T2" fmla="*/ 49 w 201"/>
              <a:gd name="T3" fmla="*/ 29 h 196"/>
              <a:gd name="T4" fmla="*/ 55 w 201"/>
              <a:gd name="T5" fmla="*/ 32 h 196"/>
              <a:gd name="T6" fmla="*/ 77 w 201"/>
              <a:gd name="T7" fmla="*/ 32 h 196"/>
              <a:gd name="T8" fmla="*/ 81 w 201"/>
              <a:gd name="T9" fmla="*/ 42 h 196"/>
              <a:gd name="T10" fmla="*/ 82 w 201"/>
              <a:gd name="T11" fmla="*/ 63 h 196"/>
              <a:gd name="T12" fmla="*/ 86 w 201"/>
              <a:gd name="T13" fmla="*/ 78 h 196"/>
              <a:gd name="T14" fmla="*/ 87 w 201"/>
              <a:gd name="T15" fmla="*/ 67 h 196"/>
              <a:gd name="T16" fmla="*/ 91 w 201"/>
              <a:gd name="T17" fmla="*/ 84 h 196"/>
              <a:gd name="T18" fmla="*/ 109 w 201"/>
              <a:gd name="T19" fmla="*/ 101 h 196"/>
              <a:gd name="T20" fmla="*/ 115 w 201"/>
              <a:gd name="T21" fmla="*/ 117 h 196"/>
              <a:gd name="T22" fmla="*/ 114 w 201"/>
              <a:gd name="T23" fmla="*/ 144 h 196"/>
              <a:gd name="T24" fmla="*/ 99 w 201"/>
              <a:gd name="T25" fmla="*/ 174 h 196"/>
              <a:gd name="T26" fmla="*/ 97 w 201"/>
              <a:gd name="T27" fmla="*/ 184 h 196"/>
              <a:gd name="T28" fmla="*/ 119 w 201"/>
              <a:gd name="T29" fmla="*/ 54 h 196"/>
              <a:gd name="T30" fmla="*/ 102 w 201"/>
              <a:gd name="T31" fmla="*/ 179 h 196"/>
              <a:gd name="T32" fmla="*/ 124 w 201"/>
              <a:gd name="T33" fmla="*/ 164 h 196"/>
              <a:gd name="T34" fmla="*/ 157 w 201"/>
              <a:gd name="T35" fmla="*/ 136 h 196"/>
              <a:gd name="T36" fmla="*/ 137 w 201"/>
              <a:gd name="T37" fmla="*/ 112 h 196"/>
              <a:gd name="T38" fmla="*/ 114 w 201"/>
              <a:gd name="T39" fmla="*/ 97 h 196"/>
              <a:gd name="T40" fmla="*/ 113 w 201"/>
              <a:gd name="T41" fmla="*/ 77 h 196"/>
              <a:gd name="T42" fmla="*/ 140 w 201"/>
              <a:gd name="T43" fmla="*/ 66 h 196"/>
              <a:gd name="T44" fmla="*/ 145 w 201"/>
              <a:gd name="T45" fmla="*/ 62 h 196"/>
              <a:gd name="T46" fmla="*/ 147 w 201"/>
              <a:gd name="T47" fmla="*/ 48 h 196"/>
              <a:gd name="T48" fmla="*/ 133 w 201"/>
              <a:gd name="T49" fmla="*/ 50 h 196"/>
              <a:gd name="T50" fmla="*/ 129 w 201"/>
              <a:gd name="T51" fmla="*/ 33 h 196"/>
              <a:gd name="T52" fmla="*/ 133 w 201"/>
              <a:gd name="T53" fmla="*/ 31 h 196"/>
              <a:gd name="T54" fmla="*/ 137 w 201"/>
              <a:gd name="T55" fmla="*/ 38 h 196"/>
              <a:gd name="T56" fmla="*/ 149 w 201"/>
              <a:gd name="T57" fmla="*/ 44 h 196"/>
              <a:gd name="T58" fmla="*/ 148 w 201"/>
              <a:gd name="T59" fmla="*/ 37 h 196"/>
              <a:gd name="T60" fmla="*/ 136 w 201"/>
              <a:gd name="T61" fmla="*/ 28 h 196"/>
              <a:gd name="T62" fmla="*/ 129 w 201"/>
              <a:gd name="T63" fmla="*/ 31 h 196"/>
              <a:gd name="T64" fmla="*/ 121 w 201"/>
              <a:gd name="T65" fmla="*/ 21 h 196"/>
              <a:gd name="T66" fmla="*/ 112 w 201"/>
              <a:gd name="T67" fmla="*/ 25 h 196"/>
              <a:gd name="T68" fmla="*/ 87 w 201"/>
              <a:gd name="T69" fmla="*/ 20 h 196"/>
              <a:gd name="T70" fmla="*/ 124 w 201"/>
              <a:gd name="T71" fmla="*/ 15 h 196"/>
              <a:gd name="T72" fmla="*/ 129 w 201"/>
              <a:gd name="T73" fmla="*/ 20 h 196"/>
              <a:gd name="T74" fmla="*/ 129 w 201"/>
              <a:gd name="T75" fmla="*/ 22 h 196"/>
              <a:gd name="T76" fmla="*/ 138 w 201"/>
              <a:gd name="T77" fmla="*/ 25 h 196"/>
              <a:gd name="T78" fmla="*/ 147 w 201"/>
              <a:gd name="T79" fmla="*/ 27 h 196"/>
              <a:gd name="T80" fmla="*/ 159 w 201"/>
              <a:gd name="T81" fmla="*/ 43 h 196"/>
              <a:gd name="T82" fmla="*/ 165 w 201"/>
              <a:gd name="T83" fmla="*/ 57 h 196"/>
              <a:gd name="T84" fmla="*/ 180 w 201"/>
              <a:gd name="T85" fmla="*/ 60 h 196"/>
              <a:gd name="T86" fmla="*/ 182 w 201"/>
              <a:gd name="T87" fmla="*/ 66 h 196"/>
              <a:gd name="T88" fmla="*/ 125 w 201"/>
              <a:gd name="T89" fmla="*/ 64 h 196"/>
              <a:gd name="T90" fmla="*/ 111 w 201"/>
              <a:gd name="T91" fmla="*/ 14 h 196"/>
              <a:gd name="T92" fmla="*/ 109 w 201"/>
              <a:gd name="T93" fmla="*/ 16 h 196"/>
              <a:gd name="T94" fmla="*/ 106 w 201"/>
              <a:gd name="T95" fmla="*/ 17 h 196"/>
              <a:gd name="T96" fmla="*/ 101 w 201"/>
              <a:gd name="T97" fmla="*/ 15 h 196"/>
              <a:gd name="T98" fmla="*/ 43 w 201"/>
              <a:gd name="T99" fmla="*/ 35 h 196"/>
              <a:gd name="T100" fmla="*/ 122 w 201"/>
              <a:gd name="T101" fmla="*/ 15 h 196"/>
              <a:gd name="T102" fmla="*/ 116 w 201"/>
              <a:gd name="T103" fmla="*/ 14 h 196"/>
              <a:gd name="T104" fmla="*/ 145 w 201"/>
              <a:gd name="T105" fmla="*/ 46 h 196"/>
              <a:gd name="T106" fmla="*/ 157 w 201"/>
              <a:gd name="T107" fmla="*/ 66 h 196"/>
              <a:gd name="T108" fmla="*/ 128 w 201"/>
              <a:gd name="T109" fmla="*/ 96 h 196"/>
              <a:gd name="T110" fmla="*/ 124 w 201"/>
              <a:gd name="T111" fmla="*/ 93 h 196"/>
              <a:gd name="T112" fmla="*/ 116 w 201"/>
              <a:gd name="T113" fmla="*/ 17 h 196"/>
              <a:gd name="T114" fmla="*/ 125 w 201"/>
              <a:gd name="T115" fmla="*/ 21 h 196"/>
              <a:gd name="T116" fmla="*/ 114 w 201"/>
              <a:gd name="T117" fmla="*/ 19 h 196"/>
              <a:gd name="T118" fmla="*/ 104 w 201"/>
              <a:gd name="T119" fmla="*/ 18 h 196"/>
              <a:gd name="T120" fmla="*/ 101 w 201"/>
              <a:gd name="T121" fmla="*/ 18 h 196"/>
              <a:gd name="T122" fmla="*/ 116 w 201"/>
              <a:gd name="T123" fmla="*/ 25 h 196"/>
              <a:gd name="T124" fmla="*/ 116 w 201"/>
              <a:gd name="T125" fmla="*/ 25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1" h="196">
                <a:moveTo>
                  <a:pt x="190" y="124"/>
                </a:moveTo>
                <a:cubicBezTo>
                  <a:pt x="201" y="86"/>
                  <a:pt x="187" y="47"/>
                  <a:pt x="156" y="25"/>
                </a:cubicBezTo>
                <a:cubicBezTo>
                  <a:pt x="148" y="19"/>
                  <a:pt x="138" y="14"/>
                  <a:pt x="127" y="11"/>
                </a:cubicBezTo>
                <a:cubicBezTo>
                  <a:pt x="89" y="0"/>
                  <a:pt x="49" y="14"/>
                  <a:pt x="26" y="44"/>
                </a:cubicBezTo>
                <a:cubicBezTo>
                  <a:pt x="20" y="52"/>
                  <a:pt x="15" y="62"/>
                  <a:pt x="12" y="72"/>
                </a:cubicBezTo>
                <a:cubicBezTo>
                  <a:pt x="0" y="110"/>
                  <a:pt x="15" y="149"/>
                  <a:pt x="46" y="171"/>
                </a:cubicBezTo>
                <a:cubicBezTo>
                  <a:pt x="54" y="177"/>
                  <a:pt x="64" y="182"/>
                  <a:pt x="75" y="185"/>
                </a:cubicBezTo>
                <a:cubicBezTo>
                  <a:pt x="113" y="196"/>
                  <a:pt x="153" y="182"/>
                  <a:pt x="176" y="152"/>
                </a:cubicBezTo>
                <a:cubicBezTo>
                  <a:pt x="182" y="144"/>
                  <a:pt x="187" y="134"/>
                  <a:pt x="190" y="124"/>
                </a:cubicBezTo>
                <a:close/>
                <a:moveTo>
                  <a:pt x="177" y="56"/>
                </a:moveTo>
                <a:cubicBezTo>
                  <a:pt x="177" y="57"/>
                  <a:pt x="178" y="57"/>
                  <a:pt x="178" y="57"/>
                </a:cubicBezTo>
                <a:cubicBezTo>
                  <a:pt x="178" y="57"/>
                  <a:pt x="178" y="57"/>
                  <a:pt x="178" y="57"/>
                </a:cubicBezTo>
                <a:cubicBezTo>
                  <a:pt x="178" y="57"/>
                  <a:pt x="178" y="57"/>
                  <a:pt x="178" y="57"/>
                </a:cubicBezTo>
                <a:cubicBezTo>
                  <a:pt x="179" y="58"/>
                  <a:pt x="179" y="58"/>
                  <a:pt x="179" y="58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9"/>
                  <a:pt x="180" y="59"/>
                  <a:pt x="180" y="59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8"/>
                  <a:pt x="179" y="58"/>
                  <a:pt x="178" y="58"/>
                </a:cubicBezTo>
                <a:cubicBezTo>
                  <a:pt x="178" y="57"/>
                  <a:pt x="178" y="57"/>
                  <a:pt x="177" y="57"/>
                </a:cubicBezTo>
                <a:cubicBezTo>
                  <a:pt x="177" y="57"/>
                  <a:pt x="177" y="57"/>
                  <a:pt x="177" y="56"/>
                </a:cubicBezTo>
                <a:cubicBezTo>
                  <a:pt x="177" y="56"/>
                  <a:pt x="177" y="56"/>
                  <a:pt x="177" y="56"/>
                </a:cubicBezTo>
                <a:close/>
                <a:moveTo>
                  <a:pt x="132" y="17"/>
                </a:moveTo>
                <a:cubicBezTo>
                  <a:pt x="132" y="17"/>
                  <a:pt x="132" y="18"/>
                  <a:pt x="132" y="18"/>
                </a:cubicBezTo>
                <a:cubicBezTo>
                  <a:pt x="132" y="17"/>
                  <a:pt x="132" y="17"/>
                  <a:pt x="132" y="17"/>
                </a:cubicBezTo>
                <a:cubicBezTo>
                  <a:pt x="132" y="17"/>
                  <a:pt x="132" y="17"/>
                  <a:pt x="132" y="17"/>
                </a:cubicBezTo>
                <a:close/>
                <a:moveTo>
                  <a:pt x="55" y="24"/>
                </a:move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7" y="24"/>
                  <a:pt x="57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5" y="25"/>
                  <a:pt x="54" y="25"/>
                </a:cubicBezTo>
                <a:cubicBezTo>
                  <a:pt x="55" y="25"/>
                  <a:pt x="55" y="25"/>
                  <a:pt x="55" y="24"/>
                </a:cubicBezTo>
                <a:close/>
                <a:moveTo>
                  <a:pt x="76" y="181"/>
                </a:moveTo>
                <a:cubicBezTo>
                  <a:pt x="66" y="178"/>
                  <a:pt x="57" y="173"/>
                  <a:pt x="49" y="167"/>
                </a:cubicBezTo>
                <a:cubicBezTo>
                  <a:pt x="20" y="146"/>
                  <a:pt x="6" y="109"/>
                  <a:pt x="16" y="74"/>
                </a:cubicBezTo>
                <a:cubicBezTo>
                  <a:pt x="19" y="64"/>
                  <a:pt x="24" y="55"/>
                  <a:pt x="30" y="47"/>
                </a:cubicBezTo>
                <a:cubicBezTo>
                  <a:pt x="36" y="39"/>
                  <a:pt x="43" y="32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2" y="27"/>
                  <a:pt x="54" y="26"/>
                  <a:pt x="54" y="26"/>
                </a:cubicBezTo>
                <a:cubicBezTo>
                  <a:pt x="54" y="27"/>
                  <a:pt x="56" y="26"/>
                  <a:pt x="56" y="26"/>
                </a:cubicBezTo>
                <a:cubicBezTo>
                  <a:pt x="56" y="27"/>
                  <a:pt x="55" y="27"/>
                  <a:pt x="55" y="27"/>
                </a:cubicBezTo>
                <a:cubicBezTo>
                  <a:pt x="55" y="27"/>
                  <a:pt x="55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53" y="27"/>
                  <a:pt x="52" y="27"/>
                  <a:pt x="52" y="27"/>
                </a:cubicBezTo>
                <a:cubicBezTo>
                  <a:pt x="52" y="27"/>
                  <a:pt x="52" y="27"/>
                  <a:pt x="52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29"/>
                  <a:pt x="50" y="29"/>
                  <a:pt x="49" y="29"/>
                </a:cubicBezTo>
                <a:cubicBezTo>
                  <a:pt x="49" y="29"/>
                  <a:pt x="50" y="29"/>
                  <a:pt x="50" y="30"/>
                </a:cubicBezTo>
                <a:cubicBezTo>
                  <a:pt x="49" y="30"/>
                  <a:pt x="50" y="30"/>
                  <a:pt x="50" y="30"/>
                </a:cubicBezTo>
                <a:cubicBezTo>
                  <a:pt x="50" y="30"/>
                  <a:pt x="50" y="31"/>
                  <a:pt x="51" y="30"/>
                </a:cubicBezTo>
                <a:cubicBezTo>
                  <a:pt x="51" y="30"/>
                  <a:pt x="51" y="31"/>
                  <a:pt x="51" y="31"/>
                </a:cubicBezTo>
                <a:cubicBezTo>
                  <a:pt x="51" y="31"/>
                  <a:pt x="52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5" y="31"/>
                  <a:pt x="55" y="31"/>
                  <a:pt x="54" y="32"/>
                </a:cubicBezTo>
                <a:cubicBezTo>
                  <a:pt x="53" y="32"/>
                  <a:pt x="52" y="33"/>
                  <a:pt x="52" y="33"/>
                </a:cubicBezTo>
                <a:cubicBezTo>
                  <a:pt x="52" y="33"/>
                  <a:pt x="51" y="33"/>
                  <a:pt x="51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8" y="34"/>
                  <a:pt x="47" y="34"/>
                </a:cubicBezTo>
                <a:cubicBezTo>
                  <a:pt x="47" y="34"/>
                  <a:pt x="46" y="35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5"/>
                  <a:pt x="47" y="35"/>
                  <a:pt x="47" y="35"/>
                </a:cubicBezTo>
                <a:cubicBezTo>
                  <a:pt x="47" y="35"/>
                  <a:pt x="47" y="35"/>
                  <a:pt x="48" y="34"/>
                </a:cubicBezTo>
                <a:cubicBezTo>
                  <a:pt x="48" y="34"/>
                  <a:pt x="49" y="34"/>
                  <a:pt x="49" y="34"/>
                </a:cubicBezTo>
                <a:cubicBezTo>
                  <a:pt x="49" y="34"/>
                  <a:pt x="49" y="34"/>
                  <a:pt x="50" y="34"/>
                </a:cubicBezTo>
                <a:cubicBezTo>
                  <a:pt x="50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3"/>
                </a:cubicBezTo>
                <a:cubicBezTo>
                  <a:pt x="51" y="33"/>
                  <a:pt x="52" y="33"/>
                  <a:pt x="53" y="33"/>
                </a:cubicBezTo>
                <a:cubicBezTo>
                  <a:pt x="54" y="32"/>
                  <a:pt x="55" y="33"/>
                  <a:pt x="55" y="32"/>
                </a:cubicBezTo>
                <a:cubicBezTo>
                  <a:pt x="56" y="32"/>
                  <a:pt x="56" y="32"/>
                  <a:pt x="57" y="32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9" y="31"/>
                </a:cubicBezTo>
                <a:cubicBezTo>
                  <a:pt x="60" y="31"/>
                  <a:pt x="59" y="30"/>
                  <a:pt x="59" y="30"/>
                </a:cubicBezTo>
                <a:cubicBezTo>
                  <a:pt x="59" y="30"/>
                  <a:pt x="59" y="30"/>
                  <a:pt x="60" y="30"/>
                </a:cubicBezTo>
                <a:cubicBezTo>
                  <a:pt x="60" y="29"/>
                  <a:pt x="60" y="30"/>
                  <a:pt x="61" y="29"/>
                </a:cubicBezTo>
                <a:cubicBezTo>
                  <a:pt x="62" y="28"/>
                  <a:pt x="62" y="30"/>
                  <a:pt x="61" y="30"/>
                </a:cubicBezTo>
                <a:cubicBezTo>
                  <a:pt x="61" y="30"/>
                  <a:pt x="62" y="30"/>
                  <a:pt x="62" y="30"/>
                </a:cubicBezTo>
                <a:cubicBezTo>
                  <a:pt x="62" y="30"/>
                  <a:pt x="63" y="30"/>
                  <a:pt x="63" y="30"/>
                </a:cubicBezTo>
                <a:cubicBezTo>
                  <a:pt x="64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8"/>
                  <a:pt x="66" y="28"/>
                  <a:pt x="67" y="28"/>
                </a:cubicBezTo>
                <a:cubicBezTo>
                  <a:pt x="67" y="28"/>
                  <a:pt x="67" y="29"/>
                  <a:pt x="67" y="29"/>
                </a:cubicBezTo>
                <a:cubicBezTo>
                  <a:pt x="67" y="29"/>
                  <a:pt x="66" y="29"/>
                  <a:pt x="66" y="29"/>
                </a:cubicBezTo>
                <a:cubicBezTo>
                  <a:pt x="66" y="29"/>
                  <a:pt x="67" y="29"/>
                  <a:pt x="68" y="29"/>
                </a:cubicBezTo>
                <a:cubicBezTo>
                  <a:pt x="69" y="30"/>
                  <a:pt x="70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0"/>
                  <a:pt x="73" y="30"/>
                  <a:pt x="73" y="30"/>
                </a:cubicBezTo>
                <a:cubicBezTo>
                  <a:pt x="73" y="31"/>
                  <a:pt x="74" y="31"/>
                  <a:pt x="74" y="31"/>
                </a:cubicBezTo>
                <a:cubicBezTo>
                  <a:pt x="74" y="31"/>
                  <a:pt x="75" y="32"/>
                  <a:pt x="75" y="32"/>
                </a:cubicBezTo>
                <a:cubicBezTo>
                  <a:pt x="75" y="33"/>
                  <a:pt x="75" y="33"/>
                  <a:pt x="75" y="33"/>
                </a:cubicBezTo>
                <a:cubicBezTo>
                  <a:pt x="76" y="33"/>
                  <a:pt x="76" y="33"/>
                  <a:pt x="76" y="34"/>
                </a:cubicBezTo>
                <a:cubicBezTo>
                  <a:pt x="76" y="33"/>
                  <a:pt x="76" y="33"/>
                  <a:pt x="77" y="33"/>
                </a:cubicBezTo>
                <a:cubicBezTo>
                  <a:pt x="77" y="33"/>
                  <a:pt x="76" y="33"/>
                  <a:pt x="77" y="32"/>
                </a:cubicBezTo>
                <a:cubicBezTo>
                  <a:pt x="77" y="31"/>
                  <a:pt x="77" y="31"/>
                  <a:pt x="77" y="31"/>
                </a:cubicBezTo>
                <a:cubicBezTo>
                  <a:pt x="77" y="31"/>
                  <a:pt x="77" y="32"/>
                  <a:pt x="77" y="32"/>
                </a:cubicBezTo>
                <a:cubicBezTo>
                  <a:pt x="77" y="33"/>
                  <a:pt x="77" y="33"/>
                  <a:pt x="77" y="33"/>
                </a:cubicBezTo>
                <a:cubicBezTo>
                  <a:pt x="78" y="33"/>
                  <a:pt x="78" y="32"/>
                  <a:pt x="78" y="32"/>
                </a:cubicBezTo>
                <a:cubicBezTo>
                  <a:pt x="78" y="32"/>
                  <a:pt x="78" y="33"/>
                  <a:pt x="78" y="33"/>
                </a:cubicBezTo>
                <a:cubicBezTo>
                  <a:pt x="78" y="33"/>
                  <a:pt x="77" y="33"/>
                  <a:pt x="77" y="33"/>
                </a:cubicBezTo>
                <a:cubicBezTo>
                  <a:pt x="77" y="33"/>
                  <a:pt x="76" y="34"/>
                  <a:pt x="77" y="34"/>
                </a:cubicBezTo>
                <a:cubicBezTo>
                  <a:pt x="77" y="34"/>
                  <a:pt x="77" y="34"/>
                  <a:pt x="77" y="35"/>
                </a:cubicBezTo>
                <a:cubicBezTo>
                  <a:pt x="76" y="35"/>
                  <a:pt x="77" y="35"/>
                  <a:pt x="77" y="35"/>
                </a:cubicBezTo>
                <a:cubicBezTo>
                  <a:pt x="77" y="35"/>
                  <a:pt x="78" y="35"/>
                  <a:pt x="78" y="36"/>
                </a:cubicBezTo>
                <a:cubicBezTo>
                  <a:pt x="78" y="36"/>
                  <a:pt x="78" y="35"/>
                  <a:pt x="78" y="35"/>
                </a:cubicBezTo>
                <a:cubicBezTo>
                  <a:pt x="78" y="35"/>
                  <a:pt x="79" y="35"/>
                  <a:pt x="78" y="35"/>
                </a:cubicBezTo>
                <a:cubicBezTo>
                  <a:pt x="78" y="36"/>
                  <a:pt x="79" y="36"/>
                  <a:pt x="79" y="36"/>
                </a:cubicBezTo>
                <a:cubicBezTo>
                  <a:pt x="79" y="36"/>
                  <a:pt x="79" y="36"/>
                  <a:pt x="79" y="37"/>
                </a:cubicBezTo>
                <a:cubicBezTo>
                  <a:pt x="79" y="37"/>
                  <a:pt x="79" y="37"/>
                  <a:pt x="79" y="38"/>
                </a:cubicBezTo>
                <a:cubicBezTo>
                  <a:pt x="79" y="38"/>
                  <a:pt x="79" y="38"/>
                  <a:pt x="80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80" y="38"/>
                  <a:pt x="80" y="39"/>
                  <a:pt x="80" y="39"/>
                </a:cubicBezTo>
                <a:cubicBezTo>
                  <a:pt x="80" y="39"/>
                  <a:pt x="80" y="40"/>
                  <a:pt x="81" y="40"/>
                </a:cubicBezTo>
                <a:cubicBezTo>
                  <a:pt x="81" y="40"/>
                  <a:pt x="80" y="40"/>
                  <a:pt x="81" y="41"/>
                </a:cubicBezTo>
                <a:cubicBezTo>
                  <a:pt x="81" y="41"/>
                  <a:pt x="81" y="41"/>
                  <a:pt x="80" y="40"/>
                </a:cubicBezTo>
                <a:cubicBezTo>
                  <a:pt x="80" y="40"/>
                  <a:pt x="80" y="40"/>
                  <a:pt x="79" y="41"/>
                </a:cubicBezTo>
                <a:cubicBezTo>
                  <a:pt x="79" y="41"/>
                  <a:pt x="80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4"/>
                </a:cubicBezTo>
                <a:cubicBezTo>
                  <a:pt x="82" y="44"/>
                  <a:pt x="83" y="44"/>
                  <a:pt x="83" y="44"/>
                </a:cubicBezTo>
                <a:cubicBezTo>
                  <a:pt x="83" y="44"/>
                  <a:pt x="83" y="44"/>
                  <a:pt x="82" y="44"/>
                </a:cubicBezTo>
                <a:cubicBezTo>
                  <a:pt x="82" y="44"/>
                  <a:pt x="82" y="45"/>
                  <a:pt x="82" y="45"/>
                </a:cubicBezTo>
                <a:cubicBezTo>
                  <a:pt x="82" y="45"/>
                  <a:pt x="82" y="45"/>
                  <a:pt x="82" y="46"/>
                </a:cubicBezTo>
                <a:cubicBezTo>
                  <a:pt x="82" y="46"/>
                  <a:pt x="81" y="48"/>
                  <a:pt x="81" y="49"/>
                </a:cubicBezTo>
                <a:cubicBezTo>
                  <a:pt x="81" y="49"/>
                  <a:pt x="80" y="50"/>
                  <a:pt x="80" y="50"/>
                </a:cubicBezTo>
                <a:cubicBezTo>
                  <a:pt x="80" y="51"/>
                  <a:pt x="80" y="51"/>
                  <a:pt x="80" y="51"/>
                </a:cubicBezTo>
                <a:cubicBezTo>
                  <a:pt x="80" y="51"/>
                  <a:pt x="80" y="52"/>
                  <a:pt x="79" y="53"/>
                </a:cubicBezTo>
                <a:cubicBezTo>
                  <a:pt x="78" y="53"/>
                  <a:pt x="78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6"/>
                  <a:pt x="79" y="56"/>
                  <a:pt x="79" y="56"/>
                </a:cubicBezTo>
                <a:cubicBezTo>
                  <a:pt x="79" y="57"/>
                  <a:pt x="79" y="57"/>
                  <a:pt x="79" y="58"/>
                </a:cubicBezTo>
                <a:cubicBezTo>
                  <a:pt x="79" y="58"/>
                  <a:pt x="79" y="58"/>
                  <a:pt x="80" y="58"/>
                </a:cubicBezTo>
                <a:cubicBezTo>
                  <a:pt x="80" y="58"/>
                  <a:pt x="80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80" y="60"/>
                  <a:pt x="80" y="61"/>
                </a:cubicBezTo>
                <a:cubicBezTo>
                  <a:pt x="81" y="61"/>
                  <a:pt x="81" y="61"/>
                  <a:pt x="81" y="62"/>
                </a:cubicBezTo>
                <a:cubicBezTo>
                  <a:pt x="81" y="62"/>
                  <a:pt x="81" y="62"/>
                  <a:pt x="81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3"/>
                  <a:pt x="82" y="63"/>
                  <a:pt x="82" y="63"/>
                </a:cubicBezTo>
                <a:cubicBezTo>
                  <a:pt x="82" y="63"/>
                  <a:pt x="83" y="63"/>
                  <a:pt x="83" y="63"/>
                </a:cubicBezTo>
                <a:cubicBezTo>
                  <a:pt x="83" y="63"/>
                  <a:pt x="83" y="63"/>
                  <a:pt x="83" y="63"/>
                </a:cubicBezTo>
                <a:cubicBezTo>
                  <a:pt x="83" y="63"/>
                  <a:pt x="83" y="63"/>
                  <a:pt x="83" y="63"/>
                </a:cubicBezTo>
                <a:cubicBezTo>
                  <a:pt x="83" y="64"/>
                  <a:pt x="83" y="64"/>
                  <a:pt x="83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5"/>
                  <a:pt x="83" y="66"/>
                  <a:pt x="83" y="66"/>
                </a:cubicBezTo>
                <a:cubicBezTo>
                  <a:pt x="83" y="66"/>
                  <a:pt x="83" y="67"/>
                  <a:pt x="83" y="67"/>
                </a:cubicBezTo>
                <a:cubicBezTo>
                  <a:pt x="83" y="67"/>
                  <a:pt x="83" y="68"/>
                  <a:pt x="83" y="68"/>
                </a:cubicBezTo>
                <a:cubicBezTo>
                  <a:pt x="83" y="68"/>
                  <a:pt x="84" y="68"/>
                  <a:pt x="84" y="69"/>
                </a:cubicBezTo>
                <a:cubicBezTo>
                  <a:pt x="84" y="69"/>
                  <a:pt x="83" y="69"/>
                  <a:pt x="84" y="69"/>
                </a:cubicBezTo>
                <a:cubicBezTo>
                  <a:pt x="84" y="69"/>
                  <a:pt x="84" y="70"/>
                  <a:pt x="84" y="70"/>
                </a:cubicBezTo>
                <a:cubicBezTo>
                  <a:pt x="84" y="71"/>
                  <a:pt x="85" y="71"/>
                  <a:pt x="85" y="71"/>
                </a:cubicBezTo>
                <a:cubicBezTo>
                  <a:pt x="85" y="71"/>
                  <a:pt x="84" y="71"/>
                  <a:pt x="84" y="71"/>
                </a:cubicBezTo>
                <a:cubicBezTo>
                  <a:pt x="84" y="71"/>
                  <a:pt x="83" y="70"/>
                  <a:pt x="84" y="70"/>
                </a:cubicBezTo>
                <a:cubicBezTo>
                  <a:pt x="84" y="70"/>
                  <a:pt x="83" y="71"/>
                  <a:pt x="83" y="72"/>
                </a:cubicBezTo>
                <a:cubicBezTo>
                  <a:pt x="84" y="72"/>
                  <a:pt x="84" y="73"/>
                  <a:pt x="84" y="73"/>
                </a:cubicBezTo>
                <a:cubicBezTo>
                  <a:pt x="85" y="73"/>
                  <a:pt x="85" y="73"/>
                  <a:pt x="85" y="73"/>
                </a:cubicBezTo>
                <a:cubicBezTo>
                  <a:pt x="85" y="73"/>
                  <a:pt x="85" y="73"/>
                  <a:pt x="85" y="74"/>
                </a:cubicBezTo>
                <a:cubicBezTo>
                  <a:pt x="85" y="74"/>
                  <a:pt x="86" y="74"/>
                  <a:pt x="86" y="74"/>
                </a:cubicBezTo>
                <a:cubicBezTo>
                  <a:pt x="86" y="74"/>
                  <a:pt x="86" y="75"/>
                  <a:pt x="86" y="75"/>
                </a:cubicBezTo>
                <a:cubicBezTo>
                  <a:pt x="86" y="76"/>
                  <a:pt x="85" y="76"/>
                  <a:pt x="85" y="76"/>
                </a:cubicBezTo>
                <a:cubicBezTo>
                  <a:pt x="85" y="76"/>
                  <a:pt x="85" y="76"/>
                  <a:pt x="86" y="76"/>
                </a:cubicBezTo>
                <a:cubicBezTo>
                  <a:pt x="86" y="76"/>
                  <a:pt x="85" y="77"/>
                  <a:pt x="86" y="77"/>
                </a:cubicBezTo>
                <a:cubicBezTo>
                  <a:pt x="86" y="77"/>
                  <a:pt x="86" y="77"/>
                  <a:pt x="86" y="78"/>
                </a:cubicBezTo>
                <a:cubicBezTo>
                  <a:pt x="86" y="78"/>
                  <a:pt x="86" y="78"/>
                  <a:pt x="87" y="78"/>
                </a:cubicBezTo>
                <a:cubicBezTo>
                  <a:pt x="87" y="78"/>
                  <a:pt x="87" y="79"/>
                  <a:pt x="87" y="79"/>
                </a:cubicBezTo>
                <a:cubicBezTo>
                  <a:pt x="87" y="79"/>
                  <a:pt x="87" y="80"/>
                  <a:pt x="88" y="79"/>
                </a:cubicBezTo>
                <a:cubicBezTo>
                  <a:pt x="88" y="79"/>
                  <a:pt x="88" y="79"/>
                  <a:pt x="88" y="79"/>
                </a:cubicBezTo>
                <a:cubicBezTo>
                  <a:pt x="88" y="78"/>
                  <a:pt x="88" y="78"/>
                  <a:pt x="88" y="78"/>
                </a:cubicBezTo>
                <a:cubicBezTo>
                  <a:pt x="88" y="77"/>
                  <a:pt x="87" y="77"/>
                  <a:pt x="87" y="77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6"/>
                  <a:pt x="87" y="75"/>
                  <a:pt x="87" y="75"/>
                </a:cubicBezTo>
                <a:cubicBezTo>
                  <a:pt x="87" y="75"/>
                  <a:pt x="87" y="75"/>
                  <a:pt x="87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73"/>
                  <a:pt x="87" y="73"/>
                  <a:pt x="87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7" y="73"/>
                  <a:pt x="86" y="73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1"/>
                  <a:pt x="86" y="71"/>
                </a:cubicBezTo>
                <a:cubicBezTo>
                  <a:pt x="86" y="71"/>
                  <a:pt x="86" y="70"/>
                  <a:pt x="86" y="70"/>
                </a:cubicBezTo>
                <a:cubicBezTo>
                  <a:pt x="86" y="70"/>
                  <a:pt x="86" y="70"/>
                  <a:pt x="86" y="69"/>
                </a:cubicBezTo>
                <a:cubicBezTo>
                  <a:pt x="86" y="69"/>
                  <a:pt x="86" y="69"/>
                  <a:pt x="86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7"/>
                  <a:pt x="85" y="67"/>
                  <a:pt x="85" y="67"/>
                </a:cubicBezTo>
                <a:cubicBezTo>
                  <a:pt x="85" y="67"/>
                  <a:pt x="85" y="67"/>
                  <a:pt x="85" y="66"/>
                </a:cubicBezTo>
                <a:cubicBezTo>
                  <a:pt x="86" y="67"/>
                  <a:pt x="86" y="67"/>
                  <a:pt x="86" y="67"/>
                </a:cubicBezTo>
                <a:cubicBezTo>
                  <a:pt x="86" y="67"/>
                  <a:pt x="86" y="67"/>
                  <a:pt x="87" y="67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9"/>
                  <a:pt x="87" y="69"/>
                  <a:pt x="87" y="69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1"/>
                  <a:pt x="87" y="71"/>
                  <a:pt x="87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9" y="73"/>
                  <a:pt x="89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74"/>
                  <a:pt x="89" y="74"/>
                  <a:pt x="89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89" y="76"/>
                  <a:pt x="89" y="76"/>
                  <a:pt x="89" y="76"/>
                </a:cubicBezTo>
                <a:cubicBezTo>
                  <a:pt x="89" y="76"/>
                  <a:pt x="89" y="76"/>
                  <a:pt x="90" y="76"/>
                </a:cubicBezTo>
                <a:cubicBezTo>
                  <a:pt x="90" y="77"/>
                  <a:pt x="90" y="77"/>
                  <a:pt x="90" y="78"/>
                </a:cubicBezTo>
                <a:cubicBezTo>
                  <a:pt x="90" y="78"/>
                  <a:pt x="91" y="78"/>
                  <a:pt x="91" y="79"/>
                </a:cubicBezTo>
                <a:cubicBezTo>
                  <a:pt x="91" y="79"/>
                  <a:pt x="91" y="79"/>
                  <a:pt x="91" y="80"/>
                </a:cubicBezTo>
                <a:cubicBezTo>
                  <a:pt x="92" y="81"/>
                  <a:pt x="92" y="81"/>
                  <a:pt x="92" y="82"/>
                </a:cubicBezTo>
                <a:cubicBezTo>
                  <a:pt x="92" y="82"/>
                  <a:pt x="92" y="82"/>
                  <a:pt x="92" y="82"/>
                </a:cubicBezTo>
                <a:cubicBezTo>
                  <a:pt x="92" y="82"/>
                  <a:pt x="92" y="83"/>
                  <a:pt x="92" y="83"/>
                </a:cubicBezTo>
                <a:cubicBezTo>
                  <a:pt x="92" y="83"/>
                  <a:pt x="91" y="83"/>
                  <a:pt x="91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85"/>
                  <a:pt x="91" y="85"/>
                  <a:pt x="92" y="86"/>
                </a:cubicBezTo>
                <a:cubicBezTo>
                  <a:pt x="92" y="86"/>
                  <a:pt x="92" y="86"/>
                  <a:pt x="93" y="87"/>
                </a:cubicBezTo>
                <a:cubicBezTo>
                  <a:pt x="93" y="88"/>
                  <a:pt x="94" y="88"/>
                  <a:pt x="94" y="88"/>
                </a:cubicBezTo>
                <a:cubicBezTo>
                  <a:pt x="95" y="89"/>
                  <a:pt x="95" y="89"/>
                  <a:pt x="95" y="90"/>
                </a:cubicBezTo>
                <a:cubicBezTo>
                  <a:pt x="95" y="90"/>
                  <a:pt x="95" y="90"/>
                  <a:pt x="96" y="90"/>
                </a:cubicBezTo>
                <a:cubicBezTo>
                  <a:pt x="96" y="90"/>
                  <a:pt x="97" y="92"/>
                  <a:pt x="98" y="92"/>
                </a:cubicBezTo>
                <a:cubicBezTo>
                  <a:pt x="98" y="92"/>
                  <a:pt x="99" y="93"/>
                  <a:pt x="99" y="93"/>
                </a:cubicBezTo>
                <a:cubicBezTo>
                  <a:pt x="99" y="93"/>
                  <a:pt x="100" y="93"/>
                  <a:pt x="100" y="93"/>
                </a:cubicBezTo>
                <a:cubicBezTo>
                  <a:pt x="100" y="93"/>
                  <a:pt x="101" y="94"/>
                  <a:pt x="101" y="93"/>
                </a:cubicBezTo>
                <a:cubicBezTo>
                  <a:pt x="102" y="92"/>
                  <a:pt x="103" y="93"/>
                  <a:pt x="103" y="93"/>
                </a:cubicBezTo>
                <a:cubicBezTo>
                  <a:pt x="103" y="94"/>
                  <a:pt x="104" y="94"/>
                  <a:pt x="104" y="94"/>
                </a:cubicBezTo>
                <a:cubicBezTo>
                  <a:pt x="104" y="95"/>
                  <a:pt x="104" y="95"/>
                  <a:pt x="104" y="95"/>
                </a:cubicBezTo>
                <a:cubicBezTo>
                  <a:pt x="104" y="95"/>
                  <a:pt x="104" y="96"/>
                  <a:pt x="104" y="96"/>
                </a:cubicBezTo>
                <a:cubicBezTo>
                  <a:pt x="104" y="96"/>
                  <a:pt x="104" y="97"/>
                  <a:pt x="105" y="97"/>
                </a:cubicBezTo>
                <a:cubicBezTo>
                  <a:pt x="105" y="97"/>
                  <a:pt x="105" y="97"/>
                  <a:pt x="105" y="97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107" y="98"/>
                  <a:pt x="107" y="98"/>
                  <a:pt x="107" y="99"/>
                </a:cubicBezTo>
                <a:cubicBezTo>
                  <a:pt x="107" y="99"/>
                  <a:pt x="107" y="99"/>
                  <a:pt x="107" y="99"/>
                </a:cubicBezTo>
                <a:cubicBezTo>
                  <a:pt x="107" y="99"/>
                  <a:pt x="107" y="99"/>
                  <a:pt x="108" y="99"/>
                </a:cubicBezTo>
                <a:cubicBezTo>
                  <a:pt x="108" y="99"/>
                  <a:pt x="108" y="99"/>
                  <a:pt x="109" y="100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10" y="103"/>
                  <a:pt x="110" y="103"/>
                  <a:pt x="111" y="103"/>
                </a:cubicBezTo>
                <a:cubicBezTo>
                  <a:pt x="110" y="103"/>
                  <a:pt x="110" y="103"/>
                  <a:pt x="110" y="104"/>
                </a:cubicBezTo>
                <a:cubicBezTo>
                  <a:pt x="110" y="104"/>
                  <a:pt x="110" y="104"/>
                  <a:pt x="110" y="105"/>
                </a:cubicBezTo>
                <a:cubicBezTo>
                  <a:pt x="110" y="105"/>
                  <a:pt x="111" y="105"/>
                  <a:pt x="111" y="105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12" y="106"/>
                  <a:pt x="112" y="106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7"/>
                  <a:pt x="113" y="108"/>
                </a:cubicBezTo>
                <a:cubicBezTo>
                  <a:pt x="113" y="108"/>
                  <a:pt x="114" y="108"/>
                  <a:pt x="114" y="108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9"/>
                  <a:pt x="114" y="110"/>
                </a:cubicBezTo>
                <a:cubicBezTo>
                  <a:pt x="114" y="110"/>
                  <a:pt x="115" y="110"/>
                  <a:pt x="116" y="110"/>
                </a:cubicBezTo>
                <a:cubicBezTo>
                  <a:pt x="116" y="109"/>
                  <a:pt x="115" y="109"/>
                  <a:pt x="115" y="109"/>
                </a:cubicBezTo>
                <a:cubicBezTo>
                  <a:pt x="115" y="109"/>
                  <a:pt x="116" y="109"/>
                  <a:pt x="117" y="108"/>
                </a:cubicBezTo>
                <a:cubicBezTo>
                  <a:pt x="117" y="108"/>
                  <a:pt x="118" y="108"/>
                  <a:pt x="118" y="109"/>
                </a:cubicBezTo>
                <a:cubicBezTo>
                  <a:pt x="118" y="109"/>
                  <a:pt x="118" y="110"/>
                  <a:pt x="118" y="110"/>
                </a:cubicBezTo>
                <a:cubicBezTo>
                  <a:pt x="118" y="110"/>
                  <a:pt x="118" y="110"/>
                  <a:pt x="118" y="111"/>
                </a:cubicBezTo>
                <a:cubicBezTo>
                  <a:pt x="118" y="111"/>
                  <a:pt x="118" y="111"/>
                  <a:pt x="118" y="111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18" y="113"/>
                  <a:pt x="118" y="113"/>
                  <a:pt x="118" y="113"/>
                </a:cubicBezTo>
                <a:cubicBezTo>
                  <a:pt x="117" y="114"/>
                  <a:pt x="117" y="114"/>
                  <a:pt x="117" y="115"/>
                </a:cubicBezTo>
                <a:cubicBezTo>
                  <a:pt x="117" y="115"/>
                  <a:pt x="117" y="116"/>
                  <a:pt x="116" y="116"/>
                </a:cubicBezTo>
                <a:cubicBezTo>
                  <a:pt x="115" y="117"/>
                  <a:pt x="116" y="117"/>
                  <a:pt x="115" y="117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3" y="118"/>
                  <a:pt x="113" y="118"/>
                  <a:pt x="113" y="119"/>
                </a:cubicBezTo>
                <a:cubicBezTo>
                  <a:pt x="113" y="119"/>
                  <a:pt x="112" y="119"/>
                  <a:pt x="112" y="119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12" y="120"/>
                  <a:pt x="111" y="120"/>
                  <a:pt x="111" y="121"/>
                </a:cubicBezTo>
                <a:cubicBezTo>
                  <a:pt x="111" y="122"/>
                  <a:pt x="110" y="122"/>
                  <a:pt x="110" y="123"/>
                </a:cubicBezTo>
                <a:cubicBezTo>
                  <a:pt x="111" y="123"/>
                  <a:pt x="111" y="123"/>
                  <a:pt x="111" y="123"/>
                </a:cubicBezTo>
                <a:cubicBezTo>
                  <a:pt x="111" y="123"/>
                  <a:pt x="111" y="123"/>
                  <a:pt x="111" y="124"/>
                </a:cubicBezTo>
                <a:cubicBezTo>
                  <a:pt x="111" y="124"/>
                  <a:pt x="111" y="124"/>
                  <a:pt x="111" y="124"/>
                </a:cubicBezTo>
                <a:cubicBezTo>
                  <a:pt x="111" y="124"/>
                  <a:pt x="110" y="124"/>
                  <a:pt x="110" y="124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9" y="126"/>
                  <a:pt x="109" y="126"/>
                  <a:pt x="109" y="127"/>
                </a:cubicBezTo>
                <a:cubicBezTo>
                  <a:pt x="109" y="127"/>
                  <a:pt x="108" y="126"/>
                  <a:pt x="109" y="127"/>
                </a:cubicBezTo>
                <a:cubicBezTo>
                  <a:pt x="109" y="128"/>
                  <a:pt x="110" y="128"/>
                  <a:pt x="110" y="128"/>
                </a:cubicBezTo>
                <a:cubicBezTo>
                  <a:pt x="110" y="129"/>
                  <a:pt x="110" y="129"/>
                  <a:pt x="110" y="130"/>
                </a:cubicBezTo>
                <a:cubicBezTo>
                  <a:pt x="110" y="130"/>
                  <a:pt x="110" y="130"/>
                  <a:pt x="110" y="130"/>
                </a:cubicBezTo>
                <a:cubicBezTo>
                  <a:pt x="110" y="132"/>
                  <a:pt x="110" y="132"/>
                  <a:pt x="110" y="133"/>
                </a:cubicBezTo>
                <a:cubicBezTo>
                  <a:pt x="110" y="134"/>
                  <a:pt x="110" y="135"/>
                  <a:pt x="111" y="136"/>
                </a:cubicBezTo>
                <a:cubicBezTo>
                  <a:pt x="111" y="137"/>
                  <a:pt x="111" y="137"/>
                  <a:pt x="111" y="138"/>
                </a:cubicBezTo>
                <a:cubicBezTo>
                  <a:pt x="111" y="138"/>
                  <a:pt x="111" y="138"/>
                  <a:pt x="110" y="138"/>
                </a:cubicBezTo>
                <a:cubicBezTo>
                  <a:pt x="110" y="138"/>
                  <a:pt x="111" y="139"/>
                  <a:pt x="111" y="139"/>
                </a:cubicBezTo>
                <a:cubicBezTo>
                  <a:pt x="111" y="139"/>
                  <a:pt x="111" y="140"/>
                  <a:pt x="111" y="140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3" y="142"/>
                  <a:pt x="113" y="142"/>
                  <a:pt x="113" y="143"/>
                </a:cubicBezTo>
                <a:cubicBezTo>
                  <a:pt x="114" y="143"/>
                  <a:pt x="114" y="143"/>
                  <a:pt x="114" y="144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4" y="144"/>
                  <a:pt x="115" y="145"/>
                  <a:pt x="115" y="145"/>
                </a:cubicBezTo>
                <a:cubicBezTo>
                  <a:pt x="114" y="146"/>
                  <a:pt x="114" y="147"/>
                  <a:pt x="114" y="148"/>
                </a:cubicBezTo>
                <a:cubicBezTo>
                  <a:pt x="114" y="148"/>
                  <a:pt x="114" y="149"/>
                  <a:pt x="113" y="150"/>
                </a:cubicBezTo>
                <a:cubicBezTo>
                  <a:pt x="112" y="151"/>
                  <a:pt x="112" y="153"/>
                  <a:pt x="111" y="153"/>
                </a:cubicBezTo>
                <a:cubicBezTo>
                  <a:pt x="111" y="153"/>
                  <a:pt x="110" y="155"/>
                  <a:pt x="110" y="155"/>
                </a:cubicBezTo>
                <a:cubicBezTo>
                  <a:pt x="110" y="155"/>
                  <a:pt x="110" y="154"/>
                  <a:pt x="110" y="155"/>
                </a:cubicBezTo>
                <a:cubicBezTo>
                  <a:pt x="109" y="157"/>
                  <a:pt x="108" y="157"/>
                  <a:pt x="109" y="157"/>
                </a:cubicBezTo>
                <a:cubicBezTo>
                  <a:pt x="109" y="158"/>
                  <a:pt x="108" y="158"/>
                  <a:pt x="108" y="158"/>
                </a:cubicBezTo>
                <a:cubicBezTo>
                  <a:pt x="108" y="158"/>
                  <a:pt x="107" y="159"/>
                  <a:pt x="107" y="160"/>
                </a:cubicBezTo>
                <a:cubicBezTo>
                  <a:pt x="107" y="160"/>
                  <a:pt x="106" y="162"/>
                  <a:pt x="106" y="162"/>
                </a:cubicBezTo>
                <a:cubicBezTo>
                  <a:pt x="106" y="162"/>
                  <a:pt x="106" y="163"/>
                  <a:pt x="105" y="163"/>
                </a:cubicBezTo>
                <a:cubicBezTo>
                  <a:pt x="104" y="164"/>
                  <a:pt x="104" y="165"/>
                  <a:pt x="104" y="165"/>
                </a:cubicBezTo>
                <a:cubicBezTo>
                  <a:pt x="103" y="165"/>
                  <a:pt x="103" y="165"/>
                  <a:pt x="102" y="166"/>
                </a:cubicBezTo>
                <a:cubicBezTo>
                  <a:pt x="102" y="166"/>
                  <a:pt x="103" y="166"/>
                  <a:pt x="103" y="166"/>
                </a:cubicBezTo>
                <a:cubicBezTo>
                  <a:pt x="102" y="167"/>
                  <a:pt x="102" y="167"/>
                  <a:pt x="102" y="167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1" y="169"/>
                  <a:pt x="101" y="170"/>
                  <a:pt x="101" y="170"/>
                </a:cubicBezTo>
                <a:cubicBezTo>
                  <a:pt x="100" y="170"/>
                  <a:pt x="100" y="171"/>
                  <a:pt x="99" y="171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100" y="172"/>
                  <a:pt x="101" y="171"/>
                  <a:pt x="101" y="171"/>
                </a:cubicBezTo>
                <a:cubicBezTo>
                  <a:pt x="101" y="171"/>
                  <a:pt x="101" y="170"/>
                  <a:pt x="101" y="171"/>
                </a:cubicBezTo>
                <a:cubicBezTo>
                  <a:pt x="102" y="171"/>
                  <a:pt x="101" y="171"/>
                  <a:pt x="101" y="171"/>
                </a:cubicBezTo>
                <a:cubicBezTo>
                  <a:pt x="101" y="171"/>
                  <a:pt x="101" y="172"/>
                  <a:pt x="100" y="172"/>
                </a:cubicBezTo>
                <a:cubicBezTo>
                  <a:pt x="100" y="173"/>
                  <a:pt x="99" y="174"/>
                  <a:pt x="99" y="174"/>
                </a:cubicBezTo>
                <a:cubicBezTo>
                  <a:pt x="99" y="174"/>
                  <a:pt x="100" y="173"/>
                  <a:pt x="99" y="173"/>
                </a:cubicBezTo>
                <a:cubicBezTo>
                  <a:pt x="99" y="173"/>
                  <a:pt x="99" y="173"/>
                  <a:pt x="98" y="173"/>
                </a:cubicBezTo>
                <a:cubicBezTo>
                  <a:pt x="98" y="174"/>
                  <a:pt x="98" y="174"/>
                  <a:pt x="98" y="174"/>
                </a:cubicBezTo>
                <a:cubicBezTo>
                  <a:pt x="97" y="174"/>
                  <a:pt x="97" y="175"/>
                  <a:pt x="97" y="175"/>
                </a:cubicBezTo>
                <a:cubicBezTo>
                  <a:pt x="97" y="175"/>
                  <a:pt x="97" y="175"/>
                  <a:pt x="96" y="175"/>
                </a:cubicBezTo>
                <a:cubicBezTo>
                  <a:pt x="97" y="175"/>
                  <a:pt x="97" y="175"/>
                  <a:pt x="98" y="176"/>
                </a:cubicBezTo>
                <a:cubicBezTo>
                  <a:pt x="97" y="176"/>
                  <a:pt x="97" y="177"/>
                  <a:pt x="97" y="177"/>
                </a:cubicBezTo>
                <a:cubicBezTo>
                  <a:pt x="95" y="177"/>
                  <a:pt x="95" y="178"/>
                  <a:pt x="95" y="178"/>
                </a:cubicBezTo>
                <a:cubicBezTo>
                  <a:pt x="95" y="178"/>
                  <a:pt x="95" y="179"/>
                  <a:pt x="95" y="179"/>
                </a:cubicBezTo>
                <a:cubicBezTo>
                  <a:pt x="94" y="180"/>
                  <a:pt x="95" y="179"/>
                  <a:pt x="95" y="179"/>
                </a:cubicBezTo>
                <a:cubicBezTo>
                  <a:pt x="95" y="180"/>
                  <a:pt x="95" y="180"/>
                  <a:pt x="94" y="180"/>
                </a:cubicBezTo>
                <a:cubicBezTo>
                  <a:pt x="94" y="180"/>
                  <a:pt x="94" y="180"/>
                  <a:pt x="95" y="180"/>
                </a:cubicBezTo>
                <a:cubicBezTo>
                  <a:pt x="94" y="180"/>
                  <a:pt x="94" y="180"/>
                  <a:pt x="94" y="181"/>
                </a:cubicBezTo>
                <a:cubicBezTo>
                  <a:pt x="94" y="181"/>
                  <a:pt x="95" y="181"/>
                  <a:pt x="94" y="181"/>
                </a:cubicBezTo>
                <a:cubicBezTo>
                  <a:pt x="94" y="182"/>
                  <a:pt x="95" y="182"/>
                  <a:pt x="95" y="182"/>
                </a:cubicBezTo>
                <a:cubicBezTo>
                  <a:pt x="95" y="182"/>
                  <a:pt x="95" y="182"/>
                  <a:pt x="94" y="182"/>
                </a:cubicBezTo>
                <a:cubicBezTo>
                  <a:pt x="95" y="182"/>
                  <a:pt x="95" y="182"/>
                  <a:pt x="95" y="182"/>
                </a:cubicBezTo>
                <a:cubicBezTo>
                  <a:pt x="95" y="182"/>
                  <a:pt x="95" y="183"/>
                  <a:pt x="95" y="183"/>
                </a:cubicBezTo>
                <a:cubicBezTo>
                  <a:pt x="95" y="183"/>
                  <a:pt x="95" y="183"/>
                  <a:pt x="95" y="183"/>
                </a:cubicBezTo>
                <a:cubicBezTo>
                  <a:pt x="96" y="183"/>
                  <a:pt x="96" y="183"/>
                  <a:pt x="96" y="183"/>
                </a:cubicBezTo>
                <a:cubicBezTo>
                  <a:pt x="96" y="183"/>
                  <a:pt x="96" y="183"/>
                  <a:pt x="96" y="183"/>
                </a:cubicBezTo>
                <a:cubicBezTo>
                  <a:pt x="96" y="183"/>
                  <a:pt x="96" y="183"/>
                  <a:pt x="96" y="183"/>
                </a:cubicBezTo>
                <a:cubicBezTo>
                  <a:pt x="96" y="184"/>
                  <a:pt x="97" y="184"/>
                  <a:pt x="97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0" y="184"/>
                  <a:pt x="83" y="183"/>
                  <a:pt x="76" y="181"/>
                </a:cubicBezTo>
                <a:close/>
                <a:moveTo>
                  <a:pt x="122" y="60"/>
                </a:moveTo>
                <a:cubicBezTo>
                  <a:pt x="122" y="62"/>
                  <a:pt x="121" y="62"/>
                  <a:pt x="121" y="62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1" y="60"/>
                  <a:pt x="121" y="60"/>
                  <a:pt x="121" y="59"/>
                </a:cubicBezTo>
                <a:cubicBezTo>
                  <a:pt x="121" y="59"/>
                  <a:pt x="121" y="58"/>
                  <a:pt x="122" y="58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1" y="58"/>
                  <a:pt x="121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4" y="57"/>
                  <a:pt x="124" y="57"/>
                </a:cubicBezTo>
                <a:cubicBezTo>
                  <a:pt x="124" y="58"/>
                  <a:pt x="124" y="58"/>
                  <a:pt x="123" y="58"/>
                </a:cubicBezTo>
                <a:cubicBezTo>
                  <a:pt x="123" y="58"/>
                  <a:pt x="122" y="59"/>
                  <a:pt x="122" y="60"/>
                </a:cubicBezTo>
                <a:close/>
                <a:moveTo>
                  <a:pt x="125" y="56"/>
                </a:moveTo>
                <a:cubicBezTo>
                  <a:pt x="124" y="56"/>
                  <a:pt x="124" y="56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2" y="56"/>
                  <a:pt x="122" y="56"/>
                  <a:pt x="122" y="56"/>
                </a:cubicBezTo>
                <a:cubicBezTo>
                  <a:pt x="122" y="56"/>
                  <a:pt x="122" y="55"/>
                  <a:pt x="122" y="55"/>
                </a:cubicBezTo>
                <a:cubicBezTo>
                  <a:pt x="122" y="55"/>
                  <a:pt x="122" y="55"/>
                  <a:pt x="121" y="55"/>
                </a:cubicBezTo>
                <a:cubicBezTo>
                  <a:pt x="121" y="55"/>
                  <a:pt x="122" y="55"/>
                  <a:pt x="122" y="55"/>
                </a:cubicBezTo>
                <a:cubicBezTo>
                  <a:pt x="121" y="55"/>
                  <a:pt x="121" y="54"/>
                  <a:pt x="121" y="54"/>
                </a:cubicBezTo>
                <a:cubicBezTo>
                  <a:pt x="120" y="55"/>
                  <a:pt x="120" y="55"/>
                  <a:pt x="120" y="55"/>
                </a:cubicBezTo>
                <a:cubicBezTo>
                  <a:pt x="119" y="55"/>
                  <a:pt x="119" y="55"/>
                  <a:pt x="118" y="55"/>
                </a:cubicBezTo>
                <a:cubicBezTo>
                  <a:pt x="119" y="55"/>
                  <a:pt x="119" y="55"/>
                  <a:pt x="119" y="54"/>
                </a:cubicBezTo>
                <a:cubicBezTo>
                  <a:pt x="118" y="54"/>
                  <a:pt x="118" y="54"/>
                  <a:pt x="117" y="54"/>
                </a:cubicBezTo>
                <a:cubicBezTo>
                  <a:pt x="118" y="54"/>
                  <a:pt x="118" y="54"/>
                  <a:pt x="119" y="53"/>
                </a:cubicBezTo>
                <a:cubicBezTo>
                  <a:pt x="119" y="53"/>
                  <a:pt x="120" y="53"/>
                  <a:pt x="120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2" y="53"/>
                  <a:pt x="122" y="53"/>
                  <a:pt x="123" y="53"/>
                </a:cubicBezTo>
                <a:cubicBezTo>
                  <a:pt x="123" y="53"/>
                  <a:pt x="123" y="53"/>
                  <a:pt x="124" y="54"/>
                </a:cubicBezTo>
                <a:cubicBezTo>
                  <a:pt x="124" y="54"/>
                  <a:pt x="124" y="54"/>
                  <a:pt x="124" y="55"/>
                </a:cubicBezTo>
                <a:cubicBezTo>
                  <a:pt x="124" y="55"/>
                  <a:pt x="124" y="55"/>
                  <a:pt x="125" y="55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cubicBezTo>
                  <a:pt x="125" y="57"/>
                  <a:pt x="125" y="57"/>
                  <a:pt x="125" y="56"/>
                </a:cubicBezTo>
                <a:close/>
                <a:moveTo>
                  <a:pt x="99" y="184"/>
                </a:moveTo>
                <a:cubicBezTo>
                  <a:pt x="100" y="184"/>
                  <a:pt x="100" y="184"/>
                  <a:pt x="100" y="184"/>
                </a:cubicBezTo>
                <a:cubicBezTo>
                  <a:pt x="101" y="184"/>
                  <a:pt x="102" y="184"/>
                  <a:pt x="102" y="184"/>
                </a:cubicBezTo>
                <a:cubicBezTo>
                  <a:pt x="101" y="184"/>
                  <a:pt x="101" y="183"/>
                  <a:pt x="101" y="183"/>
                </a:cubicBezTo>
                <a:cubicBezTo>
                  <a:pt x="100" y="183"/>
                  <a:pt x="100" y="183"/>
                  <a:pt x="100" y="183"/>
                </a:cubicBezTo>
                <a:cubicBezTo>
                  <a:pt x="100" y="182"/>
                  <a:pt x="100" y="182"/>
                  <a:pt x="100" y="182"/>
                </a:cubicBezTo>
                <a:cubicBezTo>
                  <a:pt x="100" y="182"/>
                  <a:pt x="100" y="182"/>
                  <a:pt x="100" y="182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1" y="180"/>
                </a:cubicBezTo>
                <a:cubicBezTo>
                  <a:pt x="100" y="180"/>
                  <a:pt x="100" y="180"/>
                  <a:pt x="100" y="180"/>
                </a:cubicBezTo>
                <a:cubicBezTo>
                  <a:pt x="100" y="180"/>
                  <a:pt x="101" y="180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2" y="179"/>
                  <a:pt x="102" y="179"/>
                  <a:pt x="103" y="178"/>
                </a:cubicBezTo>
                <a:cubicBezTo>
                  <a:pt x="103" y="178"/>
                  <a:pt x="103" y="178"/>
                  <a:pt x="103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5" y="177"/>
                  <a:pt x="105" y="177"/>
                  <a:pt x="105" y="177"/>
                </a:cubicBezTo>
                <a:cubicBezTo>
                  <a:pt x="105" y="177"/>
                  <a:pt x="105" y="177"/>
                  <a:pt x="105" y="176"/>
                </a:cubicBezTo>
                <a:cubicBezTo>
                  <a:pt x="105" y="176"/>
                  <a:pt x="105" y="176"/>
                  <a:pt x="104" y="176"/>
                </a:cubicBezTo>
                <a:cubicBezTo>
                  <a:pt x="104" y="176"/>
                  <a:pt x="104" y="176"/>
                  <a:pt x="104" y="175"/>
                </a:cubicBezTo>
                <a:cubicBezTo>
                  <a:pt x="105" y="175"/>
                  <a:pt x="105" y="175"/>
                  <a:pt x="105" y="175"/>
                </a:cubicBezTo>
                <a:cubicBezTo>
                  <a:pt x="105" y="175"/>
                  <a:pt x="106" y="174"/>
                  <a:pt x="106" y="174"/>
                </a:cubicBezTo>
                <a:cubicBezTo>
                  <a:pt x="106" y="174"/>
                  <a:pt x="107" y="174"/>
                  <a:pt x="108" y="173"/>
                </a:cubicBezTo>
                <a:cubicBezTo>
                  <a:pt x="108" y="173"/>
                  <a:pt x="109" y="172"/>
                  <a:pt x="109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110" y="172"/>
                  <a:pt x="109" y="172"/>
                  <a:pt x="109" y="172"/>
                </a:cubicBezTo>
                <a:cubicBezTo>
                  <a:pt x="109" y="172"/>
                  <a:pt x="109" y="172"/>
                  <a:pt x="109" y="172"/>
                </a:cubicBezTo>
                <a:cubicBezTo>
                  <a:pt x="109" y="171"/>
                  <a:pt x="109" y="171"/>
                  <a:pt x="109" y="170"/>
                </a:cubicBezTo>
                <a:cubicBezTo>
                  <a:pt x="109" y="170"/>
                  <a:pt x="111" y="171"/>
                  <a:pt x="112" y="171"/>
                </a:cubicBezTo>
                <a:cubicBezTo>
                  <a:pt x="113" y="170"/>
                  <a:pt x="113" y="169"/>
                  <a:pt x="113" y="169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15" y="169"/>
                  <a:pt x="116" y="168"/>
                  <a:pt x="116" y="168"/>
                </a:cubicBezTo>
                <a:cubicBezTo>
                  <a:pt x="116" y="168"/>
                  <a:pt x="117" y="169"/>
                  <a:pt x="118" y="168"/>
                </a:cubicBezTo>
                <a:cubicBezTo>
                  <a:pt x="119" y="167"/>
                  <a:pt x="120" y="167"/>
                  <a:pt x="120" y="167"/>
                </a:cubicBezTo>
                <a:cubicBezTo>
                  <a:pt x="120" y="166"/>
                  <a:pt x="120" y="166"/>
                  <a:pt x="120" y="166"/>
                </a:cubicBezTo>
                <a:cubicBezTo>
                  <a:pt x="120" y="166"/>
                  <a:pt x="121" y="165"/>
                  <a:pt x="122" y="165"/>
                </a:cubicBezTo>
                <a:cubicBezTo>
                  <a:pt x="123" y="165"/>
                  <a:pt x="123" y="165"/>
                  <a:pt x="124" y="164"/>
                </a:cubicBezTo>
                <a:cubicBezTo>
                  <a:pt x="124" y="164"/>
                  <a:pt x="125" y="164"/>
                  <a:pt x="125" y="164"/>
                </a:cubicBezTo>
                <a:cubicBezTo>
                  <a:pt x="125" y="164"/>
                  <a:pt x="126" y="162"/>
                  <a:pt x="126" y="162"/>
                </a:cubicBezTo>
                <a:cubicBezTo>
                  <a:pt x="127" y="162"/>
                  <a:pt x="128" y="162"/>
                  <a:pt x="128" y="162"/>
                </a:cubicBezTo>
                <a:cubicBezTo>
                  <a:pt x="128" y="162"/>
                  <a:pt x="129" y="161"/>
                  <a:pt x="130" y="161"/>
                </a:cubicBezTo>
                <a:cubicBezTo>
                  <a:pt x="130" y="160"/>
                  <a:pt x="131" y="159"/>
                  <a:pt x="131" y="159"/>
                </a:cubicBezTo>
                <a:cubicBezTo>
                  <a:pt x="131" y="159"/>
                  <a:pt x="133" y="158"/>
                  <a:pt x="133" y="158"/>
                </a:cubicBezTo>
                <a:cubicBezTo>
                  <a:pt x="133" y="157"/>
                  <a:pt x="134" y="156"/>
                  <a:pt x="134" y="156"/>
                </a:cubicBezTo>
                <a:cubicBezTo>
                  <a:pt x="134" y="156"/>
                  <a:pt x="135" y="156"/>
                  <a:pt x="136" y="155"/>
                </a:cubicBezTo>
                <a:cubicBezTo>
                  <a:pt x="136" y="155"/>
                  <a:pt x="138" y="154"/>
                  <a:pt x="138" y="154"/>
                </a:cubicBezTo>
                <a:cubicBezTo>
                  <a:pt x="139" y="154"/>
                  <a:pt x="139" y="154"/>
                  <a:pt x="139" y="154"/>
                </a:cubicBezTo>
                <a:cubicBezTo>
                  <a:pt x="140" y="154"/>
                  <a:pt x="141" y="154"/>
                  <a:pt x="142" y="154"/>
                </a:cubicBezTo>
                <a:cubicBezTo>
                  <a:pt x="142" y="154"/>
                  <a:pt x="142" y="154"/>
                  <a:pt x="142" y="153"/>
                </a:cubicBezTo>
                <a:cubicBezTo>
                  <a:pt x="143" y="153"/>
                  <a:pt x="143" y="154"/>
                  <a:pt x="143" y="153"/>
                </a:cubicBezTo>
                <a:cubicBezTo>
                  <a:pt x="144" y="153"/>
                  <a:pt x="144" y="152"/>
                  <a:pt x="145" y="152"/>
                </a:cubicBezTo>
                <a:cubicBezTo>
                  <a:pt x="145" y="151"/>
                  <a:pt x="146" y="150"/>
                  <a:pt x="146" y="150"/>
                </a:cubicBezTo>
                <a:cubicBezTo>
                  <a:pt x="146" y="150"/>
                  <a:pt x="147" y="149"/>
                  <a:pt x="148" y="149"/>
                </a:cubicBezTo>
                <a:cubicBezTo>
                  <a:pt x="149" y="149"/>
                  <a:pt x="148" y="148"/>
                  <a:pt x="148" y="148"/>
                </a:cubicBezTo>
                <a:cubicBezTo>
                  <a:pt x="148" y="148"/>
                  <a:pt x="149" y="147"/>
                  <a:pt x="149" y="146"/>
                </a:cubicBezTo>
                <a:cubicBezTo>
                  <a:pt x="149" y="146"/>
                  <a:pt x="151" y="144"/>
                  <a:pt x="151" y="144"/>
                </a:cubicBezTo>
                <a:cubicBezTo>
                  <a:pt x="152" y="144"/>
                  <a:pt x="154" y="142"/>
                  <a:pt x="154" y="142"/>
                </a:cubicBezTo>
                <a:cubicBezTo>
                  <a:pt x="154" y="142"/>
                  <a:pt x="154" y="141"/>
                  <a:pt x="155" y="141"/>
                </a:cubicBezTo>
                <a:cubicBezTo>
                  <a:pt x="157" y="141"/>
                  <a:pt x="157" y="139"/>
                  <a:pt x="157" y="139"/>
                </a:cubicBezTo>
                <a:cubicBezTo>
                  <a:pt x="158" y="138"/>
                  <a:pt x="157" y="138"/>
                  <a:pt x="158" y="137"/>
                </a:cubicBezTo>
                <a:cubicBezTo>
                  <a:pt x="158" y="136"/>
                  <a:pt x="158" y="136"/>
                  <a:pt x="158" y="136"/>
                </a:cubicBezTo>
                <a:cubicBezTo>
                  <a:pt x="158" y="136"/>
                  <a:pt x="157" y="136"/>
                  <a:pt x="157" y="136"/>
                </a:cubicBezTo>
                <a:cubicBezTo>
                  <a:pt x="156" y="136"/>
                  <a:pt x="155" y="134"/>
                  <a:pt x="155" y="134"/>
                </a:cubicBezTo>
                <a:cubicBezTo>
                  <a:pt x="155" y="134"/>
                  <a:pt x="155" y="133"/>
                  <a:pt x="155" y="133"/>
                </a:cubicBezTo>
                <a:cubicBezTo>
                  <a:pt x="155" y="133"/>
                  <a:pt x="155" y="133"/>
                  <a:pt x="155" y="132"/>
                </a:cubicBezTo>
                <a:cubicBezTo>
                  <a:pt x="154" y="132"/>
                  <a:pt x="153" y="132"/>
                  <a:pt x="152" y="132"/>
                </a:cubicBezTo>
                <a:cubicBezTo>
                  <a:pt x="152" y="132"/>
                  <a:pt x="152" y="132"/>
                  <a:pt x="151" y="132"/>
                </a:cubicBezTo>
                <a:cubicBezTo>
                  <a:pt x="151" y="131"/>
                  <a:pt x="151" y="132"/>
                  <a:pt x="151" y="132"/>
                </a:cubicBezTo>
                <a:cubicBezTo>
                  <a:pt x="151" y="132"/>
                  <a:pt x="150" y="131"/>
                  <a:pt x="150" y="130"/>
                </a:cubicBezTo>
                <a:cubicBezTo>
                  <a:pt x="150" y="129"/>
                  <a:pt x="148" y="128"/>
                  <a:pt x="148" y="128"/>
                </a:cubicBezTo>
                <a:cubicBezTo>
                  <a:pt x="147" y="128"/>
                  <a:pt x="147" y="125"/>
                  <a:pt x="147" y="125"/>
                </a:cubicBezTo>
                <a:cubicBezTo>
                  <a:pt x="147" y="125"/>
                  <a:pt x="146" y="125"/>
                  <a:pt x="146" y="124"/>
                </a:cubicBezTo>
                <a:cubicBezTo>
                  <a:pt x="146" y="124"/>
                  <a:pt x="146" y="122"/>
                  <a:pt x="146" y="122"/>
                </a:cubicBezTo>
                <a:cubicBezTo>
                  <a:pt x="146" y="122"/>
                  <a:pt x="145" y="122"/>
                  <a:pt x="145" y="121"/>
                </a:cubicBezTo>
                <a:cubicBezTo>
                  <a:pt x="145" y="120"/>
                  <a:pt x="144" y="119"/>
                  <a:pt x="144" y="119"/>
                </a:cubicBezTo>
                <a:cubicBezTo>
                  <a:pt x="144" y="119"/>
                  <a:pt x="144" y="119"/>
                  <a:pt x="143" y="119"/>
                </a:cubicBezTo>
                <a:cubicBezTo>
                  <a:pt x="142" y="118"/>
                  <a:pt x="141" y="119"/>
                  <a:pt x="141" y="119"/>
                </a:cubicBezTo>
                <a:cubicBezTo>
                  <a:pt x="141" y="119"/>
                  <a:pt x="140" y="118"/>
                  <a:pt x="140" y="117"/>
                </a:cubicBezTo>
                <a:cubicBezTo>
                  <a:pt x="140" y="117"/>
                  <a:pt x="140" y="116"/>
                  <a:pt x="140" y="116"/>
                </a:cubicBezTo>
                <a:cubicBezTo>
                  <a:pt x="139" y="116"/>
                  <a:pt x="139" y="115"/>
                  <a:pt x="139" y="115"/>
                </a:cubicBezTo>
                <a:cubicBezTo>
                  <a:pt x="139" y="114"/>
                  <a:pt x="138" y="114"/>
                  <a:pt x="138" y="113"/>
                </a:cubicBezTo>
                <a:cubicBezTo>
                  <a:pt x="138" y="113"/>
                  <a:pt x="138" y="113"/>
                  <a:pt x="137" y="112"/>
                </a:cubicBezTo>
                <a:cubicBezTo>
                  <a:pt x="138" y="112"/>
                  <a:pt x="138" y="112"/>
                  <a:pt x="138" y="112"/>
                </a:cubicBezTo>
                <a:cubicBezTo>
                  <a:pt x="138" y="111"/>
                  <a:pt x="138" y="111"/>
                  <a:pt x="138" y="111"/>
                </a:cubicBezTo>
                <a:cubicBezTo>
                  <a:pt x="138" y="111"/>
                  <a:pt x="138" y="111"/>
                  <a:pt x="137" y="111"/>
                </a:cubicBezTo>
                <a:cubicBezTo>
                  <a:pt x="137" y="111"/>
                  <a:pt x="137" y="112"/>
                  <a:pt x="137" y="112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7" y="111"/>
                  <a:pt x="137" y="111"/>
                  <a:pt x="137" y="111"/>
                </a:cubicBezTo>
                <a:cubicBezTo>
                  <a:pt x="136" y="111"/>
                  <a:pt x="136" y="111"/>
                  <a:pt x="135" y="110"/>
                </a:cubicBezTo>
                <a:cubicBezTo>
                  <a:pt x="135" y="110"/>
                  <a:pt x="135" y="110"/>
                  <a:pt x="135" y="110"/>
                </a:cubicBezTo>
                <a:cubicBezTo>
                  <a:pt x="135" y="110"/>
                  <a:pt x="134" y="111"/>
                  <a:pt x="133" y="111"/>
                </a:cubicBezTo>
                <a:cubicBezTo>
                  <a:pt x="132" y="111"/>
                  <a:pt x="133" y="109"/>
                  <a:pt x="132" y="110"/>
                </a:cubicBezTo>
                <a:cubicBezTo>
                  <a:pt x="132" y="110"/>
                  <a:pt x="130" y="109"/>
                  <a:pt x="130" y="109"/>
                </a:cubicBezTo>
                <a:cubicBezTo>
                  <a:pt x="131" y="108"/>
                  <a:pt x="129" y="108"/>
                  <a:pt x="129" y="108"/>
                </a:cubicBezTo>
                <a:cubicBezTo>
                  <a:pt x="129" y="107"/>
                  <a:pt x="129" y="107"/>
                  <a:pt x="129" y="107"/>
                </a:cubicBezTo>
                <a:cubicBezTo>
                  <a:pt x="128" y="107"/>
                  <a:pt x="128" y="107"/>
                  <a:pt x="128" y="108"/>
                </a:cubicBezTo>
                <a:cubicBezTo>
                  <a:pt x="127" y="108"/>
                  <a:pt x="127" y="108"/>
                  <a:pt x="127" y="108"/>
                </a:cubicBezTo>
                <a:cubicBezTo>
                  <a:pt x="127" y="108"/>
                  <a:pt x="127" y="107"/>
                  <a:pt x="128" y="106"/>
                </a:cubicBezTo>
                <a:cubicBezTo>
                  <a:pt x="128" y="106"/>
                  <a:pt x="127" y="105"/>
                  <a:pt x="126" y="106"/>
                </a:cubicBezTo>
                <a:cubicBezTo>
                  <a:pt x="124" y="108"/>
                  <a:pt x="124" y="106"/>
                  <a:pt x="123" y="107"/>
                </a:cubicBezTo>
                <a:cubicBezTo>
                  <a:pt x="121" y="107"/>
                  <a:pt x="121" y="109"/>
                  <a:pt x="121" y="109"/>
                </a:cubicBezTo>
                <a:cubicBezTo>
                  <a:pt x="120" y="108"/>
                  <a:pt x="119" y="109"/>
                  <a:pt x="119" y="109"/>
                </a:cubicBezTo>
                <a:cubicBezTo>
                  <a:pt x="119" y="109"/>
                  <a:pt x="118" y="107"/>
                  <a:pt x="117" y="107"/>
                </a:cubicBezTo>
                <a:cubicBezTo>
                  <a:pt x="116" y="107"/>
                  <a:pt x="116" y="108"/>
                  <a:pt x="114" y="107"/>
                </a:cubicBezTo>
                <a:cubicBezTo>
                  <a:pt x="113" y="107"/>
                  <a:pt x="113" y="104"/>
                  <a:pt x="113" y="10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2"/>
                  <a:pt x="114" y="102"/>
                </a:cubicBezTo>
                <a:cubicBezTo>
                  <a:pt x="114" y="101"/>
                  <a:pt x="114" y="101"/>
                  <a:pt x="114" y="100"/>
                </a:cubicBezTo>
                <a:cubicBezTo>
                  <a:pt x="114" y="100"/>
                  <a:pt x="115" y="100"/>
                  <a:pt x="115" y="100"/>
                </a:cubicBezTo>
                <a:cubicBezTo>
                  <a:pt x="115" y="99"/>
                  <a:pt x="115" y="99"/>
                  <a:pt x="115" y="98"/>
                </a:cubicBezTo>
                <a:cubicBezTo>
                  <a:pt x="115" y="98"/>
                  <a:pt x="115" y="98"/>
                  <a:pt x="114" y="98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3" y="97"/>
                  <a:pt x="113" y="97"/>
                  <a:pt x="112" y="96"/>
                </a:cubicBezTo>
                <a:cubicBezTo>
                  <a:pt x="112" y="96"/>
                  <a:pt x="110" y="96"/>
                  <a:pt x="109" y="96"/>
                </a:cubicBezTo>
                <a:cubicBezTo>
                  <a:pt x="109" y="96"/>
                  <a:pt x="109" y="95"/>
                  <a:pt x="110" y="95"/>
                </a:cubicBezTo>
                <a:cubicBezTo>
                  <a:pt x="111" y="95"/>
                  <a:pt x="111" y="93"/>
                  <a:pt x="111" y="93"/>
                </a:cubicBezTo>
                <a:cubicBezTo>
                  <a:pt x="111" y="92"/>
                  <a:pt x="111" y="92"/>
                  <a:pt x="112" y="92"/>
                </a:cubicBezTo>
                <a:cubicBezTo>
                  <a:pt x="112" y="92"/>
                  <a:pt x="112" y="90"/>
                  <a:pt x="112" y="90"/>
                </a:cubicBezTo>
                <a:cubicBezTo>
                  <a:pt x="113" y="90"/>
                  <a:pt x="113" y="89"/>
                  <a:pt x="113" y="89"/>
                </a:cubicBezTo>
                <a:cubicBezTo>
                  <a:pt x="113" y="89"/>
                  <a:pt x="113" y="89"/>
                  <a:pt x="113" y="88"/>
                </a:cubicBezTo>
                <a:cubicBezTo>
                  <a:pt x="112" y="88"/>
                  <a:pt x="112" y="88"/>
                  <a:pt x="111" y="88"/>
                </a:cubicBezTo>
                <a:cubicBezTo>
                  <a:pt x="111" y="88"/>
                  <a:pt x="110" y="88"/>
                  <a:pt x="110" y="88"/>
                </a:cubicBezTo>
                <a:cubicBezTo>
                  <a:pt x="110" y="88"/>
                  <a:pt x="110" y="88"/>
                  <a:pt x="109" y="88"/>
                </a:cubicBezTo>
                <a:cubicBezTo>
                  <a:pt x="109" y="88"/>
                  <a:pt x="109" y="88"/>
                  <a:pt x="109" y="88"/>
                </a:cubicBezTo>
                <a:cubicBezTo>
                  <a:pt x="108" y="88"/>
                  <a:pt x="108" y="89"/>
                  <a:pt x="108" y="89"/>
                </a:cubicBezTo>
                <a:cubicBezTo>
                  <a:pt x="108" y="89"/>
                  <a:pt x="108" y="90"/>
                  <a:pt x="107" y="90"/>
                </a:cubicBezTo>
                <a:cubicBezTo>
                  <a:pt x="106" y="90"/>
                  <a:pt x="105" y="91"/>
                  <a:pt x="105" y="91"/>
                </a:cubicBezTo>
                <a:cubicBezTo>
                  <a:pt x="105" y="91"/>
                  <a:pt x="104" y="90"/>
                  <a:pt x="104" y="90"/>
                </a:cubicBezTo>
                <a:cubicBezTo>
                  <a:pt x="104" y="90"/>
                  <a:pt x="103" y="89"/>
                  <a:pt x="102" y="89"/>
                </a:cubicBezTo>
                <a:cubicBezTo>
                  <a:pt x="102" y="89"/>
                  <a:pt x="102" y="87"/>
                  <a:pt x="102" y="87"/>
                </a:cubicBezTo>
                <a:cubicBezTo>
                  <a:pt x="101" y="86"/>
                  <a:pt x="101" y="85"/>
                  <a:pt x="101" y="85"/>
                </a:cubicBezTo>
                <a:cubicBezTo>
                  <a:pt x="101" y="85"/>
                  <a:pt x="100" y="84"/>
                  <a:pt x="102" y="83"/>
                </a:cubicBezTo>
                <a:cubicBezTo>
                  <a:pt x="103" y="81"/>
                  <a:pt x="102" y="81"/>
                  <a:pt x="103" y="80"/>
                </a:cubicBezTo>
                <a:cubicBezTo>
                  <a:pt x="104" y="79"/>
                  <a:pt x="102" y="77"/>
                  <a:pt x="104" y="77"/>
                </a:cubicBezTo>
                <a:cubicBezTo>
                  <a:pt x="106" y="76"/>
                  <a:pt x="108" y="75"/>
                  <a:pt x="108" y="75"/>
                </a:cubicBezTo>
                <a:cubicBezTo>
                  <a:pt x="108" y="75"/>
                  <a:pt x="109" y="75"/>
                  <a:pt x="110" y="76"/>
                </a:cubicBezTo>
                <a:cubicBezTo>
                  <a:pt x="111" y="77"/>
                  <a:pt x="113" y="78"/>
                  <a:pt x="113" y="77"/>
                </a:cubicBezTo>
                <a:cubicBezTo>
                  <a:pt x="113" y="77"/>
                  <a:pt x="113" y="78"/>
                  <a:pt x="114" y="78"/>
                </a:cubicBezTo>
                <a:cubicBezTo>
                  <a:pt x="114" y="78"/>
                  <a:pt x="114" y="76"/>
                  <a:pt x="114" y="76"/>
                </a:cubicBezTo>
                <a:cubicBezTo>
                  <a:pt x="114" y="76"/>
                  <a:pt x="115" y="77"/>
                  <a:pt x="117" y="77"/>
                </a:cubicBezTo>
                <a:cubicBezTo>
                  <a:pt x="118" y="77"/>
                  <a:pt x="118" y="78"/>
                  <a:pt x="118" y="78"/>
                </a:cubicBezTo>
                <a:cubicBezTo>
                  <a:pt x="118" y="78"/>
                  <a:pt x="119" y="79"/>
                  <a:pt x="120" y="79"/>
                </a:cubicBezTo>
                <a:cubicBezTo>
                  <a:pt x="120" y="78"/>
                  <a:pt x="121" y="80"/>
                  <a:pt x="120" y="81"/>
                </a:cubicBezTo>
                <a:cubicBezTo>
                  <a:pt x="120" y="82"/>
                  <a:pt x="121" y="82"/>
                  <a:pt x="121" y="83"/>
                </a:cubicBezTo>
                <a:cubicBezTo>
                  <a:pt x="121" y="84"/>
                  <a:pt x="121" y="84"/>
                  <a:pt x="121" y="85"/>
                </a:cubicBezTo>
                <a:cubicBezTo>
                  <a:pt x="121" y="87"/>
                  <a:pt x="122" y="87"/>
                  <a:pt x="123" y="85"/>
                </a:cubicBezTo>
                <a:cubicBezTo>
                  <a:pt x="123" y="83"/>
                  <a:pt x="124" y="83"/>
                  <a:pt x="123" y="82"/>
                </a:cubicBezTo>
                <a:cubicBezTo>
                  <a:pt x="123" y="82"/>
                  <a:pt x="124" y="81"/>
                  <a:pt x="123" y="80"/>
                </a:cubicBezTo>
                <a:cubicBezTo>
                  <a:pt x="123" y="79"/>
                  <a:pt x="123" y="77"/>
                  <a:pt x="124" y="77"/>
                </a:cubicBezTo>
                <a:cubicBezTo>
                  <a:pt x="125" y="77"/>
                  <a:pt x="126" y="76"/>
                  <a:pt x="127" y="76"/>
                </a:cubicBezTo>
                <a:cubicBezTo>
                  <a:pt x="127" y="76"/>
                  <a:pt x="127" y="75"/>
                  <a:pt x="129" y="75"/>
                </a:cubicBezTo>
                <a:cubicBezTo>
                  <a:pt x="130" y="75"/>
                  <a:pt x="132" y="74"/>
                  <a:pt x="131" y="73"/>
                </a:cubicBezTo>
                <a:cubicBezTo>
                  <a:pt x="131" y="72"/>
                  <a:pt x="132" y="71"/>
                  <a:pt x="132" y="71"/>
                </a:cubicBezTo>
                <a:cubicBezTo>
                  <a:pt x="132" y="71"/>
                  <a:pt x="133" y="71"/>
                  <a:pt x="133" y="70"/>
                </a:cubicBezTo>
                <a:cubicBezTo>
                  <a:pt x="133" y="70"/>
                  <a:pt x="134" y="70"/>
                  <a:pt x="134" y="68"/>
                </a:cubicBezTo>
                <a:cubicBezTo>
                  <a:pt x="134" y="68"/>
                  <a:pt x="136" y="69"/>
                  <a:pt x="137" y="68"/>
                </a:cubicBezTo>
                <a:cubicBezTo>
                  <a:pt x="137" y="68"/>
                  <a:pt x="138" y="68"/>
                  <a:pt x="138" y="69"/>
                </a:cubicBezTo>
                <a:cubicBezTo>
                  <a:pt x="138" y="69"/>
                  <a:pt x="139" y="69"/>
                  <a:pt x="139" y="68"/>
                </a:cubicBezTo>
                <a:cubicBezTo>
                  <a:pt x="139" y="68"/>
                  <a:pt x="139" y="68"/>
                  <a:pt x="138" y="68"/>
                </a:cubicBezTo>
                <a:cubicBezTo>
                  <a:pt x="138" y="68"/>
                  <a:pt x="138" y="68"/>
                  <a:pt x="138" y="67"/>
                </a:cubicBezTo>
                <a:cubicBezTo>
                  <a:pt x="138" y="67"/>
                  <a:pt x="138" y="67"/>
                  <a:pt x="139" y="66"/>
                </a:cubicBezTo>
                <a:cubicBezTo>
                  <a:pt x="139" y="66"/>
                  <a:pt x="140" y="66"/>
                  <a:pt x="140" y="66"/>
                </a:cubicBezTo>
                <a:cubicBezTo>
                  <a:pt x="140" y="66"/>
                  <a:pt x="141" y="66"/>
                  <a:pt x="141" y="66"/>
                </a:cubicBezTo>
                <a:cubicBezTo>
                  <a:pt x="141" y="66"/>
                  <a:pt x="142" y="66"/>
                  <a:pt x="142" y="66"/>
                </a:cubicBezTo>
                <a:cubicBezTo>
                  <a:pt x="143" y="66"/>
                  <a:pt x="143" y="65"/>
                  <a:pt x="143" y="65"/>
                </a:cubicBezTo>
                <a:cubicBezTo>
                  <a:pt x="144" y="66"/>
                  <a:pt x="144" y="65"/>
                  <a:pt x="145" y="66"/>
                </a:cubicBezTo>
                <a:cubicBezTo>
                  <a:pt x="145" y="66"/>
                  <a:pt x="144" y="66"/>
                  <a:pt x="144" y="66"/>
                </a:cubicBezTo>
                <a:cubicBezTo>
                  <a:pt x="143" y="67"/>
                  <a:pt x="143" y="67"/>
                  <a:pt x="144" y="68"/>
                </a:cubicBezTo>
                <a:cubicBezTo>
                  <a:pt x="144" y="68"/>
                  <a:pt x="145" y="68"/>
                  <a:pt x="145" y="67"/>
                </a:cubicBezTo>
                <a:cubicBezTo>
                  <a:pt x="146" y="67"/>
                  <a:pt x="146" y="68"/>
                  <a:pt x="147" y="67"/>
                </a:cubicBezTo>
                <a:cubicBezTo>
                  <a:pt x="147" y="67"/>
                  <a:pt x="148" y="68"/>
                  <a:pt x="148" y="67"/>
                </a:cubicBezTo>
                <a:cubicBezTo>
                  <a:pt x="148" y="67"/>
                  <a:pt x="149" y="68"/>
                  <a:pt x="149" y="67"/>
                </a:cubicBezTo>
                <a:cubicBezTo>
                  <a:pt x="149" y="67"/>
                  <a:pt x="150" y="68"/>
                  <a:pt x="150" y="67"/>
                </a:cubicBezTo>
                <a:cubicBezTo>
                  <a:pt x="150" y="67"/>
                  <a:pt x="150" y="66"/>
                  <a:pt x="150" y="66"/>
                </a:cubicBezTo>
                <a:cubicBezTo>
                  <a:pt x="150" y="66"/>
                  <a:pt x="150" y="66"/>
                  <a:pt x="150" y="66"/>
                </a:cubicBezTo>
                <a:cubicBezTo>
                  <a:pt x="149" y="65"/>
                  <a:pt x="149" y="66"/>
                  <a:pt x="149" y="66"/>
                </a:cubicBezTo>
                <a:cubicBezTo>
                  <a:pt x="149" y="66"/>
                  <a:pt x="148" y="66"/>
                  <a:pt x="148" y="67"/>
                </a:cubicBezTo>
                <a:cubicBezTo>
                  <a:pt x="148" y="67"/>
                  <a:pt x="148" y="66"/>
                  <a:pt x="147" y="66"/>
                </a:cubicBezTo>
                <a:cubicBezTo>
                  <a:pt x="147" y="66"/>
                  <a:pt x="148" y="66"/>
                  <a:pt x="148" y="66"/>
                </a:cubicBezTo>
                <a:cubicBezTo>
                  <a:pt x="148" y="65"/>
                  <a:pt x="147" y="65"/>
                  <a:pt x="147" y="65"/>
                </a:cubicBezTo>
                <a:cubicBezTo>
                  <a:pt x="147" y="65"/>
                  <a:pt x="147" y="65"/>
                  <a:pt x="146" y="65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46" y="64"/>
                  <a:pt x="146" y="64"/>
                  <a:pt x="146" y="65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46" y="64"/>
                  <a:pt x="145" y="63"/>
                  <a:pt x="146" y="63"/>
                </a:cubicBezTo>
                <a:cubicBezTo>
                  <a:pt x="146" y="63"/>
                  <a:pt x="145" y="63"/>
                  <a:pt x="145" y="62"/>
                </a:cubicBezTo>
                <a:cubicBezTo>
                  <a:pt x="145" y="62"/>
                  <a:pt x="145" y="63"/>
                  <a:pt x="146" y="62"/>
                </a:cubicBezTo>
                <a:cubicBezTo>
                  <a:pt x="146" y="62"/>
                  <a:pt x="146" y="63"/>
                  <a:pt x="146" y="62"/>
                </a:cubicBezTo>
                <a:cubicBezTo>
                  <a:pt x="147" y="61"/>
                  <a:pt x="145" y="61"/>
                  <a:pt x="145" y="61"/>
                </a:cubicBezTo>
                <a:cubicBezTo>
                  <a:pt x="145" y="61"/>
                  <a:pt x="145" y="61"/>
                  <a:pt x="144" y="60"/>
                </a:cubicBezTo>
                <a:cubicBezTo>
                  <a:pt x="144" y="60"/>
                  <a:pt x="142" y="60"/>
                  <a:pt x="141" y="61"/>
                </a:cubicBezTo>
                <a:cubicBezTo>
                  <a:pt x="141" y="61"/>
                  <a:pt x="142" y="59"/>
                  <a:pt x="143" y="60"/>
                </a:cubicBezTo>
                <a:cubicBezTo>
                  <a:pt x="143" y="60"/>
                  <a:pt x="144" y="59"/>
                  <a:pt x="145" y="59"/>
                </a:cubicBezTo>
                <a:cubicBezTo>
                  <a:pt x="145" y="59"/>
                  <a:pt x="148" y="60"/>
                  <a:pt x="149" y="61"/>
                </a:cubicBezTo>
                <a:cubicBezTo>
                  <a:pt x="150" y="62"/>
                  <a:pt x="151" y="62"/>
                  <a:pt x="151" y="62"/>
                </a:cubicBezTo>
                <a:cubicBezTo>
                  <a:pt x="151" y="62"/>
                  <a:pt x="153" y="61"/>
                  <a:pt x="154" y="62"/>
                </a:cubicBezTo>
                <a:cubicBezTo>
                  <a:pt x="154" y="62"/>
                  <a:pt x="155" y="61"/>
                  <a:pt x="155" y="61"/>
                </a:cubicBezTo>
                <a:cubicBezTo>
                  <a:pt x="155" y="61"/>
                  <a:pt x="155" y="60"/>
                  <a:pt x="155" y="60"/>
                </a:cubicBezTo>
                <a:cubicBezTo>
                  <a:pt x="155" y="59"/>
                  <a:pt x="155" y="59"/>
                  <a:pt x="154" y="59"/>
                </a:cubicBezTo>
                <a:cubicBezTo>
                  <a:pt x="154" y="59"/>
                  <a:pt x="154" y="58"/>
                  <a:pt x="154" y="58"/>
                </a:cubicBezTo>
                <a:cubicBezTo>
                  <a:pt x="154" y="58"/>
                  <a:pt x="154" y="58"/>
                  <a:pt x="154" y="58"/>
                </a:cubicBezTo>
                <a:cubicBezTo>
                  <a:pt x="153" y="57"/>
                  <a:pt x="153" y="57"/>
                  <a:pt x="153" y="57"/>
                </a:cubicBezTo>
                <a:cubicBezTo>
                  <a:pt x="153" y="57"/>
                  <a:pt x="153" y="57"/>
                  <a:pt x="153" y="56"/>
                </a:cubicBezTo>
                <a:cubicBezTo>
                  <a:pt x="152" y="56"/>
                  <a:pt x="152" y="56"/>
                  <a:pt x="152" y="56"/>
                </a:cubicBezTo>
                <a:cubicBezTo>
                  <a:pt x="151" y="55"/>
                  <a:pt x="151" y="55"/>
                  <a:pt x="151" y="55"/>
                </a:cubicBezTo>
                <a:cubicBezTo>
                  <a:pt x="151" y="55"/>
                  <a:pt x="151" y="55"/>
                  <a:pt x="151" y="55"/>
                </a:cubicBezTo>
                <a:cubicBezTo>
                  <a:pt x="151" y="55"/>
                  <a:pt x="151" y="54"/>
                  <a:pt x="151" y="53"/>
                </a:cubicBezTo>
                <a:cubicBezTo>
                  <a:pt x="151" y="52"/>
                  <a:pt x="150" y="52"/>
                  <a:pt x="150" y="52"/>
                </a:cubicBezTo>
                <a:cubicBezTo>
                  <a:pt x="150" y="52"/>
                  <a:pt x="150" y="50"/>
                  <a:pt x="149" y="50"/>
                </a:cubicBezTo>
                <a:cubicBezTo>
                  <a:pt x="149" y="49"/>
                  <a:pt x="148" y="47"/>
                  <a:pt x="148" y="47"/>
                </a:cubicBezTo>
                <a:cubicBezTo>
                  <a:pt x="148" y="47"/>
                  <a:pt x="148" y="48"/>
                  <a:pt x="147" y="48"/>
                </a:cubicBezTo>
                <a:cubicBezTo>
                  <a:pt x="147" y="48"/>
                  <a:pt x="147" y="48"/>
                  <a:pt x="147" y="49"/>
                </a:cubicBezTo>
                <a:cubicBezTo>
                  <a:pt x="147" y="49"/>
                  <a:pt x="146" y="49"/>
                  <a:pt x="146" y="49"/>
                </a:cubicBezTo>
                <a:cubicBezTo>
                  <a:pt x="145" y="49"/>
                  <a:pt x="145" y="48"/>
                  <a:pt x="144" y="48"/>
                </a:cubicBezTo>
                <a:cubicBezTo>
                  <a:pt x="144" y="48"/>
                  <a:pt x="143" y="47"/>
                  <a:pt x="144" y="46"/>
                </a:cubicBezTo>
                <a:cubicBezTo>
                  <a:pt x="144" y="46"/>
                  <a:pt x="144" y="46"/>
                  <a:pt x="144" y="45"/>
                </a:cubicBezTo>
                <a:cubicBezTo>
                  <a:pt x="144" y="45"/>
                  <a:pt x="143" y="45"/>
                  <a:pt x="143" y="45"/>
                </a:cubicBezTo>
                <a:cubicBezTo>
                  <a:pt x="143" y="45"/>
                  <a:pt x="143" y="45"/>
                  <a:pt x="142" y="44"/>
                </a:cubicBezTo>
                <a:cubicBezTo>
                  <a:pt x="142" y="44"/>
                  <a:pt x="142" y="44"/>
                  <a:pt x="142" y="43"/>
                </a:cubicBezTo>
                <a:cubicBezTo>
                  <a:pt x="141" y="43"/>
                  <a:pt x="141" y="42"/>
                  <a:pt x="141" y="42"/>
                </a:cubicBezTo>
                <a:cubicBezTo>
                  <a:pt x="141" y="42"/>
                  <a:pt x="140" y="41"/>
                  <a:pt x="140" y="41"/>
                </a:cubicBezTo>
                <a:cubicBezTo>
                  <a:pt x="139" y="41"/>
                  <a:pt x="139" y="41"/>
                  <a:pt x="138" y="41"/>
                </a:cubicBezTo>
                <a:cubicBezTo>
                  <a:pt x="138" y="41"/>
                  <a:pt x="138" y="40"/>
                  <a:pt x="137" y="40"/>
                </a:cubicBezTo>
                <a:cubicBezTo>
                  <a:pt x="136" y="40"/>
                  <a:pt x="135" y="39"/>
                  <a:pt x="136" y="41"/>
                </a:cubicBezTo>
                <a:cubicBezTo>
                  <a:pt x="136" y="42"/>
                  <a:pt x="135" y="42"/>
                  <a:pt x="135" y="42"/>
                </a:cubicBezTo>
                <a:cubicBezTo>
                  <a:pt x="135" y="42"/>
                  <a:pt x="136" y="42"/>
                  <a:pt x="136" y="43"/>
                </a:cubicBezTo>
                <a:cubicBezTo>
                  <a:pt x="136" y="43"/>
                  <a:pt x="136" y="43"/>
                  <a:pt x="135" y="43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5" y="44"/>
                  <a:pt x="135" y="44"/>
                  <a:pt x="134" y="44"/>
                </a:cubicBezTo>
                <a:cubicBezTo>
                  <a:pt x="135" y="45"/>
                  <a:pt x="135" y="45"/>
                  <a:pt x="136" y="45"/>
                </a:cubicBezTo>
                <a:cubicBezTo>
                  <a:pt x="136" y="45"/>
                  <a:pt x="136" y="46"/>
                  <a:pt x="136" y="47"/>
                </a:cubicBezTo>
                <a:cubicBezTo>
                  <a:pt x="136" y="48"/>
                  <a:pt x="134" y="49"/>
                  <a:pt x="134" y="49"/>
                </a:cubicBezTo>
                <a:cubicBezTo>
                  <a:pt x="134" y="48"/>
                  <a:pt x="133" y="48"/>
                  <a:pt x="132" y="48"/>
                </a:cubicBezTo>
                <a:cubicBezTo>
                  <a:pt x="132" y="49"/>
                  <a:pt x="132" y="49"/>
                  <a:pt x="132" y="49"/>
                </a:cubicBezTo>
                <a:cubicBezTo>
                  <a:pt x="133" y="49"/>
                  <a:pt x="133" y="50"/>
                  <a:pt x="133" y="50"/>
                </a:cubicBezTo>
                <a:cubicBezTo>
                  <a:pt x="133" y="50"/>
                  <a:pt x="133" y="51"/>
                  <a:pt x="133" y="51"/>
                </a:cubicBezTo>
                <a:cubicBezTo>
                  <a:pt x="133" y="51"/>
                  <a:pt x="133" y="52"/>
                  <a:pt x="132" y="52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32" y="52"/>
                  <a:pt x="131" y="52"/>
                  <a:pt x="131" y="52"/>
                </a:cubicBezTo>
                <a:cubicBezTo>
                  <a:pt x="131" y="52"/>
                  <a:pt x="131" y="52"/>
                  <a:pt x="131" y="52"/>
                </a:cubicBezTo>
                <a:cubicBezTo>
                  <a:pt x="131" y="51"/>
                  <a:pt x="130" y="51"/>
                  <a:pt x="130" y="51"/>
                </a:cubicBezTo>
                <a:cubicBezTo>
                  <a:pt x="131" y="51"/>
                  <a:pt x="131" y="51"/>
                  <a:pt x="131" y="51"/>
                </a:cubicBezTo>
                <a:cubicBezTo>
                  <a:pt x="131" y="51"/>
                  <a:pt x="131" y="50"/>
                  <a:pt x="131" y="50"/>
                </a:cubicBezTo>
                <a:cubicBezTo>
                  <a:pt x="131" y="50"/>
                  <a:pt x="130" y="50"/>
                  <a:pt x="130" y="49"/>
                </a:cubicBezTo>
                <a:cubicBezTo>
                  <a:pt x="130" y="49"/>
                  <a:pt x="130" y="49"/>
                  <a:pt x="130" y="49"/>
                </a:cubicBezTo>
                <a:cubicBezTo>
                  <a:pt x="130" y="49"/>
                  <a:pt x="130" y="48"/>
                  <a:pt x="130" y="48"/>
                </a:cubicBezTo>
                <a:cubicBezTo>
                  <a:pt x="131" y="47"/>
                  <a:pt x="129" y="46"/>
                  <a:pt x="129" y="46"/>
                </a:cubicBezTo>
                <a:cubicBezTo>
                  <a:pt x="129" y="46"/>
                  <a:pt x="127" y="46"/>
                  <a:pt x="127" y="45"/>
                </a:cubicBezTo>
                <a:cubicBezTo>
                  <a:pt x="126" y="45"/>
                  <a:pt x="125" y="45"/>
                  <a:pt x="124" y="43"/>
                </a:cubicBezTo>
                <a:cubicBezTo>
                  <a:pt x="124" y="42"/>
                  <a:pt x="123" y="42"/>
                  <a:pt x="123" y="42"/>
                </a:cubicBezTo>
                <a:cubicBezTo>
                  <a:pt x="123" y="42"/>
                  <a:pt x="122" y="42"/>
                  <a:pt x="121" y="41"/>
                </a:cubicBezTo>
                <a:cubicBezTo>
                  <a:pt x="120" y="41"/>
                  <a:pt x="120" y="39"/>
                  <a:pt x="120" y="39"/>
                </a:cubicBezTo>
                <a:cubicBezTo>
                  <a:pt x="119" y="39"/>
                  <a:pt x="119" y="39"/>
                  <a:pt x="118" y="39"/>
                </a:cubicBezTo>
                <a:cubicBezTo>
                  <a:pt x="118" y="39"/>
                  <a:pt x="118" y="37"/>
                  <a:pt x="120" y="36"/>
                </a:cubicBezTo>
                <a:cubicBezTo>
                  <a:pt x="121" y="36"/>
                  <a:pt x="123" y="35"/>
                  <a:pt x="124" y="35"/>
                </a:cubicBezTo>
                <a:cubicBezTo>
                  <a:pt x="124" y="35"/>
                  <a:pt x="124" y="35"/>
                  <a:pt x="124" y="34"/>
                </a:cubicBezTo>
                <a:cubicBezTo>
                  <a:pt x="124" y="34"/>
                  <a:pt x="125" y="35"/>
                  <a:pt x="125" y="34"/>
                </a:cubicBezTo>
                <a:cubicBezTo>
                  <a:pt x="125" y="34"/>
                  <a:pt x="126" y="35"/>
                  <a:pt x="127" y="34"/>
                </a:cubicBezTo>
                <a:cubicBezTo>
                  <a:pt x="127" y="34"/>
                  <a:pt x="128" y="34"/>
                  <a:pt x="128" y="33"/>
                </a:cubicBezTo>
                <a:cubicBezTo>
                  <a:pt x="128" y="33"/>
                  <a:pt x="129" y="33"/>
                  <a:pt x="129" y="33"/>
                </a:cubicBezTo>
                <a:cubicBezTo>
                  <a:pt x="130" y="32"/>
                  <a:pt x="129" y="32"/>
                  <a:pt x="129" y="32"/>
                </a:cubicBezTo>
                <a:cubicBezTo>
                  <a:pt x="129" y="32"/>
                  <a:pt x="130" y="32"/>
                  <a:pt x="130" y="33"/>
                </a:cubicBezTo>
                <a:cubicBezTo>
                  <a:pt x="130" y="33"/>
                  <a:pt x="130" y="33"/>
                  <a:pt x="130" y="33"/>
                </a:cubicBezTo>
                <a:cubicBezTo>
                  <a:pt x="130" y="34"/>
                  <a:pt x="130" y="33"/>
                  <a:pt x="129" y="33"/>
                </a:cubicBezTo>
                <a:cubicBezTo>
                  <a:pt x="129" y="34"/>
                  <a:pt x="128" y="35"/>
                  <a:pt x="128" y="35"/>
                </a:cubicBezTo>
                <a:cubicBezTo>
                  <a:pt x="128" y="35"/>
                  <a:pt x="128" y="35"/>
                  <a:pt x="127" y="35"/>
                </a:cubicBezTo>
                <a:cubicBezTo>
                  <a:pt x="127" y="35"/>
                  <a:pt x="128" y="36"/>
                  <a:pt x="129" y="36"/>
                </a:cubicBezTo>
                <a:cubicBezTo>
                  <a:pt x="129" y="36"/>
                  <a:pt x="129" y="36"/>
                  <a:pt x="129" y="37"/>
                </a:cubicBezTo>
                <a:cubicBezTo>
                  <a:pt x="129" y="37"/>
                  <a:pt x="130" y="36"/>
                  <a:pt x="130" y="36"/>
                </a:cubicBezTo>
                <a:cubicBezTo>
                  <a:pt x="130" y="36"/>
                  <a:pt x="131" y="37"/>
                  <a:pt x="131" y="36"/>
                </a:cubicBezTo>
                <a:cubicBezTo>
                  <a:pt x="131" y="36"/>
                  <a:pt x="131" y="36"/>
                  <a:pt x="132" y="37"/>
                </a:cubicBezTo>
                <a:cubicBezTo>
                  <a:pt x="132" y="37"/>
                  <a:pt x="133" y="37"/>
                  <a:pt x="133" y="37"/>
                </a:cubicBezTo>
                <a:cubicBezTo>
                  <a:pt x="133" y="37"/>
                  <a:pt x="133" y="38"/>
                  <a:pt x="134" y="38"/>
                </a:cubicBezTo>
                <a:cubicBezTo>
                  <a:pt x="134" y="38"/>
                  <a:pt x="135" y="38"/>
                  <a:pt x="135" y="38"/>
                </a:cubicBezTo>
                <a:cubicBezTo>
                  <a:pt x="135" y="38"/>
                  <a:pt x="134" y="37"/>
                  <a:pt x="133" y="37"/>
                </a:cubicBezTo>
                <a:cubicBezTo>
                  <a:pt x="133" y="37"/>
                  <a:pt x="133" y="36"/>
                  <a:pt x="132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2" y="35"/>
                  <a:pt x="131" y="35"/>
                  <a:pt x="131" y="34"/>
                </a:cubicBezTo>
                <a:cubicBezTo>
                  <a:pt x="131" y="34"/>
                  <a:pt x="131" y="35"/>
                  <a:pt x="132" y="35"/>
                </a:cubicBezTo>
                <a:cubicBezTo>
                  <a:pt x="132" y="35"/>
                  <a:pt x="132" y="33"/>
                  <a:pt x="131" y="33"/>
                </a:cubicBezTo>
                <a:cubicBezTo>
                  <a:pt x="131" y="33"/>
                  <a:pt x="132" y="33"/>
                  <a:pt x="132" y="34"/>
                </a:cubicBezTo>
                <a:cubicBezTo>
                  <a:pt x="132" y="34"/>
                  <a:pt x="132" y="34"/>
                  <a:pt x="132" y="33"/>
                </a:cubicBezTo>
                <a:cubicBezTo>
                  <a:pt x="132" y="33"/>
                  <a:pt x="133" y="34"/>
                  <a:pt x="134" y="34"/>
                </a:cubicBezTo>
                <a:cubicBezTo>
                  <a:pt x="134" y="34"/>
                  <a:pt x="135" y="33"/>
                  <a:pt x="134" y="33"/>
                </a:cubicBezTo>
                <a:cubicBezTo>
                  <a:pt x="133" y="32"/>
                  <a:pt x="133" y="31"/>
                  <a:pt x="133" y="31"/>
                </a:cubicBezTo>
                <a:cubicBezTo>
                  <a:pt x="133" y="31"/>
                  <a:pt x="134" y="32"/>
                  <a:pt x="135" y="32"/>
                </a:cubicBezTo>
                <a:cubicBezTo>
                  <a:pt x="135" y="32"/>
                  <a:pt x="135" y="31"/>
                  <a:pt x="134" y="31"/>
                </a:cubicBezTo>
                <a:cubicBezTo>
                  <a:pt x="134" y="31"/>
                  <a:pt x="134" y="30"/>
                  <a:pt x="134" y="30"/>
                </a:cubicBezTo>
                <a:cubicBezTo>
                  <a:pt x="134" y="30"/>
                  <a:pt x="134" y="30"/>
                  <a:pt x="135" y="30"/>
                </a:cubicBezTo>
                <a:cubicBezTo>
                  <a:pt x="135" y="30"/>
                  <a:pt x="135" y="31"/>
                  <a:pt x="135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6" y="31"/>
                  <a:pt x="136" y="31"/>
                  <a:pt x="137" y="31"/>
                </a:cubicBezTo>
                <a:cubicBezTo>
                  <a:pt x="137" y="31"/>
                  <a:pt x="137" y="31"/>
                  <a:pt x="137" y="31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38" y="32"/>
                  <a:pt x="138" y="32"/>
                  <a:pt x="139" y="32"/>
                </a:cubicBezTo>
                <a:cubicBezTo>
                  <a:pt x="139" y="33"/>
                  <a:pt x="139" y="33"/>
                  <a:pt x="140" y="33"/>
                </a:cubicBezTo>
                <a:cubicBezTo>
                  <a:pt x="140" y="33"/>
                  <a:pt x="140" y="34"/>
                  <a:pt x="140" y="34"/>
                </a:cubicBezTo>
                <a:cubicBezTo>
                  <a:pt x="140" y="34"/>
                  <a:pt x="140" y="34"/>
                  <a:pt x="141" y="34"/>
                </a:cubicBezTo>
                <a:cubicBezTo>
                  <a:pt x="141" y="35"/>
                  <a:pt x="141" y="35"/>
                  <a:pt x="141" y="36"/>
                </a:cubicBezTo>
                <a:cubicBezTo>
                  <a:pt x="141" y="35"/>
                  <a:pt x="141" y="35"/>
                  <a:pt x="142" y="35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2" y="36"/>
                  <a:pt x="142" y="36"/>
                  <a:pt x="142" y="37"/>
                </a:cubicBezTo>
                <a:cubicBezTo>
                  <a:pt x="142" y="37"/>
                  <a:pt x="141" y="37"/>
                  <a:pt x="141" y="37"/>
                </a:cubicBezTo>
                <a:cubicBezTo>
                  <a:pt x="141" y="37"/>
                  <a:pt x="140" y="37"/>
                  <a:pt x="140" y="37"/>
                </a:cubicBezTo>
                <a:cubicBezTo>
                  <a:pt x="140" y="38"/>
                  <a:pt x="140" y="38"/>
                  <a:pt x="140" y="38"/>
                </a:cubicBezTo>
                <a:cubicBezTo>
                  <a:pt x="140" y="38"/>
                  <a:pt x="139" y="38"/>
                  <a:pt x="139" y="37"/>
                </a:cubicBezTo>
                <a:cubicBezTo>
                  <a:pt x="138" y="37"/>
                  <a:pt x="138" y="37"/>
                  <a:pt x="137" y="37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6" y="37"/>
                  <a:pt x="136" y="37"/>
                  <a:pt x="136" y="38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8" y="38"/>
                  <a:pt x="138" y="39"/>
                  <a:pt x="138" y="39"/>
                </a:cubicBezTo>
                <a:cubicBezTo>
                  <a:pt x="138" y="39"/>
                  <a:pt x="138" y="39"/>
                  <a:pt x="139" y="39"/>
                </a:cubicBezTo>
                <a:cubicBezTo>
                  <a:pt x="139" y="39"/>
                  <a:pt x="140" y="39"/>
                  <a:pt x="140" y="39"/>
                </a:cubicBezTo>
                <a:cubicBezTo>
                  <a:pt x="140" y="40"/>
                  <a:pt x="141" y="40"/>
                  <a:pt x="141" y="40"/>
                </a:cubicBezTo>
                <a:cubicBezTo>
                  <a:pt x="141" y="41"/>
                  <a:pt x="142" y="41"/>
                  <a:pt x="142" y="41"/>
                </a:cubicBezTo>
                <a:cubicBezTo>
                  <a:pt x="142" y="41"/>
                  <a:pt x="142" y="42"/>
                  <a:pt x="142" y="42"/>
                </a:cubicBezTo>
                <a:cubicBezTo>
                  <a:pt x="142" y="42"/>
                  <a:pt x="142" y="42"/>
                  <a:pt x="142" y="42"/>
                </a:cubicBezTo>
                <a:cubicBezTo>
                  <a:pt x="143" y="42"/>
                  <a:pt x="143" y="42"/>
                  <a:pt x="143" y="43"/>
                </a:cubicBezTo>
                <a:cubicBezTo>
                  <a:pt x="143" y="43"/>
                  <a:pt x="143" y="43"/>
                  <a:pt x="143" y="43"/>
                </a:cubicBezTo>
                <a:cubicBezTo>
                  <a:pt x="144" y="43"/>
                  <a:pt x="144" y="43"/>
                  <a:pt x="144" y="43"/>
                </a:cubicBezTo>
                <a:cubicBezTo>
                  <a:pt x="144" y="43"/>
                  <a:pt x="144" y="44"/>
                  <a:pt x="145" y="44"/>
                </a:cubicBezTo>
                <a:cubicBezTo>
                  <a:pt x="145" y="44"/>
                  <a:pt x="146" y="45"/>
                  <a:pt x="146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6" y="44"/>
                  <a:pt x="146" y="44"/>
                  <a:pt x="146" y="44"/>
                </a:cubicBezTo>
                <a:cubicBezTo>
                  <a:pt x="146" y="43"/>
                  <a:pt x="146" y="43"/>
                  <a:pt x="145" y="43"/>
                </a:cubicBezTo>
                <a:cubicBezTo>
                  <a:pt x="146" y="43"/>
                  <a:pt x="146" y="43"/>
                  <a:pt x="146" y="43"/>
                </a:cubicBezTo>
                <a:cubicBezTo>
                  <a:pt x="147" y="44"/>
                  <a:pt x="147" y="44"/>
                  <a:pt x="147" y="44"/>
                </a:cubicBezTo>
                <a:cubicBezTo>
                  <a:pt x="147" y="44"/>
                  <a:pt x="147" y="44"/>
                  <a:pt x="148" y="45"/>
                </a:cubicBezTo>
                <a:cubicBezTo>
                  <a:pt x="148" y="45"/>
                  <a:pt x="148" y="45"/>
                  <a:pt x="148" y="45"/>
                </a:cubicBezTo>
                <a:cubicBezTo>
                  <a:pt x="148" y="45"/>
                  <a:pt x="148" y="46"/>
                  <a:pt x="149" y="46"/>
                </a:cubicBezTo>
                <a:cubicBezTo>
                  <a:pt x="149" y="45"/>
                  <a:pt x="148" y="45"/>
                  <a:pt x="148" y="45"/>
                </a:cubicBezTo>
                <a:cubicBezTo>
                  <a:pt x="148" y="45"/>
                  <a:pt x="148" y="45"/>
                  <a:pt x="148" y="44"/>
                </a:cubicBezTo>
                <a:cubicBezTo>
                  <a:pt x="149" y="44"/>
                  <a:pt x="149" y="44"/>
                  <a:pt x="149" y="44"/>
                </a:cubicBezTo>
                <a:cubicBezTo>
                  <a:pt x="149" y="44"/>
                  <a:pt x="149" y="44"/>
                  <a:pt x="149" y="44"/>
                </a:cubicBezTo>
                <a:cubicBezTo>
                  <a:pt x="149" y="44"/>
                  <a:pt x="149" y="44"/>
                  <a:pt x="149" y="4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48" y="43"/>
                  <a:pt x="148" y="43"/>
                  <a:pt x="148" y="43"/>
                </a:cubicBezTo>
                <a:cubicBezTo>
                  <a:pt x="148" y="43"/>
                  <a:pt x="148" y="43"/>
                  <a:pt x="148" y="42"/>
                </a:cubicBezTo>
                <a:cubicBezTo>
                  <a:pt x="148" y="42"/>
                  <a:pt x="148" y="42"/>
                  <a:pt x="147" y="42"/>
                </a:cubicBezTo>
                <a:cubicBezTo>
                  <a:pt x="147" y="42"/>
                  <a:pt x="147" y="41"/>
                  <a:pt x="147" y="41"/>
                </a:cubicBezTo>
                <a:cubicBezTo>
                  <a:pt x="147" y="41"/>
                  <a:pt x="147" y="41"/>
                  <a:pt x="147" y="40"/>
                </a:cubicBezTo>
                <a:cubicBezTo>
                  <a:pt x="147" y="40"/>
                  <a:pt x="147" y="40"/>
                  <a:pt x="147" y="40"/>
                </a:cubicBezTo>
                <a:cubicBezTo>
                  <a:pt x="147" y="40"/>
                  <a:pt x="147" y="40"/>
                  <a:pt x="147" y="40"/>
                </a:cubicBezTo>
                <a:cubicBezTo>
                  <a:pt x="148" y="40"/>
                  <a:pt x="148" y="41"/>
                  <a:pt x="148" y="41"/>
                </a:cubicBezTo>
                <a:cubicBezTo>
                  <a:pt x="148" y="41"/>
                  <a:pt x="148" y="41"/>
                  <a:pt x="148" y="41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49" y="43"/>
                  <a:pt x="150" y="43"/>
                  <a:pt x="150" y="43"/>
                </a:cubicBezTo>
                <a:cubicBezTo>
                  <a:pt x="150" y="43"/>
                  <a:pt x="150" y="43"/>
                  <a:pt x="150" y="42"/>
                </a:cubicBezTo>
                <a:cubicBezTo>
                  <a:pt x="150" y="43"/>
                  <a:pt x="150" y="43"/>
                  <a:pt x="151" y="43"/>
                </a:cubicBezTo>
                <a:cubicBezTo>
                  <a:pt x="151" y="43"/>
                  <a:pt x="151" y="43"/>
                  <a:pt x="151" y="42"/>
                </a:cubicBezTo>
                <a:cubicBezTo>
                  <a:pt x="151" y="42"/>
                  <a:pt x="152" y="42"/>
                  <a:pt x="152" y="42"/>
                </a:cubicBezTo>
                <a:cubicBezTo>
                  <a:pt x="152" y="42"/>
                  <a:pt x="151" y="41"/>
                  <a:pt x="150" y="41"/>
                </a:cubicBezTo>
                <a:cubicBezTo>
                  <a:pt x="150" y="41"/>
                  <a:pt x="150" y="40"/>
                  <a:pt x="150" y="40"/>
                </a:cubicBezTo>
                <a:cubicBezTo>
                  <a:pt x="150" y="40"/>
                  <a:pt x="150" y="40"/>
                  <a:pt x="149" y="39"/>
                </a:cubicBezTo>
                <a:cubicBezTo>
                  <a:pt x="149" y="39"/>
                  <a:pt x="149" y="39"/>
                  <a:pt x="148" y="38"/>
                </a:cubicBezTo>
                <a:cubicBezTo>
                  <a:pt x="147" y="38"/>
                  <a:pt x="147" y="37"/>
                  <a:pt x="147" y="37"/>
                </a:cubicBezTo>
                <a:cubicBezTo>
                  <a:pt x="147" y="37"/>
                  <a:pt x="147" y="37"/>
                  <a:pt x="148" y="37"/>
                </a:cubicBezTo>
                <a:cubicBezTo>
                  <a:pt x="147" y="37"/>
                  <a:pt x="147" y="37"/>
                  <a:pt x="147" y="36"/>
                </a:cubicBezTo>
                <a:cubicBezTo>
                  <a:pt x="147" y="36"/>
                  <a:pt x="147" y="36"/>
                  <a:pt x="147" y="36"/>
                </a:cubicBezTo>
                <a:cubicBezTo>
                  <a:pt x="147" y="35"/>
                  <a:pt x="147" y="35"/>
                  <a:pt x="146" y="35"/>
                </a:cubicBezTo>
                <a:cubicBezTo>
                  <a:pt x="146" y="35"/>
                  <a:pt x="146" y="35"/>
                  <a:pt x="146" y="34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5" y="34"/>
                  <a:pt x="145" y="34"/>
                  <a:pt x="145" y="33"/>
                </a:cubicBezTo>
                <a:cubicBezTo>
                  <a:pt x="145" y="33"/>
                  <a:pt x="145" y="33"/>
                  <a:pt x="144" y="33"/>
                </a:cubicBezTo>
                <a:cubicBezTo>
                  <a:pt x="144" y="33"/>
                  <a:pt x="144" y="33"/>
                  <a:pt x="144" y="32"/>
                </a:cubicBezTo>
                <a:cubicBezTo>
                  <a:pt x="144" y="32"/>
                  <a:pt x="142" y="31"/>
                  <a:pt x="142" y="31"/>
                </a:cubicBezTo>
                <a:cubicBezTo>
                  <a:pt x="142" y="31"/>
                  <a:pt x="142" y="31"/>
                  <a:pt x="142" y="31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1" y="30"/>
                  <a:pt x="141" y="30"/>
                  <a:pt x="141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0" y="28"/>
                  <a:pt x="139" y="28"/>
                  <a:pt x="139" y="28"/>
                </a:cubicBezTo>
                <a:cubicBezTo>
                  <a:pt x="139" y="27"/>
                  <a:pt x="139" y="27"/>
                  <a:pt x="138" y="27"/>
                </a:cubicBezTo>
                <a:cubicBezTo>
                  <a:pt x="138" y="27"/>
                  <a:pt x="138" y="27"/>
                  <a:pt x="137" y="27"/>
                </a:cubicBezTo>
                <a:cubicBezTo>
                  <a:pt x="137" y="26"/>
                  <a:pt x="136" y="26"/>
                  <a:pt x="136" y="26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136" y="27"/>
                  <a:pt x="136" y="27"/>
                  <a:pt x="137" y="27"/>
                </a:cubicBezTo>
                <a:cubicBezTo>
                  <a:pt x="137" y="27"/>
                  <a:pt x="137" y="28"/>
                  <a:pt x="137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8" y="28"/>
                  <a:pt x="138" y="28"/>
                  <a:pt x="137" y="28"/>
                </a:cubicBezTo>
                <a:cubicBezTo>
                  <a:pt x="137" y="28"/>
                  <a:pt x="137" y="28"/>
                  <a:pt x="136" y="28"/>
                </a:cubicBezTo>
                <a:cubicBezTo>
                  <a:pt x="136" y="28"/>
                  <a:pt x="136" y="28"/>
                  <a:pt x="135" y="28"/>
                </a:cubicBezTo>
                <a:cubicBezTo>
                  <a:pt x="135" y="28"/>
                  <a:pt x="136" y="28"/>
                  <a:pt x="136" y="27"/>
                </a:cubicBezTo>
                <a:cubicBezTo>
                  <a:pt x="136" y="27"/>
                  <a:pt x="136" y="26"/>
                  <a:pt x="136" y="26"/>
                </a:cubicBezTo>
                <a:cubicBezTo>
                  <a:pt x="135" y="26"/>
                  <a:pt x="135" y="25"/>
                  <a:pt x="134" y="25"/>
                </a:cubicBezTo>
                <a:cubicBezTo>
                  <a:pt x="134" y="25"/>
                  <a:pt x="134" y="25"/>
                  <a:pt x="133" y="25"/>
                </a:cubicBezTo>
                <a:cubicBezTo>
                  <a:pt x="133" y="25"/>
                  <a:pt x="133" y="25"/>
                  <a:pt x="132" y="25"/>
                </a:cubicBezTo>
                <a:cubicBezTo>
                  <a:pt x="132" y="25"/>
                  <a:pt x="132" y="25"/>
                  <a:pt x="132" y="25"/>
                </a:cubicBezTo>
                <a:cubicBezTo>
                  <a:pt x="131" y="25"/>
                  <a:pt x="131" y="26"/>
                  <a:pt x="131" y="26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132" y="26"/>
                  <a:pt x="131" y="26"/>
                  <a:pt x="131" y="26"/>
                </a:cubicBezTo>
                <a:cubicBezTo>
                  <a:pt x="131" y="26"/>
                  <a:pt x="131" y="27"/>
                  <a:pt x="132" y="27"/>
                </a:cubicBezTo>
                <a:cubicBezTo>
                  <a:pt x="132" y="27"/>
                  <a:pt x="130" y="27"/>
                  <a:pt x="131" y="26"/>
                </a:cubicBezTo>
                <a:cubicBezTo>
                  <a:pt x="131" y="25"/>
                  <a:pt x="131" y="25"/>
                  <a:pt x="131" y="25"/>
                </a:cubicBezTo>
                <a:cubicBezTo>
                  <a:pt x="131" y="25"/>
                  <a:pt x="132" y="24"/>
                  <a:pt x="132" y="24"/>
                </a:cubicBezTo>
                <a:cubicBezTo>
                  <a:pt x="132" y="24"/>
                  <a:pt x="131" y="24"/>
                  <a:pt x="130" y="24"/>
                </a:cubicBezTo>
                <a:cubicBezTo>
                  <a:pt x="130" y="24"/>
                  <a:pt x="129" y="24"/>
                  <a:pt x="128" y="24"/>
                </a:cubicBezTo>
                <a:cubicBezTo>
                  <a:pt x="127" y="25"/>
                  <a:pt x="127" y="26"/>
                  <a:pt x="127" y="26"/>
                </a:cubicBezTo>
                <a:cubicBezTo>
                  <a:pt x="128" y="26"/>
                  <a:pt x="128" y="26"/>
                  <a:pt x="129" y="26"/>
                </a:cubicBezTo>
                <a:cubicBezTo>
                  <a:pt x="128" y="26"/>
                  <a:pt x="128" y="26"/>
                  <a:pt x="127" y="26"/>
                </a:cubicBezTo>
                <a:cubicBezTo>
                  <a:pt x="127" y="26"/>
                  <a:pt x="128" y="27"/>
                  <a:pt x="129" y="27"/>
                </a:cubicBezTo>
                <a:cubicBezTo>
                  <a:pt x="129" y="27"/>
                  <a:pt x="129" y="28"/>
                  <a:pt x="130" y="28"/>
                </a:cubicBezTo>
                <a:cubicBezTo>
                  <a:pt x="130" y="28"/>
                  <a:pt x="130" y="28"/>
                  <a:pt x="131" y="29"/>
                </a:cubicBezTo>
                <a:cubicBezTo>
                  <a:pt x="131" y="29"/>
                  <a:pt x="130" y="31"/>
                  <a:pt x="130" y="31"/>
                </a:cubicBezTo>
                <a:cubicBezTo>
                  <a:pt x="130" y="31"/>
                  <a:pt x="130" y="30"/>
                  <a:pt x="129" y="30"/>
                </a:cubicBezTo>
                <a:cubicBezTo>
                  <a:pt x="129" y="30"/>
                  <a:pt x="129" y="31"/>
                  <a:pt x="129" y="31"/>
                </a:cubicBezTo>
                <a:cubicBezTo>
                  <a:pt x="129" y="31"/>
                  <a:pt x="128" y="31"/>
                  <a:pt x="128" y="30"/>
                </a:cubicBezTo>
                <a:cubicBezTo>
                  <a:pt x="128" y="29"/>
                  <a:pt x="129" y="30"/>
                  <a:pt x="128" y="29"/>
                </a:cubicBezTo>
                <a:cubicBezTo>
                  <a:pt x="128" y="29"/>
                  <a:pt x="128" y="29"/>
                  <a:pt x="127" y="28"/>
                </a:cubicBezTo>
                <a:cubicBezTo>
                  <a:pt x="127" y="28"/>
                  <a:pt x="126" y="28"/>
                  <a:pt x="126" y="29"/>
                </a:cubicBezTo>
                <a:cubicBezTo>
                  <a:pt x="126" y="29"/>
                  <a:pt x="125" y="29"/>
                  <a:pt x="126" y="28"/>
                </a:cubicBezTo>
                <a:cubicBezTo>
                  <a:pt x="127" y="27"/>
                  <a:pt x="126" y="27"/>
                  <a:pt x="126" y="27"/>
                </a:cubicBezTo>
                <a:cubicBezTo>
                  <a:pt x="125" y="27"/>
                  <a:pt x="125" y="27"/>
                  <a:pt x="125" y="27"/>
                </a:cubicBezTo>
                <a:cubicBezTo>
                  <a:pt x="125" y="27"/>
                  <a:pt x="125" y="27"/>
                  <a:pt x="124" y="27"/>
                </a:cubicBezTo>
                <a:cubicBezTo>
                  <a:pt x="124" y="26"/>
                  <a:pt x="125" y="26"/>
                  <a:pt x="125" y="26"/>
                </a:cubicBezTo>
                <a:cubicBezTo>
                  <a:pt x="125" y="26"/>
                  <a:pt x="125" y="26"/>
                  <a:pt x="124" y="25"/>
                </a:cubicBezTo>
                <a:cubicBezTo>
                  <a:pt x="124" y="25"/>
                  <a:pt x="124" y="25"/>
                  <a:pt x="123" y="24"/>
                </a:cubicBezTo>
                <a:cubicBezTo>
                  <a:pt x="123" y="24"/>
                  <a:pt x="124" y="24"/>
                  <a:pt x="124" y="23"/>
                </a:cubicBezTo>
                <a:cubicBezTo>
                  <a:pt x="124" y="23"/>
                  <a:pt x="125" y="23"/>
                  <a:pt x="125" y="23"/>
                </a:cubicBezTo>
                <a:cubicBezTo>
                  <a:pt x="125" y="23"/>
                  <a:pt x="125" y="23"/>
                  <a:pt x="126" y="23"/>
                </a:cubicBezTo>
                <a:cubicBezTo>
                  <a:pt x="126" y="23"/>
                  <a:pt x="127" y="23"/>
                  <a:pt x="128" y="23"/>
                </a:cubicBezTo>
                <a:cubicBezTo>
                  <a:pt x="128" y="23"/>
                  <a:pt x="128" y="22"/>
                  <a:pt x="127" y="22"/>
                </a:cubicBezTo>
                <a:cubicBezTo>
                  <a:pt x="126" y="23"/>
                  <a:pt x="126" y="22"/>
                  <a:pt x="126" y="22"/>
                </a:cubicBezTo>
                <a:cubicBezTo>
                  <a:pt x="126" y="22"/>
                  <a:pt x="123" y="21"/>
                  <a:pt x="123" y="21"/>
                </a:cubicBezTo>
                <a:cubicBezTo>
                  <a:pt x="122" y="21"/>
                  <a:pt x="122" y="22"/>
                  <a:pt x="122" y="22"/>
                </a:cubicBezTo>
                <a:cubicBezTo>
                  <a:pt x="122" y="22"/>
                  <a:pt x="122" y="22"/>
                  <a:pt x="122" y="23"/>
                </a:cubicBezTo>
                <a:cubicBezTo>
                  <a:pt x="122" y="23"/>
                  <a:pt x="122" y="23"/>
                  <a:pt x="122" y="23"/>
                </a:cubicBezTo>
                <a:cubicBezTo>
                  <a:pt x="122" y="23"/>
                  <a:pt x="122" y="23"/>
                  <a:pt x="121" y="24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2"/>
                  <a:pt x="121" y="22"/>
                  <a:pt x="121" y="21"/>
                </a:cubicBezTo>
                <a:cubicBezTo>
                  <a:pt x="121" y="21"/>
                  <a:pt x="121" y="21"/>
                  <a:pt x="120" y="21"/>
                </a:cubicBezTo>
                <a:cubicBezTo>
                  <a:pt x="120" y="20"/>
                  <a:pt x="120" y="20"/>
                  <a:pt x="120" y="20"/>
                </a:cubicBezTo>
                <a:cubicBezTo>
                  <a:pt x="120" y="20"/>
                  <a:pt x="119" y="20"/>
                  <a:pt x="119" y="20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17" y="20"/>
                  <a:pt x="117" y="20"/>
                  <a:pt x="117" y="20"/>
                </a:cubicBezTo>
                <a:cubicBezTo>
                  <a:pt x="117" y="20"/>
                  <a:pt x="117" y="20"/>
                  <a:pt x="117" y="21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6" y="20"/>
                </a:cubicBezTo>
                <a:cubicBezTo>
                  <a:pt x="116" y="20"/>
                  <a:pt x="116" y="20"/>
                  <a:pt x="116" y="21"/>
                </a:cubicBezTo>
                <a:cubicBezTo>
                  <a:pt x="115" y="21"/>
                  <a:pt x="115" y="21"/>
                  <a:pt x="115" y="21"/>
                </a:cubicBezTo>
                <a:cubicBezTo>
                  <a:pt x="116" y="21"/>
                  <a:pt x="116" y="21"/>
                  <a:pt x="116" y="22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8" y="22"/>
                  <a:pt x="118" y="23"/>
                  <a:pt x="118" y="23"/>
                </a:cubicBezTo>
                <a:cubicBezTo>
                  <a:pt x="118" y="23"/>
                  <a:pt x="119" y="23"/>
                  <a:pt x="119" y="23"/>
                </a:cubicBezTo>
                <a:cubicBezTo>
                  <a:pt x="119" y="23"/>
                  <a:pt x="120" y="23"/>
                  <a:pt x="120" y="23"/>
                </a:cubicBezTo>
                <a:cubicBezTo>
                  <a:pt x="120" y="24"/>
                  <a:pt x="120" y="24"/>
                  <a:pt x="121" y="24"/>
                </a:cubicBezTo>
                <a:cubicBezTo>
                  <a:pt x="121" y="24"/>
                  <a:pt x="120" y="24"/>
                  <a:pt x="120" y="25"/>
                </a:cubicBezTo>
                <a:cubicBezTo>
                  <a:pt x="120" y="25"/>
                  <a:pt x="121" y="25"/>
                  <a:pt x="120" y="26"/>
                </a:cubicBezTo>
                <a:cubicBezTo>
                  <a:pt x="120" y="26"/>
                  <a:pt x="120" y="25"/>
                  <a:pt x="120" y="25"/>
                </a:cubicBezTo>
                <a:cubicBezTo>
                  <a:pt x="120" y="25"/>
                  <a:pt x="119" y="25"/>
                  <a:pt x="119" y="25"/>
                </a:cubicBezTo>
                <a:cubicBezTo>
                  <a:pt x="118" y="25"/>
                  <a:pt x="118" y="26"/>
                  <a:pt x="118" y="26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8" y="26"/>
                  <a:pt x="117" y="27"/>
                </a:cubicBezTo>
                <a:cubicBezTo>
                  <a:pt x="117" y="27"/>
                  <a:pt x="116" y="27"/>
                  <a:pt x="115" y="27"/>
                </a:cubicBezTo>
                <a:cubicBezTo>
                  <a:pt x="114" y="26"/>
                  <a:pt x="112" y="25"/>
                  <a:pt x="112" y="25"/>
                </a:cubicBezTo>
                <a:cubicBezTo>
                  <a:pt x="111" y="24"/>
                  <a:pt x="110" y="24"/>
                  <a:pt x="109" y="24"/>
                </a:cubicBezTo>
                <a:cubicBezTo>
                  <a:pt x="109" y="24"/>
                  <a:pt x="108" y="24"/>
                  <a:pt x="108" y="24"/>
                </a:cubicBezTo>
                <a:cubicBezTo>
                  <a:pt x="107" y="25"/>
                  <a:pt x="109" y="25"/>
                  <a:pt x="108" y="27"/>
                </a:cubicBezTo>
                <a:cubicBezTo>
                  <a:pt x="108" y="27"/>
                  <a:pt x="109" y="25"/>
                  <a:pt x="107" y="25"/>
                </a:cubicBezTo>
                <a:cubicBezTo>
                  <a:pt x="107" y="25"/>
                  <a:pt x="107" y="25"/>
                  <a:pt x="106" y="25"/>
                </a:cubicBezTo>
                <a:cubicBezTo>
                  <a:pt x="106" y="25"/>
                  <a:pt x="107" y="24"/>
                  <a:pt x="106" y="24"/>
                </a:cubicBezTo>
                <a:cubicBezTo>
                  <a:pt x="106" y="24"/>
                  <a:pt x="105" y="25"/>
                  <a:pt x="104" y="25"/>
                </a:cubicBezTo>
                <a:cubicBezTo>
                  <a:pt x="102" y="24"/>
                  <a:pt x="101" y="24"/>
                  <a:pt x="101" y="24"/>
                </a:cubicBezTo>
                <a:cubicBezTo>
                  <a:pt x="102" y="24"/>
                  <a:pt x="102" y="24"/>
                  <a:pt x="103" y="23"/>
                </a:cubicBezTo>
                <a:cubicBezTo>
                  <a:pt x="103" y="23"/>
                  <a:pt x="103" y="23"/>
                  <a:pt x="101" y="22"/>
                </a:cubicBezTo>
                <a:cubicBezTo>
                  <a:pt x="100" y="22"/>
                  <a:pt x="99" y="22"/>
                  <a:pt x="99" y="22"/>
                </a:cubicBezTo>
                <a:cubicBezTo>
                  <a:pt x="99" y="22"/>
                  <a:pt x="99" y="22"/>
                  <a:pt x="98" y="22"/>
                </a:cubicBezTo>
                <a:cubicBezTo>
                  <a:pt x="97" y="21"/>
                  <a:pt x="97" y="21"/>
                  <a:pt x="97" y="21"/>
                </a:cubicBezTo>
                <a:cubicBezTo>
                  <a:pt x="96" y="21"/>
                  <a:pt x="96" y="21"/>
                  <a:pt x="96" y="21"/>
                </a:cubicBezTo>
                <a:cubicBezTo>
                  <a:pt x="96" y="21"/>
                  <a:pt x="94" y="20"/>
                  <a:pt x="94" y="21"/>
                </a:cubicBezTo>
                <a:cubicBezTo>
                  <a:pt x="94" y="21"/>
                  <a:pt x="94" y="21"/>
                  <a:pt x="93" y="21"/>
                </a:cubicBezTo>
                <a:cubicBezTo>
                  <a:pt x="93" y="21"/>
                  <a:pt x="94" y="21"/>
                  <a:pt x="94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2" y="21"/>
                  <a:pt x="92" y="21"/>
                </a:cubicBezTo>
                <a:cubicBezTo>
                  <a:pt x="91" y="21"/>
                  <a:pt x="91" y="20"/>
                  <a:pt x="91" y="20"/>
                </a:cubicBezTo>
                <a:cubicBezTo>
                  <a:pt x="91" y="20"/>
                  <a:pt x="90" y="19"/>
                  <a:pt x="90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8" y="20"/>
                  <a:pt x="88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5" y="20"/>
                  <a:pt x="84" y="20"/>
                  <a:pt x="84" y="20"/>
                </a:cubicBezTo>
                <a:cubicBezTo>
                  <a:pt x="84" y="20"/>
                  <a:pt x="83" y="20"/>
                  <a:pt x="82" y="20"/>
                </a:cubicBezTo>
                <a:cubicBezTo>
                  <a:pt x="81" y="20"/>
                  <a:pt x="80" y="21"/>
                  <a:pt x="80" y="21"/>
                </a:cubicBezTo>
                <a:cubicBezTo>
                  <a:pt x="80" y="21"/>
                  <a:pt x="80" y="21"/>
                  <a:pt x="80" y="20"/>
                </a:cubicBezTo>
                <a:cubicBezTo>
                  <a:pt x="80" y="20"/>
                  <a:pt x="79" y="20"/>
                  <a:pt x="79" y="20"/>
                </a:cubicBezTo>
                <a:cubicBezTo>
                  <a:pt x="79" y="20"/>
                  <a:pt x="78" y="20"/>
                  <a:pt x="78" y="20"/>
                </a:cubicBezTo>
                <a:cubicBezTo>
                  <a:pt x="78" y="20"/>
                  <a:pt x="77" y="20"/>
                  <a:pt x="77" y="20"/>
                </a:cubicBezTo>
                <a:cubicBezTo>
                  <a:pt x="76" y="20"/>
                  <a:pt x="76" y="20"/>
                  <a:pt x="75" y="20"/>
                </a:cubicBezTo>
                <a:cubicBezTo>
                  <a:pt x="74" y="20"/>
                  <a:pt x="73" y="20"/>
                  <a:pt x="73" y="20"/>
                </a:cubicBezTo>
                <a:cubicBezTo>
                  <a:pt x="73" y="20"/>
                  <a:pt x="73" y="20"/>
                  <a:pt x="72" y="20"/>
                </a:cubicBezTo>
                <a:cubicBezTo>
                  <a:pt x="72" y="20"/>
                  <a:pt x="68" y="20"/>
                  <a:pt x="68" y="20"/>
                </a:cubicBezTo>
                <a:cubicBezTo>
                  <a:pt x="68" y="20"/>
                  <a:pt x="68" y="20"/>
                  <a:pt x="68" y="20"/>
                </a:cubicBezTo>
                <a:cubicBezTo>
                  <a:pt x="67" y="20"/>
                  <a:pt x="67" y="20"/>
                  <a:pt x="66" y="20"/>
                </a:cubicBezTo>
                <a:cubicBezTo>
                  <a:pt x="66" y="20"/>
                  <a:pt x="66" y="20"/>
                  <a:pt x="66" y="20"/>
                </a:cubicBezTo>
                <a:cubicBezTo>
                  <a:pt x="65" y="20"/>
                  <a:pt x="65" y="20"/>
                  <a:pt x="64" y="20"/>
                </a:cubicBezTo>
                <a:cubicBezTo>
                  <a:pt x="64" y="20"/>
                  <a:pt x="64" y="20"/>
                  <a:pt x="64" y="21"/>
                </a:cubicBezTo>
                <a:cubicBezTo>
                  <a:pt x="63" y="21"/>
                  <a:pt x="63" y="21"/>
                  <a:pt x="62" y="21"/>
                </a:cubicBezTo>
                <a:cubicBezTo>
                  <a:pt x="62" y="21"/>
                  <a:pt x="62" y="21"/>
                  <a:pt x="61" y="21"/>
                </a:cubicBezTo>
                <a:cubicBezTo>
                  <a:pt x="61" y="21"/>
                  <a:pt x="61" y="21"/>
                  <a:pt x="60" y="22"/>
                </a:cubicBezTo>
                <a:cubicBezTo>
                  <a:pt x="60" y="22"/>
                  <a:pt x="60" y="22"/>
                  <a:pt x="60" y="22"/>
                </a:cubicBezTo>
                <a:cubicBezTo>
                  <a:pt x="79" y="12"/>
                  <a:pt x="102" y="9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5" y="16"/>
                  <a:pt x="125" y="16"/>
                  <a:pt x="126" y="16"/>
                </a:cubicBezTo>
                <a:cubicBezTo>
                  <a:pt x="126" y="17"/>
                  <a:pt x="126" y="17"/>
                  <a:pt x="126" y="17"/>
                </a:cubicBezTo>
                <a:cubicBezTo>
                  <a:pt x="127" y="17"/>
                  <a:pt x="127" y="18"/>
                  <a:pt x="127" y="18"/>
                </a:cubicBezTo>
                <a:cubicBezTo>
                  <a:pt x="128" y="18"/>
                  <a:pt x="128" y="18"/>
                  <a:pt x="128" y="18"/>
                </a:cubicBezTo>
                <a:cubicBezTo>
                  <a:pt x="129" y="18"/>
                  <a:pt x="129" y="18"/>
                  <a:pt x="129" y="18"/>
                </a:cubicBezTo>
                <a:cubicBezTo>
                  <a:pt x="130" y="18"/>
                  <a:pt x="130" y="19"/>
                  <a:pt x="130" y="19"/>
                </a:cubicBezTo>
                <a:cubicBezTo>
                  <a:pt x="130" y="19"/>
                  <a:pt x="130" y="19"/>
                  <a:pt x="131" y="19"/>
                </a:cubicBezTo>
                <a:cubicBezTo>
                  <a:pt x="131" y="19"/>
                  <a:pt x="131" y="18"/>
                  <a:pt x="132" y="18"/>
                </a:cubicBezTo>
                <a:cubicBezTo>
                  <a:pt x="132" y="18"/>
                  <a:pt x="131" y="18"/>
                  <a:pt x="131" y="19"/>
                </a:cubicBezTo>
                <a:cubicBezTo>
                  <a:pt x="131" y="19"/>
                  <a:pt x="131" y="19"/>
                  <a:pt x="132" y="19"/>
                </a:cubicBezTo>
                <a:cubicBezTo>
                  <a:pt x="132" y="19"/>
                  <a:pt x="132" y="20"/>
                  <a:pt x="133" y="20"/>
                </a:cubicBezTo>
                <a:cubicBezTo>
                  <a:pt x="133" y="20"/>
                  <a:pt x="133" y="20"/>
                  <a:pt x="133" y="21"/>
                </a:cubicBezTo>
                <a:cubicBezTo>
                  <a:pt x="133" y="20"/>
                  <a:pt x="133" y="20"/>
                  <a:pt x="133" y="20"/>
                </a:cubicBezTo>
                <a:cubicBezTo>
                  <a:pt x="132" y="20"/>
                  <a:pt x="132" y="20"/>
                  <a:pt x="132" y="20"/>
                </a:cubicBezTo>
                <a:cubicBezTo>
                  <a:pt x="132" y="19"/>
                  <a:pt x="131" y="19"/>
                  <a:pt x="131" y="19"/>
                </a:cubicBezTo>
                <a:cubicBezTo>
                  <a:pt x="131" y="19"/>
                  <a:pt x="131" y="19"/>
                  <a:pt x="130" y="19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31" y="20"/>
                  <a:pt x="130" y="20"/>
                  <a:pt x="130" y="20"/>
                </a:cubicBezTo>
                <a:cubicBezTo>
                  <a:pt x="130" y="20"/>
                  <a:pt x="129" y="20"/>
                  <a:pt x="129" y="20"/>
                </a:cubicBezTo>
                <a:cubicBezTo>
                  <a:pt x="129" y="19"/>
                  <a:pt x="129" y="20"/>
                  <a:pt x="129" y="20"/>
                </a:cubicBezTo>
                <a:cubicBezTo>
                  <a:pt x="129" y="20"/>
                  <a:pt x="128" y="19"/>
                  <a:pt x="128" y="20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28" y="20"/>
                  <a:pt x="127" y="19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126" y="19"/>
                  <a:pt x="126" y="18"/>
                  <a:pt x="125" y="18"/>
                </a:cubicBezTo>
                <a:cubicBezTo>
                  <a:pt x="125" y="18"/>
                  <a:pt x="125" y="18"/>
                  <a:pt x="124" y="18"/>
                </a:cubicBezTo>
                <a:cubicBezTo>
                  <a:pt x="124" y="18"/>
                  <a:pt x="124" y="18"/>
                  <a:pt x="123" y="18"/>
                </a:cubicBezTo>
                <a:cubicBezTo>
                  <a:pt x="123" y="18"/>
                  <a:pt x="123" y="18"/>
                  <a:pt x="122" y="17"/>
                </a:cubicBezTo>
                <a:cubicBezTo>
                  <a:pt x="122" y="17"/>
                  <a:pt x="122" y="17"/>
                  <a:pt x="122" y="17"/>
                </a:cubicBezTo>
                <a:cubicBezTo>
                  <a:pt x="122" y="17"/>
                  <a:pt x="123" y="18"/>
                  <a:pt x="123" y="18"/>
                </a:cubicBezTo>
                <a:cubicBezTo>
                  <a:pt x="123" y="19"/>
                  <a:pt x="124" y="19"/>
                  <a:pt x="124" y="19"/>
                </a:cubicBezTo>
                <a:cubicBezTo>
                  <a:pt x="124" y="19"/>
                  <a:pt x="124" y="19"/>
                  <a:pt x="125" y="19"/>
                </a:cubicBezTo>
                <a:cubicBezTo>
                  <a:pt x="125" y="19"/>
                  <a:pt x="125" y="19"/>
                  <a:pt x="126" y="19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7" y="21"/>
                  <a:pt x="127" y="22"/>
                  <a:pt x="127" y="22"/>
                </a:cubicBezTo>
                <a:cubicBezTo>
                  <a:pt x="127" y="22"/>
                  <a:pt x="127" y="22"/>
                  <a:pt x="128" y="22"/>
                </a:cubicBezTo>
                <a:cubicBezTo>
                  <a:pt x="128" y="22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ubicBezTo>
                  <a:pt x="130" y="23"/>
                  <a:pt x="130" y="23"/>
                  <a:pt x="131" y="23"/>
                </a:cubicBezTo>
                <a:cubicBezTo>
                  <a:pt x="132" y="24"/>
                  <a:pt x="133" y="24"/>
                  <a:pt x="134" y="24"/>
                </a:cubicBezTo>
                <a:cubicBezTo>
                  <a:pt x="134" y="24"/>
                  <a:pt x="135" y="25"/>
                  <a:pt x="135" y="25"/>
                </a:cubicBezTo>
                <a:cubicBezTo>
                  <a:pt x="135" y="25"/>
                  <a:pt x="135" y="25"/>
                  <a:pt x="136" y="25"/>
                </a:cubicBezTo>
                <a:cubicBezTo>
                  <a:pt x="136" y="25"/>
                  <a:pt x="136" y="25"/>
                  <a:pt x="137" y="25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6" y="24"/>
                  <a:pt x="136" y="24"/>
                  <a:pt x="136" y="23"/>
                </a:cubicBezTo>
                <a:cubicBezTo>
                  <a:pt x="135" y="23"/>
                  <a:pt x="135" y="23"/>
                  <a:pt x="134" y="23"/>
                </a:cubicBezTo>
                <a:cubicBezTo>
                  <a:pt x="133" y="23"/>
                  <a:pt x="133" y="23"/>
                  <a:pt x="132" y="22"/>
                </a:cubicBezTo>
                <a:cubicBezTo>
                  <a:pt x="132" y="22"/>
                  <a:pt x="131" y="23"/>
                  <a:pt x="131" y="22"/>
                </a:cubicBezTo>
                <a:cubicBezTo>
                  <a:pt x="130" y="21"/>
                  <a:pt x="129" y="21"/>
                  <a:pt x="129" y="21"/>
                </a:cubicBezTo>
                <a:cubicBezTo>
                  <a:pt x="129" y="21"/>
                  <a:pt x="129" y="21"/>
                  <a:pt x="128" y="20"/>
                </a:cubicBezTo>
                <a:cubicBezTo>
                  <a:pt x="128" y="20"/>
                  <a:pt x="129" y="20"/>
                  <a:pt x="129" y="21"/>
                </a:cubicBezTo>
                <a:cubicBezTo>
                  <a:pt x="129" y="21"/>
                  <a:pt x="129" y="21"/>
                  <a:pt x="130" y="20"/>
                </a:cubicBezTo>
                <a:cubicBezTo>
                  <a:pt x="130" y="21"/>
                  <a:pt x="130" y="21"/>
                  <a:pt x="131" y="21"/>
                </a:cubicBezTo>
                <a:cubicBezTo>
                  <a:pt x="132" y="21"/>
                  <a:pt x="132" y="21"/>
                  <a:pt x="132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3" y="22"/>
                  <a:pt x="134" y="22"/>
                  <a:pt x="134" y="22"/>
                </a:cubicBezTo>
                <a:cubicBezTo>
                  <a:pt x="134" y="22"/>
                  <a:pt x="135" y="22"/>
                  <a:pt x="135" y="22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7" y="24"/>
                  <a:pt x="138" y="24"/>
                  <a:pt x="138" y="25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9" y="24"/>
                  <a:pt x="139" y="24"/>
                  <a:pt x="139" y="23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0" y="23"/>
                  <a:pt x="140" y="23"/>
                  <a:pt x="141" y="23"/>
                </a:cubicBezTo>
                <a:cubicBezTo>
                  <a:pt x="141" y="23"/>
                  <a:pt x="141" y="23"/>
                  <a:pt x="141" y="23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2" y="23"/>
                  <a:pt x="142" y="23"/>
                  <a:pt x="143" y="23"/>
                </a:cubicBezTo>
                <a:cubicBezTo>
                  <a:pt x="142" y="23"/>
                  <a:pt x="142" y="23"/>
                  <a:pt x="142" y="22"/>
                </a:cubicBezTo>
                <a:cubicBezTo>
                  <a:pt x="142" y="22"/>
                  <a:pt x="143" y="22"/>
                  <a:pt x="143" y="22"/>
                </a:cubicBezTo>
                <a:cubicBezTo>
                  <a:pt x="143" y="22"/>
                  <a:pt x="143" y="22"/>
                  <a:pt x="143" y="22"/>
                </a:cubicBezTo>
                <a:cubicBezTo>
                  <a:pt x="143" y="22"/>
                  <a:pt x="143" y="23"/>
                  <a:pt x="143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6" y="24"/>
                  <a:pt x="148" y="25"/>
                  <a:pt x="150" y="26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50" y="26"/>
                  <a:pt x="149" y="26"/>
                  <a:pt x="149" y="26"/>
                </a:cubicBezTo>
                <a:cubicBezTo>
                  <a:pt x="148" y="25"/>
                  <a:pt x="147" y="25"/>
                  <a:pt x="147" y="25"/>
                </a:cubicBezTo>
                <a:cubicBezTo>
                  <a:pt x="146" y="25"/>
                  <a:pt x="146" y="25"/>
                  <a:pt x="146" y="25"/>
                </a:cubicBezTo>
                <a:cubicBezTo>
                  <a:pt x="145" y="24"/>
                  <a:pt x="145" y="24"/>
                  <a:pt x="144" y="24"/>
                </a:cubicBezTo>
                <a:cubicBezTo>
                  <a:pt x="144" y="24"/>
                  <a:pt x="144" y="24"/>
                  <a:pt x="143" y="24"/>
                </a:cubicBezTo>
                <a:cubicBezTo>
                  <a:pt x="144" y="25"/>
                  <a:pt x="144" y="25"/>
                  <a:pt x="145" y="25"/>
                </a:cubicBezTo>
                <a:cubicBezTo>
                  <a:pt x="145" y="26"/>
                  <a:pt x="145" y="26"/>
                  <a:pt x="146" y="26"/>
                </a:cubicBezTo>
                <a:cubicBezTo>
                  <a:pt x="146" y="26"/>
                  <a:pt x="146" y="26"/>
                  <a:pt x="147" y="27"/>
                </a:cubicBezTo>
                <a:cubicBezTo>
                  <a:pt x="146" y="26"/>
                  <a:pt x="146" y="26"/>
                  <a:pt x="145" y="26"/>
                </a:cubicBezTo>
                <a:cubicBezTo>
                  <a:pt x="145" y="26"/>
                  <a:pt x="145" y="26"/>
                  <a:pt x="145" y="26"/>
                </a:cubicBezTo>
                <a:cubicBezTo>
                  <a:pt x="145" y="27"/>
                  <a:pt x="145" y="27"/>
                  <a:pt x="146" y="27"/>
                </a:cubicBezTo>
                <a:cubicBezTo>
                  <a:pt x="146" y="27"/>
                  <a:pt x="146" y="27"/>
                  <a:pt x="146" y="28"/>
                </a:cubicBezTo>
                <a:cubicBezTo>
                  <a:pt x="146" y="28"/>
                  <a:pt x="146" y="28"/>
                  <a:pt x="147" y="28"/>
                </a:cubicBezTo>
                <a:cubicBezTo>
                  <a:pt x="147" y="29"/>
                  <a:pt x="147" y="29"/>
                  <a:pt x="148" y="29"/>
                </a:cubicBezTo>
                <a:cubicBezTo>
                  <a:pt x="148" y="29"/>
                  <a:pt x="149" y="29"/>
                  <a:pt x="149" y="29"/>
                </a:cubicBezTo>
                <a:cubicBezTo>
                  <a:pt x="150" y="30"/>
                  <a:pt x="150" y="30"/>
                  <a:pt x="150" y="30"/>
                </a:cubicBezTo>
                <a:cubicBezTo>
                  <a:pt x="150" y="30"/>
                  <a:pt x="151" y="30"/>
                  <a:pt x="151" y="31"/>
                </a:cubicBezTo>
                <a:cubicBezTo>
                  <a:pt x="152" y="31"/>
                  <a:pt x="152" y="31"/>
                  <a:pt x="153" y="32"/>
                </a:cubicBezTo>
                <a:cubicBezTo>
                  <a:pt x="153" y="32"/>
                  <a:pt x="153" y="32"/>
                  <a:pt x="153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5" y="34"/>
                  <a:pt x="155" y="34"/>
                  <a:pt x="155" y="34"/>
                </a:cubicBezTo>
                <a:cubicBezTo>
                  <a:pt x="155" y="35"/>
                  <a:pt x="155" y="35"/>
                  <a:pt x="156" y="36"/>
                </a:cubicBezTo>
                <a:cubicBezTo>
                  <a:pt x="156" y="37"/>
                  <a:pt x="156" y="37"/>
                  <a:pt x="156" y="37"/>
                </a:cubicBezTo>
                <a:cubicBezTo>
                  <a:pt x="156" y="37"/>
                  <a:pt x="156" y="38"/>
                  <a:pt x="157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7" y="39"/>
                  <a:pt x="157" y="39"/>
                  <a:pt x="157" y="40"/>
                </a:cubicBezTo>
                <a:cubicBezTo>
                  <a:pt x="157" y="40"/>
                  <a:pt x="157" y="40"/>
                  <a:pt x="158" y="40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58" y="43"/>
                  <a:pt x="158" y="43"/>
                  <a:pt x="159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9" y="43"/>
                  <a:pt x="159" y="43"/>
                  <a:pt x="160" y="43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60" y="44"/>
                  <a:pt x="160" y="44"/>
                  <a:pt x="160" y="45"/>
                </a:cubicBezTo>
                <a:cubicBezTo>
                  <a:pt x="160" y="44"/>
                  <a:pt x="160" y="44"/>
                  <a:pt x="159" y="44"/>
                </a:cubicBezTo>
                <a:cubicBezTo>
                  <a:pt x="159" y="44"/>
                  <a:pt x="159" y="44"/>
                  <a:pt x="158" y="44"/>
                </a:cubicBezTo>
                <a:cubicBezTo>
                  <a:pt x="158" y="44"/>
                  <a:pt x="158" y="44"/>
                  <a:pt x="158" y="45"/>
                </a:cubicBezTo>
                <a:cubicBezTo>
                  <a:pt x="158" y="45"/>
                  <a:pt x="158" y="45"/>
                  <a:pt x="158" y="45"/>
                </a:cubicBezTo>
                <a:cubicBezTo>
                  <a:pt x="158" y="45"/>
                  <a:pt x="158" y="45"/>
                  <a:pt x="158" y="45"/>
                </a:cubicBezTo>
                <a:cubicBezTo>
                  <a:pt x="158" y="46"/>
                  <a:pt x="158" y="46"/>
                  <a:pt x="158" y="46"/>
                </a:cubicBezTo>
                <a:cubicBezTo>
                  <a:pt x="158" y="47"/>
                  <a:pt x="158" y="47"/>
                  <a:pt x="159" y="47"/>
                </a:cubicBezTo>
                <a:cubicBezTo>
                  <a:pt x="159" y="48"/>
                  <a:pt x="159" y="48"/>
                  <a:pt x="159" y="48"/>
                </a:cubicBezTo>
                <a:cubicBezTo>
                  <a:pt x="159" y="49"/>
                  <a:pt x="159" y="49"/>
                  <a:pt x="159" y="49"/>
                </a:cubicBezTo>
                <a:cubicBezTo>
                  <a:pt x="159" y="49"/>
                  <a:pt x="160" y="50"/>
                  <a:pt x="160" y="50"/>
                </a:cubicBezTo>
                <a:cubicBezTo>
                  <a:pt x="160" y="50"/>
                  <a:pt x="160" y="50"/>
                  <a:pt x="160" y="51"/>
                </a:cubicBezTo>
                <a:cubicBezTo>
                  <a:pt x="160" y="51"/>
                  <a:pt x="160" y="51"/>
                  <a:pt x="161" y="51"/>
                </a:cubicBezTo>
                <a:cubicBezTo>
                  <a:pt x="161" y="52"/>
                  <a:pt x="161" y="52"/>
                  <a:pt x="161" y="53"/>
                </a:cubicBezTo>
                <a:cubicBezTo>
                  <a:pt x="161" y="53"/>
                  <a:pt x="161" y="53"/>
                  <a:pt x="162" y="54"/>
                </a:cubicBezTo>
                <a:cubicBezTo>
                  <a:pt x="162" y="54"/>
                  <a:pt x="162" y="54"/>
                  <a:pt x="162" y="54"/>
                </a:cubicBezTo>
                <a:cubicBezTo>
                  <a:pt x="162" y="55"/>
                  <a:pt x="162" y="55"/>
                  <a:pt x="162" y="55"/>
                </a:cubicBezTo>
                <a:cubicBezTo>
                  <a:pt x="162" y="55"/>
                  <a:pt x="163" y="55"/>
                  <a:pt x="163" y="55"/>
                </a:cubicBezTo>
                <a:cubicBezTo>
                  <a:pt x="163" y="56"/>
                  <a:pt x="163" y="56"/>
                  <a:pt x="164" y="56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64" y="56"/>
                  <a:pt x="164" y="57"/>
                  <a:pt x="165" y="57"/>
                </a:cubicBezTo>
                <a:cubicBezTo>
                  <a:pt x="165" y="57"/>
                  <a:pt x="165" y="57"/>
                  <a:pt x="165" y="57"/>
                </a:cubicBezTo>
                <a:cubicBezTo>
                  <a:pt x="165" y="57"/>
                  <a:pt x="165" y="57"/>
                  <a:pt x="165" y="58"/>
                </a:cubicBezTo>
                <a:cubicBezTo>
                  <a:pt x="165" y="58"/>
                  <a:pt x="165" y="58"/>
                  <a:pt x="166" y="58"/>
                </a:cubicBezTo>
                <a:cubicBezTo>
                  <a:pt x="166" y="58"/>
                  <a:pt x="166" y="58"/>
                  <a:pt x="166" y="58"/>
                </a:cubicBezTo>
                <a:cubicBezTo>
                  <a:pt x="167" y="58"/>
                  <a:pt x="167" y="57"/>
                  <a:pt x="167" y="57"/>
                </a:cubicBezTo>
                <a:cubicBezTo>
                  <a:pt x="167" y="56"/>
                  <a:pt x="167" y="56"/>
                  <a:pt x="167" y="56"/>
                </a:cubicBezTo>
                <a:cubicBezTo>
                  <a:pt x="167" y="56"/>
                  <a:pt x="167" y="56"/>
                  <a:pt x="168" y="56"/>
                </a:cubicBezTo>
                <a:cubicBezTo>
                  <a:pt x="168" y="56"/>
                  <a:pt x="168" y="56"/>
                  <a:pt x="168" y="55"/>
                </a:cubicBezTo>
                <a:cubicBezTo>
                  <a:pt x="168" y="55"/>
                  <a:pt x="168" y="55"/>
                  <a:pt x="168" y="54"/>
                </a:cubicBezTo>
                <a:cubicBezTo>
                  <a:pt x="169" y="54"/>
                  <a:pt x="169" y="54"/>
                  <a:pt x="169" y="54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0" y="55"/>
                  <a:pt x="170" y="55"/>
                  <a:pt x="171" y="55"/>
                </a:cubicBezTo>
                <a:cubicBezTo>
                  <a:pt x="171" y="55"/>
                  <a:pt x="171" y="55"/>
                  <a:pt x="172" y="56"/>
                </a:cubicBezTo>
                <a:cubicBezTo>
                  <a:pt x="172" y="56"/>
                  <a:pt x="172" y="56"/>
                  <a:pt x="172" y="56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74" y="56"/>
                  <a:pt x="174" y="56"/>
                  <a:pt x="174" y="56"/>
                </a:cubicBezTo>
                <a:cubicBezTo>
                  <a:pt x="174" y="55"/>
                  <a:pt x="174" y="55"/>
                  <a:pt x="173" y="54"/>
                </a:cubicBezTo>
                <a:cubicBezTo>
                  <a:pt x="174" y="55"/>
                  <a:pt x="174" y="55"/>
                  <a:pt x="175" y="56"/>
                </a:cubicBezTo>
                <a:cubicBezTo>
                  <a:pt x="175" y="57"/>
                  <a:pt x="175" y="57"/>
                  <a:pt x="175" y="57"/>
                </a:cubicBezTo>
                <a:cubicBezTo>
                  <a:pt x="176" y="57"/>
                  <a:pt x="176" y="57"/>
                  <a:pt x="176" y="57"/>
                </a:cubicBezTo>
                <a:cubicBezTo>
                  <a:pt x="176" y="58"/>
                  <a:pt x="177" y="58"/>
                  <a:pt x="177" y="58"/>
                </a:cubicBezTo>
                <a:cubicBezTo>
                  <a:pt x="177" y="58"/>
                  <a:pt x="178" y="58"/>
                  <a:pt x="178" y="59"/>
                </a:cubicBezTo>
                <a:cubicBezTo>
                  <a:pt x="178" y="59"/>
                  <a:pt x="178" y="59"/>
                  <a:pt x="178" y="58"/>
                </a:cubicBezTo>
                <a:cubicBezTo>
                  <a:pt x="179" y="59"/>
                  <a:pt x="179" y="59"/>
                  <a:pt x="180" y="60"/>
                </a:cubicBezTo>
                <a:cubicBezTo>
                  <a:pt x="180" y="60"/>
                  <a:pt x="180" y="60"/>
                  <a:pt x="180" y="60"/>
                </a:cubicBezTo>
                <a:cubicBezTo>
                  <a:pt x="181" y="61"/>
                  <a:pt x="181" y="63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4"/>
                  <a:pt x="182" y="64"/>
                  <a:pt x="181" y="64"/>
                </a:cubicBezTo>
                <a:cubicBezTo>
                  <a:pt x="181" y="64"/>
                  <a:pt x="181" y="64"/>
                  <a:pt x="181" y="64"/>
                </a:cubicBezTo>
                <a:cubicBezTo>
                  <a:pt x="181" y="63"/>
                  <a:pt x="181" y="63"/>
                  <a:pt x="181" y="63"/>
                </a:cubicBezTo>
                <a:cubicBezTo>
                  <a:pt x="180" y="63"/>
                  <a:pt x="180" y="62"/>
                  <a:pt x="180" y="62"/>
                </a:cubicBezTo>
                <a:cubicBezTo>
                  <a:pt x="180" y="62"/>
                  <a:pt x="180" y="62"/>
                  <a:pt x="180" y="62"/>
                </a:cubicBezTo>
                <a:cubicBezTo>
                  <a:pt x="180" y="63"/>
                  <a:pt x="180" y="63"/>
                  <a:pt x="179" y="63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180" y="64"/>
                  <a:pt x="181" y="64"/>
                  <a:pt x="181" y="64"/>
                </a:cubicBezTo>
                <a:cubicBezTo>
                  <a:pt x="181" y="64"/>
                  <a:pt x="181" y="64"/>
                  <a:pt x="181" y="64"/>
                </a:cubicBezTo>
                <a:cubicBezTo>
                  <a:pt x="181" y="64"/>
                  <a:pt x="181" y="64"/>
                  <a:pt x="180" y="64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1" y="65"/>
                  <a:pt x="181" y="65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1" y="66"/>
                  <a:pt x="181" y="66"/>
                  <a:pt x="182" y="66"/>
                </a:cubicBezTo>
                <a:cubicBezTo>
                  <a:pt x="182" y="66"/>
                  <a:pt x="182" y="66"/>
                  <a:pt x="182" y="66"/>
                </a:cubicBezTo>
                <a:cubicBezTo>
                  <a:pt x="182" y="67"/>
                  <a:pt x="182" y="67"/>
                  <a:pt x="183" y="67"/>
                </a:cubicBezTo>
                <a:cubicBezTo>
                  <a:pt x="183" y="67"/>
                  <a:pt x="183" y="68"/>
                  <a:pt x="183" y="68"/>
                </a:cubicBezTo>
                <a:cubicBezTo>
                  <a:pt x="183" y="68"/>
                  <a:pt x="183" y="68"/>
                  <a:pt x="184" y="68"/>
                </a:cubicBezTo>
                <a:cubicBezTo>
                  <a:pt x="190" y="85"/>
                  <a:pt x="191" y="104"/>
                  <a:pt x="186" y="122"/>
                </a:cubicBezTo>
                <a:cubicBezTo>
                  <a:pt x="183" y="132"/>
                  <a:pt x="178" y="141"/>
                  <a:pt x="172" y="149"/>
                </a:cubicBezTo>
                <a:cubicBezTo>
                  <a:pt x="155" y="171"/>
                  <a:pt x="128" y="185"/>
                  <a:pt x="99" y="184"/>
                </a:cubicBezTo>
                <a:close/>
                <a:moveTo>
                  <a:pt x="128" y="59"/>
                </a:moveTo>
                <a:cubicBezTo>
                  <a:pt x="128" y="59"/>
                  <a:pt x="129" y="59"/>
                  <a:pt x="129" y="59"/>
                </a:cubicBezTo>
                <a:cubicBezTo>
                  <a:pt x="129" y="60"/>
                  <a:pt x="129" y="60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61"/>
                  <a:pt x="127" y="61"/>
                  <a:pt x="127" y="61"/>
                </a:cubicBezTo>
                <a:cubicBezTo>
                  <a:pt x="127" y="61"/>
                  <a:pt x="127" y="61"/>
                  <a:pt x="127" y="62"/>
                </a:cubicBezTo>
                <a:cubicBezTo>
                  <a:pt x="127" y="62"/>
                  <a:pt x="126" y="62"/>
                  <a:pt x="126" y="62"/>
                </a:cubicBezTo>
                <a:cubicBezTo>
                  <a:pt x="126" y="62"/>
                  <a:pt x="127" y="61"/>
                  <a:pt x="126" y="61"/>
                </a:cubicBezTo>
                <a:cubicBezTo>
                  <a:pt x="125" y="60"/>
                  <a:pt x="126" y="60"/>
                  <a:pt x="126" y="60"/>
                </a:cubicBezTo>
                <a:cubicBezTo>
                  <a:pt x="126" y="60"/>
                  <a:pt x="126" y="58"/>
                  <a:pt x="125" y="58"/>
                </a:cubicBezTo>
                <a:cubicBezTo>
                  <a:pt x="125" y="58"/>
                  <a:pt x="126" y="58"/>
                  <a:pt x="127" y="59"/>
                </a:cubicBezTo>
                <a:cubicBezTo>
                  <a:pt x="128" y="60"/>
                  <a:pt x="128" y="59"/>
                  <a:pt x="128" y="59"/>
                </a:cubicBezTo>
                <a:close/>
                <a:moveTo>
                  <a:pt x="130" y="64"/>
                </a:moveTo>
                <a:cubicBezTo>
                  <a:pt x="129" y="64"/>
                  <a:pt x="129" y="64"/>
                  <a:pt x="128" y="64"/>
                </a:cubicBezTo>
                <a:cubicBezTo>
                  <a:pt x="128" y="64"/>
                  <a:pt x="127" y="64"/>
                  <a:pt x="127" y="64"/>
                </a:cubicBezTo>
                <a:cubicBezTo>
                  <a:pt x="127" y="64"/>
                  <a:pt x="126" y="64"/>
                  <a:pt x="126" y="64"/>
                </a:cubicBezTo>
                <a:cubicBezTo>
                  <a:pt x="126" y="64"/>
                  <a:pt x="126" y="64"/>
                  <a:pt x="125" y="64"/>
                </a:cubicBezTo>
                <a:cubicBezTo>
                  <a:pt x="125" y="64"/>
                  <a:pt x="126" y="63"/>
                  <a:pt x="126" y="63"/>
                </a:cubicBezTo>
                <a:cubicBezTo>
                  <a:pt x="127" y="63"/>
                  <a:pt x="127" y="63"/>
                  <a:pt x="128" y="63"/>
                </a:cubicBezTo>
                <a:cubicBezTo>
                  <a:pt x="129" y="63"/>
                  <a:pt x="130" y="64"/>
                  <a:pt x="130" y="64"/>
                </a:cubicBezTo>
                <a:close/>
                <a:moveTo>
                  <a:pt x="129" y="62"/>
                </a:moveTo>
                <a:cubicBezTo>
                  <a:pt x="129" y="62"/>
                  <a:pt x="130" y="62"/>
                  <a:pt x="131" y="62"/>
                </a:cubicBezTo>
                <a:cubicBezTo>
                  <a:pt x="131" y="63"/>
                  <a:pt x="132" y="63"/>
                  <a:pt x="132" y="63"/>
                </a:cubicBezTo>
                <a:cubicBezTo>
                  <a:pt x="132" y="63"/>
                  <a:pt x="132" y="63"/>
                  <a:pt x="133" y="63"/>
                </a:cubicBezTo>
                <a:cubicBezTo>
                  <a:pt x="133" y="63"/>
                  <a:pt x="133" y="63"/>
                  <a:pt x="133" y="64"/>
                </a:cubicBezTo>
                <a:cubicBezTo>
                  <a:pt x="133" y="64"/>
                  <a:pt x="133" y="64"/>
                  <a:pt x="133" y="64"/>
                </a:cubicBezTo>
                <a:cubicBezTo>
                  <a:pt x="132" y="64"/>
                  <a:pt x="132" y="64"/>
                  <a:pt x="131" y="64"/>
                </a:cubicBezTo>
                <a:cubicBezTo>
                  <a:pt x="131" y="63"/>
                  <a:pt x="131" y="63"/>
                  <a:pt x="131" y="63"/>
                </a:cubicBezTo>
                <a:cubicBezTo>
                  <a:pt x="130" y="63"/>
                  <a:pt x="130" y="63"/>
                  <a:pt x="129" y="62"/>
                </a:cubicBezTo>
                <a:close/>
                <a:moveTo>
                  <a:pt x="135" y="99"/>
                </a:moveTo>
                <a:cubicBezTo>
                  <a:pt x="134" y="99"/>
                  <a:pt x="134" y="100"/>
                  <a:pt x="134" y="100"/>
                </a:cubicBezTo>
                <a:cubicBezTo>
                  <a:pt x="135" y="100"/>
                  <a:pt x="135" y="100"/>
                  <a:pt x="136" y="100"/>
                </a:cubicBezTo>
                <a:cubicBezTo>
                  <a:pt x="136" y="100"/>
                  <a:pt x="136" y="100"/>
                  <a:pt x="135" y="99"/>
                </a:cubicBezTo>
                <a:close/>
                <a:moveTo>
                  <a:pt x="109" y="14"/>
                </a:moveTo>
                <a:cubicBezTo>
                  <a:pt x="109" y="14"/>
                  <a:pt x="109" y="14"/>
                  <a:pt x="108" y="13"/>
                </a:cubicBezTo>
                <a:cubicBezTo>
                  <a:pt x="108" y="13"/>
                  <a:pt x="108" y="13"/>
                  <a:pt x="107" y="13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4"/>
                  <a:pt x="108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4"/>
                  <a:pt x="109" y="14"/>
                  <a:pt x="109" y="15"/>
                </a:cubicBezTo>
                <a:cubicBezTo>
                  <a:pt x="109" y="14"/>
                  <a:pt x="109" y="14"/>
                  <a:pt x="110" y="14"/>
                </a:cubicBezTo>
                <a:cubicBezTo>
                  <a:pt x="110" y="14"/>
                  <a:pt x="110" y="15"/>
                  <a:pt x="111" y="14"/>
                </a:cubicBezTo>
                <a:cubicBezTo>
                  <a:pt x="111" y="14"/>
                  <a:pt x="112" y="13"/>
                  <a:pt x="112" y="13"/>
                </a:cubicBezTo>
                <a:cubicBezTo>
                  <a:pt x="112" y="13"/>
                  <a:pt x="112" y="13"/>
                  <a:pt x="111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9" y="13"/>
                  <a:pt x="109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9" y="13"/>
                  <a:pt x="109" y="14"/>
                  <a:pt x="109" y="14"/>
                </a:cubicBezTo>
                <a:close/>
                <a:moveTo>
                  <a:pt x="107" y="14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6" y="13"/>
                  <a:pt x="106" y="13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6" y="14"/>
                  <a:pt x="106" y="14"/>
                  <a:pt x="106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114" y="15"/>
                </a:moveTo>
                <a:cubicBezTo>
                  <a:pt x="114" y="15"/>
                  <a:pt x="114" y="15"/>
                  <a:pt x="114" y="15"/>
                </a:cubicBezTo>
                <a:cubicBezTo>
                  <a:pt x="115" y="15"/>
                  <a:pt x="115" y="16"/>
                  <a:pt x="116" y="16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4" y="15"/>
                </a:cubicBezTo>
                <a:close/>
                <a:moveTo>
                  <a:pt x="110" y="15"/>
                </a:moveTo>
                <a:cubicBezTo>
                  <a:pt x="109" y="15"/>
                  <a:pt x="109" y="15"/>
                  <a:pt x="109" y="16"/>
                </a:cubicBezTo>
                <a:cubicBezTo>
                  <a:pt x="109" y="16"/>
                  <a:pt x="110" y="16"/>
                  <a:pt x="110" y="16"/>
                </a:cubicBezTo>
                <a:cubicBezTo>
                  <a:pt x="110" y="16"/>
                  <a:pt x="110" y="16"/>
                  <a:pt x="110" y="16"/>
                </a:cubicBezTo>
                <a:cubicBezTo>
                  <a:pt x="110" y="16"/>
                  <a:pt x="110" y="16"/>
                  <a:pt x="109" y="16"/>
                </a:cubicBezTo>
                <a:cubicBezTo>
                  <a:pt x="110" y="16"/>
                  <a:pt x="110" y="16"/>
                  <a:pt x="110" y="16"/>
                </a:cubicBezTo>
                <a:cubicBezTo>
                  <a:pt x="110" y="16"/>
                  <a:pt x="110" y="16"/>
                  <a:pt x="109" y="16"/>
                </a:cubicBezTo>
                <a:cubicBezTo>
                  <a:pt x="109" y="16"/>
                  <a:pt x="109" y="16"/>
                  <a:pt x="108" y="16"/>
                </a:cubicBezTo>
                <a:cubicBezTo>
                  <a:pt x="108" y="16"/>
                  <a:pt x="108" y="16"/>
                  <a:pt x="108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06" y="15"/>
                  <a:pt x="107" y="15"/>
                  <a:pt x="107" y="15"/>
                </a:cubicBezTo>
                <a:cubicBezTo>
                  <a:pt x="107" y="15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6" y="14"/>
                </a:cubicBezTo>
                <a:cubicBezTo>
                  <a:pt x="106" y="14"/>
                  <a:pt x="106" y="14"/>
                  <a:pt x="106" y="15"/>
                </a:cubicBezTo>
                <a:cubicBezTo>
                  <a:pt x="106" y="15"/>
                  <a:pt x="105" y="14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3" y="15"/>
                </a:cubicBezTo>
                <a:cubicBezTo>
                  <a:pt x="102" y="15"/>
                  <a:pt x="102" y="16"/>
                  <a:pt x="102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03" y="16"/>
                  <a:pt x="104" y="17"/>
                  <a:pt x="104" y="16"/>
                </a:cubicBezTo>
                <a:cubicBezTo>
                  <a:pt x="104" y="16"/>
                  <a:pt x="104" y="17"/>
                  <a:pt x="105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6" y="17"/>
                  <a:pt x="106" y="17"/>
                  <a:pt x="105" y="17"/>
                </a:cubicBezTo>
                <a:cubicBezTo>
                  <a:pt x="105" y="17"/>
                  <a:pt x="105" y="17"/>
                  <a:pt x="105" y="17"/>
                </a:cubicBezTo>
                <a:cubicBezTo>
                  <a:pt x="105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8" y="17"/>
                </a:cubicBezTo>
                <a:cubicBezTo>
                  <a:pt x="108" y="17"/>
                  <a:pt x="108" y="17"/>
                  <a:pt x="109" y="17"/>
                </a:cubicBezTo>
                <a:cubicBezTo>
                  <a:pt x="109" y="17"/>
                  <a:pt x="109" y="17"/>
                  <a:pt x="110" y="17"/>
                </a:cubicBezTo>
                <a:cubicBezTo>
                  <a:pt x="111" y="17"/>
                  <a:pt x="111" y="17"/>
                  <a:pt x="112" y="18"/>
                </a:cubicBezTo>
                <a:cubicBezTo>
                  <a:pt x="112" y="18"/>
                  <a:pt x="113" y="18"/>
                  <a:pt x="113" y="18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16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5"/>
                  <a:pt x="111" y="15"/>
                  <a:pt x="110" y="15"/>
                </a:cubicBezTo>
                <a:cubicBezTo>
                  <a:pt x="110" y="15"/>
                  <a:pt x="110" y="15"/>
                  <a:pt x="110" y="15"/>
                </a:cubicBezTo>
                <a:close/>
                <a:moveTo>
                  <a:pt x="40" y="36"/>
                </a:moveTo>
                <a:cubicBezTo>
                  <a:pt x="40" y="36"/>
                  <a:pt x="40" y="36"/>
                  <a:pt x="40" y="37"/>
                </a:cubicBezTo>
                <a:cubicBezTo>
                  <a:pt x="40" y="37"/>
                  <a:pt x="40" y="36"/>
                  <a:pt x="40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0" y="36"/>
                  <a:pt x="40" y="36"/>
                  <a:pt x="40" y="36"/>
                </a:cubicBezTo>
                <a:close/>
                <a:moveTo>
                  <a:pt x="99" y="15"/>
                </a:moveTo>
                <a:cubicBezTo>
                  <a:pt x="99" y="15"/>
                  <a:pt x="99" y="15"/>
                  <a:pt x="100" y="15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100" y="15"/>
                  <a:pt x="100" y="15"/>
                  <a:pt x="101" y="15"/>
                </a:cubicBezTo>
                <a:cubicBezTo>
                  <a:pt x="101" y="15"/>
                  <a:pt x="101" y="15"/>
                  <a:pt x="101" y="15"/>
                </a:cubicBezTo>
                <a:cubicBezTo>
                  <a:pt x="102" y="15"/>
                  <a:pt x="102" y="15"/>
                  <a:pt x="102" y="15"/>
                </a:cubicBezTo>
                <a:cubicBezTo>
                  <a:pt x="102" y="15"/>
                  <a:pt x="102" y="14"/>
                  <a:pt x="103" y="14"/>
                </a:cubicBezTo>
                <a:cubicBezTo>
                  <a:pt x="103" y="14"/>
                  <a:pt x="103" y="14"/>
                  <a:pt x="103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15"/>
                  <a:pt x="103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3"/>
                  <a:pt x="105" y="13"/>
                  <a:pt x="104" y="13"/>
                </a:cubicBezTo>
                <a:cubicBezTo>
                  <a:pt x="104" y="13"/>
                  <a:pt x="104" y="13"/>
                  <a:pt x="104" y="14"/>
                </a:cubicBezTo>
                <a:cubicBezTo>
                  <a:pt x="104" y="14"/>
                  <a:pt x="103" y="14"/>
                  <a:pt x="103" y="13"/>
                </a:cubicBezTo>
                <a:cubicBezTo>
                  <a:pt x="103" y="13"/>
                  <a:pt x="103" y="13"/>
                  <a:pt x="102" y="13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2" y="14"/>
                  <a:pt x="102" y="14"/>
                  <a:pt x="101" y="14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0" y="14"/>
                  <a:pt x="100" y="14"/>
                  <a:pt x="99" y="14"/>
                </a:cubicBezTo>
                <a:cubicBezTo>
                  <a:pt x="99" y="14"/>
                  <a:pt x="99" y="14"/>
                  <a:pt x="98" y="14"/>
                </a:cubicBezTo>
                <a:cubicBezTo>
                  <a:pt x="98" y="14"/>
                  <a:pt x="98" y="14"/>
                  <a:pt x="98" y="14"/>
                </a:cubicBezTo>
                <a:cubicBezTo>
                  <a:pt x="98" y="15"/>
                  <a:pt x="98" y="15"/>
                  <a:pt x="98" y="15"/>
                </a:cubicBezTo>
                <a:cubicBezTo>
                  <a:pt x="98" y="15"/>
                  <a:pt x="99" y="15"/>
                  <a:pt x="99" y="15"/>
                </a:cubicBezTo>
                <a:close/>
                <a:moveTo>
                  <a:pt x="44" y="35"/>
                </a:move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3" y="35"/>
                  <a:pt x="43" y="36"/>
                </a:cubicBezTo>
                <a:cubicBezTo>
                  <a:pt x="43" y="36"/>
                  <a:pt x="43" y="36"/>
                  <a:pt x="42" y="36"/>
                </a:cubicBezTo>
                <a:cubicBezTo>
                  <a:pt x="42" y="36"/>
                  <a:pt x="42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2" y="36"/>
                  <a:pt x="43" y="36"/>
                </a:cubicBezTo>
                <a:cubicBezTo>
                  <a:pt x="43" y="36"/>
                  <a:pt x="44" y="35"/>
                  <a:pt x="44" y="35"/>
                </a:cubicBezTo>
                <a:cubicBezTo>
                  <a:pt x="44" y="35"/>
                  <a:pt x="44" y="35"/>
                  <a:pt x="45" y="35"/>
                </a:cubicBezTo>
                <a:cubicBezTo>
                  <a:pt x="45" y="35"/>
                  <a:pt x="45" y="35"/>
                  <a:pt x="44" y="35"/>
                </a:cubicBezTo>
                <a:close/>
                <a:moveTo>
                  <a:pt x="122" y="16"/>
                </a:moveTo>
                <a:cubicBezTo>
                  <a:pt x="122" y="16"/>
                  <a:pt x="122" y="16"/>
                  <a:pt x="122" y="16"/>
                </a:cubicBezTo>
                <a:cubicBezTo>
                  <a:pt x="122" y="17"/>
                  <a:pt x="122" y="17"/>
                  <a:pt x="123" y="17"/>
                </a:cubicBezTo>
                <a:cubicBezTo>
                  <a:pt x="123" y="17"/>
                  <a:pt x="123" y="17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5" y="18"/>
                  <a:pt x="125" y="18"/>
                </a:cubicBezTo>
                <a:cubicBezTo>
                  <a:pt x="125" y="18"/>
                  <a:pt x="125" y="18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3" y="16"/>
                  <a:pt x="123" y="16"/>
                </a:cubicBezTo>
                <a:cubicBezTo>
                  <a:pt x="123" y="16"/>
                  <a:pt x="123" y="16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1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6"/>
                  <a:pt x="122" y="16"/>
                  <a:pt x="122" y="16"/>
                </a:cubicBezTo>
                <a:close/>
                <a:moveTo>
                  <a:pt x="48" y="30"/>
                </a:moveTo>
                <a:cubicBezTo>
                  <a:pt x="48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8" y="30"/>
                  <a:pt x="48" y="30"/>
                  <a:pt x="48" y="30"/>
                </a:cubicBezTo>
                <a:close/>
                <a:moveTo>
                  <a:pt x="60" y="31"/>
                </a:move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8" y="31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3"/>
                  <a:pt x="56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8" y="33"/>
                  <a:pt x="58" y="32"/>
                </a:cubicBezTo>
                <a:cubicBezTo>
                  <a:pt x="58" y="32"/>
                  <a:pt x="58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115" y="14"/>
                </a:move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5" y="14"/>
                </a:cubicBezTo>
                <a:cubicBezTo>
                  <a:pt x="115" y="14"/>
                  <a:pt x="115" y="14"/>
                  <a:pt x="115" y="14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9" y="15"/>
                  <a:pt x="119" y="15"/>
                  <a:pt x="119" y="15"/>
                </a:cubicBezTo>
                <a:cubicBezTo>
                  <a:pt x="119" y="16"/>
                  <a:pt x="119" y="16"/>
                  <a:pt x="120" y="16"/>
                </a:cubicBezTo>
                <a:cubicBezTo>
                  <a:pt x="120" y="16"/>
                  <a:pt x="120" y="16"/>
                  <a:pt x="121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6"/>
                  <a:pt x="121" y="16"/>
                  <a:pt x="121" y="15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19" y="15"/>
                  <a:pt x="119" y="15"/>
                  <a:pt x="119" y="14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17" y="14"/>
                  <a:pt x="117" y="13"/>
                  <a:pt x="116" y="13"/>
                </a:cubicBezTo>
                <a:cubicBezTo>
                  <a:pt x="116" y="13"/>
                  <a:pt x="116" y="13"/>
                  <a:pt x="115" y="13"/>
                </a:cubicBezTo>
                <a:cubicBezTo>
                  <a:pt x="115" y="13"/>
                  <a:pt x="115" y="13"/>
                  <a:pt x="115" y="13"/>
                </a:cubicBezTo>
                <a:cubicBezTo>
                  <a:pt x="115" y="13"/>
                  <a:pt x="115" y="13"/>
                  <a:pt x="115" y="14"/>
                </a:cubicBezTo>
                <a:cubicBezTo>
                  <a:pt x="115" y="14"/>
                  <a:pt x="115" y="14"/>
                  <a:pt x="115" y="14"/>
                </a:cubicBezTo>
                <a:close/>
                <a:moveTo>
                  <a:pt x="145" y="46"/>
                </a:moveTo>
                <a:cubicBezTo>
                  <a:pt x="145" y="46"/>
                  <a:pt x="145" y="46"/>
                  <a:pt x="145" y="46"/>
                </a:cubicBezTo>
                <a:cubicBezTo>
                  <a:pt x="145" y="46"/>
                  <a:pt x="145" y="46"/>
                  <a:pt x="145" y="46"/>
                </a:cubicBezTo>
                <a:cubicBezTo>
                  <a:pt x="145" y="46"/>
                  <a:pt x="145" y="46"/>
                  <a:pt x="145" y="46"/>
                </a:cubicBezTo>
                <a:cubicBezTo>
                  <a:pt x="145" y="46"/>
                  <a:pt x="145" y="46"/>
                  <a:pt x="145" y="46"/>
                </a:cubicBezTo>
                <a:close/>
                <a:moveTo>
                  <a:pt x="148" y="46"/>
                </a:moveTo>
                <a:cubicBezTo>
                  <a:pt x="148" y="46"/>
                  <a:pt x="148" y="46"/>
                  <a:pt x="148" y="47"/>
                </a:cubicBezTo>
                <a:cubicBezTo>
                  <a:pt x="148" y="46"/>
                  <a:pt x="148" y="46"/>
                  <a:pt x="148" y="46"/>
                </a:cubicBezTo>
                <a:cubicBezTo>
                  <a:pt x="148" y="46"/>
                  <a:pt x="148" y="46"/>
                  <a:pt x="148" y="45"/>
                </a:cubicBezTo>
                <a:cubicBezTo>
                  <a:pt x="148" y="46"/>
                  <a:pt x="148" y="46"/>
                  <a:pt x="148" y="46"/>
                </a:cubicBezTo>
                <a:close/>
                <a:moveTo>
                  <a:pt x="123" y="96"/>
                </a:moveTo>
                <a:cubicBezTo>
                  <a:pt x="121" y="95"/>
                  <a:pt x="121" y="96"/>
                  <a:pt x="123" y="97"/>
                </a:cubicBezTo>
                <a:cubicBezTo>
                  <a:pt x="124" y="98"/>
                  <a:pt x="124" y="97"/>
                  <a:pt x="124" y="97"/>
                </a:cubicBezTo>
                <a:cubicBezTo>
                  <a:pt x="124" y="97"/>
                  <a:pt x="124" y="96"/>
                  <a:pt x="123" y="96"/>
                </a:cubicBezTo>
                <a:close/>
                <a:moveTo>
                  <a:pt x="134" y="39"/>
                </a:moveTo>
                <a:cubicBezTo>
                  <a:pt x="134" y="40"/>
                  <a:pt x="134" y="40"/>
                  <a:pt x="134" y="40"/>
                </a:cubicBezTo>
                <a:cubicBezTo>
                  <a:pt x="134" y="40"/>
                  <a:pt x="135" y="41"/>
                  <a:pt x="135" y="40"/>
                </a:cubicBezTo>
                <a:cubicBezTo>
                  <a:pt x="135" y="39"/>
                  <a:pt x="134" y="39"/>
                  <a:pt x="134" y="39"/>
                </a:cubicBezTo>
                <a:close/>
                <a:moveTo>
                  <a:pt x="132" y="47"/>
                </a:moveTo>
                <a:cubicBezTo>
                  <a:pt x="132" y="47"/>
                  <a:pt x="133" y="47"/>
                  <a:pt x="134" y="47"/>
                </a:cubicBezTo>
                <a:cubicBezTo>
                  <a:pt x="134" y="47"/>
                  <a:pt x="134" y="47"/>
                  <a:pt x="134" y="46"/>
                </a:cubicBezTo>
                <a:cubicBezTo>
                  <a:pt x="133" y="46"/>
                  <a:pt x="133" y="47"/>
                  <a:pt x="133" y="47"/>
                </a:cubicBezTo>
                <a:cubicBezTo>
                  <a:pt x="132" y="47"/>
                  <a:pt x="132" y="47"/>
                  <a:pt x="132" y="47"/>
                </a:cubicBezTo>
                <a:close/>
                <a:moveTo>
                  <a:pt x="157" y="68"/>
                </a:moveTo>
                <a:cubicBezTo>
                  <a:pt x="157" y="67"/>
                  <a:pt x="157" y="67"/>
                  <a:pt x="157" y="67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6" y="66"/>
                  <a:pt x="156" y="65"/>
                  <a:pt x="156" y="65"/>
                </a:cubicBezTo>
                <a:cubicBezTo>
                  <a:pt x="155" y="65"/>
                  <a:pt x="155" y="65"/>
                  <a:pt x="155" y="65"/>
                </a:cubicBezTo>
                <a:cubicBezTo>
                  <a:pt x="155" y="64"/>
                  <a:pt x="155" y="64"/>
                  <a:pt x="155" y="64"/>
                </a:cubicBezTo>
                <a:cubicBezTo>
                  <a:pt x="154" y="64"/>
                  <a:pt x="154" y="64"/>
                  <a:pt x="154" y="64"/>
                </a:cubicBezTo>
                <a:cubicBezTo>
                  <a:pt x="154" y="63"/>
                  <a:pt x="155" y="63"/>
                  <a:pt x="155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4" y="62"/>
                  <a:pt x="154" y="62"/>
                  <a:pt x="153" y="63"/>
                </a:cubicBezTo>
                <a:cubicBezTo>
                  <a:pt x="153" y="63"/>
                  <a:pt x="152" y="64"/>
                  <a:pt x="152" y="64"/>
                </a:cubicBezTo>
                <a:cubicBezTo>
                  <a:pt x="151" y="64"/>
                  <a:pt x="151" y="64"/>
                  <a:pt x="151" y="64"/>
                </a:cubicBezTo>
                <a:cubicBezTo>
                  <a:pt x="151" y="64"/>
                  <a:pt x="151" y="64"/>
                  <a:pt x="152" y="65"/>
                </a:cubicBezTo>
                <a:cubicBezTo>
                  <a:pt x="151" y="65"/>
                  <a:pt x="151" y="65"/>
                  <a:pt x="151" y="66"/>
                </a:cubicBezTo>
                <a:cubicBezTo>
                  <a:pt x="151" y="66"/>
                  <a:pt x="152" y="66"/>
                  <a:pt x="152" y="66"/>
                </a:cubicBezTo>
                <a:cubicBezTo>
                  <a:pt x="153" y="66"/>
                  <a:pt x="153" y="66"/>
                  <a:pt x="153" y="67"/>
                </a:cubicBezTo>
                <a:cubicBezTo>
                  <a:pt x="154" y="67"/>
                  <a:pt x="154" y="67"/>
                  <a:pt x="155" y="67"/>
                </a:cubicBezTo>
                <a:cubicBezTo>
                  <a:pt x="154" y="67"/>
                  <a:pt x="154" y="67"/>
                  <a:pt x="153" y="67"/>
                </a:cubicBezTo>
                <a:cubicBezTo>
                  <a:pt x="154" y="68"/>
                  <a:pt x="154" y="68"/>
                  <a:pt x="155" y="68"/>
                </a:cubicBezTo>
                <a:cubicBezTo>
                  <a:pt x="155" y="68"/>
                  <a:pt x="155" y="68"/>
                  <a:pt x="156" y="68"/>
                </a:cubicBezTo>
                <a:cubicBezTo>
                  <a:pt x="156" y="68"/>
                  <a:pt x="156" y="68"/>
                  <a:pt x="156" y="69"/>
                </a:cubicBezTo>
                <a:cubicBezTo>
                  <a:pt x="156" y="69"/>
                  <a:pt x="156" y="69"/>
                  <a:pt x="157" y="69"/>
                </a:cubicBezTo>
                <a:cubicBezTo>
                  <a:pt x="157" y="69"/>
                  <a:pt x="157" y="69"/>
                  <a:pt x="157" y="68"/>
                </a:cubicBezTo>
                <a:cubicBezTo>
                  <a:pt x="157" y="68"/>
                  <a:pt x="157" y="68"/>
                  <a:pt x="157" y="68"/>
                </a:cubicBezTo>
                <a:close/>
                <a:moveTo>
                  <a:pt x="132" y="98"/>
                </a:moveTo>
                <a:cubicBezTo>
                  <a:pt x="132" y="98"/>
                  <a:pt x="132" y="97"/>
                  <a:pt x="131" y="96"/>
                </a:cubicBezTo>
                <a:cubicBezTo>
                  <a:pt x="130" y="96"/>
                  <a:pt x="129" y="96"/>
                  <a:pt x="129" y="96"/>
                </a:cubicBezTo>
                <a:cubicBezTo>
                  <a:pt x="129" y="95"/>
                  <a:pt x="128" y="96"/>
                  <a:pt x="128" y="96"/>
                </a:cubicBezTo>
                <a:cubicBezTo>
                  <a:pt x="128" y="96"/>
                  <a:pt x="129" y="96"/>
                  <a:pt x="128" y="97"/>
                </a:cubicBezTo>
                <a:cubicBezTo>
                  <a:pt x="127" y="97"/>
                  <a:pt x="129" y="97"/>
                  <a:pt x="129" y="97"/>
                </a:cubicBezTo>
                <a:cubicBezTo>
                  <a:pt x="129" y="97"/>
                  <a:pt x="128" y="98"/>
                  <a:pt x="128" y="97"/>
                </a:cubicBezTo>
                <a:cubicBezTo>
                  <a:pt x="127" y="97"/>
                  <a:pt x="126" y="96"/>
                  <a:pt x="126" y="97"/>
                </a:cubicBezTo>
                <a:cubicBezTo>
                  <a:pt x="126" y="98"/>
                  <a:pt x="127" y="98"/>
                  <a:pt x="127" y="98"/>
                </a:cubicBezTo>
                <a:cubicBezTo>
                  <a:pt x="128" y="98"/>
                  <a:pt x="128" y="98"/>
                  <a:pt x="129" y="98"/>
                </a:cubicBezTo>
                <a:cubicBezTo>
                  <a:pt x="129" y="98"/>
                  <a:pt x="129" y="99"/>
                  <a:pt x="129" y="99"/>
                </a:cubicBezTo>
                <a:cubicBezTo>
                  <a:pt x="130" y="99"/>
                  <a:pt x="130" y="98"/>
                  <a:pt x="130" y="98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3" y="100"/>
                  <a:pt x="133" y="99"/>
                </a:cubicBezTo>
                <a:cubicBezTo>
                  <a:pt x="133" y="98"/>
                  <a:pt x="132" y="98"/>
                  <a:pt x="132" y="98"/>
                </a:cubicBezTo>
                <a:close/>
                <a:moveTo>
                  <a:pt x="127" y="94"/>
                </a:moveTo>
                <a:cubicBezTo>
                  <a:pt x="127" y="94"/>
                  <a:pt x="126" y="93"/>
                  <a:pt x="126" y="93"/>
                </a:cubicBezTo>
                <a:cubicBezTo>
                  <a:pt x="126" y="93"/>
                  <a:pt x="125" y="93"/>
                  <a:pt x="125" y="92"/>
                </a:cubicBezTo>
                <a:cubicBezTo>
                  <a:pt x="124" y="91"/>
                  <a:pt x="124" y="91"/>
                  <a:pt x="124" y="90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3" y="90"/>
                  <a:pt x="123" y="89"/>
                  <a:pt x="121" y="88"/>
                </a:cubicBezTo>
                <a:cubicBezTo>
                  <a:pt x="119" y="87"/>
                  <a:pt x="116" y="88"/>
                  <a:pt x="116" y="88"/>
                </a:cubicBezTo>
                <a:cubicBezTo>
                  <a:pt x="116" y="88"/>
                  <a:pt x="116" y="89"/>
                  <a:pt x="117" y="89"/>
                </a:cubicBezTo>
                <a:cubicBezTo>
                  <a:pt x="117" y="89"/>
                  <a:pt x="118" y="89"/>
                  <a:pt x="119" y="89"/>
                </a:cubicBezTo>
                <a:cubicBezTo>
                  <a:pt x="120" y="89"/>
                  <a:pt x="120" y="90"/>
                  <a:pt x="120" y="90"/>
                </a:cubicBezTo>
                <a:cubicBezTo>
                  <a:pt x="120" y="90"/>
                  <a:pt x="121" y="90"/>
                  <a:pt x="121" y="91"/>
                </a:cubicBezTo>
                <a:cubicBezTo>
                  <a:pt x="121" y="91"/>
                  <a:pt x="122" y="91"/>
                  <a:pt x="122" y="91"/>
                </a:cubicBezTo>
                <a:cubicBezTo>
                  <a:pt x="122" y="91"/>
                  <a:pt x="123" y="93"/>
                  <a:pt x="123" y="93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3"/>
                  <a:pt x="124" y="93"/>
                  <a:pt x="123" y="93"/>
                </a:cubicBezTo>
                <a:cubicBezTo>
                  <a:pt x="123" y="94"/>
                  <a:pt x="123" y="94"/>
                  <a:pt x="123" y="94"/>
                </a:cubicBezTo>
                <a:cubicBezTo>
                  <a:pt x="124" y="94"/>
                  <a:pt x="124" y="94"/>
                  <a:pt x="125" y="95"/>
                </a:cubicBezTo>
                <a:cubicBezTo>
                  <a:pt x="125" y="95"/>
                  <a:pt x="127" y="95"/>
                  <a:pt x="127" y="95"/>
                </a:cubicBezTo>
                <a:cubicBezTo>
                  <a:pt x="127" y="95"/>
                  <a:pt x="127" y="95"/>
                  <a:pt x="127" y="94"/>
                </a:cubicBezTo>
                <a:close/>
                <a:moveTo>
                  <a:pt x="124" y="19"/>
                </a:moveTo>
                <a:cubicBezTo>
                  <a:pt x="124" y="19"/>
                  <a:pt x="124" y="20"/>
                  <a:pt x="123" y="19"/>
                </a:cubicBezTo>
                <a:cubicBezTo>
                  <a:pt x="123" y="19"/>
                  <a:pt x="123" y="19"/>
                  <a:pt x="123" y="19"/>
                </a:cubicBezTo>
                <a:cubicBezTo>
                  <a:pt x="123" y="19"/>
                  <a:pt x="122" y="19"/>
                  <a:pt x="122" y="19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122" y="19"/>
                  <a:pt x="121" y="19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1" y="18"/>
                  <a:pt x="121" y="17"/>
                </a:cubicBezTo>
                <a:cubicBezTo>
                  <a:pt x="121" y="17"/>
                  <a:pt x="121" y="17"/>
                  <a:pt x="120" y="17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19" y="17"/>
                  <a:pt x="119" y="17"/>
                  <a:pt x="118" y="17"/>
                </a:cubicBezTo>
                <a:cubicBezTo>
                  <a:pt x="118" y="17"/>
                  <a:pt x="119" y="18"/>
                  <a:pt x="119" y="18"/>
                </a:cubicBezTo>
                <a:cubicBezTo>
                  <a:pt x="119" y="18"/>
                  <a:pt x="118" y="17"/>
                  <a:pt x="118" y="17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8" y="17"/>
                  <a:pt x="117" y="17"/>
                  <a:pt x="117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17" y="17"/>
                  <a:pt x="117" y="17"/>
                  <a:pt x="116" y="17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5" y="16"/>
                  <a:pt x="115" y="16"/>
                  <a:pt x="115" y="16"/>
                </a:cubicBezTo>
                <a:cubicBezTo>
                  <a:pt x="115" y="16"/>
                  <a:pt x="115" y="16"/>
                  <a:pt x="115" y="16"/>
                </a:cubicBezTo>
                <a:cubicBezTo>
                  <a:pt x="115" y="16"/>
                  <a:pt x="115" y="16"/>
                  <a:pt x="115" y="17"/>
                </a:cubicBezTo>
                <a:cubicBezTo>
                  <a:pt x="115" y="17"/>
                  <a:pt x="115" y="17"/>
                  <a:pt x="115" y="17"/>
                </a:cubicBezTo>
                <a:cubicBezTo>
                  <a:pt x="115" y="17"/>
                  <a:pt x="115" y="17"/>
                  <a:pt x="116" y="17"/>
                </a:cubicBezTo>
                <a:cubicBezTo>
                  <a:pt x="116" y="17"/>
                  <a:pt x="116" y="17"/>
                  <a:pt x="116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9"/>
                  <a:pt x="119" y="19"/>
                  <a:pt x="120" y="19"/>
                </a:cubicBezTo>
                <a:cubicBezTo>
                  <a:pt x="120" y="19"/>
                  <a:pt x="120" y="19"/>
                  <a:pt x="121" y="20"/>
                </a:cubicBezTo>
                <a:cubicBezTo>
                  <a:pt x="121" y="19"/>
                  <a:pt x="121" y="19"/>
                  <a:pt x="121" y="19"/>
                </a:cubicBezTo>
                <a:cubicBezTo>
                  <a:pt x="121" y="19"/>
                  <a:pt x="121" y="19"/>
                  <a:pt x="121" y="19"/>
                </a:cubicBezTo>
                <a:cubicBezTo>
                  <a:pt x="121" y="19"/>
                  <a:pt x="122" y="19"/>
                  <a:pt x="122" y="19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122" y="19"/>
                  <a:pt x="122" y="19"/>
                  <a:pt x="122" y="20"/>
                </a:cubicBezTo>
                <a:cubicBezTo>
                  <a:pt x="122" y="20"/>
                  <a:pt x="122" y="20"/>
                  <a:pt x="122" y="20"/>
                </a:cubicBezTo>
                <a:cubicBezTo>
                  <a:pt x="122" y="20"/>
                  <a:pt x="122" y="20"/>
                  <a:pt x="122" y="20"/>
                </a:cubicBezTo>
                <a:cubicBezTo>
                  <a:pt x="123" y="20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4" y="21"/>
                  <a:pt x="124" y="21"/>
                  <a:pt x="125" y="21"/>
                </a:cubicBezTo>
                <a:cubicBezTo>
                  <a:pt x="125" y="21"/>
                  <a:pt x="125" y="21"/>
                  <a:pt x="125" y="20"/>
                </a:cubicBezTo>
                <a:cubicBezTo>
                  <a:pt x="125" y="20"/>
                  <a:pt x="124" y="19"/>
                  <a:pt x="124" y="19"/>
                </a:cubicBezTo>
                <a:close/>
                <a:moveTo>
                  <a:pt x="139" y="35"/>
                </a:moveTo>
                <a:cubicBezTo>
                  <a:pt x="139" y="35"/>
                  <a:pt x="139" y="35"/>
                  <a:pt x="140" y="35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40" y="34"/>
                  <a:pt x="139" y="34"/>
                  <a:pt x="139" y="34"/>
                </a:cubicBezTo>
                <a:cubicBezTo>
                  <a:pt x="139" y="34"/>
                  <a:pt x="138" y="34"/>
                  <a:pt x="138" y="34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38" y="35"/>
                  <a:pt x="138" y="35"/>
                  <a:pt x="139" y="35"/>
                </a:cubicBezTo>
                <a:close/>
                <a:moveTo>
                  <a:pt x="117" y="24"/>
                </a:moveTo>
                <a:cubicBezTo>
                  <a:pt x="117" y="24"/>
                  <a:pt x="117" y="24"/>
                  <a:pt x="117" y="24"/>
                </a:cubicBezTo>
                <a:cubicBezTo>
                  <a:pt x="117" y="24"/>
                  <a:pt x="117" y="24"/>
                  <a:pt x="117" y="23"/>
                </a:cubicBezTo>
                <a:cubicBezTo>
                  <a:pt x="117" y="23"/>
                  <a:pt x="117" y="23"/>
                  <a:pt x="116" y="23"/>
                </a:cubicBezTo>
                <a:cubicBezTo>
                  <a:pt x="116" y="23"/>
                  <a:pt x="116" y="23"/>
                  <a:pt x="116" y="24"/>
                </a:cubicBezTo>
                <a:cubicBezTo>
                  <a:pt x="116" y="24"/>
                  <a:pt x="117" y="24"/>
                  <a:pt x="117" y="24"/>
                </a:cubicBezTo>
                <a:close/>
                <a:moveTo>
                  <a:pt x="116" y="18"/>
                </a:moveTo>
                <a:cubicBezTo>
                  <a:pt x="116" y="17"/>
                  <a:pt x="115" y="17"/>
                  <a:pt x="115" y="17"/>
                </a:cubicBezTo>
                <a:cubicBezTo>
                  <a:pt x="114" y="17"/>
                  <a:pt x="114" y="17"/>
                  <a:pt x="114" y="18"/>
                </a:cubicBezTo>
                <a:cubicBezTo>
                  <a:pt x="114" y="18"/>
                  <a:pt x="114" y="18"/>
                  <a:pt x="114" y="18"/>
                </a:cubicBezTo>
                <a:cubicBezTo>
                  <a:pt x="114" y="18"/>
                  <a:pt x="115" y="19"/>
                  <a:pt x="116" y="18"/>
                </a:cubicBezTo>
                <a:close/>
                <a:moveTo>
                  <a:pt x="113" y="21"/>
                </a:moveTo>
                <a:cubicBezTo>
                  <a:pt x="113" y="21"/>
                  <a:pt x="113" y="21"/>
                  <a:pt x="113" y="2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19"/>
                  <a:pt x="114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0" y="19"/>
                </a:cubicBezTo>
                <a:cubicBezTo>
                  <a:pt x="110" y="20"/>
                  <a:pt x="110" y="21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10" y="21"/>
                  <a:pt x="110" y="21"/>
                  <a:pt x="110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10" y="20"/>
                  <a:pt x="110" y="20"/>
                  <a:pt x="109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9" y="20"/>
                  <a:pt x="109" y="20"/>
                  <a:pt x="109" y="19"/>
                </a:cubicBezTo>
                <a:cubicBezTo>
                  <a:pt x="109" y="19"/>
                  <a:pt x="109" y="19"/>
                  <a:pt x="109" y="19"/>
                </a:cubicBezTo>
                <a:cubicBezTo>
                  <a:pt x="109" y="19"/>
                  <a:pt x="109" y="19"/>
                  <a:pt x="109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6" y="19"/>
                  <a:pt x="106" y="19"/>
                </a:cubicBezTo>
                <a:cubicBezTo>
                  <a:pt x="106" y="19"/>
                  <a:pt x="106" y="19"/>
                  <a:pt x="105" y="18"/>
                </a:cubicBezTo>
                <a:cubicBezTo>
                  <a:pt x="105" y="19"/>
                  <a:pt x="105" y="19"/>
                  <a:pt x="105" y="19"/>
                </a:cubicBezTo>
                <a:cubicBezTo>
                  <a:pt x="105" y="19"/>
                  <a:pt x="105" y="18"/>
                  <a:pt x="105" y="18"/>
                </a:cubicBezTo>
                <a:cubicBezTo>
                  <a:pt x="105" y="18"/>
                  <a:pt x="105" y="18"/>
                  <a:pt x="104" y="18"/>
                </a:cubicBezTo>
                <a:cubicBezTo>
                  <a:pt x="104" y="18"/>
                  <a:pt x="104" y="18"/>
                  <a:pt x="104" y="18"/>
                </a:cubicBezTo>
                <a:cubicBezTo>
                  <a:pt x="104" y="18"/>
                  <a:pt x="104" y="18"/>
                  <a:pt x="103" y="17"/>
                </a:cubicBezTo>
                <a:cubicBezTo>
                  <a:pt x="103" y="17"/>
                  <a:pt x="103" y="17"/>
                  <a:pt x="103" y="17"/>
                </a:cubicBezTo>
                <a:cubicBezTo>
                  <a:pt x="102" y="17"/>
                  <a:pt x="102" y="17"/>
                  <a:pt x="102" y="17"/>
                </a:cubicBezTo>
                <a:cubicBezTo>
                  <a:pt x="101" y="17"/>
                  <a:pt x="101" y="17"/>
                  <a:pt x="101" y="16"/>
                </a:cubicBezTo>
                <a:cubicBezTo>
                  <a:pt x="100" y="16"/>
                  <a:pt x="99" y="16"/>
                  <a:pt x="99" y="16"/>
                </a:cubicBezTo>
                <a:cubicBezTo>
                  <a:pt x="98" y="16"/>
                  <a:pt x="98" y="16"/>
                  <a:pt x="97" y="16"/>
                </a:cubicBezTo>
                <a:cubicBezTo>
                  <a:pt x="96" y="16"/>
                  <a:pt x="96" y="16"/>
                  <a:pt x="95" y="16"/>
                </a:cubicBezTo>
                <a:cubicBezTo>
                  <a:pt x="95" y="16"/>
                  <a:pt x="95" y="16"/>
                  <a:pt x="95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4" y="17"/>
                  <a:pt x="94" y="17"/>
                  <a:pt x="94" y="18"/>
                </a:cubicBezTo>
                <a:cubicBezTo>
                  <a:pt x="94" y="18"/>
                  <a:pt x="93" y="18"/>
                  <a:pt x="93" y="18"/>
                </a:cubicBezTo>
                <a:cubicBezTo>
                  <a:pt x="94" y="18"/>
                  <a:pt x="94" y="19"/>
                  <a:pt x="94" y="19"/>
                </a:cubicBezTo>
                <a:cubicBezTo>
                  <a:pt x="95" y="19"/>
                  <a:pt x="95" y="19"/>
                  <a:pt x="95" y="19"/>
                </a:cubicBezTo>
                <a:cubicBezTo>
                  <a:pt x="95" y="19"/>
                  <a:pt x="95" y="19"/>
                  <a:pt x="95" y="19"/>
                </a:cubicBezTo>
                <a:cubicBezTo>
                  <a:pt x="95" y="19"/>
                  <a:pt x="95" y="20"/>
                  <a:pt x="96" y="20"/>
                </a:cubicBezTo>
                <a:cubicBezTo>
                  <a:pt x="96" y="19"/>
                  <a:pt x="96" y="19"/>
                  <a:pt x="96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8" y="19"/>
                  <a:pt x="98" y="19"/>
                  <a:pt x="98" y="19"/>
                </a:cubicBezTo>
                <a:cubicBezTo>
                  <a:pt x="98" y="19"/>
                  <a:pt x="98" y="19"/>
                  <a:pt x="98" y="19"/>
                </a:cubicBezTo>
                <a:cubicBezTo>
                  <a:pt x="99" y="19"/>
                  <a:pt x="99" y="19"/>
                  <a:pt x="99" y="19"/>
                </a:cubicBezTo>
                <a:cubicBezTo>
                  <a:pt x="100" y="18"/>
                  <a:pt x="100" y="18"/>
                  <a:pt x="100" y="18"/>
                </a:cubicBezTo>
                <a:cubicBezTo>
                  <a:pt x="101" y="18"/>
                  <a:pt x="102" y="18"/>
                  <a:pt x="102" y="18"/>
                </a:cubicBezTo>
                <a:cubicBezTo>
                  <a:pt x="102" y="18"/>
                  <a:pt x="101" y="18"/>
                  <a:pt x="101" y="18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0" y="19"/>
                  <a:pt x="99" y="19"/>
                  <a:pt x="99" y="19"/>
                </a:cubicBezTo>
                <a:cubicBezTo>
                  <a:pt x="99" y="19"/>
                  <a:pt x="100" y="19"/>
                  <a:pt x="100" y="20"/>
                </a:cubicBezTo>
                <a:cubicBezTo>
                  <a:pt x="100" y="20"/>
                  <a:pt x="100" y="20"/>
                  <a:pt x="101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100" y="20"/>
                  <a:pt x="101" y="20"/>
                </a:cubicBezTo>
                <a:cubicBezTo>
                  <a:pt x="102" y="21"/>
                  <a:pt x="103" y="21"/>
                  <a:pt x="105" y="21"/>
                </a:cubicBezTo>
                <a:cubicBezTo>
                  <a:pt x="104" y="21"/>
                  <a:pt x="103" y="21"/>
                  <a:pt x="101" y="21"/>
                </a:cubicBezTo>
                <a:cubicBezTo>
                  <a:pt x="100" y="21"/>
                  <a:pt x="100" y="21"/>
                  <a:pt x="100" y="21"/>
                </a:cubicBezTo>
                <a:cubicBezTo>
                  <a:pt x="100" y="21"/>
                  <a:pt x="100" y="21"/>
                  <a:pt x="100" y="22"/>
                </a:cubicBezTo>
                <a:cubicBezTo>
                  <a:pt x="101" y="22"/>
                  <a:pt x="101" y="22"/>
                  <a:pt x="101" y="22"/>
                </a:cubicBezTo>
                <a:cubicBezTo>
                  <a:pt x="101" y="22"/>
                  <a:pt x="103" y="22"/>
                  <a:pt x="103" y="23"/>
                </a:cubicBezTo>
                <a:cubicBezTo>
                  <a:pt x="103" y="23"/>
                  <a:pt x="104" y="23"/>
                  <a:pt x="104" y="23"/>
                </a:cubicBezTo>
                <a:cubicBezTo>
                  <a:pt x="105" y="23"/>
                  <a:pt x="105" y="24"/>
                  <a:pt x="106" y="24"/>
                </a:cubicBezTo>
                <a:cubicBezTo>
                  <a:pt x="106" y="24"/>
                  <a:pt x="107" y="24"/>
                  <a:pt x="107" y="24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4"/>
                  <a:pt x="109" y="24"/>
                </a:cubicBezTo>
                <a:cubicBezTo>
                  <a:pt x="110" y="24"/>
                  <a:pt x="110" y="24"/>
                  <a:pt x="110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2" y="25"/>
                  <a:pt x="112" y="25"/>
                  <a:pt x="113" y="25"/>
                </a:cubicBezTo>
                <a:cubicBezTo>
                  <a:pt x="113" y="25"/>
                  <a:pt x="114" y="25"/>
                  <a:pt x="114" y="25"/>
                </a:cubicBezTo>
                <a:cubicBezTo>
                  <a:pt x="114" y="25"/>
                  <a:pt x="114" y="25"/>
                  <a:pt x="115" y="26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6" y="25"/>
                  <a:pt x="116" y="25"/>
                  <a:pt x="116" y="25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4"/>
                  <a:pt x="115" y="24"/>
                  <a:pt x="115" y="24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2"/>
                  <a:pt x="114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lose/>
                <a:moveTo>
                  <a:pt x="131" y="37"/>
                </a:moveTo>
                <a:cubicBezTo>
                  <a:pt x="130" y="37"/>
                  <a:pt x="130" y="38"/>
                  <a:pt x="130" y="38"/>
                </a:cubicBezTo>
                <a:cubicBezTo>
                  <a:pt x="131" y="39"/>
                  <a:pt x="132" y="39"/>
                  <a:pt x="132" y="39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38"/>
                  <a:pt x="132" y="37"/>
                  <a:pt x="131" y="37"/>
                </a:cubicBezTo>
                <a:close/>
                <a:moveTo>
                  <a:pt x="136" y="32"/>
                </a:moveTo>
                <a:cubicBezTo>
                  <a:pt x="136" y="32"/>
                  <a:pt x="136" y="32"/>
                  <a:pt x="136" y="33"/>
                </a:cubicBezTo>
                <a:cubicBezTo>
                  <a:pt x="136" y="33"/>
                  <a:pt x="136" y="33"/>
                  <a:pt x="137" y="33"/>
                </a:cubicBezTo>
                <a:cubicBezTo>
                  <a:pt x="137" y="33"/>
                  <a:pt x="137" y="32"/>
                  <a:pt x="137" y="32"/>
                </a:cubicBezTo>
                <a:cubicBezTo>
                  <a:pt x="137" y="32"/>
                  <a:pt x="138" y="32"/>
                  <a:pt x="138" y="32"/>
                </a:cubicBezTo>
                <a:cubicBezTo>
                  <a:pt x="138" y="31"/>
                  <a:pt x="137" y="31"/>
                  <a:pt x="137" y="31"/>
                </a:cubicBezTo>
                <a:cubicBezTo>
                  <a:pt x="137" y="32"/>
                  <a:pt x="136" y="32"/>
                  <a:pt x="136" y="32"/>
                </a:cubicBezTo>
                <a:close/>
                <a:moveTo>
                  <a:pt x="116" y="25"/>
                </a:moveTo>
                <a:cubicBezTo>
                  <a:pt x="116" y="26"/>
                  <a:pt x="115" y="26"/>
                  <a:pt x="115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7" y="26"/>
                  <a:pt x="117" y="26"/>
                </a:cubicBezTo>
                <a:cubicBezTo>
                  <a:pt x="117" y="26"/>
                  <a:pt x="117" y="25"/>
                  <a:pt x="116" y="25"/>
                </a:cubicBezTo>
                <a:cubicBezTo>
                  <a:pt x="116" y="25"/>
                  <a:pt x="116" y="25"/>
                  <a:pt x="116" y="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Freeform 108"/>
          <p:cNvSpPr>
            <a:spLocks noChangeAspect="1" noEditPoints="1"/>
          </p:cNvSpPr>
          <p:nvPr/>
        </p:nvSpPr>
        <p:spPr bwMode="auto">
          <a:xfrm>
            <a:off x="8395886" y="2152316"/>
            <a:ext cx="379966" cy="432000"/>
          </a:xfrm>
          <a:custGeom>
            <a:avLst/>
            <a:gdLst>
              <a:gd name="T0" fmla="*/ 92 w 133"/>
              <a:gd name="T1" fmla="*/ 135 h 151"/>
              <a:gd name="T2" fmla="*/ 11 w 133"/>
              <a:gd name="T3" fmla="*/ 45 h 151"/>
              <a:gd name="T4" fmla="*/ 24 w 133"/>
              <a:gd name="T5" fmla="*/ 124 h 151"/>
              <a:gd name="T6" fmla="*/ 83 w 133"/>
              <a:gd name="T7" fmla="*/ 144 h 151"/>
              <a:gd name="T8" fmla="*/ 133 w 133"/>
              <a:gd name="T9" fmla="*/ 135 h 151"/>
              <a:gd name="T10" fmla="*/ 92 w 133"/>
              <a:gd name="T11" fmla="*/ 135 h 151"/>
              <a:gd name="T12" fmla="*/ 22 w 133"/>
              <a:gd name="T13" fmla="*/ 0 h 151"/>
              <a:gd name="T14" fmla="*/ 20 w 133"/>
              <a:gd name="T15" fmla="*/ 52 h 151"/>
              <a:gd name="T16" fmla="*/ 27 w 133"/>
              <a:gd name="T17" fmla="*/ 36 h 151"/>
              <a:gd name="T18" fmla="*/ 24 w 133"/>
              <a:gd name="T19" fmla="*/ 69 h 151"/>
              <a:gd name="T20" fmla="*/ 35 w 133"/>
              <a:gd name="T21" fmla="*/ 89 h 151"/>
              <a:gd name="T22" fmla="*/ 43 w 133"/>
              <a:gd name="T23" fmla="*/ 56 h 151"/>
              <a:gd name="T24" fmla="*/ 46 w 133"/>
              <a:gd name="T25" fmla="*/ 101 h 151"/>
              <a:gd name="T26" fmla="*/ 62 w 133"/>
              <a:gd name="T27" fmla="*/ 114 h 151"/>
              <a:gd name="T28" fmla="*/ 64 w 133"/>
              <a:gd name="T29" fmla="*/ 73 h 151"/>
              <a:gd name="T30" fmla="*/ 75 w 133"/>
              <a:gd name="T31" fmla="*/ 121 h 151"/>
              <a:gd name="T32" fmla="*/ 98 w 133"/>
              <a:gd name="T33" fmla="*/ 129 h 151"/>
              <a:gd name="T34" fmla="*/ 70 w 133"/>
              <a:gd name="T35" fmla="*/ 50 h 151"/>
              <a:gd name="T36" fmla="*/ 22 w 133"/>
              <a:gd name="T3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3" h="151">
                <a:moveTo>
                  <a:pt x="92" y="135"/>
                </a:moveTo>
                <a:cubicBezTo>
                  <a:pt x="80" y="132"/>
                  <a:pt x="16" y="113"/>
                  <a:pt x="11" y="45"/>
                </a:cubicBezTo>
                <a:cubicBezTo>
                  <a:pt x="11" y="45"/>
                  <a:pt x="0" y="86"/>
                  <a:pt x="24" y="124"/>
                </a:cubicBezTo>
                <a:cubicBezTo>
                  <a:pt x="42" y="151"/>
                  <a:pt x="68" y="150"/>
                  <a:pt x="83" y="144"/>
                </a:cubicBezTo>
                <a:cubicBezTo>
                  <a:pt x="114" y="146"/>
                  <a:pt x="133" y="135"/>
                  <a:pt x="133" y="135"/>
                </a:cubicBezTo>
                <a:cubicBezTo>
                  <a:pt x="119" y="140"/>
                  <a:pt x="96" y="136"/>
                  <a:pt x="92" y="135"/>
                </a:cubicBezTo>
                <a:close/>
                <a:moveTo>
                  <a:pt x="22" y="0"/>
                </a:moveTo>
                <a:cubicBezTo>
                  <a:pt x="17" y="21"/>
                  <a:pt x="17" y="38"/>
                  <a:pt x="20" y="52"/>
                </a:cubicBezTo>
                <a:cubicBezTo>
                  <a:pt x="22" y="41"/>
                  <a:pt x="27" y="36"/>
                  <a:pt x="27" y="36"/>
                </a:cubicBezTo>
                <a:cubicBezTo>
                  <a:pt x="22" y="49"/>
                  <a:pt x="24" y="64"/>
                  <a:pt x="24" y="69"/>
                </a:cubicBezTo>
                <a:cubicBezTo>
                  <a:pt x="27" y="77"/>
                  <a:pt x="31" y="83"/>
                  <a:pt x="35" y="89"/>
                </a:cubicBezTo>
                <a:cubicBezTo>
                  <a:pt x="35" y="68"/>
                  <a:pt x="43" y="56"/>
                  <a:pt x="43" y="56"/>
                </a:cubicBezTo>
                <a:cubicBezTo>
                  <a:pt x="39" y="76"/>
                  <a:pt x="44" y="96"/>
                  <a:pt x="46" y="101"/>
                </a:cubicBezTo>
                <a:cubicBezTo>
                  <a:pt x="51" y="106"/>
                  <a:pt x="56" y="111"/>
                  <a:pt x="62" y="114"/>
                </a:cubicBezTo>
                <a:cubicBezTo>
                  <a:pt x="57" y="89"/>
                  <a:pt x="64" y="73"/>
                  <a:pt x="64" y="73"/>
                </a:cubicBezTo>
                <a:cubicBezTo>
                  <a:pt x="63" y="94"/>
                  <a:pt x="72" y="114"/>
                  <a:pt x="75" y="121"/>
                </a:cubicBezTo>
                <a:cubicBezTo>
                  <a:pt x="88" y="127"/>
                  <a:pt x="98" y="129"/>
                  <a:pt x="98" y="129"/>
                </a:cubicBezTo>
                <a:cubicBezTo>
                  <a:pt x="98" y="129"/>
                  <a:pt x="115" y="82"/>
                  <a:pt x="70" y="50"/>
                </a:cubicBezTo>
                <a:cubicBezTo>
                  <a:pt x="36" y="26"/>
                  <a:pt x="22" y="0"/>
                  <a:pt x="2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1" name="组合 320"/>
          <p:cNvGrpSpPr>
            <a:grpSpLocks noChangeAspect="1"/>
          </p:cNvGrpSpPr>
          <p:nvPr/>
        </p:nvGrpSpPr>
        <p:grpSpPr>
          <a:xfrm>
            <a:off x="9310226" y="2152316"/>
            <a:ext cx="462090" cy="432000"/>
            <a:chOff x="10533063" y="2955925"/>
            <a:chExt cx="682625" cy="638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6" name="Freeform 109"/>
            <p:cNvSpPr/>
            <p:nvPr/>
          </p:nvSpPr>
          <p:spPr bwMode="auto">
            <a:xfrm>
              <a:off x="10772775" y="3308350"/>
              <a:ext cx="244475" cy="285750"/>
            </a:xfrm>
            <a:custGeom>
              <a:avLst/>
              <a:gdLst>
                <a:gd name="T0" fmla="*/ 18 w 65"/>
                <a:gd name="T1" fmla="*/ 10 h 76"/>
                <a:gd name="T2" fmla="*/ 28 w 65"/>
                <a:gd name="T3" fmla="*/ 76 h 76"/>
                <a:gd name="T4" fmla="*/ 33 w 65"/>
                <a:gd name="T5" fmla="*/ 0 h 76"/>
                <a:gd name="T6" fmla="*/ 29 w 65"/>
                <a:gd name="T7" fmla="*/ 40 h 76"/>
                <a:gd name="T8" fmla="*/ 18 w 65"/>
                <a:gd name="T9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6">
                  <a:moveTo>
                    <a:pt x="18" y="10"/>
                  </a:moveTo>
                  <a:cubicBezTo>
                    <a:pt x="18" y="10"/>
                    <a:pt x="0" y="52"/>
                    <a:pt x="28" y="76"/>
                  </a:cubicBezTo>
                  <a:cubicBezTo>
                    <a:pt x="28" y="76"/>
                    <a:pt x="65" y="40"/>
                    <a:pt x="33" y="0"/>
                  </a:cubicBezTo>
                  <a:cubicBezTo>
                    <a:pt x="33" y="0"/>
                    <a:pt x="38" y="23"/>
                    <a:pt x="29" y="40"/>
                  </a:cubicBezTo>
                  <a:cubicBezTo>
                    <a:pt x="29" y="40"/>
                    <a:pt x="27" y="18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Freeform 110"/>
            <p:cNvSpPr/>
            <p:nvPr/>
          </p:nvSpPr>
          <p:spPr bwMode="auto">
            <a:xfrm>
              <a:off x="10942638" y="3178175"/>
              <a:ext cx="273050" cy="239713"/>
            </a:xfrm>
            <a:custGeom>
              <a:avLst/>
              <a:gdLst>
                <a:gd name="T0" fmla="*/ 5 w 73"/>
                <a:gd name="T1" fmla="*/ 34 h 64"/>
                <a:gd name="T2" fmla="*/ 73 w 73"/>
                <a:gd name="T3" fmla="*/ 45 h 64"/>
                <a:gd name="T4" fmla="*/ 0 w 73"/>
                <a:gd name="T5" fmla="*/ 17 h 64"/>
                <a:gd name="T6" fmla="*/ 38 w 73"/>
                <a:gd name="T7" fmla="*/ 33 h 64"/>
                <a:gd name="T8" fmla="*/ 5 w 73"/>
                <a:gd name="T9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5" y="34"/>
                  </a:moveTo>
                  <a:cubicBezTo>
                    <a:pt x="5" y="34"/>
                    <a:pt x="40" y="64"/>
                    <a:pt x="73" y="45"/>
                  </a:cubicBezTo>
                  <a:cubicBezTo>
                    <a:pt x="73" y="45"/>
                    <a:pt x="49" y="0"/>
                    <a:pt x="0" y="17"/>
                  </a:cubicBezTo>
                  <a:cubicBezTo>
                    <a:pt x="0" y="17"/>
                    <a:pt x="25" y="19"/>
                    <a:pt x="38" y="33"/>
                  </a:cubicBezTo>
                  <a:cubicBezTo>
                    <a:pt x="38" y="33"/>
                    <a:pt x="16" y="28"/>
                    <a:pt x="5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8" name="Freeform 111"/>
            <p:cNvSpPr/>
            <p:nvPr/>
          </p:nvSpPr>
          <p:spPr bwMode="auto">
            <a:xfrm>
              <a:off x="10885488" y="2955925"/>
              <a:ext cx="225425" cy="225425"/>
            </a:xfrm>
            <a:custGeom>
              <a:avLst/>
              <a:gdLst>
                <a:gd name="T0" fmla="*/ 20 w 60"/>
                <a:gd name="T1" fmla="*/ 60 h 60"/>
                <a:gd name="T2" fmla="*/ 51 w 60"/>
                <a:gd name="T3" fmla="*/ 0 h 60"/>
                <a:gd name="T4" fmla="*/ 1 w 60"/>
                <a:gd name="T5" fmla="*/ 59 h 60"/>
                <a:gd name="T6" fmla="*/ 29 w 60"/>
                <a:gd name="T7" fmla="*/ 29 h 60"/>
                <a:gd name="T8" fmla="*/ 20 w 6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20" y="60"/>
                  </a:moveTo>
                  <a:cubicBezTo>
                    <a:pt x="20" y="60"/>
                    <a:pt x="60" y="36"/>
                    <a:pt x="51" y="0"/>
                  </a:cubicBezTo>
                  <a:cubicBezTo>
                    <a:pt x="51" y="0"/>
                    <a:pt x="0" y="8"/>
                    <a:pt x="1" y="59"/>
                  </a:cubicBezTo>
                  <a:cubicBezTo>
                    <a:pt x="1" y="59"/>
                    <a:pt x="11" y="37"/>
                    <a:pt x="29" y="29"/>
                  </a:cubicBezTo>
                  <a:cubicBezTo>
                    <a:pt x="29" y="29"/>
                    <a:pt x="17" y="48"/>
                    <a:pt x="2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9" name="Freeform 112"/>
            <p:cNvSpPr/>
            <p:nvPr/>
          </p:nvSpPr>
          <p:spPr bwMode="auto">
            <a:xfrm>
              <a:off x="10626725" y="2967037"/>
              <a:ext cx="209550" cy="241300"/>
            </a:xfrm>
            <a:custGeom>
              <a:avLst/>
              <a:gdLst>
                <a:gd name="T0" fmla="*/ 56 w 56"/>
                <a:gd name="T1" fmla="*/ 47 h 64"/>
                <a:gd name="T2" fmla="*/ 8 w 56"/>
                <a:gd name="T3" fmla="*/ 0 h 64"/>
                <a:gd name="T4" fmla="*/ 50 w 56"/>
                <a:gd name="T5" fmla="*/ 64 h 64"/>
                <a:gd name="T6" fmla="*/ 29 w 56"/>
                <a:gd name="T7" fmla="*/ 29 h 64"/>
                <a:gd name="T8" fmla="*/ 56 w 56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4">
                  <a:moveTo>
                    <a:pt x="56" y="47"/>
                  </a:moveTo>
                  <a:cubicBezTo>
                    <a:pt x="56" y="47"/>
                    <a:pt x="45" y="2"/>
                    <a:pt x="8" y="0"/>
                  </a:cubicBezTo>
                  <a:cubicBezTo>
                    <a:pt x="8" y="0"/>
                    <a:pt x="0" y="49"/>
                    <a:pt x="50" y="64"/>
                  </a:cubicBezTo>
                  <a:cubicBezTo>
                    <a:pt x="50" y="64"/>
                    <a:pt x="31" y="47"/>
                    <a:pt x="29" y="29"/>
                  </a:cubicBezTo>
                  <a:cubicBezTo>
                    <a:pt x="29" y="29"/>
                    <a:pt x="44" y="46"/>
                    <a:pt x="5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" name="Freeform 113"/>
            <p:cNvSpPr/>
            <p:nvPr/>
          </p:nvSpPr>
          <p:spPr bwMode="auto">
            <a:xfrm>
              <a:off x="10533063" y="3230562"/>
              <a:ext cx="285750" cy="214313"/>
            </a:xfrm>
            <a:custGeom>
              <a:avLst/>
              <a:gdLst>
                <a:gd name="T0" fmla="*/ 61 w 76"/>
                <a:gd name="T1" fmla="*/ 4 h 57"/>
                <a:gd name="T2" fmla="*/ 0 w 76"/>
                <a:gd name="T3" fmla="*/ 34 h 57"/>
                <a:gd name="T4" fmla="*/ 76 w 76"/>
                <a:gd name="T5" fmla="*/ 15 h 57"/>
                <a:gd name="T6" fmla="*/ 35 w 76"/>
                <a:gd name="T7" fmla="*/ 24 h 57"/>
                <a:gd name="T8" fmla="*/ 61 w 76"/>
                <a:gd name="T9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7">
                  <a:moveTo>
                    <a:pt x="61" y="4"/>
                  </a:moveTo>
                  <a:cubicBezTo>
                    <a:pt x="61" y="4"/>
                    <a:pt x="15" y="0"/>
                    <a:pt x="0" y="34"/>
                  </a:cubicBezTo>
                  <a:cubicBezTo>
                    <a:pt x="0" y="34"/>
                    <a:pt x="46" y="57"/>
                    <a:pt x="76" y="15"/>
                  </a:cubicBezTo>
                  <a:cubicBezTo>
                    <a:pt x="76" y="15"/>
                    <a:pt x="54" y="27"/>
                    <a:pt x="35" y="24"/>
                  </a:cubicBezTo>
                  <a:cubicBezTo>
                    <a:pt x="35" y="24"/>
                    <a:pt x="57" y="15"/>
                    <a:pt x="6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22" name="组合 321"/>
          <p:cNvGrpSpPr>
            <a:grpSpLocks noChangeAspect="1"/>
          </p:cNvGrpSpPr>
          <p:nvPr/>
        </p:nvGrpSpPr>
        <p:grpSpPr>
          <a:xfrm>
            <a:off x="10359689" y="2152316"/>
            <a:ext cx="390228" cy="432000"/>
            <a:chOff x="11628438" y="2925762"/>
            <a:chExt cx="563562" cy="6238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1" name="Freeform 114"/>
            <p:cNvSpPr/>
            <p:nvPr/>
          </p:nvSpPr>
          <p:spPr bwMode="auto">
            <a:xfrm>
              <a:off x="11704638" y="3114675"/>
              <a:ext cx="352425" cy="288925"/>
            </a:xfrm>
            <a:custGeom>
              <a:avLst/>
              <a:gdLst>
                <a:gd name="T0" fmla="*/ 0 w 94"/>
                <a:gd name="T1" fmla="*/ 37 h 77"/>
                <a:gd name="T2" fmla="*/ 94 w 94"/>
                <a:gd name="T3" fmla="*/ 36 h 77"/>
                <a:gd name="T4" fmla="*/ 94 w 94"/>
                <a:gd name="T5" fmla="*/ 36 h 77"/>
                <a:gd name="T6" fmla="*/ 0 w 94"/>
                <a:gd name="T7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77">
                  <a:moveTo>
                    <a:pt x="0" y="37"/>
                  </a:moveTo>
                  <a:cubicBezTo>
                    <a:pt x="21" y="0"/>
                    <a:pt x="68" y="53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81" y="77"/>
                    <a:pt x="25" y="24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2" name="Freeform 115"/>
            <p:cNvSpPr/>
            <p:nvPr/>
          </p:nvSpPr>
          <p:spPr bwMode="auto">
            <a:xfrm>
              <a:off x="11771313" y="3035300"/>
              <a:ext cx="352425" cy="288925"/>
            </a:xfrm>
            <a:custGeom>
              <a:avLst/>
              <a:gdLst>
                <a:gd name="T0" fmla="*/ 0 w 94"/>
                <a:gd name="T1" fmla="*/ 37 h 77"/>
                <a:gd name="T2" fmla="*/ 94 w 94"/>
                <a:gd name="T3" fmla="*/ 36 h 77"/>
                <a:gd name="T4" fmla="*/ 94 w 94"/>
                <a:gd name="T5" fmla="*/ 36 h 77"/>
                <a:gd name="T6" fmla="*/ 0 w 94"/>
                <a:gd name="T7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77">
                  <a:moveTo>
                    <a:pt x="0" y="37"/>
                  </a:moveTo>
                  <a:cubicBezTo>
                    <a:pt x="21" y="0"/>
                    <a:pt x="68" y="53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81" y="77"/>
                    <a:pt x="25" y="25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3" name="Freeform 116"/>
            <p:cNvSpPr/>
            <p:nvPr/>
          </p:nvSpPr>
          <p:spPr bwMode="auto">
            <a:xfrm>
              <a:off x="11839575" y="2960687"/>
              <a:ext cx="352425" cy="288925"/>
            </a:xfrm>
            <a:custGeom>
              <a:avLst/>
              <a:gdLst>
                <a:gd name="T0" fmla="*/ 0 w 94"/>
                <a:gd name="T1" fmla="*/ 37 h 77"/>
                <a:gd name="T2" fmla="*/ 94 w 94"/>
                <a:gd name="T3" fmla="*/ 36 h 77"/>
                <a:gd name="T4" fmla="*/ 94 w 94"/>
                <a:gd name="T5" fmla="*/ 36 h 77"/>
                <a:gd name="T6" fmla="*/ 0 w 94"/>
                <a:gd name="T7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77">
                  <a:moveTo>
                    <a:pt x="0" y="37"/>
                  </a:moveTo>
                  <a:cubicBezTo>
                    <a:pt x="21" y="0"/>
                    <a:pt x="68" y="53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81" y="77"/>
                    <a:pt x="25" y="24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Freeform 117"/>
            <p:cNvSpPr/>
            <p:nvPr/>
          </p:nvSpPr>
          <p:spPr bwMode="auto">
            <a:xfrm>
              <a:off x="11917363" y="2925762"/>
              <a:ext cx="195263" cy="128588"/>
            </a:xfrm>
            <a:custGeom>
              <a:avLst/>
              <a:gdLst>
                <a:gd name="T0" fmla="*/ 0 w 52"/>
                <a:gd name="T1" fmla="*/ 26 h 34"/>
                <a:gd name="T2" fmla="*/ 25 w 52"/>
                <a:gd name="T3" fmla="*/ 27 h 34"/>
                <a:gd name="T4" fmla="*/ 49 w 52"/>
                <a:gd name="T5" fmla="*/ 26 h 34"/>
                <a:gd name="T6" fmla="*/ 0 w 52"/>
                <a:gd name="T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4">
                  <a:moveTo>
                    <a:pt x="0" y="26"/>
                  </a:moveTo>
                  <a:cubicBezTo>
                    <a:pt x="0" y="26"/>
                    <a:pt x="4" y="20"/>
                    <a:pt x="25" y="27"/>
                  </a:cubicBezTo>
                  <a:cubicBezTo>
                    <a:pt x="45" y="34"/>
                    <a:pt x="46" y="31"/>
                    <a:pt x="49" y="26"/>
                  </a:cubicBezTo>
                  <a:cubicBezTo>
                    <a:pt x="52" y="17"/>
                    <a:pt x="7" y="0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5" name="Freeform 118"/>
            <p:cNvSpPr/>
            <p:nvPr/>
          </p:nvSpPr>
          <p:spPr bwMode="auto">
            <a:xfrm>
              <a:off x="11741150" y="3335337"/>
              <a:ext cx="214313" cy="123825"/>
            </a:xfrm>
            <a:custGeom>
              <a:avLst/>
              <a:gdLst>
                <a:gd name="T0" fmla="*/ 42 w 57"/>
                <a:gd name="T1" fmla="*/ 0 h 33"/>
                <a:gd name="T2" fmla="*/ 0 w 57"/>
                <a:gd name="T3" fmla="*/ 20 h 33"/>
                <a:gd name="T4" fmla="*/ 13 w 57"/>
                <a:gd name="T5" fmla="*/ 33 h 33"/>
                <a:gd name="T6" fmla="*/ 29 w 57"/>
                <a:gd name="T7" fmla="*/ 28 h 33"/>
                <a:gd name="T8" fmla="*/ 57 w 57"/>
                <a:gd name="T9" fmla="*/ 5 h 33"/>
                <a:gd name="T10" fmla="*/ 42 w 57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3">
                  <a:moveTo>
                    <a:pt x="42" y="0"/>
                  </a:moveTo>
                  <a:cubicBezTo>
                    <a:pt x="37" y="25"/>
                    <a:pt x="13" y="6"/>
                    <a:pt x="0" y="20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5" y="27"/>
                    <a:pt x="29" y="28"/>
                  </a:cubicBezTo>
                  <a:cubicBezTo>
                    <a:pt x="47" y="29"/>
                    <a:pt x="57" y="14"/>
                    <a:pt x="57" y="5"/>
                  </a:cubicBezTo>
                  <a:lnTo>
                    <a:pt x="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" name="Freeform 119"/>
            <p:cNvSpPr/>
            <p:nvPr/>
          </p:nvSpPr>
          <p:spPr bwMode="auto">
            <a:xfrm>
              <a:off x="11693525" y="3260725"/>
              <a:ext cx="100013" cy="134938"/>
            </a:xfrm>
            <a:custGeom>
              <a:avLst/>
              <a:gdLst>
                <a:gd name="T0" fmla="*/ 27 w 27"/>
                <a:gd name="T1" fmla="*/ 6 h 36"/>
                <a:gd name="T2" fmla="*/ 9 w 27"/>
                <a:gd name="T3" fmla="*/ 0 h 36"/>
                <a:gd name="T4" fmla="*/ 6 w 27"/>
                <a:gd name="T5" fmla="*/ 18 h 36"/>
                <a:gd name="T6" fmla="*/ 6 w 27"/>
                <a:gd name="T7" fmla="*/ 33 h 36"/>
                <a:gd name="T8" fmla="*/ 9 w 27"/>
                <a:gd name="T9" fmla="*/ 36 h 36"/>
                <a:gd name="T10" fmla="*/ 22 w 27"/>
                <a:gd name="T11" fmla="*/ 29 h 36"/>
                <a:gd name="T12" fmla="*/ 27 w 27"/>
                <a:gd name="T1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6">
                  <a:moveTo>
                    <a:pt x="27" y="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"/>
                    <a:pt x="5" y="12"/>
                    <a:pt x="6" y="18"/>
                  </a:cubicBezTo>
                  <a:cubicBezTo>
                    <a:pt x="9" y="31"/>
                    <a:pt x="6" y="33"/>
                    <a:pt x="6" y="33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3" y="31"/>
                    <a:pt x="17" y="30"/>
                    <a:pt x="22" y="29"/>
                  </a:cubicBezTo>
                  <a:cubicBezTo>
                    <a:pt x="21" y="20"/>
                    <a:pt x="17" y="12"/>
                    <a:pt x="2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" name="Freeform 120"/>
            <p:cNvSpPr/>
            <p:nvPr/>
          </p:nvSpPr>
          <p:spPr bwMode="auto">
            <a:xfrm>
              <a:off x="11639550" y="3417887"/>
              <a:ext cx="120650" cy="115888"/>
            </a:xfrm>
            <a:custGeom>
              <a:avLst/>
              <a:gdLst>
                <a:gd name="T0" fmla="*/ 30 w 32"/>
                <a:gd name="T1" fmla="*/ 30 h 31"/>
                <a:gd name="T2" fmla="*/ 26 w 32"/>
                <a:gd name="T3" fmla="*/ 30 h 31"/>
                <a:gd name="T4" fmla="*/ 1 w 32"/>
                <a:gd name="T5" fmla="*/ 5 h 31"/>
                <a:gd name="T6" fmla="*/ 1 w 32"/>
                <a:gd name="T7" fmla="*/ 1 h 31"/>
                <a:gd name="T8" fmla="*/ 1 w 32"/>
                <a:gd name="T9" fmla="*/ 1 h 31"/>
                <a:gd name="T10" fmla="*/ 6 w 32"/>
                <a:gd name="T11" fmla="*/ 1 h 31"/>
                <a:gd name="T12" fmla="*/ 31 w 32"/>
                <a:gd name="T13" fmla="*/ 26 h 31"/>
                <a:gd name="T14" fmla="*/ 30 w 32"/>
                <a:gd name="T1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1">
                  <a:moveTo>
                    <a:pt x="30" y="30"/>
                  </a:moveTo>
                  <a:cubicBezTo>
                    <a:pt x="29" y="31"/>
                    <a:pt x="27" y="31"/>
                    <a:pt x="26" y="3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4" y="0"/>
                    <a:pt x="6" y="1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7"/>
                    <a:pt x="32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" name="Freeform 121"/>
            <p:cNvSpPr/>
            <p:nvPr/>
          </p:nvSpPr>
          <p:spPr bwMode="auto">
            <a:xfrm>
              <a:off x="11628438" y="3432175"/>
              <a:ext cx="117475" cy="117475"/>
            </a:xfrm>
            <a:custGeom>
              <a:avLst/>
              <a:gdLst>
                <a:gd name="T0" fmla="*/ 30 w 31"/>
                <a:gd name="T1" fmla="*/ 30 h 31"/>
                <a:gd name="T2" fmla="*/ 26 w 31"/>
                <a:gd name="T3" fmla="*/ 30 h 31"/>
                <a:gd name="T4" fmla="*/ 1 w 31"/>
                <a:gd name="T5" fmla="*/ 5 h 31"/>
                <a:gd name="T6" fmla="*/ 1 w 31"/>
                <a:gd name="T7" fmla="*/ 1 h 31"/>
                <a:gd name="T8" fmla="*/ 1 w 31"/>
                <a:gd name="T9" fmla="*/ 1 h 31"/>
                <a:gd name="T10" fmla="*/ 5 w 31"/>
                <a:gd name="T11" fmla="*/ 1 h 31"/>
                <a:gd name="T12" fmla="*/ 30 w 31"/>
                <a:gd name="T13" fmla="*/ 26 h 31"/>
                <a:gd name="T14" fmla="*/ 30 w 31"/>
                <a:gd name="T1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1">
                  <a:moveTo>
                    <a:pt x="30" y="30"/>
                  </a:moveTo>
                  <a:cubicBezTo>
                    <a:pt x="29" y="31"/>
                    <a:pt x="27" y="31"/>
                    <a:pt x="26" y="3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9" name="Freeform 122"/>
            <p:cNvSpPr/>
            <p:nvPr/>
          </p:nvSpPr>
          <p:spPr bwMode="auto">
            <a:xfrm>
              <a:off x="11655425" y="3403600"/>
              <a:ext cx="115888" cy="115888"/>
            </a:xfrm>
            <a:custGeom>
              <a:avLst/>
              <a:gdLst>
                <a:gd name="T0" fmla="*/ 30 w 31"/>
                <a:gd name="T1" fmla="*/ 30 h 31"/>
                <a:gd name="T2" fmla="*/ 26 w 31"/>
                <a:gd name="T3" fmla="*/ 30 h 31"/>
                <a:gd name="T4" fmla="*/ 1 w 31"/>
                <a:gd name="T5" fmla="*/ 5 h 31"/>
                <a:gd name="T6" fmla="*/ 1 w 31"/>
                <a:gd name="T7" fmla="*/ 1 h 31"/>
                <a:gd name="T8" fmla="*/ 1 w 31"/>
                <a:gd name="T9" fmla="*/ 1 h 31"/>
                <a:gd name="T10" fmla="*/ 5 w 31"/>
                <a:gd name="T11" fmla="*/ 1 h 31"/>
                <a:gd name="T12" fmla="*/ 30 w 31"/>
                <a:gd name="T13" fmla="*/ 26 h 31"/>
                <a:gd name="T14" fmla="*/ 30 w 31"/>
                <a:gd name="T1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1">
                  <a:moveTo>
                    <a:pt x="30" y="30"/>
                  </a:moveTo>
                  <a:cubicBezTo>
                    <a:pt x="29" y="31"/>
                    <a:pt x="27" y="31"/>
                    <a:pt x="26" y="3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0" name="Freeform 123"/>
            <p:cNvSpPr/>
            <p:nvPr/>
          </p:nvSpPr>
          <p:spPr bwMode="auto">
            <a:xfrm>
              <a:off x="11666538" y="3384550"/>
              <a:ext cx="120650" cy="119063"/>
            </a:xfrm>
            <a:custGeom>
              <a:avLst/>
              <a:gdLst>
                <a:gd name="T0" fmla="*/ 31 w 32"/>
                <a:gd name="T1" fmla="*/ 31 h 32"/>
                <a:gd name="T2" fmla="*/ 26 w 32"/>
                <a:gd name="T3" fmla="*/ 31 h 32"/>
                <a:gd name="T4" fmla="*/ 2 w 32"/>
                <a:gd name="T5" fmla="*/ 6 h 32"/>
                <a:gd name="T6" fmla="*/ 2 w 32"/>
                <a:gd name="T7" fmla="*/ 2 h 32"/>
                <a:gd name="T8" fmla="*/ 2 w 32"/>
                <a:gd name="T9" fmla="*/ 2 h 32"/>
                <a:gd name="T10" fmla="*/ 6 w 32"/>
                <a:gd name="T11" fmla="*/ 2 h 32"/>
                <a:gd name="T12" fmla="*/ 31 w 32"/>
                <a:gd name="T13" fmla="*/ 27 h 32"/>
                <a:gd name="T14" fmla="*/ 31 w 32"/>
                <a:gd name="T15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29" y="32"/>
                    <a:pt x="28" y="32"/>
                    <a:pt x="26" y="3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8"/>
                    <a:pt x="32" y="30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1" name="Freeform 124"/>
            <p:cNvSpPr/>
            <p:nvPr/>
          </p:nvSpPr>
          <p:spPr bwMode="auto">
            <a:xfrm>
              <a:off x="11644313" y="3475037"/>
              <a:ext cx="60325" cy="63500"/>
            </a:xfrm>
            <a:custGeom>
              <a:avLst/>
              <a:gdLst>
                <a:gd name="T0" fmla="*/ 9 w 16"/>
                <a:gd name="T1" fmla="*/ 16 h 17"/>
                <a:gd name="T2" fmla="*/ 8 w 16"/>
                <a:gd name="T3" fmla="*/ 16 h 17"/>
                <a:gd name="T4" fmla="*/ 0 w 16"/>
                <a:gd name="T5" fmla="*/ 10 h 17"/>
                <a:gd name="T6" fmla="*/ 0 w 16"/>
                <a:gd name="T7" fmla="*/ 9 h 17"/>
                <a:gd name="T8" fmla="*/ 7 w 16"/>
                <a:gd name="T9" fmla="*/ 1 h 17"/>
                <a:gd name="T10" fmla="*/ 8 w 16"/>
                <a:gd name="T11" fmla="*/ 1 h 17"/>
                <a:gd name="T12" fmla="*/ 16 w 16"/>
                <a:gd name="T13" fmla="*/ 7 h 17"/>
                <a:gd name="T14" fmla="*/ 16 w 16"/>
                <a:gd name="T15" fmla="*/ 8 h 17"/>
                <a:gd name="T16" fmla="*/ 9 w 16"/>
                <a:gd name="T1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9" y="16"/>
                  </a:moveTo>
                  <a:cubicBezTo>
                    <a:pt x="9" y="17"/>
                    <a:pt x="8" y="17"/>
                    <a:pt x="8" y="1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2" name="Freeform 125"/>
          <p:cNvSpPr>
            <a:spLocks noChangeAspect="1"/>
          </p:cNvSpPr>
          <p:nvPr/>
        </p:nvSpPr>
        <p:spPr bwMode="auto">
          <a:xfrm>
            <a:off x="11128194" y="2152316"/>
            <a:ext cx="504758" cy="432000"/>
          </a:xfrm>
          <a:custGeom>
            <a:avLst/>
            <a:gdLst>
              <a:gd name="T0" fmla="*/ 117 w 188"/>
              <a:gd name="T1" fmla="*/ 107 h 161"/>
              <a:gd name="T2" fmla="*/ 112 w 188"/>
              <a:gd name="T3" fmla="*/ 111 h 161"/>
              <a:gd name="T4" fmla="*/ 105 w 188"/>
              <a:gd name="T5" fmla="*/ 108 h 161"/>
              <a:gd name="T6" fmla="*/ 106 w 188"/>
              <a:gd name="T7" fmla="*/ 105 h 161"/>
              <a:gd name="T8" fmla="*/ 97 w 188"/>
              <a:gd name="T9" fmla="*/ 95 h 161"/>
              <a:gd name="T10" fmla="*/ 98 w 188"/>
              <a:gd name="T11" fmla="*/ 87 h 161"/>
              <a:gd name="T12" fmla="*/ 105 w 188"/>
              <a:gd name="T13" fmla="*/ 85 h 161"/>
              <a:gd name="T14" fmla="*/ 99 w 188"/>
              <a:gd name="T15" fmla="*/ 2 h 161"/>
              <a:gd name="T16" fmla="*/ 91 w 188"/>
              <a:gd name="T17" fmla="*/ 2 h 161"/>
              <a:gd name="T18" fmla="*/ 85 w 188"/>
              <a:gd name="T19" fmla="*/ 85 h 161"/>
              <a:gd name="T20" fmla="*/ 91 w 188"/>
              <a:gd name="T21" fmla="*/ 87 h 161"/>
              <a:gd name="T22" fmla="*/ 92 w 188"/>
              <a:gd name="T23" fmla="*/ 95 h 161"/>
              <a:gd name="T24" fmla="*/ 83 w 188"/>
              <a:gd name="T25" fmla="*/ 105 h 161"/>
              <a:gd name="T26" fmla="*/ 84 w 188"/>
              <a:gd name="T27" fmla="*/ 108 h 161"/>
              <a:gd name="T28" fmla="*/ 76 w 188"/>
              <a:gd name="T29" fmla="*/ 111 h 161"/>
              <a:gd name="T30" fmla="*/ 72 w 188"/>
              <a:gd name="T31" fmla="*/ 107 h 161"/>
              <a:gd name="T32" fmla="*/ 0 w 188"/>
              <a:gd name="T33" fmla="*/ 153 h 161"/>
              <a:gd name="T34" fmla="*/ 5 w 188"/>
              <a:gd name="T35" fmla="*/ 160 h 161"/>
              <a:gd name="T36" fmla="*/ 82 w 188"/>
              <a:gd name="T37" fmla="*/ 123 h 161"/>
              <a:gd name="T38" fmla="*/ 80 w 188"/>
              <a:gd name="T39" fmla="*/ 117 h 161"/>
              <a:gd name="T40" fmla="*/ 86 w 188"/>
              <a:gd name="T41" fmla="*/ 113 h 161"/>
              <a:gd name="T42" fmla="*/ 95 w 188"/>
              <a:gd name="T43" fmla="*/ 116 h 161"/>
              <a:gd name="T44" fmla="*/ 103 w 188"/>
              <a:gd name="T45" fmla="*/ 113 h 161"/>
              <a:gd name="T46" fmla="*/ 109 w 188"/>
              <a:gd name="T47" fmla="*/ 118 h 161"/>
              <a:gd name="T48" fmla="*/ 107 w 188"/>
              <a:gd name="T49" fmla="*/ 124 h 161"/>
              <a:gd name="T50" fmla="*/ 184 w 188"/>
              <a:gd name="T51" fmla="*/ 161 h 161"/>
              <a:gd name="T52" fmla="*/ 188 w 188"/>
              <a:gd name="T53" fmla="*/ 154 h 161"/>
              <a:gd name="T54" fmla="*/ 117 w 188"/>
              <a:gd name="T55" fmla="*/ 10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8" h="161">
                <a:moveTo>
                  <a:pt x="117" y="107"/>
                </a:moveTo>
                <a:cubicBezTo>
                  <a:pt x="117" y="107"/>
                  <a:pt x="115" y="108"/>
                  <a:pt x="112" y="111"/>
                </a:cubicBezTo>
                <a:cubicBezTo>
                  <a:pt x="105" y="108"/>
                  <a:pt x="105" y="108"/>
                  <a:pt x="105" y="108"/>
                </a:cubicBezTo>
                <a:cubicBezTo>
                  <a:pt x="106" y="107"/>
                  <a:pt x="106" y="106"/>
                  <a:pt x="106" y="105"/>
                </a:cubicBezTo>
                <a:cubicBezTo>
                  <a:pt x="106" y="100"/>
                  <a:pt x="102" y="96"/>
                  <a:pt x="97" y="95"/>
                </a:cubicBezTo>
                <a:cubicBezTo>
                  <a:pt x="98" y="87"/>
                  <a:pt x="98" y="87"/>
                  <a:pt x="98" y="87"/>
                </a:cubicBezTo>
                <a:cubicBezTo>
                  <a:pt x="100" y="86"/>
                  <a:pt x="103" y="86"/>
                  <a:pt x="105" y="85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2"/>
                  <a:pt x="95" y="0"/>
                  <a:pt x="91" y="2"/>
                </a:cubicBezTo>
                <a:cubicBezTo>
                  <a:pt x="85" y="85"/>
                  <a:pt x="85" y="85"/>
                  <a:pt x="85" y="85"/>
                </a:cubicBezTo>
                <a:cubicBezTo>
                  <a:pt x="85" y="85"/>
                  <a:pt x="87" y="86"/>
                  <a:pt x="91" y="87"/>
                </a:cubicBezTo>
                <a:cubicBezTo>
                  <a:pt x="92" y="95"/>
                  <a:pt x="92" y="95"/>
                  <a:pt x="92" y="95"/>
                </a:cubicBezTo>
                <a:cubicBezTo>
                  <a:pt x="87" y="96"/>
                  <a:pt x="83" y="100"/>
                  <a:pt x="83" y="105"/>
                </a:cubicBezTo>
                <a:cubicBezTo>
                  <a:pt x="83" y="106"/>
                  <a:pt x="83" y="107"/>
                  <a:pt x="84" y="108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75" y="110"/>
                  <a:pt x="73" y="108"/>
                  <a:pt x="72" y="10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1" y="157"/>
                  <a:pt x="5" y="160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82" y="123"/>
                  <a:pt x="82" y="121"/>
                  <a:pt x="80" y="117"/>
                </a:cubicBezTo>
                <a:cubicBezTo>
                  <a:pt x="86" y="113"/>
                  <a:pt x="86" y="113"/>
                  <a:pt x="86" y="113"/>
                </a:cubicBezTo>
                <a:cubicBezTo>
                  <a:pt x="89" y="115"/>
                  <a:pt x="91" y="116"/>
                  <a:pt x="95" y="116"/>
                </a:cubicBezTo>
                <a:cubicBezTo>
                  <a:pt x="98" y="116"/>
                  <a:pt x="101" y="115"/>
                  <a:pt x="103" y="113"/>
                </a:cubicBezTo>
                <a:cubicBezTo>
                  <a:pt x="109" y="118"/>
                  <a:pt x="109" y="118"/>
                  <a:pt x="109" y="118"/>
                </a:cubicBezTo>
                <a:cubicBezTo>
                  <a:pt x="108" y="119"/>
                  <a:pt x="108" y="122"/>
                  <a:pt x="107" y="124"/>
                </a:cubicBezTo>
                <a:cubicBezTo>
                  <a:pt x="184" y="161"/>
                  <a:pt x="184" y="161"/>
                  <a:pt x="184" y="161"/>
                </a:cubicBezTo>
                <a:cubicBezTo>
                  <a:pt x="184" y="161"/>
                  <a:pt x="188" y="158"/>
                  <a:pt x="188" y="154"/>
                </a:cubicBezTo>
                <a:lnTo>
                  <a:pt x="117" y="10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4" name="组合 313"/>
          <p:cNvGrpSpPr>
            <a:grpSpLocks noChangeAspect="1"/>
          </p:cNvGrpSpPr>
          <p:nvPr/>
        </p:nvGrpSpPr>
        <p:grpSpPr>
          <a:xfrm>
            <a:off x="629557" y="4121262"/>
            <a:ext cx="432000" cy="317084"/>
            <a:chOff x="987425" y="4044950"/>
            <a:chExt cx="644525" cy="473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3" name="Freeform 126"/>
            <p:cNvSpPr/>
            <p:nvPr/>
          </p:nvSpPr>
          <p:spPr bwMode="auto">
            <a:xfrm>
              <a:off x="1001712" y="4198937"/>
              <a:ext cx="630238" cy="203200"/>
            </a:xfrm>
            <a:custGeom>
              <a:avLst/>
              <a:gdLst>
                <a:gd name="T0" fmla="*/ 168 w 168"/>
                <a:gd name="T1" fmla="*/ 8 h 54"/>
                <a:gd name="T2" fmla="*/ 130 w 168"/>
                <a:gd name="T3" fmla="*/ 8 h 54"/>
                <a:gd name="T4" fmla="*/ 130 w 168"/>
                <a:gd name="T5" fmla="*/ 0 h 54"/>
                <a:gd name="T6" fmla="*/ 77 w 168"/>
                <a:gd name="T7" fmla="*/ 0 h 54"/>
                <a:gd name="T8" fmla="*/ 77 w 168"/>
                <a:gd name="T9" fmla="*/ 8 h 54"/>
                <a:gd name="T10" fmla="*/ 51 w 168"/>
                <a:gd name="T11" fmla="*/ 8 h 54"/>
                <a:gd name="T12" fmla="*/ 0 w 168"/>
                <a:gd name="T13" fmla="*/ 54 h 54"/>
                <a:gd name="T14" fmla="*/ 28 w 168"/>
                <a:gd name="T15" fmla="*/ 54 h 54"/>
                <a:gd name="T16" fmla="*/ 51 w 168"/>
                <a:gd name="T17" fmla="*/ 35 h 54"/>
                <a:gd name="T18" fmla="*/ 77 w 168"/>
                <a:gd name="T19" fmla="*/ 35 h 54"/>
                <a:gd name="T20" fmla="*/ 77 w 168"/>
                <a:gd name="T21" fmla="*/ 43 h 54"/>
                <a:gd name="T22" fmla="*/ 130 w 168"/>
                <a:gd name="T23" fmla="*/ 43 h 54"/>
                <a:gd name="T24" fmla="*/ 130 w 168"/>
                <a:gd name="T25" fmla="*/ 35 h 54"/>
                <a:gd name="T26" fmla="*/ 168 w 168"/>
                <a:gd name="T27" fmla="*/ 35 h 54"/>
                <a:gd name="T28" fmla="*/ 168 w 168"/>
                <a:gd name="T2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54">
                  <a:moveTo>
                    <a:pt x="168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24" y="8"/>
                    <a:pt x="2" y="28"/>
                    <a:pt x="0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43"/>
                    <a:pt x="40" y="35"/>
                    <a:pt x="51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68" y="35"/>
                    <a:pt x="168" y="35"/>
                    <a:pt x="168" y="35"/>
                  </a:cubicBezTo>
                  <a:lnTo>
                    <a:pt x="1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" name="Rectangle 127"/>
            <p:cNvSpPr>
              <a:spLocks noChangeArrowheads="1"/>
            </p:cNvSpPr>
            <p:nvPr/>
          </p:nvSpPr>
          <p:spPr bwMode="auto">
            <a:xfrm>
              <a:off x="987425" y="4443412"/>
              <a:ext cx="13811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" name="Oval 128"/>
            <p:cNvSpPr>
              <a:spLocks noChangeArrowheads="1"/>
            </p:cNvSpPr>
            <p:nvPr/>
          </p:nvSpPr>
          <p:spPr bwMode="auto">
            <a:xfrm>
              <a:off x="1325562" y="4044950"/>
              <a:ext cx="130175" cy="127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" name="Freeform 129"/>
            <p:cNvSpPr>
              <a:spLocks noEditPoints="1"/>
            </p:cNvSpPr>
            <p:nvPr/>
          </p:nvSpPr>
          <p:spPr bwMode="auto">
            <a:xfrm>
              <a:off x="1204912" y="4078287"/>
              <a:ext cx="379413" cy="71438"/>
            </a:xfrm>
            <a:custGeom>
              <a:avLst/>
              <a:gdLst>
                <a:gd name="T0" fmla="*/ 29 w 101"/>
                <a:gd name="T1" fmla="*/ 0 h 19"/>
                <a:gd name="T2" fmla="*/ 9 w 101"/>
                <a:gd name="T3" fmla="*/ 0 h 19"/>
                <a:gd name="T4" fmla="*/ 0 w 101"/>
                <a:gd name="T5" fmla="*/ 10 h 19"/>
                <a:gd name="T6" fmla="*/ 9 w 101"/>
                <a:gd name="T7" fmla="*/ 19 h 19"/>
                <a:gd name="T8" fmla="*/ 30 w 101"/>
                <a:gd name="T9" fmla="*/ 19 h 19"/>
                <a:gd name="T10" fmla="*/ 27 w 101"/>
                <a:gd name="T11" fmla="*/ 8 h 19"/>
                <a:gd name="T12" fmla="*/ 29 w 101"/>
                <a:gd name="T13" fmla="*/ 0 h 19"/>
                <a:gd name="T14" fmla="*/ 91 w 101"/>
                <a:gd name="T15" fmla="*/ 0 h 19"/>
                <a:gd name="T16" fmla="*/ 71 w 101"/>
                <a:gd name="T17" fmla="*/ 0 h 19"/>
                <a:gd name="T18" fmla="*/ 73 w 101"/>
                <a:gd name="T19" fmla="*/ 8 h 19"/>
                <a:gd name="T20" fmla="*/ 70 w 101"/>
                <a:gd name="T21" fmla="*/ 19 h 19"/>
                <a:gd name="T22" fmla="*/ 91 w 101"/>
                <a:gd name="T23" fmla="*/ 19 h 19"/>
                <a:gd name="T24" fmla="*/ 101 w 101"/>
                <a:gd name="T25" fmla="*/ 10 h 19"/>
                <a:gd name="T26" fmla="*/ 91 w 101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19">
                  <a:moveTo>
                    <a:pt x="2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8" y="16"/>
                    <a:pt x="27" y="12"/>
                    <a:pt x="27" y="8"/>
                  </a:cubicBezTo>
                  <a:cubicBezTo>
                    <a:pt x="27" y="5"/>
                    <a:pt x="28" y="3"/>
                    <a:pt x="29" y="0"/>
                  </a:cubicBezTo>
                  <a:close/>
                  <a:moveTo>
                    <a:pt x="9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2" y="3"/>
                    <a:pt x="73" y="5"/>
                    <a:pt x="73" y="8"/>
                  </a:cubicBezTo>
                  <a:cubicBezTo>
                    <a:pt x="73" y="12"/>
                    <a:pt x="71" y="16"/>
                    <a:pt x="70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7" y="19"/>
                    <a:pt x="101" y="15"/>
                    <a:pt x="101" y="10"/>
                  </a:cubicBezTo>
                  <a:cubicBezTo>
                    <a:pt x="101" y="4"/>
                    <a:pt x="97" y="0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3" name="组合 312"/>
          <p:cNvGrpSpPr>
            <a:grpSpLocks noChangeAspect="1"/>
          </p:cNvGrpSpPr>
          <p:nvPr/>
        </p:nvGrpSpPr>
        <p:grpSpPr>
          <a:xfrm>
            <a:off x="1579536" y="3093040"/>
            <a:ext cx="356541" cy="432000"/>
            <a:chOff x="2060575" y="3857625"/>
            <a:chExt cx="600075" cy="727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7" name="Freeform 130"/>
            <p:cNvSpPr/>
            <p:nvPr/>
          </p:nvSpPr>
          <p:spPr bwMode="auto">
            <a:xfrm>
              <a:off x="2390775" y="4217987"/>
              <a:ext cx="269875" cy="363538"/>
            </a:xfrm>
            <a:custGeom>
              <a:avLst/>
              <a:gdLst>
                <a:gd name="T0" fmla="*/ 40 w 170"/>
                <a:gd name="T1" fmla="*/ 0 h 229"/>
                <a:gd name="T2" fmla="*/ 0 w 170"/>
                <a:gd name="T3" fmla="*/ 229 h 229"/>
                <a:gd name="T4" fmla="*/ 92 w 170"/>
                <a:gd name="T5" fmla="*/ 97 h 229"/>
                <a:gd name="T6" fmla="*/ 125 w 170"/>
                <a:gd name="T7" fmla="*/ 227 h 229"/>
                <a:gd name="T8" fmla="*/ 170 w 170"/>
                <a:gd name="T9" fmla="*/ 0 h 229"/>
                <a:gd name="T10" fmla="*/ 40 w 170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229">
                  <a:moveTo>
                    <a:pt x="40" y="0"/>
                  </a:moveTo>
                  <a:lnTo>
                    <a:pt x="0" y="229"/>
                  </a:lnTo>
                  <a:lnTo>
                    <a:pt x="92" y="97"/>
                  </a:lnTo>
                  <a:lnTo>
                    <a:pt x="125" y="227"/>
                  </a:lnTo>
                  <a:lnTo>
                    <a:pt x="17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" name="Freeform 131"/>
            <p:cNvSpPr/>
            <p:nvPr/>
          </p:nvSpPr>
          <p:spPr bwMode="auto">
            <a:xfrm>
              <a:off x="2181225" y="4000500"/>
              <a:ext cx="476250" cy="187325"/>
            </a:xfrm>
            <a:custGeom>
              <a:avLst/>
              <a:gdLst>
                <a:gd name="T0" fmla="*/ 170 w 300"/>
                <a:gd name="T1" fmla="*/ 118 h 118"/>
                <a:gd name="T2" fmla="*/ 146 w 300"/>
                <a:gd name="T3" fmla="*/ 49 h 118"/>
                <a:gd name="T4" fmla="*/ 0 w 300"/>
                <a:gd name="T5" fmla="*/ 23 h 118"/>
                <a:gd name="T6" fmla="*/ 262 w 300"/>
                <a:gd name="T7" fmla="*/ 0 h 118"/>
                <a:gd name="T8" fmla="*/ 300 w 300"/>
                <a:gd name="T9" fmla="*/ 115 h 118"/>
                <a:gd name="T10" fmla="*/ 170 w 300"/>
                <a:gd name="T11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118">
                  <a:moveTo>
                    <a:pt x="170" y="118"/>
                  </a:moveTo>
                  <a:lnTo>
                    <a:pt x="146" y="49"/>
                  </a:lnTo>
                  <a:lnTo>
                    <a:pt x="0" y="23"/>
                  </a:lnTo>
                  <a:lnTo>
                    <a:pt x="262" y="0"/>
                  </a:lnTo>
                  <a:lnTo>
                    <a:pt x="300" y="115"/>
                  </a:lnTo>
                  <a:lnTo>
                    <a:pt x="170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9" name="Oval 132"/>
            <p:cNvSpPr>
              <a:spLocks noChangeArrowheads="1"/>
            </p:cNvSpPr>
            <p:nvPr/>
          </p:nvSpPr>
          <p:spPr bwMode="auto">
            <a:xfrm>
              <a:off x="2406650" y="3857625"/>
              <a:ext cx="138113" cy="1301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" name="Freeform 133"/>
            <p:cNvSpPr>
              <a:spLocks noEditPoints="1"/>
            </p:cNvSpPr>
            <p:nvPr/>
          </p:nvSpPr>
          <p:spPr bwMode="auto">
            <a:xfrm>
              <a:off x="2060575" y="4254500"/>
              <a:ext cx="292100" cy="330200"/>
            </a:xfrm>
            <a:custGeom>
              <a:avLst/>
              <a:gdLst>
                <a:gd name="T0" fmla="*/ 2 w 184"/>
                <a:gd name="T1" fmla="*/ 10 h 208"/>
                <a:gd name="T2" fmla="*/ 2 w 184"/>
                <a:gd name="T3" fmla="*/ 10 h 208"/>
                <a:gd name="T4" fmla="*/ 38 w 184"/>
                <a:gd name="T5" fmla="*/ 208 h 208"/>
                <a:gd name="T6" fmla="*/ 182 w 184"/>
                <a:gd name="T7" fmla="*/ 10 h 208"/>
                <a:gd name="T8" fmla="*/ 0 w 184"/>
                <a:gd name="T9" fmla="*/ 0 h 208"/>
                <a:gd name="T10" fmla="*/ 78 w 184"/>
                <a:gd name="T11" fmla="*/ 180 h 208"/>
                <a:gd name="T12" fmla="*/ 116 w 184"/>
                <a:gd name="T13" fmla="*/ 180 h 208"/>
                <a:gd name="T14" fmla="*/ 92 w 184"/>
                <a:gd name="T15" fmla="*/ 201 h 208"/>
                <a:gd name="T16" fmla="*/ 31 w 184"/>
                <a:gd name="T17" fmla="*/ 111 h 208"/>
                <a:gd name="T18" fmla="*/ 66 w 184"/>
                <a:gd name="T19" fmla="*/ 114 h 208"/>
                <a:gd name="T20" fmla="*/ 31 w 184"/>
                <a:gd name="T21" fmla="*/ 119 h 208"/>
                <a:gd name="T22" fmla="*/ 38 w 184"/>
                <a:gd name="T23" fmla="*/ 152 h 208"/>
                <a:gd name="T24" fmla="*/ 40 w 184"/>
                <a:gd name="T25" fmla="*/ 147 h 208"/>
                <a:gd name="T26" fmla="*/ 116 w 184"/>
                <a:gd name="T27" fmla="*/ 114 h 208"/>
                <a:gd name="T28" fmla="*/ 78 w 184"/>
                <a:gd name="T29" fmla="*/ 114 h 208"/>
                <a:gd name="T30" fmla="*/ 71 w 184"/>
                <a:gd name="T31" fmla="*/ 107 h 208"/>
                <a:gd name="T32" fmla="*/ 71 w 184"/>
                <a:gd name="T33" fmla="*/ 57 h 208"/>
                <a:gd name="T34" fmla="*/ 71 w 184"/>
                <a:gd name="T35" fmla="*/ 107 h 208"/>
                <a:gd name="T36" fmla="*/ 140 w 184"/>
                <a:gd name="T37" fmla="*/ 147 h 208"/>
                <a:gd name="T38" fmla="*/ 102 w 184"/>
                <a:gd name="T39" fmla="*/ 147 h 208"/>
                <a:gd name="T40" fmla="*/ 102 w 184"/>
                <a:gd name="T41" fmla="*/ 81 h 208"/>
                <a:gd name="T42" fmla="*/ 140 w 184"/>
                <a:gd name="T43" fmla="*/ 81 h 208"/>
                <a:gd name="T44" fmla="*/ 102 w 184"/>
                <a:gd name="T45" fmla="*/ 81 h 208"/>
                <a:gd name="T46" fmla="*/ 78 w 184"/>
                <a:gd name="T47" fmla="*/ 50 h 208"/>
                <a:gd name="T48" fmla="*/ 116 w 184"/>
                <a:gd name="T49" fmla="*/ 50 h 208"/>
                <a:gd name="T50" fmla="*/ 90 w 184"/>
                <a:gd name="T51" fmla="*/ 17 h 208"/>
                <a:gd name="T52" fmla="*/ 52 w 184"/>
                <a:gd name="T53" fmla="*/ 17 h 208"/>
                <a:gd name="T54" fmla="*/ 85 w 184"/>
                <a:gd name="T55" fmla="*/ 10 h 208"/>
                <a:gd name="T56" fmla="*/ 66 w 184"/>
                <a:gd name="T57" fmla="*/ 50 h 208"/>
                <a:gd name="T58" fmla="*/ 28 w 184"/>
                <a:gd name="T59" fmla="*/ 50 h 208"/>
                <a:gd name="T60" fmla="*/ 66 w 184"/>
                <a:gd name="T61" fmla="*/ 50 h 208"/>
                <a:gd name="T62" fmla="*/ 28 w 184"/>
                <a:gd name="T63" fmla="*/ 100 h 208"/>
                <a:gd name="T64" fmla="*/ 21 w 184"/>
                <a:gd name="T65" fmla="*/ 57 h 208"/>
                <a:gd name="T66" fmla="*/ 71 w 184"/>
                <a:gd name="T67" fmla="*/ 121 h 208"/>
                <a:gd name="T68" fmla="*/ 71 w 184"/>
                <a:gd name="T69" fmla="*/ 173 h 208"/>
                <a:gd name="T70" fmla="*/ 71 w 184"/>
                <a:gd name="T71" fmla="*/ 121 h 208"/>
                <a:gd name="T72" fmla="*/ 61 w 184"/>
                <a:gd name="T73" fmla="*/ 201 h 208"/>
                <a:gd name="T74" fmla="*/ 83 w 184"/>
                <a:gd name="T75" fmla="*/ 201 h 208"/>
                <a:gd name="T76" fmla="*/ 130 w 184"/>
                <a:gd name="T77" fmla="*/ 201 h 208"/>
                <a:gd name="T78" fmla="*/ 121 w 184"/>
                <a:gd name="T79" fmla="*/ 187 h 208"/>
                <a:gd name="T80" fmla="*/ 144 w 184"/>
                <a:gd name="T81" fmla="*/ 154 h 208"/>
                <a:gd name="T82" fmla="*/ 140 w 184"/>
                <a:gd name="T83" fmla="*/ 199 h 208"/>
                <a:gd name="T84" fmla="*/ 144 w 184"/>
                <a:gd name="T85" fmla="*/ 140 h 208"/>
                <a:gd name="T86" fmla="*/ 144 w 184"/>
                <a:gd name="T87" fmla="*/ 90 h 208"/>
                <a:gd name="T88" fmla="*/ 151 w 184"/>
                <a:gd name="T89" fmla="*/ 130 h 208"/>
                <a:gd name="T90" fmla="*/ 151 w 184"/>
                <a:gd name="T91" fmla="*/ 81 h 208"/>
                <a:gd name="T92" fmla="*/ 158 w 184"/>
                <a:gd name="T93" fmla="*/ 93 h 208"/>
                <a:gd name="T94" fmla="*/ 144 w 184"/>
                <a:gd name="T95" fmla="*/ 74 h 208"/>
                <a:gd name="T96" fmla="*/ 144 w 184"/>
                <a:gd name="T97" fmla="*/ 24 h 208"/>
                <a:gd name="T98" fmla="*/ 144 w 184"/>
                <a:gd name="T99" fmla="*/ 74 h 208"/>
                <a:gd name="T100" fmla="*/ 121 w 184"/>
                <a:gd name="T101" fmla="*/ 43 h 208"/>
                <a:gd name="T102" fmla="*/ 106 w 184"/>
                <a:gd name="T103" fmla="*/ 10 h 208"/>
                <a:gd name="T104" fmla="*/ 140 w 184"/>
                <a:gd name="T105" fmla="*/ 17 h 208"/>
                <a:gd name="T106" fmla="*/ 40 w 184"/>
                <a:gd name="T107" fmla="*/ 17 h 208"/>
                <a:gd name="T108" fmla="*/ 17 w 184"/>
                <a:gd name="T109" fmla="*/ 33 h 208"/>
                <a:gd name="T110" fmla="*/ 35 w 184"/>
                <a:gd name="T111" fmla="*/ 10 h 208"/>
                <a:gd name="T112" fmla="*/ 47 w 184"/>
                <a:gd name="T113" fmla="*/ 154 h 208"/>
                <a:gd name="T114" fmla="*/ 50 w 184"/>
                <a:gd name="T115" fmla="*/ 201 h 208"/>
                <a:gd name="T116" fmla="*/ 40 w 184"/>
                <a:gd name="T117" fmla="*/ 163 h 208"/>
                <a:gd name="T118" fmla="*/ 151 w 184"/>
                <a:gd name="T119" fmla="*/ 17 h 208"/>
                <a:gd name="T120" fmla="*/ 173 w 184"/>
                <a:gd name="T121" fmla="*/ 1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4" h="208">
                  <a:moveTo>
                    <a:pt x="0" y="0"/>
                  </a:move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8" y="208"/>
                  </a:lnTo>
                  <a:lnTo>
                    <a:pt x="147" y="208"/>
                  </a:lnTo>
                  <a:lnTo>
                    <a:pt x="182" y="10"/>
                  </a:lnTo>
                  <a:lnTo>
                    <a:pt x="184" y="0"/>
                  </a:lnTo>
                  <a:lnTo>
                    <a:pt x="0" y="0"/>
                  </a:lnTo>
                  <a:close/>
                  <a:moveTo>
                    <a:pt x="92" y="201"/>
                  </a:moveTo>
                  <a:lnTo>
                    <a:pt x="78" y="180"/>
                  </a:lnTo>
                  <a:lnTo>
                    <a:pt x="97" y="154"/>
                  </a:lnTo>
                  <a:lnTo>
                    <a:pt x="116" y="180"/>
                  </a:lnTo>
                  <a:lnTo>
                    <a:pt x="99" y="201"/>
                  </a:lnTo>
                  <a:lnTo>
                    <a:pt x="92" y="201"/>
                  </a:lnTo>
                  <a:close/>
                  <a:moveTo>
                    <a:pt x="31" y="119"/>
                  </a:moveTo>
                  <a:lnTo>
                    <a:pt x="31" y="111"/>
                  </a:lnTo>
                  <a:lnTo>
                    <a:pt x="47" y="90"/>
                  </a:lnTo>
                  <a:lnTo>
                    <a:pt x="66" y="114"/>
                  </a:lnTo>
                  <a:lnTo>
                    <a:pt x="47" y="140"/>
                  </a:lnTo>
                  <a:lnTo>
                    <a:pt x="31" y="119"/>
                  </a:lnTo>
                  <a:close/>
                  <a:moveTo>
                    <a:pt x="40" y="147"/>
                  </a:moveTo>
                  <a:lnTo>
                    <a:pt x="38" y="152"/>
                  </a:lnTo>
                  <a:lnTo>
                    <a:pt x="35" y="137"/>
                  </a:lnTo>
                  <a:lnTo>
                    <a:pt x="40" y="147"/>
                  </a:lnTo>
                  <a:close/>
                  <a:moveTo>
                    <a:pt x="97" y="90"/>
                  </a:moveTo>
                  <a:lnTo>
                    <a:pt x="116" y="114"/>
                  </a:lnTo>
                  <a:lnTo>
                    <a:pt x="97" y="140"/>
                  </a:lnTo>
                  <a:lnTo>
                    <a:pt x="78" y="114"/>
                  </a:lnTo>
                  <a:lnTo>
                    <a:pt x="97" y="90"/>
                  </a:lnTo>
                  <a:close/>
                  <a:moveTo>
                    <a:pt x="71" y="107"/>
                  </a:moveTo>
                  <a:lnTo>
                    <a:pt x="52" y="81"/>
                  </a:lnTo>
                  <a:lnTo>
                    <a:pt x="71" y="57"/>
                  </a:lnTo>
                  <a:lnTo>
                    <a:pt x="90" y="81"/>
                  </a:lnTo>
                  <a:lnTo>
                    <a:pt x="71" y="107"/>
                  </a:lnTo>
                  <a:close/>
                  <a:moveTo>
                    <a:pt x="121" y="121"/>
                  </a:moveTo>
                  <a:lnTo>
                    <a:pt x="140" y="147"/>
                  </a:lnTo>
                  <a:lnTo>
                    <a:pt x="121" y="173"/>
                  </a:lnTo>
                  <a:lnTo>
                    <a:pt x="102" y="147"/>
                  </a:lnTo>
                  <a:lnTo>
                    <a:pt x="121" y="121"/>
                  </a:lnTo>
                  <a:close/>
                  <a:moveTo>
                    <a:pt x="102" y="81"/>
                  </a:moveTo>
                  <a:lnTo>
                    <a:pt x="121" y="57"/>
                  </a:lnTo>
                  <a:lnTo>
                    <a:pt x="140" y="81"/>
                  </a:lnTo>
                  <a:lnTo>
                    <a:pt x="121" y="107"/>
                  </a:lnTo>
                  <a:lnTo>
                    <a:pt x="102" y="81"/>
                  </a:lnTo>
                  <a:close/>
                  <a:moveTo>
                    <a:pt x="97" y="74"/>
                  </a:moveTo>
                  <a:lnTo>
                    <a:pt x="78" y="50"/>
                  </a:lnTo>
                  <a:lnTo>
                    <a:pt x="97" y="24"/>
                  </a:lnTo>
                  <a:lnTo>
                    <a:pt x="116" y="50"/>
                  </a:lnTo>
                  <a:lnTo>
                    <a:pt x="97" y="74"/>
                  </a:lnTo>
                  <a:close/>
                  <a:moveTo>
                    <a:pt x="90" y="17"/>
                  </a:moveTo>
                  <a:lnTo>
                    <a:pt x="71" y="43"/>
                  </a:lnTo>
                  <a:lnTo>
                    <a:pt x="52" y="17"/>
                  </a:lnTo>
                  <a:lnTo>
                    <a:pt x="57" y="10"/>
                  </a:lnTo>
                  <a:lnTo>
                    <a:pt x="85" y="10"/>
                  </a:lnTo>
                  <a:lnTo>
                    <a:pt x="90" y="17"/>
                  </a:lnTo>
                  <a:close/>
                  <a:moveTo>
                    <a:pt x="66" y="50"/>
                  </a:moveTo>
                  <a:lnTo>
                    <a:pt x="47" y="74"/>
                  </a:lnTo>
                  <a:lnTo>
                    <a:pt x="28" y="50"/>
                  </a:lnTo>
                  <a:lnTo>
                    <a:pt x="47" y="24"/>
                  </a:lnTo>
                  <a:lnTo>
                    <a:pt x="66" y="50"/>
                  </a:lnTo>
                  <a:close/>
                  <a:moveTo>
                    <a:pt x="40" y="81"/>
                  </a:moveTo>
                  <a:lnTo>
                    <a:pt x="28" y="100"/>
                  </a:lnTo>
                  <a:lnTo>
                    <a:pt x="21" y="59"/>
                  </a:lnTo>
                  <a:lnTo>
                    <a:pt x="21" y="57"/>
                  </a:lnTo>
                  <a:lnTo>
                    <a:pt x="40" y="81"/>
                  </a:lnTo>
                  <a:close/>
                  <a:moveTo>
                    <a:pt x="71" y="121"/>
                  </a:moveTo>
                  <a:lnTo>
                    <a:pt x="90" y="147"/>
                  </a:lnTo>
                  <a:lnTo>
                    <a:pt x="71" y="173"/>
                  </a:lnTo>
                  <a:lnTo>
                    <a:pt x="52" y="147"/>
                  </a:lnTo>
                  <a:lnTo>
                    <a:pt x="71" y="121"/>
                  </a:lnTo>
                  <a:close/>
                  <a:moveTo>
                    <a:pt x="83" y="201"/>
                  </a:moveTo>
                  <a:lnTo>
                    <a:pt x="61" y="201"/>
                  </a:lnTo>
                  <a:lnTo>
                    <a:pt x="71" y="187"/>
                  </a:lnTo>
                  <a:lnTo>
                    <a:pt x="83" y="201"/>
                  </a:lnTo>
                  <a:close/>
                  <a:moveTo>
                    <a:pt x="121" y="187"/>
                  </a:moveTo>
                  <a:lnTo>
                    <a:pt x="130" y="201"/>
                  </a:lnTo>
                  <a:lnTo>
                    <a:pt x="109" y="201"/>
                  </a:lnTo>
                  <a:lnTo>
                    <a:pt x="121" y="187"/>
                  </a:lnTo>
                  <a:close/>
                  <a:moveTo>
                    <a:pt x="125" y="180"/>
                  </a:moveTo>
                  <a:lnTo>
                    <a:pt x="144" y="154"/>
                  </a:lnTo>
                  <a:lnTo>
                    <a:pt x="147" y="156"/>
                  </a:lnTo>
                  <a:lnTo>
                    <a:pt x="140" y="199"/>
                  </a:lnTo>
                  <a:lnTo>
                    <a:pt x="125" y="180"/>
                  </a:lnTo>
                  <a:close/>
                  <a:moveTo>
                    <a:pt x="144" y="140"/>
                  </a:moveTo>
                  <a:lnTo>
                    <a:pt x="125" y="114"/>
                  </a:lnTo>
                  <a:lnTo>
                    <a:pt x="144" y="90"/>
                  </a:lnTo>
                  <a:lnTo>
                    <a:pt x="156" y="104"/>
                  </a:lnTo>
                  <a:lnTo>
                    <a:pt x="151" y="130"/>
                  </a:lnTo>
                  <a:lnTo>
                    <a:pt x="144" y="140"/>
                  </a:lnTo>
                  <a:close/>
                  <a:moveTo>
                    <a:pt x="151" y="81"/>
                  </a:moveTo>
                  <a:lnTo>
                    <a:pt x="163" y="64"/>
                  </a:lnTo>
                  <a:lnTo>
                    <a:pt x="158" y="93"/>
                  </a:lnTo>
                  <a:lnTo>
                    <a:pt x="151" y="81"/>
                  </a:lnTo>
                  <a:close/>
                  <a:moveTo>
                    <a:pt x="144" y="74"/>
                  </a:moveTo>
                  <a:lnTo>
                    <a:pt x="125" y="50"/>
                  </a:lnTo>
                  <a:lnTo>
                    <a:pt x="144" y="24"/>
                  </a:lnTo>
                  <a:lnTo>
                    <a:pt x="163" y="50"/>
                  </a:lnTo>
                  <a:lnTo>
                    <a:pt x="144" y="74"/>
                  </a:lnTo>
                  <a:close/>
                  <a:moveTo>
                    <a:pt x="140" y="17"/>
                  </a:moveTo>
                  <a:lnTo>
                    <a:pt x="121" y="43"/>
                  </a:lnTo>
                  <a:lnTo>
                    <a:pt x="102" y="17"/>
                  </a:lnTo>
                  <a:lnTo>
                    <a:pt x="106" y="10"/>
                  </a:lnTo>
                  <a:lnTo>
                    <a:pt x="135" y="10"/>
                  </a:lnTo>
                  <a:lnTo>
                    <a:pt x="140" y="17"/>
                  </a:lnTo>
                  <a:close/>
                  <a:moveTo>
                    <a:pt x="35" y="10"/>
                  </a:moveTo>
                  <a:lnTo>
                    <a:pt x="40" y="17"/>
                  </a:lnTo>
                  <a:lnTo>
                    <a:pt x="21" y="43"/>
                  </a:lnTo>
                  <a:lnTo>
                    <a:pt x="17" y="33"/>
                  </a:lnTo>
                  <a:lnTo>
                    <a:pt x="12" y="10"/>
                  </a:lnTo>
                  <a:lnTo>
                    <a:pt x="35" y="10"/>
                  </a:lnTo>
                  <a:close/>
                  <a:moveTo>
                    <a:pt x="40" y="163"/>
                  </a:moveTo>
                  <a:lnTo>
                    <a:pt x="47" y="154"/>
                  </a:lnTo>
                  <a:lnTo>
                    <a:pt x="66" y="180"/>
                  </a:lnTo>
                  <a:lnTo>
                    <a:pt x="50" y="201"/>
                  </a:lnTo>
                  <a:lnTo>
                    <a:pt x="45" y="201"/>
                  </a:lnTo>
                  <a:lnTo>
                    <a:pt x="40" y="163"/>
                  </a:lnTo>
                  <a:close/>
                  <a:moveTo>
                    <a:pt x="168" y="38"/>
                  </a:moveTo>
                  <a:lnTo>
                    <a:pt x="151" y="17"/>
                  </a:lnTo>
                  <a:lnTo>
                    <a:pt x="156" y="10"/>
                  </a:lnTo>
                  <a:lnTo>
                    <a:pt x="173" y="10"/>
                  </a:lnTo>
                  <a:lnTo>
                    <a:pt x="16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" name="Freeform 134"/>
            <p:cNvSpPr/>
            <p:nvPr/>
          </p:nvSpPr>
          <p:spPr bwMode="auto">
            <a:xfrm>
              <a:off x="2135187" y="4124325"/>
              <a:ext cx="117475" cy="88900"/>
            </a:xfrm>
            <a:custGeom>
              <a:avLst/>
              <a:gdLst>
                <a:gd name="T0" fmla="*/ 19 w 74"/>
                <a:gd name="T1" fmla="*/ 28 h 56"/>
                <a:gd name="T2" fmla="*/ 0 w 74"/>
                <a:gd name="T3" fmla="*/ 7 h 56"/>
                <a:gd name="T4" fmla="*/ 29 w 74"/>
                <a:gd name="T5" fmla="*/ 11 h 56"/>
                <a:gd name="T6" fmla="*/ 74 w 74"/>
                <a:gd name="T7" fmla="*/ 0 h 56"/>
                <a:gd name="T8" fmla="*/ 43 w 74"/>
                <a:gd name="T9" fmla="*/ 28 h 56"/>
                <a:gd name="T10" fmla="*/ 52 w 74"/>
                <a:gd name="T11" fmla="*/ 56 h 56"/>
                <a:gd name="T12" fmla="*/ 33 w 74"/>
                <a:gd name="T13" fmla="*/ 44 h 56"/>
                <a:gd name="T14" fmla="*/ 19 w 74"/>
                <a:gd name="T15" fmla="*/ 56 h 56"/>
                <a:gd name="T16" fmla="*/ 19 w 74"/>
                <a:gd name="T17" fmla="*/ 49 h 56"/>
                <a:gd name="T18" fmla="*/ 5 w 74"/>
                <a:gd name="T19" fmla="*/ 47 h 56"/>
                <a:gd name="T20" fmla="*/ 19 w 74"/>
                <a:gd name="T2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56">
                  <a:moveTo>
                    <a:pt x="19" y="28"/>
                  </a:moveTo>
                  <a:lnTo>
                    <a:pt x="0" y="7"/>
                  </a:lnTo>
                  <a:lnTo>
                    <a:pt x="29" y="11"/>
                  </a:lnTo>
                  <a:lnTo>
                    <a:pt x="74" y="0"/>
                  </a:lnTo>
                  <a:lnTo>
                    <a:pt x="43" y="28"/>
                  </a:lnTo>
                  <a:lnTo>
                    <a:pt x="52" y="56"/>
                  </a:lnTo>
                  <a:lnTo>
                    <a:pt x="33" y="44"/>
                  </a:lnTo>
                  <a:lnTo>
                    <a:pt x="19" y="56"/>
                  </a:lnTo>
                  <a:lnTo>
                    <a:pt x="19" y="49"/>
                  </a:lnTo>
                  <a:lnTo>
                    <a:pt x="5" y="47"/>
                  </a:lnTo>
                  <a:lnTo>
                    <a:pt x="1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2" name="组合 311"/>
          <p:cNvGrpSpPr>
            <a:grpSpLocks noChangeAspect="1"/>
          </p:cNvGrpSpPr>
          <p:nvPr/>
        </p:nvGrpSpPr>
        <p:grpSpPr>
          <a:xfrm>
            <a:off x="2403661" y="3093040"/>
            <a:ext cx="428420" cy="432000"/>
            <a:chOff x="3119437" y="3946525"/>
            <a:chExt cx="569913" cy="574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2" name="Freeform 135"/>
            <p:cNvSpPr/>
            <p:nvPr/>
          </p:nvSpPr>
          <p:spPr bwMode="auto">
            <a:xfrm>
              <a:off x="3119437" y="3946525"/>
              <a:ext cx="536575" cy="431800"/>
            </a:xfrm>
            <a:custGeom>
              <a:avLst/>
              <a:gdLst>
                <a:gd name="T0" fmla="*/ 116 w 143"/>
                <a:gd name="T1" fmla="*/ 7 h 115"/>
                <a:gd name="T2" fmla="*/ 114 w 143"/>
                <a:gd name="T3" fmla="*/ 1 h 115"/>
                <a:gd name="T4" fmla="*/ 107 w 143"/>
                <a:gd name="T5" fmla="*/ 3 h 115"/>
                <a:gd name="T6" fmla="*/ 62 w 143"/>
                <a:gd name="T7" fmla="*/ 80 h 115"/>
                <a:gd name="T8" fmla="*/ 47 w 143"/>
                <a:gd name="T9" fmla="*/ 64 h 115"/>
                <a:gd name="T10" fmla="*/ 7 w 143"/>
                <a:gd name="T11" fmla="*/ 70 h 115"/>
                <a:gd name="T12" fmla="*/ 22 w 143"/>
                <a:gd name="T13" fmla="*/ 107 h 115"/>
                <a:gd name="T14" fmla="*/ 62 w 143"/>
                <a:gd name="T15" fmla="*/ 101 h 115"/>
                <a:gd name="T16" fmla="*/ 63 w 143"/>
                <a:gd name="T17" fmla="*/ 100 h 115"/>
                <a:gd name="T18" fmla="*/ 63 w 143"/>
                <a:gd name="T19" fmla="*/ 99 h 115"/>
                <a:gd name="T20" fmla="*/ 100 w 143"/>
                <a:gd name="T21" fmla="*/ 35 h 115"/>
                <a:gd name="T22" fmla="*/ 143 w 143"/>
                <a:gd name="T23" fmla="*/ 48 h 115"/>
                <a:gd name="T24" fmla="*/ 116 w 143"/>
                <a:gd name="T25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15">
                  <a:moveTo>
                    <a:pt x="116" y="7"/>
                  </a:moveTo>
                  <a:cubicBezTo>
                    <a:pt x="116" y="5"/>
                    <a:pt x="116" y="2"/>
                    <a:pt x="114" y="1"/>
                  </a:cubicBezTo>
                  <a:cubicBezTo>
                    <a:pt x="111" y="0"/>
                    <a:pt x="108" y="1"/>
                    <a:pt x="107" y="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0" y="73"/>
                    <a:pt x="54" y="68"/>
                    <a:pt x="47" y="64"/>
                  </a:cubicBezTo>
                  <a:cubicBezTo>
                    <a:pt x="32" y="55"/>
                    <a:pt x="14" y="58"/>
                    <a:pt x="7" y="70"/>
                  </a:cubicBezTo>
                  <a:cubicBezTo>
                    <a:pt x="0" y="82"/>
                    <a:pt x="7" y="99"/>
                    <a:pt x="22" y="107"/>
                  </a:cubicBezTo>
                  <a:cubicBezTo>
                    <a:pt x="37" y="115"/>
                    <a:pt x="55" y="112"/>
                    <a:pt x="62" y="101"/>
                  </a:cubicBezTo>
                  <a:cubicBezTo>
                    <a:pt x="62" y="100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16" y="55"/>
                    <a:pt x="143" y="48"/>
                    <a:pt x="143" y="48"/>
                  </a:cubicBezTo>
                  <a:cubicBezTo>
                    <a:pt x="115" y="40"/>
                    <a:pt x="116" y="12"/>
                    <a:pt x="1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" name="Freeform 136"/>
            <p:cNvSpPr>
              <a:spLocks noEditPoints="1"/>
            </p:cNvSpPr>
            <p:nvPr/>
          </p:nvSpPr>
          <p:spPr bwMode="auto">
            <a:xfrm>
              <a:off x="3309937" y="4152900"/>
              <a:ext cx="379413" cy="368300"/>
            </a:xfrm>
            <a:custGeom>
              <a:avLst/>
              <a:gdLst>
                <a:gd name="T0" fmla="*/ 83 w 101"/>
                <a:gd name="T1" fmla="*/ 7 h 98"/>
                <a:gd name="T2" fmla="*/ 53 w 101"/>
                <a:gd name="T3" fmla="*/ 0 h 98"/>
                <a:gd name="T4" fmla="*/ 18 w 101"/>
                <a:gd name="T5" fmla="*/ 59 h 98"/>
                <a:gd name="T6" fmla="*/ 0 w 101"/>
                <a:gd name="T7" fmla="*/ 70 h 98"/>
                <a:gd name="T8" fmla="*/ 47 w 101"/>
                <a:gd name="T9" fmla="*/ 98 h 98"/>
                <a:gd name="T10" fmla="*/ 101 w 101"/>
                <a:gd name="T11" fmla="*/ 46 h 98"/>
                <a:gd name="T12" fmla="*/ 83 w 101"/>
                <a:gd name="T13" fmla="*/ 7 h 98"/>
                <a:gd name="T14" fmla="*/ 47 w 101"/>
                <a:gd name="T15" fmla="*/ 62 h 98"/>
                <a:gd name="T16" fmla="*/ 31 w 101"/>
                <a:gd name="T17" fmla="*/ 46 h 98"/>
                <a:gd name="T18" fmla="*/ 47 w 101"/>
                <a:gd name="T19" fmla="*/ 30 h 98"/>
                <a:gd name="T20" fmla="*/ 63 w 101"/>
                <a:gd name="T21" fmla="*/ 46 h 98"/>
                <a:gd name="T22" fmla="*/ 47 w 101"/>
                <a:gd name="T23" fmla="*/ 62 h 98"/>
                <a:gd name="T24" fmla="*/ 81 w 101"/>
                <a:gd name="T25" fmla="*/ 79 h 98"/>
                <a:gd name="T26" fmla="*/ 63 w 101"/>
                <a:gd name="T27" fmla="*/ 60 h 98"/>
                <a:gd name="T28" fmla="*/ 67 w 101"/>
                <a:gd name="T29" fmla="*/ 55 h 98"/>
                <a:gd name="T30" fmla="*/ 89 w 101"/>
                <a:gd name="T31" fmla="*/ 68 h 98"/>
                <a:gd name="T32" fmla="*/ 81 w 101"/>
                <a:gd name="T33" fmla="*/ 7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98">
                  <a:moveTo>
                    <a:pt x="83" y="7"/>
                  </a:moveTo>
                  <a:cubicBezTo>
                    <a:pt x="65" y="9"/>
                    <a:pt x="53" y="0"/>
                    <a:pt x="53" y="0"/>
                  </a:cubicBezTo>
                  <a:cubicBezTo>
                    <a:pt x="53" y="0"/>
                    <a:pt x="24" y="51"/>
                    <a:pt x="18" y="59"/>
                  </a:cubicBezTo>
                  <a:cubicBezTo>
                    <a:pt x="14" y="64"/>
                    <a:pt x="5" y="69"/>
                    <a:pt x="0" y="70"/>
                  </a:cubicBezTo>
                  <a:cubicBezTo>
                    <a:pt x="9" y="87"/>
                    <a:pt x="27" y="98"/>
                    <a:pt x="47" y="98"/>
                  </a:cubicBezTo>
                  <a:cubicBezTo>
                    <a:pt x="77" y="98"/>
                    <a:pt x="101" y="75"/>
                    <a:pt x="101" y="46"/>
                  </a:cubicBezTo>
                  <a:cubicBezTo>
                    <a:pt x="101" y="31"/>
                    <a:pt x="94" y="17"/>
                    <a:pt x="83" y="7"/>
                  </a:cubicBezTo>
                  <a:close/>
                  <a:moveTo>
                    <a:pt x="47" y="62"/>
                  </a:moveTo>
                  <a:cubicBezTo>
                    <a:pt x="38" y="62"/>
                    <a:pt x="31" y="55"/>
                    <a:pt x="31" y="46"/>
                  </a:cubicBezTo>
                  <a:cubicBezTo>
                    <a:pt x="31" y="37"/>
                    <a:pt x="38" y="30"/>
                    <a:pt x="47" y="30"/>
                  </a:cubicBezTo>
                  <a:cubicBezTo>
                    <a:pt x="56" y="30"/>
                    <a:pt x="63" y="37"/>
                    <a:pt x="63" y="46"/>
                  </a:cubicBezTo>
                  <a:cubicBezTo>
                    <a:pt x="63" y="55"/>
                    <a:pt x="56" y="62"/>
                    <a:pt x="47" y="62"/>
                  </a:cubicBezTo>
                  <a:close/>
                  <a:moveTo>
                    <a:pt x="81" y="79"/>
                  </a:moveTo>
                  <a:cubicBezTo>
                    <a:pt x="63" y="60"/>
                    <a:pt x="63" y="60"/>
                    <a:pt x="63" y="60"/>
                  </a:cubicBezTo>
                  <a:cubicBezTo>
                    <a:pt x="63" y="60"/>
                    <a:pt x="65" y="58"/>
                    <a:pt x="67" y="55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68"/>
                    <a:pt x="86" y="74"/>
                    <a:pt x="81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4" name="Freeform 137"/>
          <p:cNvSpPr>
            <a:spLocks noChangeAspect="1" noEditPoints="1"/>
          </p:cNvSpPr>
          <p:nvPr/>
        </p:nvSpPr>
        <p:spPr bwMode="auto">
          <a:xfrm>
            <a:off x="2213114" y="4063804"/>
            <a:ext cx="809514" cy="432000"/>
          </a:xfrm>
          <a:custGeom>
            <a:avLst/>
            <a:gdLst>
              <a:gd name="T0" fmla="*/ 99 w 176"/>
              <a:gd name="T1" fmla="*/ 37 h 94"/>
              <a:gd name="T2" fmla="*/ 86 w 176"/>
              <a:gd name="T3" fmla="*/ 50 h 94"/>
              <a:gd name="T4" fmla="*/ 93 w 176"/>
              <a:gd name="T5" fmla="*/ 61 h 94"/>
              <a:gd name="T6" fmla="*/ 105 w 176"/>
              <a:gd name="T7" fmla="*/ 61 h 94"/>
              <a:gd name="T8" fmla="*/ 111 w 176"/>
              <a:gd name="T9" fmla="*/ 50 h 94"/>
              <a:gd name="T10" fmla="*/ 105 w 176"/>
              <a:gd name="T11" fmla="*/ 39 h 94"/>
              <a:gd name="T12" fmla="*/ 42 w 176"/>
              <a:gd name="T13" fmla="*/ 0 h 94"/>
              <a:gd name="T14" fmla="*/ 0 w 176"/>
              <a:gd name="T15" fmla="*/ 52 h 94"/>
              <a:gd name="T16" fmla="*/ 134 w 176"/>
              <a:gd name="T17" fmla="*/ 94 h 94"/>
              <a:gd name="T18" fmla="*/ 176 w 176"/>
              <a:gd name="T19" fmla="*/ 42 h 94"/>
              <a:gd name="T20" fmla="*/ 74 w 176"/>
              <a:gd name="T21" fmla="*/ 65 h 94"/>
              <a:gd name="T22" fmla="*/ 70 w 176"/>
              <a:gd name="T23" fmla="*/ 48 h 94"/>
              <a:gd name="T24" fmla="*/ 67 w 176"/>
              <a:gd name="T25" fmla="*/ 39 h 94"/>
              <a:gd name="T26" fmla="*/ 57 w 176"/>
              <a:gd name="T27" fmla="*/ 39 h 94"/>
              <a:gd name="T28" fmla="*/ 53 w 176"/>
              <a:gd name="T29" fmla="*/ 53 h 94"/>
              <a:gd name="T30" fmla="*/ 49 w 176"/>
              <a:gd name="T31" fmla="*/ 65 h 94"/>
              <a:gd name="T32" fmla="*/ 48 w 176"/>
              <a:gd name="T33" fmla="*/ 42 h 94"/>
              <a:gd name="T34" fmla="*/ 41 w 176"/>
              <a:gd name="T35" fmla="*/ 37 h 94"/>
              <a:gd name="T36" fmla="*/ 32 w 176"/>
              <a:gd name="T37" fmla="*/ 43 h 94"/>
              <a:gd name="T38" fmla="*/ 31 w 176"/>
              <a:gd name="T39" fmla="*/ 65 h 94"/>
              <a:gd name="T40" fmla="*/ 27 w 176"/>
              <a:gd name="T41" fmla="*/ 34 h 94"/>
              <a:gd name="T42" fmla="*/ 31 w 176"/>
              <a:gd name="T43" fmla="*/ 40 h 94"/>
              <a:gd name="T44" fmla="*/ 42 w 176"/>
              <a:gd name="T45" fmla="*/ 34 h 94"/>
              <a:gd name="T46" fmla="*/ 50 w 176"/>
              <a:gd name="T47" fmla="*/ 37 h 94"/>
              <a:gd name="T48" fmla="*/ 57 w 176"/>
              <a:gd name="T49" fmla="*/ 35 h 94"/>
              <a:gd name="T50" fmla="*/ 69 w 176"/>
              <a:gd name="T51" fmla="*/ 35 h 94"/>
              <a:gd name="T52" fmla="*/ 74 w 176"/>
              <a:gd name="T53" fmla="*/ 48 h 94"/>
              <a:gd name="T54" fmla="*/ 111 w 176"/>
              <a:gd name="T55" fmla="*/ 61 h 94"/>
              <a:gd name="T56" fmla="*/ 92 w 176"/>
              <a:gd name="T57" fmla="*/ 64 h 94"/>
              <a:gd name="T58" fmla="*/ 87 w 176"/>
              <a:gd name="T59" fmla="*/ 76 h 94"/>
              <a:gd name="T60" fmla="*/ 83 w 176"/>
              <a:gd name="T61" fmla="*/ 34 h 94"/>
              <a:gd name="T62" fmla="*/ 87 w 176"/>
              <a:gd name="T63" fmla="*/ 40 h 94"/>
              <a:gd name="T64" fmla="*/ 99 w 176"/>
              <a:gd name="T65" fmla="*/ 34 h 94"/>
              <a:gd name="T66" fmla="*/ 115 w 176"/>
              <a:gd name="T67" fmla="*/ 50 h 94"/>
              <a:gd name="T68" fmla="*/ 147 w 176"/>
              <a:gd name="T69" fmla="*/ 59 h 94"/>
              <a:gd name="T70" fmla="*/ 135 w 176"/>
              <a:gd name="T71" fmla="*/ 66 h 94"/>
              <a:gd name="T72" fmla="*/ 121 w 176"/>
              <a:gd name="T73" fmla="*/ 54 h 94"/>
              <a:gd name="T74" fmla="*/ 128 w 176"/>
              <a:gd name="T75" fmla="*/ 60 h 94"/>
              <a:gd name="T76" fmla="*/ 142 w 176"/>
              <a:gd name="T77" fmla="*/ 59 h 94"/>
              <a:gd name="T78" fmla="*/ 143 w 176"/>
              <a:gd name="T79" fmla="*/ 48 h 94"/>
              <a:gd name="T80" fmla="*/ 132 w 176"/>
              <a:gd name="T81" fmla="*/ 44 h 94"/>
              <a:gd name="T82" fmla="*/ 138 w 176"/>
              <a:gd name="T83" fmla="*/ 39 h 94"/>
              <a:gd name="T84" fmla="*/ 142 w 176"/>
              <a:gd name="T85" fmla="*/ 33 h 94"/>
              <a:gd name="T86" fmla="*/ 134 w 176"/>
              <a:gd name="T87" fmla="*/ 26 h 94"/>
              <a:gd name="T88" fmla="*/ 126 w 176"/>
              <a:gd name="T89" fmla="*/ 33 h 94"/>
              <a:gd name="T90" fmla="*/ 127 w 176"/>
              <a:gd name="T91" fmla="*/ 25 h 94"/>
              <a:gd name="T92" fmla="*/ 141 w 176"/>
              <a:gd name="T93" fmla="*/ 24 h 94"/>
              <a:gd name="T94" fmla="*/ 147 w 176"/>
              <a:gd name="T95" fmla="*/ 33 h 94"/>
              <a:gd name="T96" fmla="*/ 146 w 176"/>
              <a:gd name="T97" fmla="*/ 45 h 94"/>
              <a:gd name="T98" fmla="*/ 147 w 176"/>
              <a:gd name="T99" fmla="*/ 59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6" h="94">
                <a:moveTo>
                  <a:pt x="105" y="39"/>
                </a:moveTo>
                <a:cubicBezTo>
                  <a:pt x="103" y="38"/>
                  <a:pt x="101" y="37"/>
                  <a:pt x="99" y="37"/>
                </a:cubicBezTo>
                <a:cubicBezTo>
                  <a:pt x="95" y="37"/>
                  <a:pt x="92" y="39"/>
                  <a:pt x="90" y="41"/>
                </a:cubicBezTo>
                <a:cubicBezTo>
                  <a:pt x="88" y="43"/>
                  <a:pt x="86" y="46"/>
                  <a:pt x="86" y="50"/>
                </a:cubicBezTo>
                <a:cubicBezTo>
                  <a:pt x="86" y="52"/>
                  <a:pt x="87" y="54"/>
                  <a:pt x="88" y="56"/>
                </a:cubicBezTo>
                <a:cubicBezTo>
                  <a:pt x="89" y="58"/>
                  <a:pt x="91" y="59"/>
                  <a:pt x="93" y="61"/>
                </a:cubicBezTo>
                <a:cubicBezTo>
                  <a:pt x="95" y="62"/>
                  <a:pt x="97" y="62"/>
                  <a:pt x="99" y="62"/>
                </a:cubicBezTo>
                <a:cubicBezTo>
                  <a:pt x="101" y="62"/>
                  <a:pt x="103" y="62"/>
                  <a:pt x="105" y="61"/>
                </a:cubicBezTo>
                <a:cubicBezTo>
                  <a:pt x="107" y="59"/>
                  <a:pt x="109" y="58"/>
                  <a:pt x="110" y="56"/>
                </a:cubicBezTo>
                <a:cubicBezTo>
                  <a:pt x="111" y="54"/>
                  <a:pt x="111" y="52"/>
                  <a:pt x="111" y="50"/>
                </a:cubicBezTo>
                <a:cubicBezTo>
                  <a:pt x="111" y="48"/>
                  <a:pt x="111" y="45"/>
                  <a:pt x="110" y="44"/>
                </a:cubicBezTo>
                <a:cubicBezTo>
                  <a:pt x="109" y="42"/>
                  <a:pt x="107" y="40"/>
                  <a:pt x="105" y="39"/>
                </a:cubicBezTo>
                <a:close/>
                <a:moveTo>
                  <a:pt x="134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75"/>
                  <a:pt x="19" y="94"/>
                  <a:pt x="42" y="94"/>
                </a:cubicBezTo>
                <a:cubicBezTo>
                  <a:pt x="134" y="94"/>
                  <a:pt x="134" y="94"/>
                  <a:pt x="134" y="94"/>
                </a:cubicBezTo>
                <a:cubicBezTo>
                  <a:pt x="157" y="94"/>
                  <a:pt x="176" y="75"/>
                  <a:pt x="176" y="52"/>
                </a:cubicBezTo>
                <a:cubicBezTo>
                  <a:pt x="176" y="42"/>
                  <a:pt x="176" y="42"/>
                  <a:pt x="176" y="42"/>
                </a:cubicBezTo>
                <a:cubicBezTo>
                  <a:pt x="176" y="19"/>
                  <a:pt x="157" y="0"/>
                  <a:pt x="134" y="0"/>
                </a:cubicBezTo>
                <a:close/>
                <a:moveTo>
                  <a:pt x="74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45"/>
                  <a:pt x="70" y="43"/>
                  <a:pt x="69" y="41"/>
                </a:cubicBezTo>
                <a:cubicBezTo>
                  <a:pt x="69" y="40"/>
                  <a:pt x="68" y="39"/>
                  <a:pt x="67" y="39"/>
                </a:cubicBezTo>
                <a:cubicBezTo>
                  <a:pt x="66" y="38"/>
                  <a:pt x="64" y="37"/>
                  <a:pt x="63" y="37"/>
                </a:cubicBezTo>
                <a:cubicBezTo>
                  <a:pt x="61" y="37"/>
                  <a:pt x="59" y="38"/>
                  <a:pt x="57" y="39"/>
                </a:cubicBezTo>
                <a:cubicBezTo>
                  <a:pt x="56" y="40"/>
                  <a:pt x="54" y="42"/>
                  <a:pt x="54" y="44"/>
                </a:cubicBezTo>
                <a:cubicBezTo>
                  <a:pt x="53" y="45"/>
                  <a:pt x="53" y="49"/>
                  <a:pt x="53" y="53"/>
                </a:cubicBezTo>
                <a:cubicBezTo>
                  <a:pt x="53" y="65"/>
                  <a:pt x="53" y="65"/>
                  <a:pt x="53" y="65"/>
                </a:cubicBezTo>
                <a:cubicBezTo>
                  <a:pt x="49" y="65"/>
                  <a:pt x="49" y="65"/>
                  <a:pt x="49" y="65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6"/>
                  <a:pt x="48" y="43"/>
                  <a:pt x="48" y="42"/>
                </a:cubicBezTo>
                <a:cubicBezTo>
                  <a:pt x="47" y="40"/>
                  <a:pt x="46" y="39"/>
                  <a:pt x="45" y="39"/>
                </a:cubicBezTo>
                <a:cubicBezTo>
                  <a:pt x="44" y="38"/>
                  <a:pt x="43" y="37"/>
                  <a:pt x="41" y="37"/>
                </a:cubicBezTo>
                <a:cubicBezTo>
                  <a:pt x="39" y="37"/>
                  <a:pt x="38" y="38"/>
                  <a:pt x="36" y="39"/>
                </a:cubicBezTo>
                <a:cubicBezTo>
                  <a:pt x="34" y="40"/>
                  <a:pt x="33" y="42"/>
                  <a:pt x="32" y="43"/>
                </a:cubicBezTo>
                <a:cubicBezTo>
                  <a:pt x="31" y="45"/>
                  <a:pt x="31" y="48"/>
                  <a:pt x="31" y="52"/>
                </a:cubicBezTo>
                <a:cubicBezTo>
                  <a:pt x="31" y="65"/>
                  <a:pt x="31" y="65"/>
                  <a:pt x="31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34"/>
                  <a:pt x="27" y="34"/>
                  <a:pt x="27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38"/>
                  <a:pt x="34" y="36"/>
                  <a:pt x="35" y="35"/>
                </a:cubicBezTo>
                <a:cubicBezTo>
                  <a:pt x="37" y="34"/>
                  <a:pt x="40" y="34"/>
                  <a:pt x="42" y="34"/>
                </a:cubicBezTo>
                <a:cubicBezTo>
                  <a:pt x="43" y="34"/>
                  <a:pt x="45" y="34"/>
                  <a:pt x="46" y="34"/>
                </a:cubicBezTo>
                <a:cubicBezTo>
                  <a:pt x="48" y="35"/>
                  <a:pt x="49" y="36"/>
                  <a:pt x="50" y="37"/>
                </a:cubicBezTo>
                <a:cubicBezTo>
                  <a:pt x="50" y="38"/>
                  <a:pt x="51" y="39"/>
                  <a:pt x="52" y="41"/>
                </a:cubicBezTo>
                <a:cubicBezTo>
                  <a:pt x="53" y="38"/>
                  <a:pt x="55" y="37"/>
                  <a:pt x="57" y="35"/>
                </a:cubicBezTo>
                <a:cubicBezTo>
                  <a:pt x="59" y="34"/>
                  <a:pt x="61" y="34"/>
                  <a:pt x="63" y="34"/>
                </a:cubicBezTo>
                <a:cubicBezTo>
                  <a:pt x="66" y="34"/>
                  <a:pt x="68" y="34"/>
                  <a:pt x="69" y="35"/>
                </a:cubicBezTo>
                <a:cubicBezTo>
                  <a:pt x="71" y="36"/>
                  <a:pt x="72" y="38"/>
                  <a:pt x="73" y="40"/>
                </a:cubicBezTo>
                <a:cubicBezTo>
                  <a:pt x="74" y="42"/>
                  <a:pt x="74" y="44"/>
                  <a:pt x="74" y="48"/>
                </a:cubicBezTo>
                <a:lnTo>
                  <a:pt x="74" y="65"/>
                </a:lnTo>
                <a:close/>
                <a:moveTo>
                  <a:pt x="111" y="61"/>
                </a:moveTo>
                <a:cubicBezTo>
                  <a:pt x="108" y="64"/>
                  <a:pt x="104" y="66"/>
                  <a:pt x="99" y="66"/>
                </a:cubicBezTo>
                <a:cubicBezTo>
                  <a:pt x="97" y="66"/>
                  <a:pt x="95" y="65"/>
                  <a:pt x="92" y="64"/>
                </a:cubicBezTo>
                <a:cubicBezTo>
                  <a:pt x="90" y="63"/>
                  <a:pt x="88" y="62"/>
                  <a:pt x="87" y="60"/>
                </a:cubicBezTo>
                <a:cubicBezTo>
                  <a:pt x="87" y="76"/>
                  <a:pt x="87" y="76"/>
                  <a:pt x="87" y="76"/>
                </a:cubicBezTo>
                <a:cubicBezTo>
                  <a:pt x="83" y="76"/>
                  <a:pt x="83" y="76"/>
                  <a:pt x="83" y="76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4"/>
                  <a:pt x="87" y="34"/>
                  <a:pt x="87" y="34"/>
                </a:cubicBezTo>
                <a:cubicBezTo>
                  <a:pt x="87" y="40"/>
                  <a:pt x="87" y="40"/>
                  <a:pt x="87" y="40"/>
                </a:cubicBezTo>
                <a:cubicBezTo>
                  <a:pt x="88" y="38"/>
                  <a:pt x="90" y="36"/>
                  <a:pt x="92" y="35"/>
                </a:cubicBezTo>
                <a:cubicBezTo>
                  <a:pt x="94" y="34"/>
                  <a:pt x="97" y="34"/>
                  <a:pt x="99" y="34"/>
                </a:cubicBezTo>
                <a:cubicBezTo>
                  <a:pt x="104" y="34"/>
                  <a:pt x="108" y="35"/>
                  <a:pt x="111" y="38"/>
                </a:cubicBezTo>
                <a:cubicBezTo>
                  <a:pt x="114" y="41"/>
                  <a:pt x="115" y="45"/>
                  <a:pt x="115" y="50"/>
                </a:cubicBezTo>
                <a:cubicBezTo>
                  <a:pt x="115" y="54"/>
                  <a:pt x="114" y="58"/>
                  <a:pt x="111" y="61"/>
                </a:cubicBezTo>
                <a:close/>
                <a:moveTo>
                  <a:pt x="147" y="59"/>
                </a:moveTo>
                <a:cubicBezTo>
                  <a:pt x="146" y="62"/>
                  <a:pt x="144" y="63"/>
                  <a:pt x="142" y="64"/>
                </a:cubicBezTo>
                <a:cubicBezTo>
                  <a:pt x="140" y="66"/>
                  <a:pt x="137" y="66"/>
                  <a:pt x="135" y="66"/>
                </a:cubicBezTo>
                <a:cubicBezTo>
                  <a:pt x="131" y="66"/>
                  <a:pt x="128" y="65"/>
                  <a:pt x="125" y="63"/>
                </a:cubicBezTo>
                <a:cubicBezTo>
                  <a:pt x="123" y="61"/>
                  <a:pt x="121" y="58"/>
                  <a:pt x="121" y="54"/>
                </a:cubicBezTo>
                <a:cubicBezTo>
                  <a:pt x="125" y="54"/>
                  <a:pt x="125" y="54"/>
                  <a:pt x="125" y="54"/>
                </a:cubicBezTo>
                <a:cubicBezTo>
                  <a:pt x="126" y="57"/>
                  <a:pt x="127" y="59"/>
                  <a:pt x="128" y="60"/>
                </a:cubicBezTo>
                <a:cubicBezTo>
                  <a:pt x="130" y="61"/>
                  <a:pt x="132" y="62"/>
                  <a:pt x="135" y="62"/>
                </a:cubicBezTo>
                <a:cubicBezTo>
                  <a:pt x="138" y="62"/>
                  <a:pt x="140" y="61"/>
                  <a:pt x="142" y="59"/>
                </a:cubicBezTo>
                <a:cubicBezTo>
                  <a:pt x="144" y="58"/>
                  <a:pt x="145" y="55"/>
                  <a:pt x="145" y="53"/>
                </a:cubicBezTo>
                <a:cubicBezTo>
                  <a:pt x="145" y="51"/>
                  <a:pt x="144" y="50"/>
                  <a:pt x="143" y="48"/>
                </a:cubicBezTo>
                <a:cubicBezTo>
                  <a:pt x="143" y="47"/>
                  <a:pt x="141" y="46"/>
                  <a:pt x="140" y="45"/>
                </a:cubicBezTo>
                <a:cubicBezTo>
                  <a:pt x="138" y="45"/>
                  <a:pt x="136" y="44"/>
                  <a:pt x="132" y="44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34" y="40"/>
                  <a:pt x="136" y="40"/>
                  <a:pt x="138" y="39"/>
                </a:cubicBezTo>
                <a:cubicBezTo>
                  <a:pt x="139" y="38"/>
                  <a:pt x="140" y="38"/>
                  <a:pt x="141" y="37"/>
                </a:cubicBezTo>
                <a:cubicBezTo>
                  <a:pt x="142" y="36"/>
                  <a:pt x="142" y="34"/>
                  <a:pt x="142" y="33"/>
                </a:cubicBezTo>
                <a:cubicBezTo>
                  <a:pt x="142" y="31"/>
                  <a:pt x="142" y="30"/>
                  <a:pt x="140" y="28"/>
                </a:cubicBezTo>
                <a:cubicBezTo>
                  <a:pt x="139" y="27"/>
                  <a:pt x="137" y="26"/>
                  <a:pt x="134" y="26"/>
                </a:cubicBezTo>
                <a:cubicBezTo>
                  <a:pt x="133" y="26"/>
                  <a:pt x="131" y="27"/>
                  <a:pt x="130" y="28"/>
                </a:cubicBezTo>
                <a:cubicBezTo>
                  <a:pt x="128" y="29"/>
                  <a:pt x="127" y="31"/>
                  <a:pt x="126" y="33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3" y="30"/>
                  <a:pt x="124" y="27"/>
                  <a:pt x="127" y="25"/>
                </a:cubicBezTo>
                <a:cubicBezTo>
                  <a:pt x="129" y="23"/>
                  <a:pt x="131" y="22"/>
                  <a:pt x="134" y="22"/>
                </a:cubicBezTo>
                <a:cubicBezTo>
                  <a:pt x="137" y="22"/>
                  <a:pt x="139" y="23"/>
                  <a:pt x="141" y="24"/>
                </a:cubicBezTo>
                <a:cubicBezTo>
                  <a:pt x="143" y="25"/>
                  <a:pt x="144" y="26"/>
                  <a:pt x="145" y="28"/>
                </a:cubicBezTo>
                <a:cubicBezTo>
                  <a:pt x="146" y="30"/>
                  <a:pt x="147" y="31"/>
                  <a:pt x="147" y="33"/>
                </a:cubicBezTo>
                <a:cubicBezTo>
                  <a:pt x="147" y="37"/>
                  <a:pt x="145" y="40"/>
                  <a:pt x="141" y="42"/>
                </a:cubicBezTo>
                <a:cubicBezTo>
                  <a:pt x="143" y="43"/>
                  <a:pt x="145" y="44"/>
                  <a:pt x="146" y="45"/>
                </a:cubicBezTo>
                <a:cubicBezTo>
                  <a:pt x="148" y="47"/>
                  <a:pt x="149" y="50"/>
                  <a:pt x="149" y="53"/>
                </a:cubicBezTo>
                <a:cubicBezTo>
                  <a:pt x="149" y="55"/>
                  <a:pt x="148" y="57"/>
                  <a:pt x="147" y="5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1" name="组合 310"/>
          <p:cNvGrpSpPr>
            <a:grpSpLocks noChangeAspect="1"/>
          </p:cNvGrpSpPr>
          <p:nvPr/>
        </p:nvGrpSpPr>
        <p:grpSpPr>
          <a:xfrm>
            <a:off x="2367938" y="4938611"/>
            <a:ext cx="499867" cy="432000"/>
            <a:chOff x="5210175" y="3987800"/>
            <a:chExt cx="608013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5" name="Freeform 138"/>
            <p:cNvSpPr>
              <a:spLocks noEditPoints="1"/>
            </p:cNvSpPr>
            <p:nvPr/>
          </p:nvSpPr>
          <p:spPr bwMode="auto">
            <a:xfrm>
              <a:off x="5210175" y="3987800"/>
              <a:ext cx="608013" cy="525463"/>
            </a:xfrm>
            <a:custGeom>
              <a:avLst/>
              <a:gdLst>
                <a:gd name="T0" fmla="*/ 0 w 383"/>
                <a:gd name="T1" fmla="*/ 0 h 331"/>
                <a:gd name="T2" fmla="*/ 0 w 383"/>
                <a:gd name="T3" fmla="*/ 331 h 331"/>
                <a:gd name="T4" fmla="*/ 383 w 383"/>
                <a:gd name="T5" fmla="*/ 331 h 331"/>
                <a:gd name="T6" fmla="*/ 383 w 383"/>
                <a:gd name="T7" fmla="*/ 0 h 331"/>
                <a:gd name="T8" fmla="*/ 0 w 383"/>
                <a:gd name="T9" fmla="*/ 0 h 331"/>
                <a:gd name="T10" fmla="*/ 362 w 383"/>
                <a:gd name="T11" fmla="*/ 310 h 331"/>
                <a:gd name="T12" fmla="*/ 21 w 383"/>
                <a:gd name="T13" fmla="*/ 310 h 331"/>
                <a:gd name="T14" fmla="*/ 21 w 383"/>
                <a:gd name="T15" fmla="*/ 26 h 331"/>
                <a:gd name="T16" fmla="*/ 362 w 383"/>
                <a:gd name="T17" fmla="*/ 26 h 331"/>
                <a:gd name="T18" fmla="*/ 362 w 383"/>
                <a:gd name="T19" fmla="*/ 31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331">
                  <a:moveTo>
                    <a:pt x="0" y="0"/>
                  </a:moveTo>
                  <a:lnTo>
                    <a:pt x="0" y="331"/>
                  </a:lnTo>
                  <a:lnTo>
                    <a:pt x="383" y="331"/>
                  </a:lnTo>
                  <a:lnTo>
                    <a:pt x="383" y="0"/>
                  </a:lnTo>
                  <a:lnTo>
                    <a:pt x="0" y="0"/>
                  </a:lnTo>
                  <a:close/>
                  <a:moveTo>
                    <a:pt x="362" y="310"/>
                  </a:moveTo>
                  <a:lnTo>
                    <a:pt x="21" y="310"/>
                  </a:lnTo>
                  <a:lnTo>
                    <a:pt x="21" y="26"/>
                  </a:lnTo>
                  <a:lnTo>
                    <a:pt x="362" y="26"/>
                  </a:lnTo>
                  <a:lnTo>
                    <a:pt x="362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Rectangle 139"/>
            <p:cNvSpPr>
              <a:spLocks noChangeArrowheads="1"/>
            </p:cNvSpPr>
            <p:nvPr/>
          </p:nvSpPr>
          <p:spPr bwMode="auto">
            <a:xfrm>
              <a:off x="5300662" y="4127500"/>
              <a:ext cx="7143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Rectangle 140"/>
            <p:cNvSpPr>
              <a:spLocks noChangeArrowheads="1"/>
            </p:cNvSpPr>
            <p:nvPr/>
          </p:nvSpPr>
          <p:spPr bwMode="auto">
            <a:xfrm>
              <a:off x="5394325" y="4152900"/>
              <a:ext cx="3413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Rectangle 141"/>
            <p:cNvSpPr>
              <a:spLocks noChangeArrowheads="1"/>
            </p:cNvSpPr>
            <p:nvPr/>
          </p:nvSpPr>
          <p:spPr bwMode="auto">
            <a:xfrm>
              <a:off x="5300662" y="4232275"/>
              <a:ext cx="71438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Rectangle 142"/>
            <p:cNvSpPr>
              <a:spLocks noChangeArrowheads="1"/>
            </p:cNvSpPr>
            <p:nvPr/>
          </p:nvSpPr>
          <p:spPr bwMode="auto">
            <a:xfrm>
              <a:off x="5394325" y="4262437"/>
              <a:ext cx="3413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Rectangle 143"/>
            <p:cNvSpPr>
              <a:spLocks noChangeArrowheads="1"/>
            </p:cNvSpPr>
            <p:nvPr/>
          </p:nvSpPr>
          <p:spPr bwMode="auto">
            <a:xfrm>
              <a:off x="5300662" y="4341812"/>
              <a:ext cx="7143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Rectangle 144"/>
            <p:cNvSpPr>
              <a:spLocks noChangeArrowheads="1"/>
            </p:cNvSpPr>
            <p:nvPr/>
          </p:nvSpPr>
          <p:spPr bwMode="auto">
            <a:xfrm>
              <a:off x="5394325" y="4367212"/>
              <a:ext cx="3413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41" name="Freeform 164"/>
          <p:cNvSpPr>
            <a:spLocks noChangeAspect="1"/>
          </p:cNvSpPr>
          <p:nvPr/>
        </p:nvSpPr>
        <p:spPr bwMode="auto">
          <a:xfrm>
            <a:off x="579557" y="4938611"/>
            <a:ext cx="532001" cy="432000"/>
          </a:xfrm>
          <a:custGeom>
            <a:avLst/>
            <a:gdLst>
              <a:gd name="T0" fmla="*/ 137 w 169"/>
              <a:gd name="T1" fmla="*/ 8 h 137"/>
              <a:gd name="T2" fmla="*/ 134 w 169"/>
              <a:gd name="T3" fmla="*/ 2 h 137"/>
              <a:gd name="T4" fmla="*/ 126 w 169"/>
              <a:gd name="T5" fmla="*/ 4 h 137"/>
              <a:gd name="T6" fmla="*/ 74 w 169"/>
              <a:gd name="T7" fmla="*/ 95 h 137"/>
              <a:gd name="T8" fmla="*/ 55 w 169"/>
              <a:gd name="T9" fmla="*/ 76 h 137"/>
              <a:gd name="T10" fmla="*/ 8 w 169"/>
              <a:gd name="T11" fmla="*/ 83 h 137"/>
              <a:gd name="T12" fmla="*/ 26 w 169"/>
              <a:gd name="T13" fmla="*/ 127 h 137"/>
              <a:gd name="T14" fmla="*/ 73 w 169"/>
              <a:gd name="T15" fmla="*/ 119 h 137"/>
              <a:gd name="T16" fmla="*/ 74 w 169"/>
              <a:gd name="T17" fmla="*/ 118 h 137"/>
              <a:gd name="T18" fmla="*/ 74 w 169"/>
              <a:gd name="T19" fmla="*/ 117 h 137"/>
              <a:gd name="T20" fmla="*/ 118 w 169"/>
              <a:gd name="T21" fmla="*/ 42 h 137"/>
              <a:gd name="T22" fmla="*/ 169 w 169"/>
              <a:gd name="T23" fmla="*/ 57 h 137"/>
              <a:gd name="T24" fmla="*/ 137 w 169"/>
              <a:gd name="T25" fmla="*/ 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37">
                <a:moveTo>
                  <a:pt x="137" y="8"/>
                </a:moveTo>
                <a:cubicBezTo>
                  <a:pt x="137" y="6"/>
                  <a:pt x="136" y="3"/>
                  <a:pt x="134" y="2"/>
                </a:cubicBezTo>
                <a:cubicBezTo>
                  <a:pt x="131" y="0"/>
                  <a:pt x="127" y="1"/>
                  <a:pt x="126" y="4"/>
                </a:cubicBezTo>
                <a:cubicBezTo>
                  <a:pt x="74" y="95"/>
                  <a:pt x="74" y="95"/>
                  <a:pt x="74" y="95"/>
                </a:cubicBezTo>
                <a:cubicBezTo>
                  <a:pt x="70" y="87"/>
                  <a:pt x="64" y="80"/>
                  <a:pt x="55" y="76"/>
                </a:cubicBezTo>
                <a:cubicBezTo>
                  <a:pt x="37" y="66"/>
                  <a:pt x="16" y="69"/>
                  <a:pt x="8" y="83"/>
                </a:cubicBezTo>
                <a:cubicBezTo>
                  <a:pt x="0" y="97"/>
                  <a:pt x="8" y="117"/>
                  <a:pt x="26" y="127"/>
                </a:cubicBezTo>
                <a:cubicBezTo>
                  <a:pt x="44" y="137"/>
                  <a:pt x="65" y="133"/>
                  <a:pt x="73" y="119"/>
                </a:cubicBezTo>
                <a:cubicBezTo>
                  <a:pt x="73" y="119"/>
                  <a:pt x="74" y="119"/>
                  <a:pt x="74" y="118"/>
                </a:cubicBezTo>
                <a:cubicBezTo>
                  <a:pt x="74" y="118"/>
                  <a:pt x="74" y="118"/>
                  <a:pt x="74" y="117"/>
                </a:cubicBezTo>
                <a:cubicBezTo>
                  <a:pt x="118" y="42"/>
                  <a:pt x="118" y="42"/>
                  <a:pt x="118" y="42"/>
                </a:cubicBezTo>
                <a:cubicBezTo>
                  <a:pt x="137" y="66"/>
                  <a:pt x="169" y="57"/>
                  <a:pt x="169" y="57"/>
                </a:cubicBezTo>
                <a:cubicBezTo>
                  <a:pt x="136" y="48"/>
                  <a:pt x="137" y="15"/>
                  <a:pt x="137" y="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2" name="Freeform 165"/>
          <p:cNvSpPr>
            <a:spLocks noChangeAspect="1" noEditPoints="1"/>
          </p:cNvSpPr>
          <p:nvPr/>
        </p:nvSpPr>
        <p:spPr bwMode="auto">
          <a:xfrm>
            <a:off x="1541806" y="4161813"/>
            <a:ext cx="432000" cy="235982"/>
          </a:xfrm>
          <a:custGeom>
            <a:avLst/>
            <a:gdLst>
              <a:gd name="T0" fmla="*/ 58 w 192"/>
              <a:gd name="T1" fmla="*/ 5 h 105"/>
              <a:gd name="T2" fmla="*/ 41 w 192"/>
              <a:gd name="T3" fmla="*/ 81 h 105"/>
              <a:gd name="T4" fmla="*/ 37 w 192"/>
              <a:gd name="T5" fmla="*/ 78 h 105"/>
              <a:gd name="T6" fmla="*/ 12 w 192"/>
              <a:gd name="T7" fmla="*/ 80 h 105"/>
              <a:gd name="T8" fmla="*/ 14 w 192"/>
              <a:gd name="T9" fmla="*/ 101 h 105"/>
              <a:gd name="T10" fmla="*/ 42 w 192"/>
              <a:gd name="T11" fmla="*/ 87 h 105"/>
              <a:gd name="T12" fmla="*/ 60 w 192"/>
              <a:gd name="T13" fmla="*/ 20 h 105"/>
              <a:gd name="T14" fmla="*/ 117 w 192"/>
              <a:gd name="T15" fmla="*/ 19 h 105"/>
              <a:gd name="T16" fmla="*/ 104 w 192"/>
              <a:gd name="T17" fmla="*/ 78 h 105"/>
              <a:gd name="T18" fmla="*/ 79 w 192"/>
              <a:gd name="T19" fmla="*/ 78 h 105"/>
              <a:gd name="T20" fmla="*/ 82 w 192"/>
              <a:gd name="T21" fmla="*/ 101 h 105"/>
              <a:gd name="T22" fmla="*/ 109 w 192"/>
              <a:gd name="T23" fmla="*/ 81 h 105"/>
              <a:gd name="T24" fmla="*/ 116 w 192"/>
              <a:gd name="T25" fmla="*/ 46 h 105"/>
              <a:gd name="T26" fmla="*/ 177 w 192"/>
              <a:gd name="T27" fmla="*/ 45 h 105"/>
              <a:gd name="T28" fmla="*/ 169 w 192"/>
              <a:gd name="T29" fmla="*/ 78 h 105"/>
              <a:gd name="T30" fmla="*/ 144 w 192"/>
              <a:gd name="T31" fmla="*/ 80 h 105"/>
              <a:gd name="T32" fmla="*/ 147 w 192"/>
              <a:gd name="T33" fmla="*/ 103 h 105"/>
              <a:gd name="T34" fmla="*/ 174 w 192"/>
              <a:gd name="T35" fmla="*/ 82 h 105"/>
              <a:gd name="T36" fmla="*/ 192 w 192"/>
              <a:gd name="T37" fmla="*/ 0 h 105"/>
              <a:gd name="T38" fmla="*/ 58 w 192"/>
              <a:gd name="T39" fmla="*/ 5 h 105"/>
              <a:gd name="T40" fmla="*/ 122 w 192"/>
              <a:gd name="T41" fmla="*/ 30 h 105"/>
              <a:gd name="T42" fmla="*/ 124 w 192"/>
              <a:gd name="T43" fmla="*/ 19 h 105"/>
              <a:gd name="T44" fmla="*/ 183 w 192"/>
              <a:gd name="T45" fmla="*/ 18 h 105"/>
              <a:gd name="T46" fmla="*/ 181 w 192"/>
              <a:gd name="T47" fmla="*/ 30 h 105"/>
              <a:gd name="T48" fmla="*/ 122 w 192"/>
              <a:gd name="T49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2" h="105">
                <a:moveTo>
                  <a:pt x="58" y="5"/>
                </a:moveTo>
                <a:cubicBezTo>
                  <a:pt x="41" y="81"/>
                  <a:pt x="41" y="81"/>
                  <a:pt x="41" y="81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25" y="72"/>
                  <a:pt x="12" y="80"/>
                </a:cubicBezTo>
                <a:cubicBezTo>
                  <a:pt x="0" y="87"/>
                  <a:pt x="6" y="99"/>
                  <a:pt x="14" y="101"/>
                </a:cubicBezTo>
                <a:cubicBezTo>
                  <a:pt x="22" y="103"/>
                  <a:pt x="38" y="96"/>
                  <a:pt x="42" y="87"/>
                </a:cubicBezTo>
                <a:cubicBezTo>
                  <a:pt x="47" y="79"/>
                  <a:pt x="60" y="20"/>
                  <a:pt x="60" y="20"/>
                </a:cubicBezTo>
                <a:cubicBezTo>
                  <a:pt x="117" y="19"/>
                  <a:pt x="117" y="19"/>
                  <a:pt x="117" y="19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4" y="78"/>
                  <a:pt x="92" y="71"/>
                  <a:pt x="79" y="78"/>
                </a:cubicBezTo>
                <a:cubicBezTo>
                  <a:pt x="66" y="85"/>
                  <a:pt x="71" y="98"/>
                  <a:pt x="82" y="101"/>
                </a:cubicBezTo>
                <a:cubicBezTo>
                  <a:pt x="94" y="104"/>
                  <a:pt x="105" y="100"/>
                  <a:pt x="109" y="81"/>
                </a:cubicBezTo>
                <a:cubicBezTo>
                  <a:pt x="113" y="62"/>
                  <a:pt x="116" y="46"/>
                  <a:pt x="116" y="46"/>
                </a:cubicBezTo>
                <a:cubicBezTo>
                  <a:pt x="177" y="45"/>
                  <a:pt x="177" y="45"/>
                  <a:pt x="177" y="45"/>
                </a:cubicBezTo>
                <a:cubicBezTo>
                  <a:pt x="169" y="78"/>
                  <a:pt x="169" y="78"/>
                  <a:pt x="169" y="78"/>
                </a:cubicBezTo>
                <a:cubicBezTo>
                  <a:pt x="169" y="78"/>
                  <a:pt x="156" y="72"/>
                  <a:pt x="144" y="80"/>
                </a:cubicBezTo>
                <a:cubicBezTo>
                  <a:pt x="133" y="88"/>
                  <a:pt x="135" y="102"/>
                  <a:pt x="147" y="103"/>
                </a:cubicBezTo>
                <a:cubicBezTo>
                  <a:pt x="158" y="105"/>
                  <a:pt x="170" y="100"/>
                  <a:pt x="174" y="82"/>
                </a:cubicBezTo>
                <a:cubicBezTo>
                  <a:pt x="177" y="65"/>
                  <a:pt x="192" y="0"/>
                  <a:pt x="192" y="0"/>
                </a:cubicBezTo>
                <a:lnTo>
                  <a:pt x="58" y="5"/>
                </a:lnTo>
                <a:close/>
                <a:moveTo>
                  <a:pt x="122" y="30"/>
                </a:moveTo>
                <a:cubicBezTo>
                  <a:pt x="124" y="19"/>
                  <a:pt x="124" y="19"/>
                  <a:pt x="124" y="19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1" y="30"/>
                  <a:pt x="181" y="30"/>
                  <a:pt x="181" y="30"/>
                </a:cubicBezTo>
                <a:lnTo>
                  <a:pt x="122" y="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7" name="组合 296"/>
          <p:cNvGrpSpPr>
            <a:grpSpLocks noChangeAspect="1"/>
          </p:cNvGrpSpPr>
          <p:nvPr/>
        </p:nvGrpSpPr>
        <p:grpSpPr>
          <a:xfrm>
            <a:off x="2463053" y="5916022"/>
            <a:ext cx="309636" cy="432000"/>
            <a:chOff x="3232150" y="4979987"/>
            <a:chExt cx="461963" cy="6445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3" name="Freeform 166"/>
            <p:cNvSpPr/>
            <p:nvPr/>
          </p:nvSpPr>
          <p:spPr bwMode="auto">
            <a:xfrm>
              <a:off x="3232150" y="4979987"/>
              <a:ext cx="461963" cy="644525"/>
            </a:xfrm>
            <a:custGeom>
              <a:avLst/>
              <a:gdLst>
                <a:gd name="T0" fmla="*/ 33 w 123"/>
                <a:gd name="T1" fmla="*/ 163 h 172"/>
                <a:gd name="T2" fmla="*/ 36 w 123"/>
                <a:gd name="T3" fmla="*/ 138 h 172"/>
                <a:gd name="T4" fmla="*/ 36 w 123"/>
                <a:gd name="T5" fmla="*/ 141 h 172"/>
                <a:gd name="T6" fmla="*/ 36 w 123"/>
                <a:gd name="T7" fmla="*/ 141 h 172"/>
                <a:gd name="T8" fmla="*/ 53 w 123"/>
                <a:gd name="T9" fmla="*/ 161 h 172"/>
                <a:gd name="T10" fmla="*/ 53 w 123"/>
                <a:gd name="T11" fmla="*/ 161 h 172"/>
                <a:gd name="T12" fmla="*/ 70 w 123"/>
                <a:gd name="T13" fmla="*/ 154 h 172"/>
                <a:gd name="T14" fmla="*/ 70 w 123"/>
                <a:gd name="T15" fmla="*/ 154 h 172"/>
                <a:gd name="T16" fmla="*/ 74 w 123"/>
                <a:gd name="T17" fmla="*/ 146 h 172"/>
                <a:gd name="T18" fmla="*/ 74 w 123"/>
                <a:gd name="T19" fmla="*/ 146 h 172"/>
                <a:gd name="T20" fmla="*/ 68 w 123"/>
                <a:gd name="T21" fmla="*/ 120 h 172"/>
                <a:gd name="T22" fmla="*/ 68 w 123"/>
                <a:gd name="T23" fmla="*/ 120 h 172"/>
                <a:gd name="T24" fmla="*/ 88 w 123"/>
                <a:gd name="T25" fmla="*/ 92 h 172"/>
                <a:gd name="T26" fmla="*/ 88 w 123"/>
                <a:gd name="T27" fmla="*/ 92 h 172"/>
                <a:gd name="T28" fmla="*/ 111 w 123"/>
                <a:gd name="T29" fmla="*/ 49 h 172"/>
                <a:gd name="T30" fmla="*/ 111 w 123"/>
                <a:gd name="T31" fmla="*/ 49 h 172"/>
                <a:gd name="T32" fmla="*/ 101 w 123"/>
                <a:gd name="T33" fmla="*/ 23 h 172"/>
                <a:gd name="T34" fmla="*/ 101 w 123"/>
                <a:gd name="T35" fmla="*/ 23 h 172"/>
                <a:gd name="T36" fmla="*/ 68 w 123"/>
                <a:gd name="T37" fmla="*/ 11 h 172"/>
                <a:gd name="T38" fmla="*/ 68 w 123"/>
                <a:gd name="T39" fmla="*/ 11 h 172"/>
                <a:gd name="T40" fmla="*/ 67 w 123"/>
                <a:gd name="T41" fmla="*/ 11 h 172"/>
                <a:gd name="T42" fmla="*/ 67 w 123"/>
                <a:gd name="T43" fmla="*/ 11 h 172"/>
                <a:gd name="T44" fmla="*/ 22 w 123"/>
                <a:gd name="T45" fmla="*/ 35 h 172"/>
                <a:gd name="T46" fmla="*/ 22 w 123"/>
                <a:gd name="T47" fmla="*/ 35 h 172"/>
                <a:gd name="T48" fmla="*/ 12 w 123"/>
                <a:gd name="T49" fmla="*/ 67 h 172"/>
                <a:gd name="T50" fmla="*/ 12 w 123"/>
                <a:gd name="T51" fmla="*/ 67 h 172"/>
                <a:gd name="T52" fmla="*/ 12 w 123"/>
                <a:gd name="T53" fmla="*/ 69 h 172"/>
                <a:gd name="T54" fmla="*/ 12 w 123"/>
                <a:gd name="T55" fmla="*/ 69 h 172"/>
                <a:gd name="T56" fmla="*/ 12 w 123"/>
                <a:gd name="T57" fmla="*/ 69 h 172"/>
                <a:gd name="T58" fmla="*/ 9 w 123"/>
                <a:gd name="T59" fmla="*/ 36 h 172"/>
                <a:gd name="T60" fmla="*/ 9 w 123"/>
                <a:gd name="T61" fmla="*/ 36 h 172"/>
                <a:gd name="T62" fmla="*/ 67 w 123"/>
                <a:gd name="T63" fmla="*/ 0 h 172"/>
                <a:gd name="T64" fmla="*/ 67 w 123"/>
                <a:gd name="T65" fmla="*/ 0 h 172"/>
                <a:gd name="T66" fmla="*/ 68 w 123"/>
                <a:gd name="T67" fmla="*/ 0 h 172"/>
                <a:gd name="T68" fmla="*/ 68 w 123"/>
                <a:gd name="T69" fmla="*/ 0 h 172"/>
                <a:gd name="T70" fmla="*/ 109 w 123"/>
                <a:gd name="T71" fmla="*/ 15 h 172"/>
                <a:gd name="T72" fmla="*/ 109 w 123"/>
                <a:gd name="T73" fmla="*/ 15 h 172"/>
                <a:gd name="T74" fmla="*/ 123 w 123"/>
                <a:gd name="T75" fmla="*/ 49 h 172"/>
                <a:gd name="T76" fmla="*/ 123 w 123"/>
                <a:gd name="T77" fmla="*/ 49 h 172"/>
                <a:gd name="T78" fmla="*/ 94 w 123"/>
                <a:gd name="T79" fmla="*/ 101 h 172"/>
                <a:gd name="T80" fmla="*/ 94 w 123"/>
                <a:gd name="T81" fmla="*/ 101 h 172"/>
                <a:gd name="T82" fmla="*/ 79 w 123"/>
                <a:gd name="T83" fmla="*/ 120 h 172"/>
                <a:gd name="T84" fmla="*/ 79 w 123"/>
                <a:gd name="T85" fmla="*/ 120 h 172"/>
                <a:gd name="T86" fmla="*/ 85 w 123"/>
                <a:gd name="T87" fmla="*/ 146 h 172"/>
                <a:gd name="T88" fmla="*/ 85 w 123"/>
                <a:gd name="T89" fmla="*/ 146 h 172"/>
                <a:gd name="T90" fmla="*/ 78 w 123"/>
                <a:gd name="T91" fmla="*/ 162 h 172"/>
                <a:gd name="T92" fmla="*/ 78 w 123"/>
                <a:gd name="T93" fmla="*/ 162 h 172"/>
                <a:gd name="T94" fmla="*/ 53 w 123"/>
                <a:gd name="T95" fmla="*/ 172 h 172"/>
                <a:gd name="T96" fmla="*/ 53 w 123"/>
                <a:gd name="T97" fmla="*/ 172 h 172"/>
                <a:gd name="T98" fmla="*/ 53 w 123"/>
                <a:gd name="T99" fmla="*/ 172 h 172"/>
                <a:gd name="T100" fmla="*/ 53 w 123"/>
                <a:gd name="T101" fmla="*/ 172 h 172"/>
                <a:gd name="T102" fmla="*/ 33 w 123"/>
                <a:gd name="T103" fmla="*/ 16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3" h="172">
                  <a:moveTo>
                    <a:pt x="33" y="163"/>
                  </a:moveTo>
                  <a:cubicBezTo>
                    <a:pt x="24" y="150"/>
                    <a:pt x="36" y="138"/>
                    <a:pt x="36" y="138"/>
                  </a:cubicBezTo>
                  <a:cubicBezTo>
                    <a:pt x="36" y="139"/>
                    <a:pt x="36" y="140"/>
                    <a:pt x="36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6" y="154"/>
                    <a:pt x="44" y="161"/>
                    <a:pt x="53" y="161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58" y="161"/>
                    <a:pt x="64" y="159"/>
                    <a:pt x="70" y="154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3" y="151"/>
                    <a:pt x="73" y="149"/>
                    <a:pt x="74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74" y="140"/>
                    <a:pt x="68" y="132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1"/>
                    <a:pt x="73" y="101"/>
                    <a:pt x="88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103" y="82"/>
                    <a:pt x="111" y="65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39"/>
                    <a:pt x="108" y="30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94" y="16"/>
                    <a:pt x="84" y="11"/>
                    <a:pt x="68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11"/>
                    <a:pt x="67" y="11"/>
                    <a:pt x="67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42" y="12"/>
                    <a:pt x="30" y="23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14" y="47"/>
                    <a:pt x="12" y="62"/>
                    <a:pt x="12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0" y="5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7" y="19"/>
                    <a:pt x="34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6" y="0"/>
                    <a:pt x="100" y="6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8" y="24"/>
                    <a:pt x="123" y="37"/>
                    <a:pt x="123" y="49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2" y="69"/>
                    <a:pt x="113" y="89"/>
                    <a:pt x="94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81" y="109"/>
                    <a:pt x="79" y="115"/>
                    <a:pt x="79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9" y="127"/>
                    <a:pt x="85" y="135"/>
                    <a:pt x="85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5" y="151"/>
                    <a:pt x="83" y="157"/>
                    <a:pt x="78" y="162"/>
                  </a:cubicBezTo>
                  <a:cubicBezTo>
                    <a:pt x="78" y="162"/>
                    <a:pt x="78" y="162"/>
                    <a:pt x="78" y="162"/>
                  </a:cubicBezTo>
                  <a:cubicBezTo>
                    <a:pt x="70" y="169"/>
                    <a:pt x="62" y="172"/>
                    <a:pt x="53" y="172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45" y="172"/>
                    <a:pt x="38" y="169"/>
                    <a:pt x="3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4" name="Freeform 167"/>
            <p:cNvSpPr/>
            <p:nvPr/>
          </p:nvSpPr>
          <p:spPr bwMode="auto">
            <a:xfrm>
              <a:off x="3378200" y="5073650"/>
              <a:ext cx="214313" cy="195263"/>
            </a:xfrm>
            <a:custGeom>
              <a:avLst/>
              <a:gdLst>
                <a:gd name="T0" fmla="*/ 24 w 57"/>
                <a:gd name="T1" fmla="*/ 42 h 52"/>
                <a:gd name="T2" fmla="*/ 32 w 57"/>
                <a:gd name="T3" fmla="*/ 45 h 52"/>
                <a:gd name="T4" fmla="*/ 32 w 57"/>
                <a:gd name="T5" fmla="*/ 45 h 52"/>
                <a:gd name="T6" fmla="*/ 44 w 57"/>
                <a:gd name="T7" fmla="*/ 38 h 52"/>
                <a:gd name="T8" fmla="*/ 44 w 57"/>
                <a:gd name="T9" fmla="*/ 38 h 52"/>
                <a:gd name="T10" fmla="*/ 49 w 57"/>
                <a:gd name="T11" fmla="*/ 23 h 52"/>
                <a:gd name="T12" fmla="*/ 49 w 57"/>
                <a:gd name="T13" fmla="*/ 23 h 52"/>
                <a:gd name="T14" fmla="*/ 35 w 57"/>
                <a:gd name="T15" fmla="*/ 8 h 52"/>
                <a:gd name="T16" fmla="*/ 35 w 57"/>
                <a:gd name="T17" fmla="*/ 8 h 52"/>
                <a:gd name="T18" fmla="*/ 29 w 57"/>
                <a:gd name="T19" fmla="*/ 8 h 52"/>
                <a:gd name="T20" fmla="*/ 29 w 57"/>
                <a:gd name="T21" fmla="*/ 8 h 52"/>
                <a:gd name="T22" fmla="*/ 0 w 57"/>
                <a:gd name="T23" fmla="*/ 33 h 52"/>
                <a:gd name="T24" fmla="*/ 0 w 57"/>
                <a:gd name="T25" fmla="*/ 33 h 52"/>
                <a:gd name="T26" fmla="*/ 5 w 57"/>
                <a:gd name="T27" fmla="*/ 16 h 52"/>
                <a:gd name="T28" fmla="*/ 29 w 57"/>
                <a:gd name="T29" fmla="*/ 0 h 52"/>
                <a:gd name="T30" fmla="*/ 29 w 57"/>
                <a:gd name="T31" fmla="*/ 0 h 52"/>
                <a:gd name="T32" fmla="*/ 36 w 57"/>
                <a:gd name="T33" fmla="*/ 1 h 52"/>
                <a:gd name="T34" fmla="*/ 57 w 57"/>
                <a:gd name="T35" fmla="*/ 23 h 52"/>
                <a:gd name="T36" fmla="*/ 57 w 57"/>
                <a:gd name="T37" fmla="*/ 23 h 52"/>
                <a:gd name="T38" fmla="*/ 32 w 57"/>
                <a:gd name="T39" fmla="*/ 52 h 52"/>
                <a:gd name="T40" fmla="*/ 32 w 57"/>
                <a:gd name="T41" fmla="*/ 52 h 52"/>
                <a:gd name="T42" fmla="*/ 32 w 57"/>
                <a:gd name="T43" fmla="*/ 52 h 52"/>
                <a:gd name="T44" fmla="*/ 32 w 57"/>
                <a:gd name="T45" fmla="*/ 52 h 52"/>
                <a:gd name="T46" fmla="*/ 24 w 57"/>
                <a:gd name="T47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" h="52">
                  <a:moveTo>
                    <a:pt x="24" y="42"/>
                  </a:moveTo>
                  <a:cubicBezTo>
                    <a:pt x="27" y="44"/>
                    <a:pt x="30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6" y="45"/>
                    <a:pt x="41" y="42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7" y="34"/>
                    <a:pt x="49" y="28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6"/>
                    <a:pt x="46" y="10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3" y="8"/>
                    <a:pt x="31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7" y="8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23"/>
                    <a:pt x="5" y="16"/>
                  </a:cubicBezTo>
                  <a:cubicBezTo>
                    <a:pt x="5" y="16"/>
                    <a:pt x="1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6" y="1"/>
                    <a:pt x="36" y="1"/>
                  </a:cubicBezTo>
                  <a:cubicBezTo>
                    <a:pt x="50" y="3"/>
                    <a:pt x="57" y="1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37"/>
                    <a:pt x="47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24" y="52"/>
                    <a:pt x="24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5" name="Freeform 168"/>
            <p:cNvSpPr/>
            <p:nvPr/>
          </p:nvSpPr>
          <p:spPr bwMode="auto">
            <a:xfrm>
              <a:off x="3411537" y="5373687"/>
              <a:ext cx="52388" cy="146050"/>
            </a:xfrm>
            <a:custGeom>
              <a:avLst/>
              <a:gdLst>
                <a:gd name="T0" fmla="*/ 3 w 14"/>
                <a:gd name="T1" fmla="*/ 14 h 39"/>
                <a:gd name="T2" fmla="*/ 7 w 14"/>
                <a:gd name="T3" fmla="*/ 0 h 39"/>
                <a:gd name="T4" fmla="*/ 6 w 14"/>
                <a:gd name="T5" fmla="*/ 7 h 39"/>
                <a:gd name="T6" fmla="*/ 6 w 14"/>
                <a:gd name="T7" fmla="*/ 7 h 39"/>
                <a:gd name="T8" fmla="*/ 14 w 14"/>
                <a:gd name="T9" fmla="*/ 35 h 39"/>
                <a:gd name="T10" fmla="*/ 14 w 14"/>
                <a:gd name="T11" fmla="*/ 35 h 39"/>
                <a:gd name="T12" fmla="*/ 8 w 14"/>
                <a:gd name="T13" fmla="*/ 39 h 39"/>
                <a:gd name="T14" fmla="*/ 3 w 14"/>
                <a:gd name="T15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9">
                  <a:moveTo>
                    <a:pt x="3" y="14"/>
                  </a:moveTo>
                  <a:cubicBezTo>
                    <a:pt x="3" y="9"/>
                    <a:pt x="7" y="0"/>
                    <a:pt x="7" y="0"/>
                  </a:cubicBezTo>
                  <a:cubicBezTo>
                    <a:pt x="7" y="0"/>
                    <a:pt x="6" y="3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4"/>
                    <a:pt x="8" y="2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28"/>
                    <a:pt x="3" y="14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8" name="组合 297"/>
          <p:cNvGrpSpPr>
            <a:grpSpLocks noChangeAspect="1"/>
          </p:cNvGrpSpPr>
          <p:nvPr/>
        </p:nvGrpSpPr>
        <p:grpSpPr>
          <a:xfrm>
            <a:off x="3352656" y="3093040"/>
            <a:ext cx="488347" cy="432000"/>
            <a:chOff x="4233862" y="5016500"/>
            <a:chExt cx="577850" cy="511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6" name="Freeform 169"/>
            <p:cNvSpPr>
              <a:spLocks noEditPoints="1"/>
            </p:cNvSpPr>
            <p:nvPr/>
          </p:nvSpPr>
          <p:spPr bwMode="auto">
            <a:xfrm>
              <a:off x="4233862" y="5051425"/>
              <a:ext cx="252413" cy="236538"/>
            </a:xfrm>
            <a:custGeom>
              <a:avLst/>
              <a:gdLst>
                <a:gd name="T0" fmla="*/ 58 w 67"/>
                <a:gd name="T1" fmla="*/ 9 h 63"/>
                <a:gd name="T2" fmla="*/ 34 w 67"/>
                <a:gd name="T3" fmla="*/ 0 h 63"/>
                <a:gd name="T4" fmla="*/ 16 w 67"/>
                <a:gd name="T5" fmla="*/ 4 h 63"/>
                <a:gd name="T6" fmla="*/ 4 w 67"/>
                <a:gd name="T7" fmla="*/ 16 h 63"/>
                <a:gd name="T8" fmla="*/ 0 w 67"/>
                <a:gd name="T9" fmla="*/ 32 h 63"/>
                <a:gd name="T10" fmla="*/ 4 w 67"/>
                <a:gd name="T11" fmla="*/ 48 h 63"/>
                <a:gd name="T12" fmla="*/ 16 w 67"/>
                <a:gd name="T13" fmla="*/ 59 h 63"/>
                <a:gd name="T14" fmla="*/ 34 w 67"/>
                <a:gd name="T15" fmla="*/ 63 h 63"/>
                <a:gd name="T16" fmla="*/ 58 w 67"/>
                <a:gd name="T17" fmla="*/ 55 h 63"/>
                <a:gd name="T18" fmla="*/ 67 w 67"/>
                <a:gd name="T19" fmla="*/ 32 h 63"/>
                <a:gd name="T20" fmla="*/ 58 w 67"/>
                <a:gd name="T21" fmla="*/ 9 h 63"/>
                <a:gd name="T22" fmla="*/ 40 w 67"/>
                <a:gd name="T23" fmla="*/ 47 h 63"/>
                <a:gd name="T24" fmla="*/ 34 w 67"/>
                <a:gd name="T25" fmla="*/ 50 h 63"/>
                <a:gd name="T26" fmla="*/ 27 w 67"/>
                <a:gd name="T27" fmla="*/ 47 h 63"/>
                <a:gd name="T28" fmla="*/ 24 w 67"/>
                <a:gd name="T29" fmla="*/ 32 h 63"/>
                <a:gd name="T30" fmla="*/ 27 w 67"/>
                <a:gd name="T31" fmla="*/ 17 h 63"/>
                <a:gd name="T32" fmla="*/ 34 w 67"/>
                <a:gd name="T33" fmla="*/ 14 h 63"/>
                <a:gd name="T34" fmla="*/ 40 w 67"/>
                <a:gd name="T35" fmla="*/ 17 h 63"/>
                <a:gd name="T36" fmla="*/ 43 w 67"/>
                <a:gd name="T37" fmla="*/ 32 h 63"/>
                <a:gd name="T38" fmla="*/ 40 w 67"/>
                <a:gd name="T39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63">
                  <a:moveTo>
                    <a:pt x="58" y="9"/>
                  </a:moveTo>
                  <a:cubicBezTo>
                    <a:pt x="52" y="3"/>
                    <a:pt x="44" y="0"/>
                    <a:pt x="34" y="0"/>
                  </a:cubicBezTo>
                  <a:cubicBezTo>
                    <a:pt x="27" y="0"/>
                    <a:pt x="21" y="1"/>
                    <a:pt x="16" y="4"/>
                  </a:cubicBezTo>
                  <a:cubicBezTo>
                    <a:pt x="10" y="7"/>
                    <a:pt x="7" y="11"/>
                    <a:pt x="4" y="16"/>
                  </a:cubicBezTo>
                  <a:cubicBezTo>
                    <a:pt x="2" y="21"/>
                    <a:pt x="0" y="26"/>
                    <a:pt x="0" y="32"/>
                  </a:cubicBezTo>
                  <a:cubicBezTo>
                    <a:pt x="0" y="37"/>
                    <a:pt x="2" y="43"/>
                    <a:pt x="4" y="48"/>
                  </a:cubicBezTo>
                  <a:cubicBezTo>
                    <a:pt x="7" y="53"/>
                    <a:pt x="10" y="57"/>
                    <a:pt x="16" y="59"/>
                  </a:cubicBezTo>
                  <a:cubicBezTo>
                    <a:pt x="21" y="62"/>
                    <a:pt x="27" y="63"/>
                    <a:pt x="34" y="63"/>
                  </a:cubicBezTo>
                  <a:cubicBezTo>
                    <a:pt x="44" y="63"/>
                    <a:pt x="52" y="61"/>
                    <a:pt x="58" y="55"/>
                  </a:cubicBezTo>
                  <a:cubicBezTo>
                    <a:pt x="64" y="49"/>
                    <a:pt x="67" y="41"/>
                    <a:pt x="67" y="32"/>
                  </a:cubicBezTo>
                  <a:cubicBezTo>
                    <a:pt x="67" y="22"/>
                    <a:pt x="64" y="14"/>
                    <a:pt x="58" y="9"/>
                  </a:cubicBezTo>
                  <a:close/>
                  <a:moveTo>
                    <a:pt x="40" y="47"/>
                  </a:moveTo>
                  <a:cubicBezTo>
                    <a:pt x="39" y="49"/>
                    <a:pt x="37" y="50"/>
                    <a:pt x="34" y="50"/>
                  </a:cubicBezTo>
                  <a:cubicBezTo>
                    <a:pt x="31" y="50"/>
                    <a:pt x="29" y="49"/>
                    <a:pt x="27" y="47"/>
                  </a:cubicBezTo>
                  <a:cubicBezTo>
                    <a:pt x="25" y="44"/>
                    <a:pt x="24" y="39"/>
                    <a:pt x="24" y="32"/>
                  </a:cubicBezTo>
                  <a:cubicBezTo>
                    <a:pt x="24" y="25"/>
                    <a:pt x="25" y="20"/>
                    <a:pt x="27" y="17"/>
                  </a:cubicBezTo>
                  <a:cubicBezTo>
                    <a:pt x="29" y="15"/>
                    <a:pt x="31" y="14"/>
                    <a:pt x="34" y="14"/>
                  </a:cubicBezTo>
                  <a:cubicBezTo>
                    <a:pt x="37" y="14"/>
                    <a:pt x="39" y="15"/>
                    <a:pt x="40" y="17"/>
                  </a:cubicBezTo>
                  <a:cubicBezTo>
                    <a:pt x="42" y="20"/>
                    <a:pt x="43" y="25"/>
                    <a:pt x="43" y="32"/>
                  </a:cubicBezTo>
                  <a:cubicBezTo>
                    <a:pt x="43" y="39"/>
                    <a:pt x="42" y="44"/>
                    <a:pt x="4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7" name="Freeform 170"/>
            <p:cNvSpPr/>
            <p:nvPr/>
          </p:nvSpPr>
          <p:spPr bwMode="auto">
            <a:xfrm>
              <a:off x="4305300" y="5016500"/>
              <a:ext cx="333375" cy="484188"/>
            </a:xfrm>
            <a:custGeom>
              <a:avLst/>
              <a:gdLst>
                <a:gd name="T0" fmla="*/ 168 w 210"/>
                <a:gd name="T1" fmla="*/ 0 h 305"/>
                <a:gd name="T2" fmla="*/ 210 w 210"/>
                <a:gd name="T3" fmla="*/ 0 h 305"/>
                <a:gd name="T4" fmla="*/ 40 w 210"/>
                <a:gd name="T5" fmla="*/ 305 h 305"/>
                <a:gd name="T6" fmla="*/ 0 w 210"/>
                <a:gd name="T7" fmla="*/ 305 h 305"/>
                <a:gd name="T8" fmla="*/ 168 w 210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05">
                  <a:moveTo>
                    <a:pt x="168" y="0"/>
                  </a:moveTo>
                  <a:lnTo>
                    <a:pt x="210" y="0"/>
                  </a:lnTo>
                  <a:lnTo>
                    <a:pt x="40" y="305"/>
                  </a:lnTo>
                  <a:lnTo>
                    <a:pt x="0" y="305"/>
                  </a:lnTo>
                  <a:lnTo>
                    <a:pt x="1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8" name="Freeform 171"/>
            <p:cNvSpPr>
              <a:spLocks noEditPoints="1"/>
            </p:cNvSpPr>
            <p:nvPr/>
          </p:nvSpPr>
          <p:spPr bwMode="auto">
            <a:xfrm>
              <a:off x="4462462" y="5200650"/>
              <a:ext cx="349250" cy="327025"/>
            </a:xfrm>
            <a:custGeom>
              <a:avLst/>
              <a:gdLst>
                <a:gd name="T0" fmla="*/ 80 w 93"/>
                <a:gd name="T1" fmla="*/ 12 h 87"/>
                <a:gd name="T2" fmla="*/ 46 w 93"/>
                <a:gd name="T3" fmla="*/ 0 h 87"/>
                <a:gd name="T4" fmla="*/ 21 w 93"/>
                <a:gd name="T5" fmla="*/ 5 h 87"/>
                <a:gd name="T6" fmla="*/ 5 w 93"/>
                <a:gd name="T7" fmla="*/ 21 h 87"/>
                <a:gd name="T8" fmla="*/ 0 w 93"/>
                <a:gd name="T9" fmla="*/ 43 h 87"/>
                <a:gd name="T10" fmla="*/ 5 w 93"/>
                <a:gd name="T11" fmla="*/ 66 h 87"/>
                <a:gd name="T12" fmla="*/ 21 w 93"/>
                <a:gd name="T13" fmla="*/ 82 h 87"/>
                <a:gd name="T14" fmla="*/ 46 w 93"/>
                <a:gd name="T15" fmla="*/ 87 h 87"/>
                <a:gd name="T16" fmla="*/ 80 w 93"/>
                <a:gd name="T17" fmla="*/ 75 h 87"/>
                <a:gd name="T18" fmla="*/ 93 w 93"/>
                <a:gd name="T19" fmla="*/ 43 h 87"/>
                <a:gd name="T20" fmla="*/ 80 w 93"/>
                <a:gd name="T21" fmla="*/ 12 h 87"/>
                <a:gd name="T22" fmla="*/ 55 w 93"/>
                <a:gd name="T23" fmla="*/ 64 h 87"/>
                <a:gd name="T24" fmla="*/ 46 w 93"/>
                <a:gd name="T25" fmla="*/ 68 h 87"/>
                <a:gd name="T26" fmla="*/ 38 w 93"/>
                <a:gd name="T27" fmla="*/ 64 h 87"/>
                <a:gd name="T28" fmla="*/ 33 w 93"/>
                <a:gd name="T29" fmla="*/ 44 h 87"/>
                <a:gd name="T30" fmla="*/ 38 w 93"/>
                <a:gd name="T31" fmla="*/ 23 h 87"/>
                <a:gd name="T32" fmla="*/ 46 w 93"/>
                <a:gd name="T33" fmla="*/ 19 h 87"/>
                <a:gd name="T34" fmla="*/ 55 w 93"/>
                <a:gd name="T35" fmla="*/ 23 h 87"/>
                <a:gd name="T36" fmla="*/ 60 w 93"/>
                <a:gd name="T37" fmla="*/ 44 h 87"/>
                <a:gd name="T38" fmla="*/ 55 w 93"/>
                <a:gd name="T39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3" h="87">
                  <a:moveTo>
                    <a:pt x="80" y="12"/>
                  </a:moveTo>
                  <a:cubicBezTo>
                    <a:pt x="72" y="4"/>
                    <a:pt x="61" y="0"/>
                    <a:pt x="46" y="0"/>
                  </a:cubicBezTo>
                  <a:cubicBezTo>
                    <a:pt x="37" y="0"/>
                    <a:pt x="28" y="1"/>
                    <a:pt x="21" y="5"/>
                  </a:cubicBezTo>
                  <a:cubicBezTo>
                    <a:pt x="14" y="9"/>
                    <a:pt x="9" y="14"/>
                    <a:pt x="5" y="21"/>
                  </a:cubicBezTo>
                  <a:cubicBezTo>
                    <a:pt x="2" y="28"/>
                    <a:pt x="0" y="36"/>
                    <a:pt x="0" y="43"/>
                  </a:cubicBezTo>
                  <a:cubicBezTo>
                    <a:pt x="0" y="51"/>
                    <a:pt x="2" y="59"/>
                    <a:pt x="5" y="66"/>
                  </a:cubicBezTo>
                  <a:cubicBezTo>
                    <a:pt x="9" y="73"/>
                    <a:pt x="14" y="78"/>
                    <a:pt x="21" y="82"/>
                  </a:cubicBezTo>
                  <a:cubicBezTo>
                    <a:pt x="28" y="85"/>
                    <a:pt x="37" y="87"/>
                    <a:pt x="46" y="87"/>
                  </a:cubicBezTo>
                  <a:cubicBezTo>
                    <a:pt x="61" y="87"/>
                    <a:pt x="72" y="83"/>
                    <a:pt x="80" y="75"/>
                  </a:cubicBezTo>
                  <a:cubicBezTo>
                    <a:pt x="89" y="67"/>
                    <a:pt x="93" y="57"/>
                    <a:pt x="93" y="43"/>
                  </a:cubicBezTo>
                  <a:cubicBezTo>
                    <a:pt x="93" y="30"/>
                    <a:pt x="89" y="20"/>
                    <a:pt x="80" y="12"/>
                  </a:cubicBezTo>
                  <a:close/>
                  <a:moveTo>
                    <a:pt x="55" y="64"/>
                  </a:moveTo>
                  <a:cubicBezTo>
                    <a:pt x="53" y="67"/>
                    <a:pt x="50" y="68"/>
                    <a:pt x="46" y="68"/>
                  </a:cubicBezTo>
                  <a:cubicBezTo>
                    <a:pt x="43" y="68"/>
                    <a:pt x="40" y="67"/>
                    <a:pt x="38" y="64"/>
                  </a:cubicBezTo>
                  <a:cubicBezTo>
                    <a:pt x="35" y="60"/>
                    <a:pt x="33" y="53"/>
                    <a:pt x="33" y="44"/>
                  </a:cubicBezTo>
                  <a:cubicBezTo>
                    <a:pt x="33" y="34"/>
                    <a:pt x="35" y="27"/>
                    <a:pt x="38" y="23"/>
                  </a:cubicBezTo>
                  <a:cubicBezTo>
                    <a:pt x="40" y="20"/>
                    <a:pt x="43" y="19"/>
                    <a:pt x="46" y="19"/>
                  </a:cubicBezTo>
                  <a:cubicBezTo>
                    <a:pt x="50" y="19"/>
                    <a:pt x="53" y="20"/>
                    <a:pt x="55" y="23"/>
                  </a:cubicBezTo>
                  <a:cubicBezTo>
                    <a:pt x="58" y="27"/>
                    <a:pt x="60" y="34"/>
                    <a:pt x="60" y="44"/>
                  </a:cubicBezTo>
                  <a:cubicBezTo>
                    <a:pt x="60" y="53"/>
                    <a:pt x="58" y="60"/>
                    <a:pt x="5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9" name="组合 298"/>
          <p:cNvGrpSpPr>
            <a:grpSpLocks noChangeAspect="1"/>
          </p:cNvGrpSpPr>
          <p:nvPr/>
        </p:nvGrpSpPr>
        <p:grpSpPr>
          <a:xfrm>
            <a:off x="4469257" y="3093040"/>
            <a:ext cx="390324" cy="432000"/>
            <a:chOff x="5194300" y="4919662"/>
            <a:chExt cx="609600" cy="6746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9" name="Freeform 172"/>
            <p:cNvSpPr/>
            <p:nvPr/>
          </p:nvSpPr>
          <p:spPr bwMode="auto">
            <a:xfrm>
              <a:off x="5194300" y="4919662"/>
              <a:ext cx="609600" cy="153988"/>
            </a:xfrm>
            <a:custGeom>
              <a:avLst/>
              <a:gdLst>
                <a:gd name="T0" fmla="*/ 0 w 384"/>
                <a:gd name="T1" fmla="*/ 97 h 97"/>
                <a:gd name="T2" fmla="*/ 384 w 384"/>
                <a:gd name="T3" fmla="*/ 97 h 97"/>
                <a:gd name="T4" fmla="*/ 192 w 384"/>
                <a:gd name="T5" fmla="*/ 0 h 97"/>
                <a:gd name="T6" fmla="*/ 0 w 384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4" h="97">
                  <a:moveTo>
                    <a:pt x="0" y="97"/>
                  </a:moveTo>
                  <a:lnTo>
                    <a:pt x="384" y="97"/>
                  </a:lnTo>
                  <a:lnTo>
                    <a:pt x="192" y="0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0" name="Rectangle 173"/>
            <p:cNvSpPr>
              <a:spLocks noChangeArrowheads="1"/>
            </p:cNvSpPr>
            <p:nvPr/>
          </p:nvSpPr>
          <p:spPr bwMode="auto">
            <a:xfrm>
              <a:off x="5235575" y="5126037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1" name="Rectangle 174"/>
            <p:cNvSpPr>
              <a:spLocks noChangeArrowheads="1"/>
            </p:cNvSpPr>
            <p:nvPr/>
          </p:nvSpPr>
          <p:spPr bwMode="auto">
            <a:xfrm>
              <a:off x="5443537" y="5126037"/>
              <a:ext cx="96838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2" name="Rectangle 175"/>
            <p:cNvSpPr>
              <a:spLocks noChangeArrowheads="1"/>
            </p:cNvSpPr>
            <p:nvPr/>
          </p:nvSpPr>
          <p:spPr bwMode="auto">
            <a:xfrm>
              <a:off x="5649912" y="5126037"/>
              <a:ext cx="96838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3" name="Freeform 176"/>
            <p:cNvSpPr/>
            <p:nvPr/>
          </p:nvSpPr>
          <p:spPr bwMode="auto">
            <a:xfrm>
              <a:off x="5199062" y="5456237"/>
              <a:ext cx="187325" cy="85725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4" name="Freeform 177"/>
            <p:cNvSpPr/>
            <p:nvPr/>
          </p:nvSpPr>
          <p:spPr bwMode="auto">
            <a:xfrm>
              <a:off x="5608637" y="5456237"/>
              <a:ext cx="187325" cy="85725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5" name="Freeform 178"/>
            <p:cNvSpPr/>
            <p:nvPr/>
          </p:nvSpPr>
          <p:spPr bwMode="auto">
            <a:xfrm>
              <a:off x="5408612" y="5456237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6" name="Freeform 179"/>
            <p:cNvSpPr/>
            <p:nvPr/>
          </p:nvSpPr>
          <p:spPr bwMode="auto">
            <a:xfrm>
              <a:off x="5408612" y="5516562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7" name="Freeform 180"/>
            <p:cNvSpPr/>
            <p:nvPr/>
          </p:nvSpPr>
          <p:spPr bwMode="auto">
            <a:xfrm>
              <a:off x="5408612" y="5576887"/>
              <a:ext cx="173038" cy="17463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0" name="组合 299"/>
          <p:cNvGrpSpPr>
            <a:grpSpLocks noChangeAspect="1"/>
          </p:cNvGrpSpPr>
          <p:nvPr/>
        </p:nvGrpSpPr>
        <p:grpSpPr>
          <a:xfrm>
            <a:off x="4355631" y="4063804"/>
            <a:ext cx="617577" cy="432000"/>
            <a:chOff x="6227763" y="5046662"/>
            <a:chExt cx="644525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8" name="Freeform 181"/>
            <p:cNvSpPr/>
            <p:nvPr/>
          </p:nvSpPr>
          <p:spPr bwMode="auto">
            <a:xfrm>
              <a:off x="6418263" y="5046662"/>
              <a:ext cx="263525" cy="123825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9" name="Freeform 182"/>
            <p:cNvSpPr/>
            <p:nvPr/>
          </p:nvSpPr>
          <p:spPr bwMode="auto">
            <a:xfrm>
              <a:off x="6227763" y="5370512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0" name="Freeform 183"/>
            <p:cNvSpPr/>
            <p:nvPr/>
          </p:nvSpPr>
          <p:spPr bwMode="auto">
            <a:xfrm>
              <a:off x="6459538" y="5370512"/>
              <a:ext cx="180975" cy="127000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1" name="Freeform 184"/>
            <p:cNvSpPr/>
            <p:nvPr/>
          </p:nvSpPr>
          <p:spPr bwMode="auto">
            <a:xfrm>
              <a:off x="6689725" y="5370512"/>
              <a:ext cx="182563" cy="127000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2" name="Freeform 185"/>
            <p:cNvSpPr/>
            <p:nvPr/>
          </p:nvSpPr>
          <p:spPr bwMode="auto">
            <a:xfrm>
              <a:off x="6294438" y="5197475"/>
              <a:ext cx="500063" cy="149225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1" name="组合 300"/>
          <p:cNvGrpSpPr>
            <a:grpSpLocks noChangeAspect="1"/>
          </p:cNvGrpSpPr>
          <p:nvPr/>
        </p:nvGrpSpPr>
        <p:grpSpPr>
          <a:xfrm>
            <a:off x="5410398" y="3093040"/>
            <a:ext cx="535571" cy="432000"/>
            <a:chOff x="7273925" y="5005387"/>
            <a:chExt cx="623888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3" name="Freeform 186"/>
            <p:cNvSpPr>
              <a:spLocks noEditPoints="1"/>
            </p:cNvSpPr>
            <p:nvPr/>
          </p:nvSpPr>
          <p:spPr bwMode="auto">
            <a:xfrm>
              <a:off x="7273925" y="5175250"/>
              <a:ext cx="563563" cy="333375"/>
            </a:xfrm>
            <a:custGeom>
              <a:avLst/>
              <a:gdLst>
                <a:gd name="T0" fmla="*/ 100 w 355"/>
                <a:gd name="T1" fmla="*/ 80 h 210"/>
                <a:gd name="T2" fmla="*/ 100 w 355"/>
                <a:gd name="T3" fmla="*/ 210 h 210"/>
                <a:gd name="T4" fmla="*/ 156 w 355"/>
                <a:gd name="T5" fmla="*/ 210 h 210"/>
                <a:gd name="T6" fmla="*/ 156 w 355"/>
                <a:gd name="T7" fmla="*/ 80 h 210"/>
                <a:gd name="T8" fmla="*/ 128 w 355"/>
                <a:gd name="T9" fmla="*/ 54 h 210"/>
                <a:gd name="T10" fmla="*/ 100 w 355"/>
                <a:gd name="T11" fmla="*/ 80 h 210"/>
                <a:gd name="T12" fmla="*/ 0 w 355"/>
                <a:gd name="T13" fmla="*/ 210 h 210"/>
                <a:gd name="T14" fmla="*/ 60 w 355"/>
                <a:gd name="T15" fmla="*/ 210 h 210"/>
                <a:gd name="T16" fmla="*/ 60 w 355"/>
                <a:gd name="T17" fmla="*/ 111 h 210"/>
                <a:gd name="T18" fmla="*/ 0 w 355"/>
                <a:gd name="T19" fmla="*/ 160 h 210"/>
                <a:gd name="T20" fmla="*/ 0 w 355"/>
                <a:gd name="T21" fmla="*/ 210 h 210"/>
                <a:gd name="T22" fmla="*/ 296 w 355"/>
                <a:gd name="T23" fmla="*/ 49 h 210"/>
                <a:gd name="T24" fmla="*/ 296 w 355"/>
                <a:gd name="T25" fmla="*/ 210 h 210"/>
                <a:gd name="T26" fmla="*/ 355 w 355"/>
                <a:gd name="T27" fmla="*/ 210 h 210"/>
                <a:gd name="T28" fmla="*/ 355 w 355"/>
                <a:gd name="T29" fmla="*/ 0 h 210"/>
                <a:gd name="T30" fmla="*/ 296 w 355"/>
                <a:gd name="T31" fmla="*/ 49 h 210"/>
                <a:gd name="T32" fmla="*/ 197 w 355"/>
                <a:gd name="T33" fmla="*/ 113 h 210"/>
                <a:gd name="T34" fmla="*/ 197 w 355"/>
                <a:gd name="T35" fmla="*/ 210 h 210"/>
                <a:gd name="T36" fmla="*/ 256 w 355"/>
                <a:gd name="T37" fmla="*/ 210 h 210"/>
                <a:gd name="T38" fmla="*/ 256 w 355"/>
                <a:gd name="T39" fmla="*/ 82 h 210"/>
                <a:gd name="T40" fmla="*/ 209 w 355"/>
                <a:gd name="T41" fmla="*/ 123 h 210"/>
                <a:gd name="T42" fmla="*/ 197 w 355"/>
                <a:gd name="T43" fmla="*/ 11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5" h="210">
                  <a:moveTo>
                    <a:pt x="100" y="80"/>
                  </a:moveTo>
                  <a:lnTo>
                    <a:pt x="100" y="210"/>
                  </a:lnTo>
                  <a:lnTo>
                    <a:pt x="156" y="210"/>
                  </a:lnTo>
                  <a:lnTo>
                    <a:pt x="156" y="80"/>
                  </a:lnTo>
                  <a:lnTo>
                    <a:pt x="128" y="54"/>
                  </a:lnTo>
                  <a:lnTo>
                    <a:pt x="100" y="80"/>
                  </a:lnTo>
                  <a:close/>
                  <a:moveTo>
                    <a:pt x="0" y="210"/>
                  </a:moveTo>
                  <a:lnTo>
                    <a:pt x="60" y="210"/>
                  </a:lnTo>
                  <a:lnTo>
                    <a:pt x="60" y="111"/>
                  </a:lnTo>
                  <a:lnTo>
                    <a:pt x="0" y="160"/>
                  </a:lnTo>
                  <a:lnTo>
                    <a:pt x="0" y="210"/>
                  </a:lnTo>
                  <a:close/>
                  <a:moveTo>
                    <a:pt x="296" y="49"/>
                  </a:moveTo>
                  <a:lnTo>
                    <a:pt x="296" y="210"/>
                  </a:lnTo>
                  <a:lnTo>
                    <a:pt x="355" y="210"/>
                  </a:lnTo>
                  <a:lnTo>
                    <a:pt x="355" y="0"/>
                  </a:lnTo>
                  <a:lnTo>
                    <a:pt x="296" y="49"/>
                  </a:lnTo>
                  <a:close/>
                  <a:moveTo>
                    <a:pt x="197" y="113"/>
                  </a:moveTo>
                  <a:lnTo>
                    <a:pt x="197" y="210"/>
                  </a:lnTo>
                  <a:lnTo>
                    <a:pt x="256" y="210"/>
                  </a:lnTo>
                  <a:lnTo>
                    <a:pt x="256" y="82"/>
                  </a:lnTo>
                  <a:lnTo>
                    <a:pt x="209" y="123"/>
                  </a:lnTo>
                  <a:lnTo>
                    <a:pt x="19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4" name="Freeform 187"/>
            <p:cNvSpPr/>
            <p:nvPr/>
          </p:nvSpPr>
          <p:spPr bwMode="auto">
            <a:xfrm>
              <a:off x="7273925" y="5005387"/>
              <a:ext cx="623888" cy="365125"/>
            </a:xfrm>
            <a:custGeom>
              <a:avLst/>
              <a:gdLst>
                <a:gd name="T0" fmla="*/ 393 w 393"/>
                <a:gd name="T1" fmla="*/ 0 h 230"/>
                <a:gd name="T2" fmla="*/ 282 w 393"/>
                <a:gd name="T3" fmla="*/ 0 h 230"/>
                <a:gd name="T4" fmla="*/ 329 w 393"/>
                <a:gd name="T5" fmla="*/ 45 h 230"/>
                <a:gd name="T6" fmla="*/ 209 w 393"/>
                <a:gd name="T7" fmla="*/ 149 h 230"/>
                <a:gd name="T8" fmla="*/ 128 w 393"/>
                <a:gd name="T9" fmla="*/ 81 h 230"/>
                <a:gd name="T10" fmla="*/ 0 w 393"/>
                <a:gd name="T11" fmla="*/ 185 h 230"/>
                <a:gd name="T12" fmla="*/ 0 w 393"/>
                <a:gd name="T13" fmla="*/ 230 h 230"/>
                <a:gd name="T14" fmla="*/ 128 w 393"/>
                <a:gd name="T15" fmla="*/ 125 h 230"/>
                <a:gd name="T16" fmla="*/ 209 w 393"/>
                <a:gd name="T17" fmla="*/ 194 h 230"/>
                <a:gd name="T18" fmla="*/ 353 w 393"/>
                <a:gd name="T19" fmla="*/ 71 h 230"/>
                <a:gd name="T20" fmla="*/ 393 w 393"/>
                <a:gd name="T21" fmla="*/ 109 h 230"/>
                <a:gd name="T22" fmla="*/ 393 w 393"/>
                <a:gd name="T23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3" h="230">
                  <a:moveTo>
                    <a:pt x="393" y="0"/>
                  </a:moveTo>
                  <a:lnTo>
                    <a:pt x="282" y="0"/>
                  </a:lnTo>
                  <a:lnTo>
                    <a:pt x="329" y="45"/>
                  </a:lnTo>
                  <a:lnTo>
                    <a:pt x="209" y="149"/>
                  </a:lnTo>
                  <a:lnTo>
                    <a:pt x="128" y="81"/>
                  </a:lnTo>
                  <a:lnTo>
                    <a:pt x="0" y="185"/>
                  </a:lnTo>
                  <a:lnTo>
                    <a:pt x="0" y="230"/>
                  </a:lnTo>
                  <a:lnTo>
                    <a:pt x="128" y="125"/>
                  </a:lnTo>
                  <a:lnTo>
                    <a:pt x="209" y="194"/>
                  </a:lnTo>
                  <a:lnTo>
                    <a:pt x="353" y="71"/>
                  </a:lnTo>
                  <a:lnTo>
                    <a:pt x="393" y="109"/>
                  </a:lnTo>
                  <a:lnTo>
                    <a:pt x="3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2" name="组合 301"/>
          <p:cNvGrpSpPr>
            <a:grpSpLocks noChangeAspect="1"/>
          </p:cNvGrpSpPr>
          <p:nvPr/>
        </p:nvGrpSpPr>
        <p:grpSpPr>
          <a:xfrm>
            <a:off x="5431722" y="4063804"/>
            <a:ext cx="492923" cy="432000"/>
            <a:chOff x="8277225" y="4881562"/>
            <a:chExt cx="847725" cy="742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5" name="Freeform 188"/>
            <p:cNvSpPr>
              <a:spLocks noEditPoints="1"/>
            </p:cNvSpPr>
            <p:nvPr/>
          </p:nvSpPr>
          <p:spPr bwMode="auto">
            <a:xfrm>
              <a:off x="8277225" y="5027612"/>
              <a:ext cx="520700" cy="596900"/>
            </a:xfrm>
            <a:custGeom>
              <a:avLst/>
              <a:gdLst>
                <a:gd name="T0" fmla="*/ 21 w 139"/>
                <a:gd name="T1" fmla="*/ 159 h 159"/>
                <a:gd name="T2" fmla="*/ 0 w 139"/>
                <a:gd name="T3" fmla="*/ 138 h 159"/>
                <a:gd name="T4" fmla="*/ 0 w 139"/>
                <a:gd name="T5" fmla="*/ 138 h 159"/>
                <a:gd name="T6" fmla="*/ 0 w 139"/>
                <a:gd name="T7" fmla="*/ 21 h 159"/>
                <a:gd name="T8" fmla="*/ 21 w 139"/>
                <a:gd name="T9" fmla="*/ 0 h 159"/>
                <a:gd name="T10" fmla="*/ 21 w 139"/>
                <a:gd name="T11" fmla="*/ 0 h 159"/>
                <a:gd name="T12" fmla="*/ 117 w 139"/>
                <a:gd name="T13" fmla="*/ 0 h 159"/>
                <a:gd name="T14" fmla="*/ 139 w 139"/>
                <a:gd name="T15" fmla="*/ 21 h 159"/>
                <a:gd name="T16" fmla="*/ 139 w 139"/>
                <a:gd name="T17" fmla="*/ 21 h 159"/>
                <a:gd name="T18" fmla="*/ 139 w 139"/>
                <a:gd name="T19" fmla="*/ 138 h 159"/>
                <a:gd name="T20" fmla="*/ 117 w 139"/>
                <a:gd name="T21" fmla="*/ 159 h 159"/>
                <a:gd name="T22" fmla="*/ 117 w 139"/>
                <a:gd name="T23" fmla="*/ 159 h 159"/>
                <a:gd name="T24" fmla="*/ 21 w 139"/>
                <a:gd name="T25" fmla="*/ 159 h 159"/>
                <a:gd name="T26" fmla="*/ 13 w 139"/>
                <a:gd name="T27" fmla="*/ 21 h 159"/>
                <a:gd name="T28" fmla="*/ 13 w 139"/>
                <a:gd name="T29" fmla="*/ 138 h 159"/>
                <a:gd name="T30" fmla="*/ 21 w 139"/>
                <a:gd name="T31" fmla="*/ 146 h 159"/>
                <a:gd name="T32" fmla="*/ 21 w 139"/>
                <a:gd name="T33" fmla="*/ 146 h 159"/>
                <a:gd name="T34" fmla="*/ 117 w 139"/>
                <a:gd name="T35" fmla="*/ 146 h 159"/>
                <a:gd name="T36" fmla="*/ 125 w 139"/>
                <a:gd name="T37" fmla="*/ 138 h 159"/>
                <a:gd name="T38" fmla="*/ 125 w 139"/>
                <a:gd name="T39" fmla="*/ 138 h 159"/>
                <a:gd name="T40" fmla="*/ 125 w 139"/>
                <a:gd name="T41" fmla="*/ 21 h 159"/>
                <a:gd name="T42" fmla="*/ 117 w 139"/>
                <a:gd name="T43" fmla="*/ 14 h 159"/>
                <a:gd name="T44" fmla="*/ 117 w 139"/>
                <a:gd name="T45" fmla="*/ 14 h 159"/>
                <a:gd name="T46" fmla="*/ 21 w 139"/>
                <a:gd name="T47" fmla="*/ 14 h 159"/>
                <a:gd name="T48" fmla="*/ 13 w 139"/>
                <a:gd name="T4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59">
                  <a:moveTo>
                    <a:pt x="21" y="159"/>
                  </a:moveTo>
                  <a:cubicBezTo>
                    <a:pt x="9" y="159"/>
                    <a:pt x="0" y="150"/>
                    <a:pt x="0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9" y="0"/>
                    <a:pt x="139" y="10"/>
                    <a:pt x="139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9" y="138"/>
                    <a:pt x="139" y="138"/>
                    <a:pt x="139" y="138"/>
                  </a:cubicBezTo>
                  <a:cubicBezTo>
                    <a:pt x="139" y="150"/>
                    <a:pt x="129" y="159"/>
                    <a:pt x="117" y="159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21" y="159"/>
                    <a:pt x="21" y="159"/>
                    <a:pt x="21" y="159"/>
                  </a:cubicBezTo>
                  <a:close/>
                  <a:moveTo>
                    <a:pt x="13" y="21"/>
                  </a:moveTo>
                  <a:cubicBezTo>
                    <a:pt x="13" y="138"/>
                    <a:pt x="13" y="138"/>
                    <a:pt x="13" y="138"/>
                  </a:cubicBezTo>
                  <a:cubicBezTo>
                    <a:pt x="13" y="142"/>
                    <a:pt x="17" y="146"/>
                    <a:pt x="21" y="146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21" y="146"/>
                    <a:pt x="125" y="142"/>
                    <a:pt x="125" y="138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5" y="21"/>
                    <a:pt x="125" y="21"/>
                    <a:pt x="125" y="21"/>
                  </a:cubicBezTo>
                  <a:cubicBezTo>
                    <a:pt x="125" y="17"/>
                    <a:pt x="121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7" y="14"/>
                    <a:pt x="13" y="17"/>
                    <a:pt x="1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6" name="Freeform 189"/>
            <p:cNvSpPr/>
            <p:nvPr/>
          </p:nvSpPr>
          <p:spPr bwMode="auto">
            <a:xfrm>
              <a:off x="8539163" y="5287962"/>
              <a:ext cx="169863" cy="168275"/>
            </a:xfrm>
            <a:custGeom>
              <a:avLst/>
              <a:gdLst>
                <a:gd name="T0" fmla="*/ 107 w 107"/>
                <a:gd name="T1" fmla="*/ 56 h 106"/>
                <a:gd name="T2" fmla="*/ 50 w 107"/>
                <a:gd name="T3" fmla="*/ 0 h 106"/>
                <a:gd name="T4" fmla="*/ 0 w 107"/>
                <a:gd name="T5" fmla="*/ 85 h 106"/>
                <a:gd name="T6" fmla="*/ 19 w 107"/>
                <a:gd name="T7" fmla="*/ 106 h 106"/>
                <a:gd name="T8" fmla="*/ 107 w 107"/>
                <a:gd name="T9" fmla="*/ 5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107" y="56"/>
                  </a:moveTo>
                  <a:lnTo>
                    <a:pt x="50" y="0"/>
                  </a:lnTo>
                  <a:lnTo>
                    <a:pt x="0" y="85"/>
                  </a:lnTo>
                  <a:lnTo>
                    <a:pt x="19" y="106"/>
                  </a:lnTo>
                  <a:lnTo>
                    <a:pt x="10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7" name="Freeform 190"/>
            <p:cNvSpPr>
              <a:spLocks noEditPoints="1"/>
            </p:cNvSpPr>
            <p:nvPr/>
          </p:nvSpPr>
          <p:spPr bwMode="auto">
            <a:xfrm>
              <a:off x="8632825" y="4881562"/>
              <a:ext cx="492125" cy="481013"/>
            </a:xfrm>
            <a:custGeom>
              <a:avLst/>
              <a:gdLst>
                <a:gd name="T0" fmla="*/ 124 w 131"/>
                <a:gd name="T1" fmla="*/ 7 h 128"/>
                <a:gd name="T2" fmla="*/ 98 w 131"/>
                <a:gd name="T3" fmla="*/ 7 h 128"/>
                <a:gd name="T4" fmla="*/ 91 w 131"/>
                <a:gd name="T5" fmla="*/ 14 h 128"/>
                <a:gd name="T6" fmla="*/ 117 w 131"/>
                <a:gd name="T7" fmla="*/ 40 h 128"/>
                <a:gd name="T8" fmla="*/ 124 w 131"/>
                <a:gd name="T9" fmla="*/ 32 h 128"/>
                <a:gd name="T10" fmla="*/ 124 w 131"/>
                <a:gd name="T11" fmla="*/ 7 h 128"/>
                <a:gd name="T12" fmla="*/ 111 w 131"/>
                <a:gd name="T13" fmla="*/ 46 h 128"/>
                <a:gd name="T14" fmla="*/ 85 w 131"/>
                <a:gd name="T15" fmla="*/ 20 h 128"/>
                <a:gd name="T16" fmla="*/ 0 w 131"/>
                <a:gd name="T17" fmla="*/ 103 h 128"/>
                <a:gd name="T18" fmla="*/ 26 w 131"/>
                <a:gd name="T19" fmla="*/ 128 h 128"/>
                <a:gd name="T20" fmla="*/ 111 w 131"/>
                <a:gd name="T21" fmla="*/ 4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128">
                  <a:moveTo>
                    <a:pt x="124" y="7"/>
                  </a:moveTo>
                  <a:cubicBezTo>
                    <a:pt x="117" y="0"/>
                    <a:pt x="105" y="0"/>
                    <a:pt x="98" y="7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31" y="25"/>
                    <a:pt x="131" y="14"/>
                    <a:pt x="124" y="7"/>
                  </a:cubicBezTo>
                  <a:close/>
                  <a:moveTo>
                    <a:pt x="111" y="46"/>
                  </a:moveTo>
                  <a:cubicBezTo>
                    <a:pt x="85" y="20"/>
                    <a:pt x="85" y="20"/>
                    <a:pt x="85" y="2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128"/>
                    <a:pt x="26" y="128"/>
                    <a:pt x="26" y="128"/>
                  </a:cubicBezTo>
                  <a:lnTo>
                    <a:pt x="11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8" name="Freeform 191"/>
            <p:cNvSpPr/>
            <p:nvPr/>
          </p:nvSpPr>
          <p:spPr bwMode="auto">
            <a:xfrm>
              <a:off x="8475663" y="5437187"/>
              <a:ext cx="79375" cy="74613"/>
            </a:xfrm>
            <a:custGeom>
              <a:avLst/>
              <a:gdLst>
                <a:gd name="T0" fmla="*/ 50 w 50"/>
                <a:gd name="T1" fmla="*/ 19 h 47"/>
                <a:gd name="T2" fmla="*/ 31 w 50"/>
                <a:gd name="T3" fmla="*/ 0 h 47"/>
                <a:gd name="T4" fmla="*/ 0 w 50"/>
                <a:gd name="T5" fmla="*/ 47 h 47"/>
                <a:gd name="T6" fmla="*/ 50 w 50"/>
                <a:gd name="T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7">
                  <a:moveTo>
                    <a:pt x="50" y="19"/>
                  </a:moveTo>
                  <a:lnTo>
                    <a:pt x="31" y="0"/>
                  </a:lnTo>
                  <a:lnTo>
                    <a:pt x="0" y="47"/>
                  </a:lnTo>
                  <a:lnTo>
                    <a:pt x="5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9" name="Freeform 192"/>
            <p:cNvSpPr>
              <a:spLocks noEditPoints="1"/>
            </p:cNvSpPr>
            <p:nvPr/>
          </p:nvSpPr>
          <p:spPr bwMode="auto">
            <a:xfrm>
              <a:off x="8532813" y="5283200"/>
              <a:ext cx="182563" cy="176213"/>
            </a:xfrm>
            <a:custGeom>
              <a:avLst/>
              <a:gdLst>
                <a:gd name="T0" fmla="*/ 115 w 115"/>
                <a:gd name="T1" fmla="*/ 59 h 111"/>
                <a:gd name="T2" fmla="*/ 23 w 115"/>
                <a:gd name="T3" fmla="*/ 111 h 111"/>
                <a:gd name="T4" fmla="*/ 0 w 115"/>
                <a:gd name="T5" fmla="*/ 88 h 111"/>
                <a:gd name="T6" fmla="*/ 54 w 115"/>
                <a:gd name="T7" fmla="*/ 3 h 111"/>
                <a:gd name="T8" fmla="*/ 54 w 115"/>
                <a:gd name="T9" fmla="*/ 3 h 111"/>
                <a:gd name="T10" fmla="*/ 54 w 115"/>
                <a:gd name="T11" fmla="*/ 3 h 111"/>
                <a:gd name="T12" fmla="*/ 54 w 115"/>
                <a:gd name="T13" fmla="*/ 0 h 111"/>
                <a:gd name="T14" fmla="*/ 115 w 115"/>
                <a:gd name="T15" fmla="*/ 59 h 111"/>
                <a:gd name="T16" fmla="*/ 115 w 115"/>
                <a:gd name="T17" fmla="*/ 59 h 111"/>
                <a:gd name="T18" fmla="*/ 56 w 115"/>
                <a:gd name="T19" fmla="*/ 7 h 111"/>
                <a:gd name="T20" fmla="*/ 7 w 115"/>
                <a:gd name="T21" fmla="*/ 88 h 111"/>
                <a:gd name="T22" fmla="*/ 26 w 115"/>
                <a:gd name="T23" fmla="*/ 104 h 111"/>
                <a:gd name="T24" fmla="*/ 106 w 115"/>
                <a:gd name="T25" fmla="*/ 57 h 111"/>
                <a:gd name="T26" fmla="*/ 56 w 115"/>
                <a:gd name="T27" fmla="*/ 7 h 111"/>
                <a:gd name="T28" fmla="*/ 56 w 115"/>
                <a:gd name="T29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11">
                  <a:moveTo>
                    <a:pt x="115" y="59"/>
                  </a:moveTo>
                  <a:lnTo>
                    <a:pt x="23" y="111"/>
                  </a:lnTo>
                  <a:lnTo>
                    <a:pt x="0" y="88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0"/>
                  </a:lnTo>
                  <a:lnTo>
                    <a:pt x="115" y="59"/>
                  </a:lnTo>
                  <a:lnTo>
                    <a:pt x="115" y="59"/>
                  </a:lnTo>
                  <a:close/>
                  <a:moveTo>
                    <a:pt x="56" y="7"/>
                  </a:moveTo>
                  <a:lnTo>
                    <a:pt x="7" y="88"/>
                  </a:lnTo>
                  <a:lnTo>
                    <a:pt x="26" y="104"/>
                  </a:lnTo>
                  <a:lnTo>
                    <a:pt x="106" y="57"/>
                  </a:lnTo>
                  <a:lnTo>
                    <a:pt x="56" y="7"/>
                  </a:lnTo>
                  <a:lnTo>
                    <a:pt x="5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0" name="Freeform 193"/>
          <p:cNvSpPr>
            <a:spLocks noChangeAspect="1" noEditPoints="1"/>
          </p:cNvSpPr>
          <p:nvPr/>
        </p:nvSpPr>
        <p:spPr bwMode="auto">
          <a:xfrm>
            <a:off x="6473442" y="4063804"/>
            <a:ext cx="339506" cy="432000"/>
          </a:xfrm>
          <a:custGeom>
            <a:avLst/>
            <a:gdLst>
              <a:gd name="T0" fmla="*/ 66 w 132"/>
              <a:gd name="T1" fmla="*/ 74 h 168"/>
              <a:gd name="T2" fmla="*/ 0 w 132"/>
              <a:gd name="T3" fmla="*/ 163 h 168"/>
              <a:gd name="T4" fmla="*/ 0 w 132"/>
              <a:gd name="T5" fmla="*/ 168 h 168"/>
              <a:gd name="T6" fmla="*/ 132 w 132"/>
              <a:gd name="T7" fmla="*/ 168 h 168"/>
              <a:gd name="T8" fmla="*/ 132 w 132"/>
              <a:gd name="T9" fmla="*/ 163 h 168"/>
              <a:gd name="T10" fmla="*/ 66 w 132"/>
              <a:gd name="T11" fmla="*/ 74 h 168"/>
              <a:gd name="T12" fmla="*/ 67 w 132"/>
              <a:gd name="T13" fmla="*/ 64 h 168"/>
              <a:gd name="T14" fmla="*/ 100 w 132"/>
              <a:gd name="T15" fmla="*/ 32 h 168"/>
              <a:gd name="T16" fmla="*/ 67 w 132"/>
              <a:gd name="T17" fmla="*/ 0 h 168"/>
              <a:gd name="T18" fmla="*/ 33 w 132"/>
              <a:gd name="T19" fmla="*/ 32 h 168"/>
              <a:gd name="T20" fmla="*/ 67 w 132"/>
              <a:gd name="T21" fmla="*/ 6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" h="168">
                <a:moveTo>
                  <a:pt x="66" y="74"/>
                </a:moveTo>
                <a:cubicBezTo>
                  <a:pt x="30" y="74"/>
                  <a:pt x="0" y="114"/>
                  <a:pt x="0" y="163"/>
                </a:cubicBezTo>
                <a:cubicBezTo>
                  <a:pt x="0" y="165"/>
                  <a:pt x="0" y="167"/>
                  <a:pt x="0" y="168"/>
                </a:cubicBezTo>
                <a:cubicBezTo>
                  <a:pt x="132" y="168"/>
                  <a:pt x="132" y="168"/>
                  <a:pt x="132" y="168"/>
                </a:cubicBezTo>
                <a:cubicBezTo>
                  <a:pt x="132" y="167"/>
                  <a:pt x="132" y="165"/>
                  <a:pt x="132" y="163"/>
                </a:cubicBezTo>
                <a:cubicBezTo>
                  <a:pt x="132" y="114"/>
                  <a:pt x="102" y="74"/>
                  <a:pt x="66" y="74"/>
                </a:cubicBezTo>
                <a:close/>
                <a:moveTo>
                  <a:pt x="67" y="64"/>
                </a:moveTo>
                <a:cubicBezTo>
                  <a:pt x="85" y="64"/>
                  <a:pt x="100" y="50"/>
                  <a:pt x="100" y="32"/>
                </a:cubicBezTo>
                <a:cubicBezTo>
                  <a:pt x="100" y="14"/>
                  <a:pt x="85" y="0"/>
                  <a:pt x="67" y="0"/>
                </a:cubicBezTo>
                <a:cubicBezTo>
                  <a:pt x="48" y="0"/>
                  <a:pt x="33" y="14"/>
                  <a:pt x="33" y="32"/>
                </a:cubicBezTo>
                <a:cubicBezTo>
                  <a:pt x="33" y="50"/>
                  <a:pt x="48" y="64"/>
                  <a:pt x="67" y="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4" name="组合 303"/>
          <p:cNvGrpSpPr>
            <a:grpSpLocks noChangeAspect="1"/>
          </p:cNvGrpSpPr>
          <p:nvPr/>
        </p:nvGrpSpPr>
        <p:grpSpPr>
          <a:xfrm>
            <a:off x="6416858" y="5916022"/>
            <a:ext cx="452675" cy="432000"/>
            <a:chOff x="11685588" y="4911725"/>
            <a:chExt cx="660400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1" name="Freeform 194"/>
            <p:cNvSpPr/>
            <p:nvPr/>
          </p:nvSpPr>
          <p:spPr bwMode="auto">
            <a:xfrm>
              <a:off x="12034838" y="5140325"/>
              <a:ext cx="311150" cy="304800"/>
            </a:xfrm>
            <a:custGeom>
              <a:avLst/>
              <a:gdLst>
                <a:gd name="T0" fmla="*/ 71 w 83"/>
                <a:gd name="T1" fmla="*/ 28 h 81"/>
                <a:gd name="T2" fmla="*/ 54 w 83"/>
                <a:gd name="T3" fmla="*/ 28 h 81"/>
                <a:gd name="T4" fmla="*/ 54 w 83"/>
                <a:gd name="T5" fmla="*/ 12 h 81"/>
                <a:gd name="T6" fmla="*/ 42 w 83"/>
                <a:gd name="T7" fmla="*/ 0 h 81"/>
                <a:gd name="T8" fmla="*/ 29 w 83"/>
                <a:gd name="T9" fmla="*/ 12 h 81"/>
                <a:gd name="T10" fmla="*/ 29 w 83"/>
                <a:gd name="T11" fmla="*/ 28 h 81"/>
                <a:gd name="T12" fmla="*/ 13 w 83"/>
                <a:gd name="T13" fmla="*/ 28 h 81"/>
                <a:gd name="T14" fmla="*/ 0 w 83"/>
                <a:gd name="T15" fmla="*/ 40 h 81"/>
                <a:gd name="T16" fmla="*/ 13 w 83"/>
                <a:gd name="T17" fmla="*/ 53 h 81"/>
                <a:gd name="T18" fmla="*/ 29 w 83"/>
                <a:gd name="T19" fmla="*/ 53 h 81"/>
                <a:gd name="T20" fmla="*/ 29 w 83"/>
                <a:gd name="T21" fmla="*/ 69 h 81"/>
                <a:gd name="T22" fmla="*/ 42 w 83"/>
                <a:gd name="T23" fmla="*/ 81 h 81"/>
                <a:gd name="T24" fmla="*/ 54 w 83"/>
                <a:gd name="T25" fmla="*/ 69 h 81"/>
                <a:gd name="T26" fmla="*/ 54 w 83"/>
                <a:gd name="T27" fmla="*/ 53 h 81"/>
                <a:gd name="T28" fmla="*/ 71 w 83"/>
                <a:gd name="T29" fmla="*/ 53 h 81"/>
                <a:gd name="T30" fmla="*/ 83 w 83"/>
                <a:gd name="T31" fmla="*/ 40 h 81"/>
                <a:gd name="T32" fmla="*/ 71 w 83"/>
                <a:gd name="T33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81">
                  <a:moveTo>
                    <a:pt x="71" y="28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5"/>
                    <a:pt x="49" y="0"/>
                    <a:pt x="42" y="0"/>
                  </a:cubicBezTo>
                  <a:cubicBezTo>
                    <a:pt x="35" y="0"/>
                    <a:pt x="29" y="5"/>
                    <a:pt x="29" y="12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28"/>
                    <a:pt x="0" y="34"/>
                    <a:pt x="0" y="40"/>
                  </a:cubicBezTo>
                  <a:cubicBezTo>
                    <a:pt x="0" y="47"/>
                    <a:pt x="6" y="53"/>
                    <a:pt x="1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76"/>
                    <a:pt x="35" y="81"/>
                    <a:pt x="42" y="81"/>
                  </a:cubicBezTo>
                  <a:cubicBezTo>
                    <a:pt x="49" y="81"/>
                    <a:pt x="54" y="76"/>
                    <a:pt x="54" y="6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8" y="53"/>
                    <a:pt x="83" y="47"/>
                    <a:pt x="83" y="40"/>
                  </a:cubicBezTo>
                  <a:cubicBezTo>
                    <a:pt x="83" y="34"/>
                    <a:pt x="78" y="28"/>
                    <a:pt x="7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2" name="Freeform 195"/>
            <p:cNvSpPr>
              <a:spLocks noEditPoints="1"/>
            </p:cNvSpPr>
            <p:nvPr/>
          </p:nvSpPr>
          <p:spPr bwMode="auto">
            <a:xfrm>
              <a:off x="11685588" y="4911725"/>
              <a:ext cx="487363" cy="630238"/>
            </a:xfrm>
            <a:custGeom>
              <a:avLst/>
              <a:gdLst>
                <a:gd name="T0" fmla="*/ 65 w 130"/>
                <a:gd name="T1" fmla="*/ 64 h 168"/>
                <a:gd name="T2" fmla="*/ 98 w 130"/>
                <a:gd name="T3" fmla="*/ 32 h 168"/>
                <a:gd name="T4" fmla="*/ 65 w 130"/>
                <a:gd name="T5" fmla="*/ 0 h 168"/>
                <a:gd name="T6" fmla="*/ 32 w 130"/>
                <a:gd name="T7" fmla="*/ 32 h 168"/>
                <a:gd name="T8" fmla="*/ 65 w 130"/>
                <a:gd name="T9" fmla="*/ 64 h 168"/>
                <a:gd name="T10" fmla="*/ 130 w 130"/>
                <a:gd name="T11" fmla="*/ 156 h 168"/>
                <a:gd name="T12" fmla="*/ 104 w 130"/>
                <a:gd name="T13" fmla="*/ 128 h 168"/>
                <a:gd name="T14" fmla="*/ 75 w 130"/>
                <a:gd name="T15" fmla="*/ 102 h 168"/>
                <a:gd name="T16" fmla="*/ 93 w 130"/>
                <a:gd name="T17" fmla="*/ 82 h 168"/>
                <a:gd name="T18" fmla="*/ 65 w 130"/>
                <a:gd name="T19" fmla="*/ 74 h 168"/>
                <a:gd name="T20" fmla="*/ 0 w 130"/>
                <a:gd name="T21" fmla="*/ 163 h 168"/>
                <a:gd name="T22" fmla="*/ 0 w 130"/>
                <a:gd name="T23" fmla="*/ 168 h 168"/>
                <a:gd name="T24" fmla="*/ 130 w 130"/>
                <a:gd name="T25" fmla="*/ 168 h 168"/>
                <a:gd name="T26" fmla="*/ 130 w 130"/>
                <a:gd name="T27" fmla="*/ 163 h 168"/>
                <a:gd name="T28" fmla="*/ 130 w 130"/>
                <a:gd name="T2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68">
                  <a:moveTo>
                    <a:pt x="65" y="64"/>
                  </a:moveTo>
                  <a:cubicBezTo>
                    <a:pt x="84" y="64"/>
                    <a:pt x="98" y="50"/>
                    <a:pt x="98" y="32"/>
                  </a:cubicBezTo>
                  <a:cubicBezTo>
                    <a:pt x="98" y="14"/>
                    <a:pt x="84" y="0"/>
                    <a:pt x="65" y="0"/>
                  </a:cubicBezTo>
                  <a:cubicBezTo>
                    <a:pt x="47" y="0"/>
                    <a:pt x="32" y="14"/>
                    <a:pt x="32" y="32"/>
                  </a:cubicBezTo>
                  <a:cubicBezTo>
                    <a:pt x="32" y="50"/>
                    <a:pt x="47" y="64"/>
                    <a:pt x="65" y="64"/>
                  </a:cubicBezTo>
                  <a:close/>
                  <a:moveTo>
                    <a:pt x="130" y="156"/>
                  </a:moveTo>
                  <a:cubicBezTo>
                    <a:pt x="120" y="156"/>
                    <a:pt x="103" y="152"/>
                    <a:pt x="104" y="128"/>
                  </a:cubicBezTo>
                  <a:cubicBezTo>
                    <a:pt x="104" y="128"/>
                    <a:pt x="73" y="131"/>
                    <a:pt x="75" y="102"/>
                  </a:cubicBezTo>
                  <a:cubicBezTo>
                    <a:pt x="76" y="90"/>
                    <a:pt x="85" y="84"/>
                    <a:pt x="93" y="82"/>
                  </a:cubicBezTo>
                  <a:cubicBezTo>
                    <a:pt x="84" y="77"/>
                    <a:pt x="75" y="74"/>
                    <a:pt x="65" y="74"/>
                  </a:cubicBezTo>
                  <a:cubicBezTo>
                    <a:pt x="29" y="74"/>
                    <a:pt x="0" y="114"/>
                    <a:pt x="0" y="163"/>
                  </a:cubicBezTo>
                  <a:cubicBezTo>
                    <a:pt x="0" y="165"/>
                    <a:pt x="0" y="166"/>
                    <a:pt x="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6"/>
                    <a:pt x="130" y="165"/>
                    <a:pt x="130" y="163"/>
                  </a:cubicBezTo>
                  <a:cubicBezTo>
                    <a:pt x="130" y="161"/>
                    <a:pt x="130" y="158"/>
                    <a:pt x="130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4" name="组合 293"/>
          <p:cNvGrpSpPr>
            <a:grpSpLocks noChangeAspect="1"/>
          </p:cNvGrpSpPr>
          <p:nvPr/>
        </p:nvGrpSpPr>
        <p:grpSpPr>
          <a:xfrm>
            <a:off x="650620" y="5916022"/>
            <a:ext cx="389875" cy="432000"/>
            <a:chOff x="1039812" y="5880100"/>
            <a:chExt cx="690563" cy="765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3" name="Freeform 196"/>
            <p:cNvSpPr>
              <a:spLocks noEditPoints="1"/>
            </p:cNvSpPr>
            <p:nvPr/>
          </p:nvSpPr>
          <p:spPr bwMode="auto">
            <a:xfrm>
              <a:off x="1039812" y="6173787"/>
              <a:ext cx="368300" cy="471488"/>
            </a:xfrm>
            <a:custGeom>
              <a:avLst/>
              <a:gdLst>
                <a:gd name="T0" fmla="*/ 49 w 98"/>
                <a:gd name="T1" fmla="*/ 55 h 126"/>
                <a:gd name="T2" fmla="*/ 0 w 98"/>
                <a:gd name="T3" fmla="*/ 122 h 126"/>
                <a:gd name="T4" fmla="*/ 0 w 98"/>
                <a:gd name="T5" fmla="*/ 126 h 126"/>
                <a:gd name="T6" fmla="*/ 98 w 98"/>
                <a:gd name="T7" fmla="*/ 126 h 126"/>
                <a:gd name="T8" fmla="*/ 98 w 98"/>
                <a:gd name="T9" fmla="*/ 122 h 126"/>
                <a:gd name="T10" fmla="*/ 49 w 98"/>
                <a:gd name="T11" fmla="*/ 55 h 126"/>
                <a:gd name="T12" fmla="*/ 50 w 98"/>
                <a:gd name="T13" fmla="*/ 48 h 126"/>
                <a:gd name="T14" fmla="*/ 74 w 98"/>
                <a:gd name="T15" fmla="*/ 24 h 126"/>
                <a:gd name="T16" fmla="*/ 50 w 98"/>
                <a:gd name="T17" fmla="*/ 0 h 126"/>
                <a:gd name="T18" fmla="*/ 25 w 98"/>
                <a:gd name="T19" fmla="*/ 24 h 126"/>
                <a:gd name="T20" fmla="*/ 50 w 98"/>
                <a:gd name="T21" fmla="*/ 4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126">
                  <a:moveTo>
                    <a:pt x="49" y="55"/>
                  </a:moveTo>
                  <a:cubicBezTo>
                    <a:pt x="22" y="55"/>
                    <a:pt x="0" y="85"/>
                    <a:pt x="0" y="122"/>
                  </a:cubicBezTo>
                  <a:cubicBezTo>
                    <a:pt x="0" y="123"/>
                    <a:pt x="0" y="124"/>
                    <a:pt x="0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4"/>
                    <a:pt x="98" y="123"/>
                    <a:pt x="98" y="122"/>
                  </a:cubicBezTo>
                  <a:cubicBezTo>
                    <a:pt x="98" y="85"/>
                    <a:pt x="76" y="55"/>
                    <a:pt x="49" y="55"/>
                  </a:cubicBezTo>
                  <a:close/>
                  <a:moveTo>
                    <a:pt x="50" y="48"/>
                  </a:moveTo>
                  <a:cubicBezTo>
                    <a:pt x="63" y="48"/>
                    <a:pt x="74" y="37"/>
                    <a:pt x="74" y="24"/>
                  </a:cubicBezTo>
                  <a:cubicBezTo>
                    <a:pt x="74" y="11"/>
                    <a:pt x="63" y="0"/>
                    <a:pt x="50" y="0"/>
                  </a:cubicBezTo>
                  <a:cubicBezTo>
                    <a:pt x="36" y="0"/>
                    <a:pt x="25" y="11"/>
                    <a:pt x="25" y="24"/>
                  </a:cubicBezTo>
                  <a:cubicBezTo>
                    <a:pt x="25" y="37"/>
                    <a:pt x="36" y="4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4" name="Freeform 197"/>
            <p:cNvSpPr/>
            <p:nvPr/>
          </p:nvSpPr>
          <p:spPr bwMode="auto">
            <a:xfrm>
              <a:off x="1309687" y="5880100"/>
              <a:ext cx="420688" cy="376238"/>
            </a:xfrm>
            <a:custGeom>
              <a:avLst/>
              <a:gdLst>
                <a:gd name="T0" fmla="*/ 112 w 112"/>
                <a:gd name="T1" fmla="*/ 37 h 100"/>
                <a:gd name="T2" fmla="*/ 56 w 112"/>
                <a:gd name="T3" fmla="*/ 0 h 100"/>
                <a:gd name="T4" fmla="*/ 0 w 112"/>
                <a:gd name="T5" fmla="*/ 37 h 100"/>
                <a:gd name="T6" fmla="*/ 38 w 112"/>
                <a:gd name="T7" fmla="*/ 71 h 100"/>
                <a:gd name="T8" fmla="*/ 16 w 112"/>
                <a:gd name="T9" fmla="*/ 98 h 100"/>
                <a:gd name="T10" fmla="*/ 71 w 112"/>
                <a:gd name="T11" fmla="*/ 72 h 100"/>
                <a:gd name="T12" fmla="*/ 112 w 112"/>
                <a:gd name="T13" fmla="*/ 3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0">
                  <a:moveTo>
                    <a:pt x="112" y="37"/>
                  </a:moveTo>
                  <a:cubicBezTo>
                    <a:pt x="112" y="17"/>
                    <a:pt x="87" y="0"/>
                    <a:pt x="56" y="0"/>
                  </a:cubicBezTo>
                  <a:cubicBezTo>
                    <a:pt x="25" y="0"/>
                    <a:pt x="0" y="17"/>
                    <a:pt x="0" y="37"/>
                  </a:cubicBezTo>
                  <a:cubicBezTo>
                    <a:pt x="0" y="53"/>
                    <a:pt x="16" y="66"/>
                    <a:pt x="38" y="71"/>
                  </a:cubicBezTo>
                  <a:cubicBezTo>
                    <a:pt x="37" y="79"/>
                    <a:pt x="33" y="92"/>
                    <a:pt x="16" y="98"/>
                  </a:cubicBezTo>
                  <a:cubicBezTo>
                    <a:pt x="16" y="98"/>
                    <a:pt x="47" y="100"/>
                    <a:pt x="71" y="72"/>
                  </a:cubicBezTo>
                  <a:cubicBezTo>
                    <a:pt x="95" y="67"/>
                    <a:pt x="112" y="53"/>
                    <a:pt x="11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3" name="组合 292"/>
          <p:cNvGrpSpPr>
            <a:grpSpLocks noChangeAspect="1"/>
          </p:cNvGrpSpPr>
          <p:nvPr/>
        </p:nvGrpSpPr>
        <p:grpSpPr>
          <a:xfrm>
            <a:off x="1441170" y="4938611"/>
            <a:ext cx="633272" cy="432000"/>
            <a:chOff x="1981200" y="6003925"/>
            <a:chExt cx="819150" cy="5588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5" name="Freeform 198"/>
            <p:cNvSpPr/>
            <p:nvPr/>
          </p:nvSpPr>
          <p:spPr bwMode="auto">
            <a:xfrm>
              <a:off x="2211387" y="6188075"/>
              <a:ext cx="165100" cy="150813"/>
            </a:xfrm>
            <a:custGeom>
              <a:avLst/>
              <a:gdLst>
                <a:gd name="T0" fmla="*/ 31 w 44"/>
                <a:gd name="T1" fmla="*/ 13 h 40"/>
                <a:gd name="T2" fmla="*/ 31 w 44"/>
                <a:gd name="T3" fmla="*/ 0 h 40"/>
                <a:gd name="T4" fmla="*/ 3 w 44"/>
                <a:gd name="T5" fmla="*/ 27 h 40"/>
                <a:gd name="T6" fmla="*/ 3 w 44"/>
                <a:gd name="T7" fmla="*/ 37 h 40"/>
                <a:gd name="T8" fmla="*/ 14 w 44"/>
                <a:gd name="T9" fmla="*/ 37 h 40"/>
                <a:gd name="T10" fmla="*/ 44 w 44"/>
                <a:gd name="T11" fmla="*/ 8 h 40"/>
                <a:gd name="T12" fmla="*/ 44 w 44"/>
                <a:gd name="T13" fmla="*/ 1 h 40"/>
                <a:gd name="T14" fmla="*/ 31 w 44"/>
                <a:gd name="T15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0">
                  <a:moveTo>
                    <a:pt x="31" y="13"/>
                  </a:moveTo>
                  <a:cubicBezTo>
                    <a:pt x="31" y="9"/>
                    <a:pt x="31" y="4"/>
                    <a:pt x="31" y="0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0" y="30"/>
                    <a:pt x="0" y="34"/>
                    <a:pt x="3" y="37"/>
                  </a:cubicBezTo>
                  <a:cubicBezTo>
                    <a:pt x="6" y="40"/>
                    <a:pt x="11" y="40"/>
                    <a:pt x="14" y="37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6"/>
                    <a:pt x="44" y="3"/>
                    <a:pt x="44" y="1"/>
                  </a:cubicBezTo>
                  <a:lnTo>
                    <a:pt x="3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6" name="Freeform 199"/>
            <p:cNvSpPr/>
            <p:nvPr/>
          </p:nvSpPr>
          <p:spPr bwMode="auto">
            <a:xfrm>
              <a:off x="2365375" y="6143625"/>
              <a:ext cx="157163" cy="77788"/>
            </a:xfrm>
            <a:custGeom>
              <a:avLst/>
              <a:gdLst>
                <a:gd name="T0" fmla="*/ 41 w 42"/>
                <a:gd name="T1" fmla="*/ 15 h 21"/>
                <a:gd name="T2" fmla="*/ 36 w 42"/>
                <a:gd name="T3" fmla="*/ 6 h 21"/>
                <a:gd name="T4" fmla="*/ 12 w 42"/>
                <a:gd name="T5" fmla="*/ 0 h 21"/>
                <a:gd name="T6" fmla="*/ 0 w 42"/>
                <a:gd name="T7" fmla="*/ 7 h 21"/>
                <a:gd name="T8" fmla="*/ 18 w 42"/>
                <a:gd name="T9" fmla="*/ 11 h 21"/>
                <a:gd name="T10" fmla="*/ 11 w 42"/>
                <a:gd name="T11" fmla="*/ 16 h 21"/>
                <a:gd name="T12" fmla="*/ 32 w 42"/>
                <a:gd name="T13" fmla="*/ 20 h 21"/>
                <a:gd name="T14" fmla="*/ 41 w 42"/>
                <a:gd name="T15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1">
                  <a:moveTo>
                    <a:pt x="41" y="15"/>
                  </a:moveTo>
                  <a:cubicBezTo>
                    <a:pt x="42" y="11"/>
                    <a:pt x="40" y="7"/>
                    <a:pt x="36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3"/>
                    <a:pt x="0" y="7"/>
                    <a:pt x="0" y="7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6" y="12"/>
                    <a:pt x="13" y="14"/>
                    <a:pt x="11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6" y="21"/>
                    <a:pt x="41" y="19"/>
                    <a:pt x="4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7" name="Freeform 200"/>
            <p:cNvSpPr/>
            <p:nvPr/>
          </p:nvSpPr>
          <p:spPr bwMode="auto">
            <a:xfrm>
              <a:off x="1981200" y="6215062"/>
              <a:ext cx="357188" cy="347663"/>
            </a:xfrm>
            <a:custGeom>
              <a:avLst/>
              <a:gdLst>
                <a:gd name="T0" fmla="*/ 68 w 95"/>
                <a:gd name="T1" fmla="*/ 43 h 93"/>
                <a:gd name="T2" fmla="*/ 45 w 95"/>
                <a:gd name="T3" fmla="*/ 65 h 93"/>
                <a:gd name="T4" fmla="*/ 31 w 95"/>
                <a:gd name="T5" fmla="*/ 65 h 93"/>
                <a:gd name="T6" fmla="*/ 29 w 95"/>
                <a:gd name="T7" fmla="*/ 62 h 93"/>
                <a:gd name="T8" fmla="*/ 29 w 95"/>
                <a:gd name="T9" fmla="*/ 49 h 93"/>
                <a:gd name="T10" fmla="*/ 51 w 95"/>
                <a:gd name="T11" fmla="*/ 28 h 93"/>
                <a:gd name="T12" fmla="*/ 65 w 95"/>
                <a:gd name="T13" fmla="*/ 2 h 93"/>
                <a:gd name="T14" fmla="*/ 35 w 95"/>
                <a:gd name="T15" fmla="*/ 11 h 93"/>
                <a:gd name="T16" fmla="*/ 12 w 95"/>
                <a:gd name="T17" fmla="*/ 33 h 93"/>
                <a:gd name="T18" fmla="*/ 12 w 95"/>
                <a:gd name="T19" fmla="*/ 78 h 93"/>
                <a:gd name="T20" fmla="*/ 15 w 95"/>
                <a:gd name="T21" fmla="*/ 81 h 93"/>
                <a:gd name="T22" fmla="*/ 61 w 95"/>
                <a:gd name="T23" fmla="*/ 81 h 93"/>
                <a:gd name="T24" fmla="*/ 84 w 95"/>
                <a:gd name="T25" fmla="*/ 58 h 93"/>
                <a:gd name="T26" fmla="*/ 93 w 95"/>
                <a:gd name="T27" fmla="*/ 28 h 93"/>
                <a:gd name="T28" fmla="*/ 68 w 95"/>
                <a:gd name="T29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93">
                  <a:moveTo>
                    <a:pt x="68" y="43"/>
                  </a:moveTo>
                  <a:cubicBezTo>
                    <a:pt x="45" y="65"/>
                    <a:pt x="45" y="65"/>
                    <a:pt x="45" y="65"/>
                  </a:cubicBezTo>
                  <a:cubicBezTo>
                    <a:pt x="41" y="68"/>
                    <a:pt x="35" y="68"/>
                    <a:pt x="31" y="65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5" y="58"/>
                    <a:pt x="25" y="53"/>
                    <a:pt x="29" y="4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3" y="24"/>
                    <a:pt x="60" y="15"/>
                    <a:pt x="65" y="2"/>
                  </a:cubicBezTo>
                  <a:cubicBezTo>
                    <a:pt x="55" y="0"/>
                    <a:pt x="43" y="3"/>
                    <a:pt x="35" y="11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0" y="45"/>
                    <a:pt x="0" y="66"/>
                    <a:pt x="12" y="78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8" y="93"/>
                    <a:pt x="49" y="93"/>
                    <a:pt x="61" y="81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93" y="50"/>
                    <a:pt x="95" y="39"/>
                    <a:pt x="93" y="28"/>
                  </a:cubicBezTo>
                  <a:cubicBezTo>
                    <a:pt x="83" y="33"/>
                    <a:pt x="74" y="38"/>
                    <a:pt x="6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8" name="Freeform 201"/>
            <p:cNvSpPr/>
            <p:nvPr/>
          </p:nvSpPr>
          <p:spPr bwMode="auto">
            <a:xfrm>
              <a:off x="2432050" y="6064250"/>
              <a:ext cx="368300" cy="300038"/>
            </a:xfrm>
            <a:custGeom>
              <a:avLst/>
              <a:gdLst>
                <a:gd name="T0" fmla="*/ 70 w 98"/>
                <a:gd name="T1" fmla="*/ 10 h 80"/>
                <a:gd name="T2" fmla="*/ 38 w 98"/>
                <a:gd name="T3" fmla="*/ 3 h 80"/>
                <a:gd name="T4" fmla="*/ 9 w 98"/>
                <a:gd name="T5" fmla="*/ 10 h 80"/>
                <a:gd name="T6" fmla="*/ 34 w 98"/>
                <a:gd name="T7" fmla="*/ 25 h 80"/>
                <a:gd name="T8" fmla="*/ 65 w 98"/>
                <a:gd name="T9" fmla="*/ 32 h 80"/>
                <a:gd name="T10" fmla="*/ 72 w 98"/>
                <a:gd name="T11" fmla="*/ 43 h 80"/>
                <a:gd name="T12" fmla="*/ 71 w 98"/>
                <a:gd name="T13" fmla="*/ 47 h 80"/>
                <a:gd name="T14" fmla="*/ 59 w 98"/>
                <a:gd name="T15" fmla="*/ 54 h 80"/>
                <a:gd name="T16" fmla="*/ 28 w 98"/>
                <a:gd name="T17" fmla="*/ 47 h 80"/>
                <a:gd name="T18" fmla="*/ 0 w 98"/>
                <a:gd name="T19" fmla="*/ 49 h 80"/>
                <a:gd name="T20" fmla="*/ 23 w 98"/>
                <a:gd name="T21" fmla="*/ 68 h 80"/>
                <a:gd name="T22" fmla="*/ 54 w 98"/>
                <a:gd name="T23" fmla="*/ 76 h 80"/>
                <a:gd name="T24" fmla="*/ 93 w 98"/>
                <a:gd name="T25" fmla="*/ 52 h 80"/>
                <a:gd name="T26" fmla="*/ 94 w 98"/>
                <a:gd name="T27" fmla="*/ 48 h 80"/>
                <a:gd name="T28" fmla="*/ 70 w 98"/>
                <a:gd name="T2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80">
                  <a:moveTo>
                    <a:pt x="70" y="10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27" y="0"/>
                    <a:pt x="17" y="3"/>
                    <a:pt x="9" y="10"/>
                  </a:cubicBezTo>
                  <a:cubicBezTo>
                    <a:pt x="15" y="15"/>
                    <a:pt x="23" y="20"/>
                    <a:pt x="34" y="25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70" y="33"/>
                    <a:pt x="73" y="38"/>
                    <a:pt x="72" y="43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52"/>
                    <a:pt x="65" y="55"/>
                    <a:pt x="59" y="54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14" y="45"/>
                    <a:pt x="6" y="47"/>
                    <a:pt x="0" y="49"/>
                  </a:cubicBezTo>
                  <a:cubicBezTo>
                    <a:pt x="3" y="58"/>
                    <a:pt x="12" y="66"/>
                    <a:pt x="23" y="68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72" y="80"/>
                    <a:pt x="89" y="69"/>
                    <a:pt x="93" y="52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8" y="31"/>
                    <a:pt x="87" y="14"/>
                    <a:pt x="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9" name="Freeform 202"/>
            <p:cNvSpPr/>
            <p:nvPr/>
          </p:nvSpPr>
          <p:spPr bwMode="auto">
            <a:xfrm>
              <a:off x="2247900" y="6078537"/>
              <a:ext cx="68263" cy="71438"/>
            </a:xfrm>
            <a:custGeom>
              <a:avLst/>
              <a:gdLst>
                <a:gd name="T0" fmla="*/ 43 w 43"/>
                <a:gd name="T1" fmla="*/ 45 h 45"/>
                <a:gd name="T2" fmla="*/ 0 w 43"/>
                <a:gd name="T3" fmla="*/ 31 h 45"/>
                <a:gd name="T4" fmla="*/ 14 w 43"/>
                <a:gd name="T5" fmla="*/ 0 h 45"/>
                <a:gd name="T6" fmla="*/ 43 w 43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5">
                  <a:moveTo>
                    <a:pt x="43" y="45"/>
                  </a:moveTo>
                  <a:lnTo>
                    <a:pt x="0" y="31"/>
                  </a:lnTo>
                  <a:lnTo>
                    <a:pt x="14" y="0"/>
                  </a:lnTo>
                  <a:lnTo>
                    <a:pt x="43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0" name="Freeform 203"/>
            <p:cNvSpPr/>
            <p:nvPr/>
          </p:nvSpPr>
          <p:spPr bwMode="auto">
            <a:xfrm>
              <a:off x="2379662" y="6045200"/>
              <a:ext cx="33338" cy="63500"/>
            </a:xfrm>
            <a:custGeom>
              <a:avLst/>
              <a:gdLst>
                <a:gd name="T0" fmla="*/ 19 w 21"/>
                <a:gd name="T1" fmla="*/ 40 h 40"/>
                <a:gd name="T2" fmla="*/ 0 w 21"/>
                <a:gd name="T3" fmla="*/ 14 h 40"/>
                <a:gd name="T4" fmla="*/ 21 w 21"/>
                <a:gd name="T5" fmla="*/ 0 h 40"/>
                <a:gd name="T6" fmla="*/ 19 w 21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0">
                  <a:moveTo>
                    <a:pt x="19" y="40"/>
                  </a:moveTo>
                  <a:lnTo>
                    <a:pt x="0" y="14"/>
                  </a:lnTo>
                  <a:lnTo>
                    <a:pt x="21" y="0"/>
                  </a:lnTo>
                  <a:lnTo>
                    <a:pt x="1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1" name="Freeform 204"/>
            <p:cNvSpPr/>
            <p:nvPr/>
          </p:nvSpPr>
          <p:spPr bwMode="auto">
            <a:xfrm>
              <a:off x="2297112" y="6003925"/>
              <a:ext cx="49213" cy="109538"/>
            </a:xfrm>
            <a:custGeom>
              <a:avLst/>
              <a:gdLst>
                <a:gd name="T0" fmla="*/ 31 w 31"/>
                <a:gd name="T1" fmla="*/ 69 h 69"/>
                <a:gd name="T2" fmla="*/ 0 w 31"/>
                <a:gd name="T3" fmla="*/ 0 h 69"/>
                <a:gd name="T4" fmla="*/ 21 w 31"/>
                <a:gd name="T5" fmla="*/ 2 h 69"/>
                <a:gd name="T6" fmla="*/ 31 w 31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69">
                  <a:moveTo>
                    <a:pt x="31" y="69"/>
                  </a:moveTo>
                  <a:lnTo>
                    <a:pt x="0" y="0"/>
                  </a:lnTo>
                  <a:lnTo>
                    <a:pt x="21" y="2"/>
                  </a:lnTo>
                  <a:lnTo>
                    <a:pt x="31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3" name="组合 302"/>
          <p:cNvGrpSpPr>
            <a:grpSpLocks noChangeAspect="1"/>
          </p:cNvGrpSpPr>
          <p:nvPr/>
        </p:nvGrpSpPr>
        <p:grpSpPr>
          <a:xfrm>
            <a:off x="6448361" y="4938611"/>
            <a:ext cx="389668" cy="432000"/>
            <a:chOff x="10634663" y="4956175"/>
            <a:chExt cx="569912" cy="6318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Freeform 206"/>
            <p:cNvSpPr/>
            <p:nvPr/>
          </p:nvSpPr>
          <p:spPr bwMode="auto">
            <a:xfrm>
              <a:off x="10937875" y="5302250"/>
              <a:ext cx="266700" cy="79375"/>
            </a:xfrm>
            <a:custGeom>
              <a:avLst/>
              <a:gdLst>
                <a:gd name="T0" fmla="*/ 60 w 71"/>
                <a:gd name="T1" fmla="*/ 0 h 21"/>
                <a:gd name="T2" fmla="*/ 71 w 71"/>
                <a:gd name="T3" fmla="*/ 11 h 21"/>
                <a:gd name="T4" fmla="*/ 71 w 71"/>
                <a:gd name="T5" fmla="*/ 11 h 21"/>
                <a:gd name="T6" fmla="*/ 60 w 71"/>
                <a:gd name="T7" fmla="*/ 21 h 21"/>
                <a:gd name="T8" fmla="*/ 10 w 71"/>
                <a:gd name="T9" fmla="*/ 21 h 21"/>
                <a:gd name="T10" fmla="*/ 0 w 71"/>
                <a:gd name="T11" fmla="*/ 11 h 21"/>
                <a:gd name="T12" fmla="*/ 0 w 71"/>
                <a:gd name="T13" fmla="*/ 11 h 21"/>
                <a:gd name="T14" fmla="*/ 10 w 71"/>
                <a:gd name="T15" fmla="*/ 0 h 21"/>
                <a:gd name="T16" fmla="*/ 60 w 71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1">
                  <a:moveTo>
                    <a:pt x="60" y="0"/>
                  </a:moveTo>
                  <a:cubicBezTo>
                    <a:pt x="66" y="0"/>
                    <a:pt x="71" y="5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7"/>
                    <a:pt x="66" y="21"/>
                    <a:pt x="6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207"/>
            <p:cNvSpPr>
              <a:spLocks noEditPoints="1"/>
            </p:cNvSpPr>
            <p:nvPr/>
          </p:nvSpPr>
          <p:spPr bwMode="auto">
            <a:xfrm>
              <a:off x="10634663" y="4956175"/>
              <a:ext cx="492125" cy="631825"/>
            </a:xfrm>
            <a:custGeom>
              <a:avLst/>
              <a:gdLst>
                <a:gd name="T0" fmla="*/ 66 w 131"/>
                <a:gd name="T1" fmla="*/ 64 h 168"/>
                <a:gd name="T2" fmla="*/ 99 w 131"/>
                <a:gd name="T3" fmla="*/ 32 h 168"/>
                <a:gd name="T4" fmla="*/ 66 w 131"/>
                <a:gd name="T5" fmla="*/ 0 h 168"/>
                <a:gd name="T6" fmla="*/ 33 w 131"/>
                <a:gd name="T7" fmla="*/ 32 h 168"/>
                <a:gd name="T8" fmla="*/ 66 w 131"/>
                <a:gd name="T9" fmla="*/ 64 h 168"/>
                <a:gd name="T10" fmla="*/ 125 w 131"/>
                <a:gd name="T11" fmla="*/ 125 h 168"/>
                <a:gd name="T12" fmla="*/ 90 w 131"/>
                <a:gd name="T13" fmla="*/ 125 h 168"/>
                <a:gd name="T14" fmla="*/ 68 w 131"/>
                <a:gd name="T15" fmla="*/ 106 h 168"/>
                <a:gd name="T16" fmla="*/ 84 w 131"/>
                <a:gd name="T17" fmla="*/ 83 h 168"/>
                <a:gd name="T18" fmla="*/ 93 w 131"/>
                <a:gd name="T19" fmla="*/ 82 h 168"/>
                <a:gd name="T20" fmla="*/ 66 w 131"/>
                <a:gd name="T21" fmla="*/ 74 h 168"/>
                <a:gd name="T22" fmla="*/ 0 w 131"/>
                <a:gd name="T23" fmla="*/ 163 h 168"/>
                <a:gd name="T24" fmla="*/ 0 w 131"/>
                <a:gd name="T25" fmla="*/ 168 h 168"/>
                <a:gd name="T26" fmla="*/ 131 w 131"/>
                <a:gd name="T27" fmla="*/ 168 h 168"/>
                <a:gd name="T28" fmla="*/ 131 w 131"/>
                <a:gd name="T29" fmla="*/ 163 h 168"/>
                <a:gd name="T30" fmla="*/ 125 w 131"/>
                <a:gd name="T31" fmla="*/ 12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168">
                  <a:moveTo>
                    <a:pt x="66" y="64"/>
                  </a:moveTo>
                  <a:cubicBezTo>
                    <a:pt x="84" y="64"/>
                    <a:pt x="99" y="50"/>
                    <a:pt x="99" y="32"/>
                  </a:cubicBezTo>
                  <a:cubicBezTo>
                    <a:pt x="99" y="14"/>
                    <a:pt x="84" y="0"/>
                    <a:pt x="66" y="0"/>
                  </a:cubicBezTo>
                  <a:cubicBezTo>
                    <a:pt x="48" y="0"/>
                    <a:pt x="33" y="14"/>
                    <a:pt x="33" y="32"/>
                  </a:cubicBezTo>
                  <a:cubicBezTo>
                    <a:pt x="33" y="50"/>
                    <a:pt x="48" y="64"/>
                    <a:pt x="66" y="64"/>
                  </a:cubicBezTo>
                  <a:close/>
                  <a:moveTo>
                    <a:pt x="125" y="125"/>
                  </a:moveTo>
                  <a:cubicBezTo>
                    <a:pt x="90" y="125"/>
                    <a:pt x="90" y="125"/>
                    <a:pt x="90" y="125"/>
                  </a:cubicBezTo>
                  <a:cubicBezTo>
                    <a:pt x="79" y="125"/>
                    <a:pt x="69" y="118"/>
                    <a:pt x="68" y="106"/>
                  </a:cubicBezTo>
                  <a:cubicBezTo>
                    <a:pt x="66" y="94"/>
                    <a:pt x="76" y="85"/>
                    <a:pt x="84" y="83"/>
                  </a:cubicBezTo>
                  <a:cubicBezTo>
                    <a:pt x="85" y="82"/>
                    <a:pt x="89" y="82"/>
                    <a:pt x="93" y="82"/>
                  </a:cubicBezTo>
                  <a:cubicBezTo>
                    <a:pt x="84" y="76"/>
                    <a:pt x="75" y="74"/>
                    <a:pt x="66" y="74"/>
                  </a:cubicBezTo>
                  <a:cubicBezTo>
                    <a:pt x="29" y="74"/>
                    <a:pt x="0" y="114"/>
                    <a:pt x="0" y="163"/>
                  </a:cubicBezTo>
                  <a:cubicBezTo>
                    <a:pt x="0" y="165"/>
                    <a:pt x="0" y="167"/>
                    <a:pt x="0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7"/>
                    <a:pt x="131" y="165"/>
                    <a:pt x="131" y="163"/>
                  </a:cubicBezTo>
                  <a:cubicBezTo>
                    <a:pt x="131" y="150"/>
                    <a:pt x="129" y="137"/>
                    <a:pt x="12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5" name="组合 294"/>
          <p:cNvGrpSpPr>
            <a:grpSpLocks noChangeAspect="1"/>
          </p:cNvGrpSpPr>
          <p:nvPr/>
        </p:nvGrpSpPr>
        <p:grpSpPr>
          <a:xfrm>
            <a:off x="9297629" y="3093040"/>
            <a:ext cx="487285" cy="432000"/>
            <a:chOff x="-57150" y="5995988"/>
            <a:chExt cx="601662" cy="533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Freeform 208"/>
            <p:cNvSpPr>
              <a:spLocks noEditPoints="1"/>
            </p:cNvSpPr>
            <p:nvPr/>
          </p:nvSpPr>
          <p:spPr bwMode="auto">
            <a:xfrm>
              <a:off x="-57150" y="5995988"/>
              <a:ext cx="412750" cy="533400"/>
            </a:xfrm>
            <a:custGeom>
              <a:avLst/>
              <a:gdLst>
                <a:gd name="T0" fmla="*/ 55 w 110"/>
                <a:gd name="T1" fmla="*/ 62 h 142"/>
                <a:gd name="T2" fmla="*/ 0 w 110"/>
                <a:gd name="T3" fmla="*/ 138 h 142"/>
                <a:gd name="T4" fmla="*/ 0 w 110"/>
                <a:gd name="T5" fmla="*/ 142 h 142"/>
                <a:gd name="T6" fmla="*/ 110 w 110"/>
                <a:gd name="T7" fmla="*/ 142 h 142"/>
                <a:gd name="T8" fmla="*/ 110 w 110"/>
                <a:gd name="T9" fmla="*/ 138 h 142"/>
                <a:gd name="T10" fmla="*/ 55 w 110"/>
                <a:gd name="T11" fmla="*/ 62 h 142"/>
                <a:gd name="T12" fmla="*/ 56 w 110"/>
                <a:gd name="T13" fmla="*/ 55 h 142"/>
                <a:gd name="T14" fmla="*/ 84 w 110"/>
                <a:gd name="T15" fmla="*/ 27 h 142"/>
                <a:gd name="T16" fmla="*/ 56 w 110"/>
                <a:gd name="T17" fmla="*/ 0 h 142"/>
                <a:gd name="T18" fmla="*/ 28 w 110"/>
                <a:gd name="T19" fmla="*/ 27 h 142"/>
                <a:gd name="T20" fmla="*/ 56 w 110"/>
                <a:gd name="T21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42">
                  <a:moveTo>
                    <a:pt x="55" y="62"/>
                  </a:moveTo>
                  <a:cubicBezTo>
                    <a:pt x="25" y="62"/>
                    <a:pt x="0" y="96"/>
                    <a:pt x="0" y="138"/>
                  </a:cubicBezTo>
                  <a:cubicBezTo>
                    <a:pt x="0" y="139"/>
                    <a:pt x="0" y="140"/>
                    <a:pt x="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0"/>
                    <a:pt x="110" y="139"/>
                    <a:pt x="110" y="138"/>
                  </a:cubicBezTo>
                  <a:cubicBezTo>
                    <a:pt x="110" y="96"/>
                    <a:pt x="86" y="62"/>
                    <a:pt x="55" y="62"/>
                  </a:cubicBezTo>
                  <a:close/>
                  <a:moveTo>
                    <a:pt x="56" y="55"/>
                  </a:moveTo>
                  <a:cubicBezTo>
                    <a:pt x="71" y="55"/>
                    <a:pt x="84" y="42"/>
                    <a:pt x="84" y="27"/>
                  </a:cubicBezTo>
                  <a:cubicBezTo>
                    <a:pt x="84" y="12"/>
                    <a:pt x="71" y="0"/>
                    <a:pt x="56" y="0"/>
                  </a:cubicBezTo>
                  <a:cubicBezTo>
                    <a:pt x="40" y="0"/>
                    <a:pt x="28" y="12"/>
                    <a:pt x="28" y="27"/>
                  </a:cubicBezTo>
                  <a:cubicBezTo>
                    <a:pt x="28" y="42"/>
                    <a:pt x="40" y="55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209"/>
            <p:cNvSpPr>
              <a:spLocks noEditPoints="1"/>
            </p:cNvSpPr>
            <p:nvPr/>
          </p:nvSpPr>
          <p:spPr bwMode="auto">
            <a:xfrm>
              <a:off x="338137" y="6173788"/>
              <a:ext cx="206375" cy="355600"/>
            </a:xfrm>
            <a:custGeom>
              <a:avLst/>
              <a:gdLst>
                <a:gd name="T0" fmla="*/ 18 w 55"/>
                <a:gd name="T1" fmla="*/ 42 h 95"/>
                <a:gd name="T2" fmla="*/ 10 w 55"/>
                <a:gd name="T3" fmla="*/ 43 h 95"/>
                <a:gd name="T4" fmla="*/ 21 w 55"/>
                <a:gd name="T5" fmla="*/ 91 h 95"/>
                <a:gd name="T6" fmla="*/ 21 w 55"/>
                <a:gd name="T7" fmla="*/ 95 h 95"/>
                <a:gd name="T8" fmla="*/ 55 w 55"/>
                <a:gd name="T9" fmla="*/ 95 h 95"/>
                <a:gd name="T10" fmla="*/ 55 w 55"/>
                <a:gd name="T11" fmla="*/ 92 h 95"/>
                <a:gd name="T12" fmla="*/ 18 w 55"/>
                <a:gd name="T13" fmla="*/ 42 h 95"/>
                <a:gd name="T14" fmla="*/ 37 w 55"/>
                <a:gd name="T15" fmla="*/ 18 h 95"/>
                <a:gd name="T16" fmla="*/ 18 w 55"/>
                <a:gd name="T17" fmla="*/ 0 h 95"/>
                <a:gd name="T18" fmla="*/ 0 w 55"/>
                <a:gd name="T19" fmla="*/ 18 h 95"/>
                <a:gd name="T20" fmla="*/ 18 w 55"/>
                <a:gd name="T21" fmla="*/ 37 h 95"/>
                <a:gd name="T22" fmla="*/ 37 w 55"/>
                <a:gd name="T2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95">
                  <a:moveTo>
                    <a:pt x="18" y="42"/>
                  </a:moveTo>
                  <a:cubicBezTo>
                    <a:pt x="15" y="42"/>
                    <a:pt x="13" y="42"/>
                    <a:pt x="10" y="43"/>
                  </a:cubicBezTo>
                  <a:cubicBezTo>
                    <a:pt x="17" y="56"/>
                    <a:pt x="21" y="73"/>
                    <a:pt x="21" y="91"/>
                  </a:cubicBezTo>
                  <a:cubicBezTo>
                    <a:pt x="21" y="92"/>
                    <a:pt x="21" y="93"/>
                    <a:pt x="21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4"/>
                    <a:pt x="55" y="93"/>
                    <a:pt x="55" y="92"/>
                  </a:cubicBezTo>
                  <a:cubicBezTo>
                    <a:pt x="55" y="64"/>
                    <a:pt x="38" y="42"/>
                    <a:pt x="18" y="42"/>
                  </a:cubicBezTo>
                  <a:close/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7"/>
                    <a:pt x="18" y="37"/>
                  </a:cubicBezTo>
                  <a:cubicBezTo>
                    <a:pt x="29" y="37"/>
                    <a:pt x="37" y="28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Freeform 210"/>
          <p:cNvSpPr>
            <a:spLocks noChangeAspect="1" noEditPoints="1"/>
          </p:cNvSpPr>
          <p:nvPr/>
        </p:nvSpPr>
        <p:spPr bwMode="auto">
          <a:xfrm>
            <a:off x="3386325" y="2152316"/>
            <a:ext cx="421008" cy="432000"/>
          </a:xfrm>
          <a:custGeom>
            <a:avLst/>
            <a:gdLst>
              <a:gd name="T0" fmla="*/ 114 w 162"/>
              <a:gd name="T1" fmla="*/ 89 h 166"/>
              <a:gd name="T2" fmla="*/ 114 w 162"/>
              <a:gd name="T3" fmla="*/ 76 h 166"/>
              <a:gd name="T4" fmla="*/ 100 w 162"/>
              <a:gd name="T5" fmla="*/ 76 h 166"/>
              <a:gd name="T6" fmla="*/ 89 w 162"/>
              <a:gd name="T7" fmla="*/ 87 h 166"/>
              <a:gd name="T8" fmla="*/ 89 w 162"/>
              <a:gd name="T9" fmla="*/ 36 h 166"/>
              <a:gd name="T10" fmla="*/ 81 w 162"/>
              <a:gd name="T11" fmla="*/ 28 h 166"/>
              <a:gd name="T12" fmla="*/ 72 w 162"/>
              <a:gd name="T13" fmla="*/ 36 h 166"/>
              <a:gd name="T14" fmla="*/ 72 w 162"/>
              <a:gd name="T15" fmla="*/ 87 h 166"/>
              <a:gd name="T16" fmla="*/ 60 w 162"/>
              <a:gd name="T17" fmla="*/ 76 h 166"/>
              <a:gd name="T18" fmla="*/ 47 w 162"/>
              <a:gd name="T19" fmla="*/ 76 h 166"/>
              <a:gd name="T20" fmla="*/ 47 w 162"/>
              <a:gd name="T21" fmla="*/ 89 h 166"/>
              <a:gd name="T22" fmla="*/ 73 w 162"/>
              <a:gd name="T23" fmla="*/ 115 h 166"/>
              <a:gd name="T24" fmla="*/ 77 w 162"/>
              <a:gd name="T25" fmla="*/ 117 h 166"/>
              <a:gd name="T26" fmla="*/ 50 w 162"/>
              <a:gd name="T27" fmla="*/ 117 h 166"/>
              <a:gd name="T28" fmla="*/ 45 w 162"/>
              <a:gd name="T29" fmla="*/ 122 h 166"/>
              <a:gd name="T30" fmla="*/ 50 w 162"/>
              <a:gd name="T31" fmla="*/ 127 h 166"/>
              <a:gd name="T32" fmla="*/ 112 w 162"/>
              <a:gd name="T33" fmla="*/ 127 h 166"/>
              <a:gd name="T34" fmla="*/ 117 w 162"/>
              <a:gd name="T35" fmla="*/ 122 h 166"/>
              <a:gd name="T36" fmla="*/ 112 w 162"/>
              <a:gd name="T37" fmla="*/ 117 h 166"/>
              <a:gd name="T38" fmla="*/ 83 w 162"/>
              <a:gd name="T39" fmla="*/ 117 h 166"/>
              <a:gd name="T40" fmla="*/ 88 w 162"/>
              <a:gd name="T41" fmla="*/ 115 h 166"/>
              <a:gd name="T42" fmla="*/ 114 w 162"/>
              <a:gd name="T43" fmla="*/ 89 h 166"/>
              <a:gd name="T44" fmla="*/ 116 w 162"/>
              <a:gd name="T45" fmla="*/ 0 h 166"/>
              <a:gd name="T46" fmla="*/ 46 w 162"/>
              <a:gd name="T47" fmla="*/ 0 h 166"/>
              <a:gd name="T48" fmla="*/ 0 w 162"/>
              <a:gd name="T49" fmla="*/ 45 h 166"/>
              <a:gd name="T50" fmla="*/ 0 w 162"/>
              <a:gd name="T51" fmla="*/ 121 h 166"/>
              <a:gd name="T52" fmla="*/ 46 w 162"/>
              <a:gd name="T53" fmla="*/ 166 h 166"/>
              <a:gd name="T54" fmla="*/ 116 w 162"/>
              <a:gd name="T55" fmla="*/ 166 h 166"/>
              <a:gd name="T56" fmla="*/ 162 w 162"/>
              <a:gd name="T57" fmla="*/ 121 h 166"/>
              <a:gd name="T58" fmla="*/ 162 w 162"/>
              <a:gd name="T59" fmla="*/ 45 h 166"/>
              <a:gd name="T60" fmla="*/ 116 w 162"/>
              <a:gd name="T61" fmla="*/ 0 h 166"/>
              <a:gd name="T62" fmla="*/ 147 w 162"/>
              <a:gd name="T63" fmla="*/ 121 h 166"/>
              <a:gd name="T64" fmla="*/ 138 w 162"/>
              <a:gd name="T65" fmla="*/ 143 h 166"/>
              <a:gd name="T66" fmla="*/ 116 w 162"/>
              <a:gd name="T67" fmla="*/ 151 h 166"/>
              <a:gd name="T68" fmla="*/ 46 w 162"/>
              <a:gd name="T69" fmla="*/ 151 h 166"/>
              <a:gd name="T70" fmla="*/ 24 w 162"/>
              <a:gd name="T71" fmla="*/ 143 h 166"/>
              <a:gd name="T72" fmla="*/ 15 w 162"/>
              <a:gd name="T73" fmla="*/ 121 h 166"/>
              <a:gd name="T74" fmla="*/ 15 w 162"/>
              <a:gd name="T75" fmla="*/ 45 h 166"/>
              <a:gd name="T76" fmla="*/ 24 w 162"/>
              <a:gd name="T77" fmla="*/ 23 h 166"/>
              <a:gd name="T78" fmla="*/ 46 w 162"/>
              <a:gd name="T79" fmla="*/ 15 h 166"/>
              <a:gd name="T80" fmla="*/ 116 w 162"/>
              <a:gd name="T81" fmla="*/ 15 h 166"/>
              <a:gd name="T82" fmla="*/ 138 w 162"/>
              <a:gd name="T83" fmla="*/ 23 h 166"/>
              <a:gd name="T84" fmla="*/ 147 w 162"/>
              <a:gd name="T85" fmla="*/ 45 h 166"/>
              <a:gd name="T86" fmla="*/ 147 w 162"/>
              <a:gd name="T87" fmla="*/ 12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2" h="166">
                <a:moveTo>
                  <a:pt x="114" y="89"/>
                </a:moveTo>
                <a:cubicBezTo>
                  <a:pt x="118" y="85"/>
                  <a:pt x="118" y="79"/>
                  <a:pt x="114" y="76"/>
                </a:cubicBezTo>
                <a:cubicBezTo>
                  <a:pt x="110" y="72"/>
                  <a:pt x="104" y="72"/>
                  <a:pt x="100" y="76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36"/>
                  <a:pt x="89" y="36"/>
                  <a:pt x="89" y="36"/>
                </a:cubicBezTo>
                <a:cubicBezTo>
                  <a:pt x="89" y="32"/>
                  <a:pt x="85" y="28"/>
                  <a:pt x="81" y="28"/>
                </a:cubicBezTo>
                <a:cubicBezTo>
                  <a:pt x="76" y="28"/>
                  <a:pt x="72" y="32"/>
                  <a:pt x="72" y="36"/>
                </a:cubicBezTo>
                <a:cubicBezTo>
                  <a:pt x="72" y="87"/>
                  <a:pt x="72" y="87"/>
                  <a:pt x="72" y="87"/>
                </a:cubicBezTo>
                <a:cubicBezTo>
                  <a:pt x="60" y="76"/>
                  <a:pt x="60" y="76"/>
                  <a:pt x="60" y="76"/>
                </a:cubicBezTo>
                <a:cubicBezTo>
                  <a:pt x="57" y="72"/>
                  <a:pt x="50" y="72"/>
                  <a:pt x="47" y="76"/>
                </a:cubicBezTo>
                <a:cubicBezTo>
                  <a:pt x="43" y="79"/>
                  <a:pt x="43" y="85"/>
                  <a:pt x="47" y="89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4" y="116"/>
                  <a:pt x="76" y="117"/>
                  <a:pt x="77" y="117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47" y="117"/>
                  <a:pt x="45" y="120"/>
                  <a:pt x="45" y="122"/>
                </a:cubicBezTo>
                <a:cubicBezTo>
                  <a:pt x="45" y="125"/>
                  <a:pt x="47" y="127"/>
                  <a:pt x="50" y="127"/>
                </a:cubicBezTo>
                <a:cubicBezTo>
                  <a:pt x="112" y="127"/>
                  <a:pt x="112" y="127"/>
                  <a:pt x="112" y="127"/>
                </a:cubicBezTo>
                <a:cubicBezTo>
                  <a:pt x="115" y="127"/>
                  <a:pt x="117" y="125"/>
                  <a:pt x="117" y="122"/>
                </a:cubicBezTo>
                <a:cubicBezTo>
                  <a:pt x="117" y="120"/>
                  <a:pt x="115" y="117"/>
                  <a:pt x="112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5" y="117"/>
                  <a:pt x="87" y="116"/>
                  <a:pt x="88" y="115"/>
                </a:cubicBezTo>
                <a:lnTo>
                  <a:pt x="114" y="89"/>
                </a:lnTo>
                <a:close/>
                <a:moveTo>
                  <a:pt x="116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46"/>
                  <a:pt x="21" y="166"/>
                  <a:pt x="46" y="166"/>
                </a:cubicBezTo>
                <a:cubicBezTo>
                  <a:pt x="116" y="166"/>
                  <a:pt x="116" y="166"/>
                  <a:pt x="116" y="166"/>
                </a:cubicBezTo>
                <a:cubicBezTo>
                  <a:pt x="141" y="166"/>
                  <a:pt x="162" y="146"/>
                  <a:pt x="162" y="121"/>
                </a:cubicBezTo>
                <a:cubicBezTo>
                  <a:pt x="162" y="45"/>
                  <a:pt x="162" y="45"/>
                  <a:pt x="162" y="45"/>
                </a:cubicBezTo>
                <a:cubicBezTo>
                  <a:pt x="162" y="20"/>
                  <a:pt x="141" y="0"/>
                  <a:pt x="116" y="0"/>
                </a:cubicBezTo>
                <a:close/>
                <a:moveTo>
                  <a:pt x="147" y="121"/>
                </a:moveTo>
                <a:cubicBezTo>
                  <a:pt x="147" y="130"/>
                  <a:pt x="143" y="137"/>
                  <a:pt x="138" y="143"/>
                </a:cubicBezTo>
                <a:cubicBezTo>
                  <a:pt x="132" y="148"/>
                  <a:pt x="124" y="151"/>
                  <a:pt x="116" y="151"/>
                </a:cubicBezTo>
                <a:cubicBezTo>
                  <a:pt x="46" y="151"/>
                  <a:pt x="46" y="151"/>
                  <a:pt x="46" y="151"/>
                </a:cubicBezTo>
                <a:cubicBezTo>
                  <a:pt x="38" y="151"/>
                  <a:pt x="30" y="148"/>
                  <a:pt x="24" y="143"/>
                </a:cubicBezTo>
                <a:cubicBezTo>
                  <a:pt x="19" y="137"/>
                  <a:pt x="15" y="130"/>
                  <a:pt x="15" y="121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36"/>
                  <a:pt x="19" y="29"/>
                  <a:pt x="24" y="23"/>
                </a:cubicBezTo>
                <a:cubicBezTo>
                  <a:pt x="30" y="18"/>
                  <a:pt x="38" y="15"/>
                  <a:pt x="4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24" y="15"/>
                  <a:pt x="132" y="18"/>
                  <a:pt x="138" y="23"/>
                </a:cubicBezTo>
                <a:cubicBezTo>
                  <a:pt x="143" y="29"/>
                  <a:pt x="147" y="36"/>
                  <a:pt x="147" y="45"/>
                </a:cubicBezTo>
                <a:lnTo>
                  <a:pt x="147" y="12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211"/>
          <p:cNvSpPr>
            <a:spLocks noChangeAspect="1" noEditPoints="1"/>
          </p:cNvSpPr>
          <p:nvPr/>
        </p:nvSpPr>
        <p:spPr bwMode="auto">
          <a:xfrm>
            <a:off x="3386325" y="4938611"/>
            <a:ext cx="421008" cy="432000"/>
          </a:xfrm>
          <a:custGeom>
            <a:avLst/>
            <a:gdLst>
              <a:gd name="T0" fmla="*/ 114 w 162"/>
              <a:gd name="T1" fmla="*/ 77 h 166"/>
              <a:gd name="T2" fmla="*/ 114 w 162"/>
              <a:gd name="T3" fmla="*/ 90 h 166"/>
              <a:gd name="T4" fmla="*/ 100 w 162"/>
              <a:gd name="T5" fmla="*/ 90 h 166"/>
              <a:gd name="T6" fmla="*/ 89 w 162"/>
              <a:gd name="T7" fmla="*/ 79 h 166"/>
              <a:gd name="T8" fmla="*/ 89 w 162"/>
              <a:gd name="T9" fmla="*/ 130 h 166"/>
              <a:gd name="T10" fmla="*/ 81 w 162"/>
              <a:gd name="T11" fmla="*/ 138 h 166"/>
              <a:gd name="T12" fmla="*/ 72 w 162"/>
              <a:gd name="T13" fmla="*/ 130 h 166"/>
              <a:gd name="T14" fmla="*/ 72 w 162"/>
              <a:gd name="T15" fmla="*/ 79 h 166"/>
              <a:gd name="T16" fmla="*/ 60 w 162"/>
              <a:gd name="T17" fmla="*/ 90 h 166"/>
              <a:gd name="T18" fmla="*/ 47 w 162"/>
              <a:gd name="T19" fmla="*/ 90 h 166"/>
              <a:gd name="T20" fmla="*/ 47 w 162"/>
              <a:gd name="T21" fmla="*/ 77 h 166"/>
              <a:gd name="T22" fmla="*/ 73 w 162"/>
              <a:gd name="T23" fmla="*/ 51 h 166"/>
              <a:gd name="T24" fmla="*/ 77 w 162"/>
              <a:gd name="T25" fmla="*/ 49 h 166"/>
              <a:gd name="T26" fmla="*/ 50 w 162"/>
              <a:gd name="T27" fmla="*/ 49 h 166"/>
              <a:gd name="T28" fmla="*/ 45 w 162"/>
              <a:gd name="T29" fmla="*/ 44 h 166"/>
              <a:gd name="T30" fmla="*/ 50 w 162"/>
              <a:gd name="T31" fmla="*/ 39 h 166"/>
              <a:gd name="T32" fmla="*/ 112 w 162"/>
              <a:gd name="T33" fmla="*/ 39 h 166"/>
              <a:gd name="T34" fmla="*/ 117 w 162"/>
              <a:gd name="T35" fmla="*/ 44 h 166"/>
              <a:gd name="T36" fmla="*/ 112 w 162"/>
              <a:gd name="T37" fmla="*/ 49 h 166"/>
              <a:gd name="T38" fmla="*/ 83 w 162"/>
              <a:gd name="T39" fmla="*/ 49 h 166"/>
              <a:gd name="T40" fmla="*/ 88 w 162"/>
              <a:gd name="T41" fmla="*/ 51 h 166"/>
              <a:gd name="T42" fmla="*/ 114 w 162"/>
              <a:gd name="T43" fmla="*/ 77 h 166"/>
              <a:gd name="T44" fmla="*/ 116 w 162"/>
              <a:gd name="T45" fmla="*/ 166 h 166"/>
              <a:gd name="T46" fmla="*/ 46 w 162"/>
              <a:gd name="T47" fmla="*/ 166 h 166"/>
              <a:gd name="T48" fmla="*/ 0 w 162"/>
              <a:gd name="T49" fmla="*/ 121 h 166"/>
              <a:gd name="T50" fmla="*/ 0 w 162"/>
              <a:gd name="T51" fmla="*/ 45 h 166"/>
              <a:gd name="T52" fmla="*/ 46 w 162"/>
              <a:gd name="T53" fmla="*/ 0 h 166"/>
              <a:gd name="T54" fmla="*/ 116 w 162"/>
              <a:gd name="T55" fmla="*/ 0 h 166"/>
              <a:gd name="T56" fmla="*/ 162 w 162"/>
              <a:gd name="T57" fmla="*/ 45 h 166"/>
              <a:gd name="T58" fmla="*/ 162 w 162"/>
              <a:gd name="T59" fmla="*/ 121 h 166"/>
              <a:gd name="T60" fmla="*/ 116 w 162"/>
              <a:gd name="T61" fmla="*/ 166 h 166"/>
              <a:gd name="T62" fmla="*/ 147 w 162"/>
              <a:gd name="T63" fmla="*/ 45 h 166"/>
              <a:gd name="T64" fmla="*/ 138 w 162"/>
              <a:gd name="T65" fmla="*/ 23 h 166"/>
              <a:gd name="T66" fmla="*/ 116 w 162"/>
              <a:gd name="T67" fmla="*/ 15 h 166"/>
              <a:gd name="T68" fmla="*/ 46 w 162"/>
              <a:gd name="T69" fmla="*/ 15 h 166"/>
              <a:gd name="T70" fmla="*/ 24 w 162"/>
              <a:gd name="T71" fmla="*/ 23 h 166"/>
              <a:gd name="T72" fmla="*/ 15 w 162"/>
              <a:gd name="T73" fmla="*/ 45 h 166"/>
              <a:gd name="T74" fmla="*/ 15 w 162"/>
              <a:gd name="T75" fmla="*/ 121 h 166"/>
              <a:gd name="T76" fmla="*/ 24 w 162"/>
              <a:gd name="T77" fmla="*/ 143 h 166"/>
              <a:gd name="T78" fmla="*/ 46 w 162"/>
              <a:gd name="T79" fmla="*/ 151 h 166"/>
              <a:gd name="T80" fmla="*/ 116 w 162"/>
              <a:gd name="T81" fmla="*/ 151 h 166"/>
              <a:gd name="T82" fmla="*/ 138 w 162"/>
              <a:gd name="T83" fmla="*/ 143 h 166"/>
              <a:gd name="T84" fmla="*/ 147 w 162"/>
              <a:gd name="T85" fmla="*/ 121 h 166"/>
              <a:gd name="T86" fmla="*/ 147 w 162"/>
              <a:gd name="T87" fmla="*/ 4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2" h="166">
                <a:moveTo>
                  <a:pt x="114" y="77"/>
                </a:moveTo>
                <a:cubicBezTo>
                  <a:pt x="118" y="81"/>
                  <a:pt x="118" y="87"/>
                  <a:pt x="114" y="90"/>
                </a:cubicBezTo>
                <a:cubicBezTo>
                  <a:pt x="110" y="94"/>
                  <a:pt x="104" y="94"/>
                  <a:pt x="100" y="90"/>
                </a:cubicBezTo>
                <a:cubicBezTo>
                  <a:pt x="89" y="79"/>
                  <a:pt x="89" y="79"/>
                  <a:pt x="89" y="79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9" y="134"/>
                  <a:pt x="85" y="138"/>
                  <a:pt x="81" y="138"/>
                </a:cubicBezTo>
                <a:cubicBezTo>
                  <a:pt x="76" y="138"/>
                  <a:pt x="72" y="134"/>
                  <a:pt x="72" y="130"/>
                </a:cubicBezTo>
                <a:cubicBezTo>
                  <a:pt x="72" y="79"/>
                  <a:pt x="72" y="79"/>
                  <a:pt x="72" y="79"/>
                </a:cubicBezTo>
                <a:cubicBezTo>
                  <a:pt x="60" y="90"/>
                  <a:pt x="60" y="90"/>
                  <a:pt x="60" y="90"/>
                </a:cubicBezTo>
                <a:cubicBezTo>
                  <a:pt x="57" y="94"/>
                  <a:pt x="50" y="94"/>
                  <a:pt x="47" y="90"/>
                </a:cubicBezTo>
                <a:cubicBezTo>
                  <a:pt x="43" y="87"/>
                  <a:pt x="43" y="81"/>
                  <a:pt x="47" y="77"/>
                </a:cubicBezTo>
                <a:cubicBezTo>
                  <a:pt x="73" y="51"/>
                  <a:pt x="73" y="51"/>
                  <a:pt x="73" y="51"/>
                </a:cubicBezTo>
                <a:cubicBezTo>
                  <a:pt x="74" y="50"/>
                  <a:pt x="76" y="49"/>
                  <a:pt x="77" y="49"/>
                </a:cubicBezTo>
                <a:cubicBezTo>
                  <a:pt x="50" y="49"/>
                  <a:pt x="50" y="49"/>
                  <a:pt x="50" y="49"/>
                </a:cubicBezTo>
                <a:cubicBezTo>
                  <a:pt x="47" y="49"/>
                  <a:pt x="45" y="46"/>
                  <a:pt x="45" y="44"/>
                </a:cubicBezTo>
                <a:cubicBezTo>
                  <a:pt x="45" y="41"/>
                  <a:pt x="47" y="39"/>
                  <a:pt x="50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5" y="39"/>
                  <a:pt x="117" y="41"/>
                  <a:pt x="117" y="44"/>
                </a:cubicBezTo>
                <a:cubicBezTo>
                  <a:pt x="117" y="46"/>
                  <a:pt x="115" y="49"/>
                  <a:pt x="112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5" y="49"/>
                  <a:pt x="87" y="50"/>
                  <a:pt x="88" y="51"/>
                </a:cubicBezTo>
                <a:lnTo>
                  <a:pt x="114" y="77"/>
                </a:lnTo>
                <a:close/>
                <a:moveTo>
                  <a:pt x="116" y="166"/>
                </a:moveTo>
                <a:cubicBezTo>
                  <a:pt x="46" y="166"/>
                  <a:pt x="46" y="166"/>
                  <a:pt x="46" y="166"/>
                </a:cubicBezTo>
                <a:cubicBezTo>
                  <a:pt x="21" y="166"/>
                  <a:pt x="0" y="146"/>
                  <a:pt x="0" y="12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0"/>
                  <a:pt x="21" y="0"/>
                  <a:pt x="46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41" y="0"/>
                  <a:pt x="162" y="20"/>
                  <a:pt x="162" y="45"/>
                </a:cubicBezTo>
                <a:cubicBezTo>
                  <a:pt x="162" y="121"/>
                  <a:pt x="162" y="121"/>
                  <a:pt x="162" y="121"/>
                </a:cubicBezTo>
                <a:cubicBezTo>
                  <a:pt x="162" y="146"/>
                  <a:pt x="141" y="166"/>
                  <a:pt x="116" y="166"/>
                </a:cubicBezTo>
                <a:close/>
                <a:moveTo>
                  <a:pt x="147" y="45"/>
                </a:moveTo>
                <a:cubicBezTo>
                  <a:pt x="147" y="36"/>
                  <a:pt x="143" y="29"/>
                  <a:pt x="138" y="23"/>
                </a:cubicBezTo>
                <a:cubicBezTo>
                  <a:pt x="132" y="18"/>
                  <a:pt x="124" y="15"/>
                  <a:pt x="116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38" y="15"/>
                  <a:pt x="30" y="18"/>
                  <a:pt x="24" y="23"/>
                </a:cubicBezTo>
                <a:cubicBezTo>
                  <a:pt x="19" y="29"/>
                  <a:pt x="15" y="36"/>
                  <a:pt x="15" y="45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5" y="130"/>
                  <a:pt x="19" y="137"/>
                  <a:pt x="24" y="143"/>
                </a:cubicBezTo>
                <a:cubicBezTo>
                  <a:pt x="30" y="148"/>
                  <a:pt x="38" y="151"/>
                  <a:pt x="46" y="151"/>
                </a:cubicBezTo>
                <a:cubicBezTo>
                  <a:pt x="116" y="151"/>
                  <a:pt x="116" y="151"/>
                  <a:pt x="116" y="151"/>
                </a:cubicBezTo>
                <a:cubicBezTo>
                  <a:pt x="124" y="151"/>
                  <a:pt x="132" y="148"/>
                  <a:pt x="138" y="143"/>
                </a:cubicBezTo>
                <a:cubicBezTo>
                  <a:pt x="143" y="137"/>
                  <a:pt x="147" y="130"/>
                  <a:pt x="147" y="121"/>
                </a:cubicBezTo>
                <a:lnTo>
                  <a:pt x="147" y="4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212"/>
          <p:cNvSpPr>
            <a:spLocks noChangeAspect="1" noEditPoints="1"/>
          </p:cNvSpPr>
          <p:nvPr/>
        </p:nvSpPr>
        <p:spPr bwMode="auto">
          <a:xfrm>
            <a:off x="4416504" y="4938611"/>
            <a:ext cx="495831" cy="432000"/>
          </a:xfrm>
          <a:custGeom>
            <a:avLst/>
            <a:gdLst>
              <a:gd name="T0" fmla="*/ 35 w 184"/>
              <a:gd name="T1" fmla="*/ 160 h 160"/>
              <a:gd name="T2" fmla="*/ 32 w 184"/>
              <a:gd name="T3" fmla="*/ 160 h 160"/>
              <a:gd name="T4" fmla="*/ 32 w 184"/>
              <a:gd name="T5" fmla="*/ 160 h 160"/>
              <a:gd name="T6" fmla="*/ 57 w 184"/>
              <a:gd name="T7" fmla="*/ 119 h 160"/>
              <a:gd name="T8" fmla="*/ 57 w 184"/>
              <a:gd name="T9" fmla="*/ 119 h 160"/>
              <a:gd name="T10" fmla="*/ 0 w 184"/>
              <a:gd name="T11" fmla="*/ 62 h 160"/>
              <a:gd name="T12" fmla="*/ 0 w 184"/>
              <a:gd name="T13" fmla="*/ 62 h 160"/>
              <a:gd name="T14" fmla="*/ 92 w 184"/>
              <a:gd name="T15" fmla="*/ 0 h 160"/>
              <a:gd name="T16" fmla="*/ 92 w 184"/>
              <a:gd name="T17" fmla="*/ 0 h 160"/>
              <a:gd name="T18" fmla="*/ 184 w 184"/>
              <a:gd name="T19" fmla="*/ 62 h 160"/>
              <a:gd name="T20" fmla="*/ 184 w 184"/>
              <a:gd name="T21" fmla="*/ 62 h 160"/>
              <a:gd name="T22" fmla="*/ 120 w 184"/>
              <a:gd name="T23" fmla="*/ 121 h 160"/>
              <a:gd name="T24" fmla="*/ 120 w 184"/>
              <a:gd name="T25" fmla="*/ 121 h 160"/>
              <a:gd name="T26" fmla="*/ 35 w 184"/>
              <a:gd name="T27" fmla="*/ 160 h 160"/>
              <a:gd name="T28" fmla="*/ 35 w 184"/>
              <a:gd name="T29" fmla="*/ 160 h 160"/>
              <a:gd name="T30" fmla="*/ 35 w 184"/>
              <a:gd name="T31" fmla="*/ 160 h 160"/>
              <a:gd name="T32" fmla="*/ 37 w 184"/>
              <a:gd name="T33" fmla="*/ 29 h 160"/>
              <a:gd name="T34" fmla="*/ 15 w 184"/>
              <a:gd name="T35" fmla="*/ 62 h 160"/>
              <a:gd name="T36" fmla="*/ 15 w 184"/>
              <a:gd name="T37" fmla="*/ 62 h 160"/>
              <a:gd name="T38" fmla="*/ 67 w 184"/>
              <a:gd name="T39" fmla="*/ 106 h 160"/>
              <a:gd name="T40" fmla="*/ 67 w 184"/>
              <a:gd name="T41" fmla="*/ 106 h 160"/>
              <a:gd name="T42" fmla="*/ 74 w 184"/>
              <a:gd name="T43" fmla="*/ 108 h 160"/>
              <a:gd name="T44" fmla="*/ 73 w 184"/>
              <a:gd name="T45" fmla="*/ 114 h 160"/>
              <a:gd name="T46" fmla="*/ 63 w 184"/>
              <a:gd name="T47" fmla="*/ 141 h 160"/>
              <a:gd name="T48" fmla="*/ 63 w 184"/>
              <a:gd name="T49" fmla="*/ 141 h 160"/>
              <a:gd name="T50" fmla="*/ 110 w 184"/>
              <a:gd name="T51" fmla="*/ 109 h 160"/>
              <a:gd name="T52" fmla="*/ 110 w 184"/>
              <a:gd name="T53" fmla="*/ 109 h 160"/>
              <a:gd name="T54" fmla="*/ 112 w 184"/>
              <a:gd name="T55" fmla="*/ 107 h 160"/>
              <a:gd name="T56" fmla="*/ 114 w 184"/>
              <a:gd name="T57" fmla="*/ 107 h 160"/>
              <a:gd name="T58" fmla="*/ 169 w 184"/>
              <a:gd name="T59" fmla="*/ 62 h 160"/>
              <a:gd name="T60" fmla="*/ 169 w 184"/>
              <a:gd name="T61" fmla="*/ 62 h 160"/>
              <a:gd name="T62" fmla="*/ 147 w 184"/>
              <a:gd name="T63" fmla="*/ 29 h 160"/>
              <a:gd name="T64" fmla="*/ 147 w 184"/>
              <a:gd name="T65" fmla="*/ 29 h 160"/>
              <a:gd name="T66" fmla="*/ 92 w 184"/>
              <a:gd name="T67" fmla="*/ 14 h 160"/>
              <a:gd name="T68" fmla="*/ 92 w 184"/>
              <a:gd name="T69" fmla="*/ 14 h 160"/>
              <a:gd name="T70" fmla="*/ 92 w 184"/>
              <a:gd name="T71" fmla="*/ 14 h 160"/>
              <a:gd name="T72" fmla="*/ 92 w 184"/>
              <a:gd name="T73" fmla="*/ 14 h 160"/>
              <a:gd name="T74" fmla="*/ 37 w 184"/>
              <a:gd name="T75" fmla="*/ 29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4" h="160">
                <a:moveTo>
                  <a:pt x="35" y="160"/>
                </a:moveTo>
                <a:cubicBezTo>
                  <a:pt x="33" y="160"/>
                  <a:pt x="32" y="160"/>
                  <a:pt x="32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2" y="160"/>
                  <a:pt x="52" y="143"/>
                  <a:pt x="57" y="119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25" y="110"/>
                  <a:pt x="1" y="89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1" y="25"/>
                  <a:pt x="43" y="0"/>
                  <a:pt x="92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41" y="0"/>
                  <a:pt x="183" y="25"/>
                  <a:pt x="184" y="62"/>
                </a:cubicBezTo>
                <a:cubicBezTo>
                  <a:pt x="184" y="62"/>
                  <a:pt x="184" y="62"/>
                  <a:pt x="184" y="62"/>
                </a:cubicBezTo>
                <a:cubicBezTo>
                  <a:pt x="183" y="91"/>
                  <a:pt x="155" y="113"/>
                  <a:pt x="120" y="121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87" y="157"/>
                  <a:pt x="47" y="160"/>
                  <a:pt x="35" y="160"/>
                </a:cubicBezTo>
                <a:cubicBezTo>
                  <a:pt x="35" y="160"/>
                  <a:pt x="35" y="160"/>
                  <a:pt x="35" y="160"/>
                </a:cubicBezTo>
                <a:cubicBezTo>
                  <a:pt x="35" y="160"/>
                  <a:pt x="35" y="160"/>
                  <a:pt x="35" y="160"/>
                </a:cubicBezTo>
                <a:close/>
                <a:moveTo>
                  <a:pt x="37" y="29"/>
                </a:moveTo>
                <a:cubicBezTo>
                  <a:pt x="23" y="38"/>
                  <a:pt x="15" y="50"/>
                  <a:pt x="15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15" y="80"/>
                  <a:pt x="36" y="99"/>
                  <a:pt x="67" y="106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74" y="108"/>
                  <a:pt x="74" y="108"/>
                  <a:pt x="74" y="108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21"/>
                  <a:pt x="70" y="131"/>
                  <a:pt x="63" y="141"/>
                </a:cubicBezTo>
                <a:cubicBezTo>
                  <a:pt x="63" y="141"/>
                  <a:pt x="63" y="141"/>
                  <a:pt x="63" y="141"/>
                </a:cubicBezTo>
                <a:cubicBezTo>
                  <a:pt x="77" y="136"/>
                  <a:pt x="94" y="127"/>
                  <a:pt x="110" y="109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4" y="107"/>
                  <a:pt x="114" y="107"/>
                  <a:pt x="114" y="107"/>
                </a:cubicBezTo>
                <a:cubicBezTo>
                  <a:pt x="147" y="100"/>
                  <a:pt x="169" y="81"/>
                  <a:pt x="169" y="62"/>
                </a:cubicBezTo>
                <a:cubicBezTo>
                  <a:pt x="169" y="62"/>
                  <a:pt x="169" y="62"/>
                  <a:pt x="169" y="62"/>
                </a:cubicBezTo>
                <a:cubicBezTo>
                  <a:pt x="169" y="50"/>
                  <a:pt x="161" y="38"/>
                  <a:pt x="147" y="29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34" y="20"/>
                  <a:pt x="114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70" y="14"/>
                  <a:pt x="50" y="20"/>
                  <a:pt x="37" y="2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2" name="组合 291"/>
          <p:cNvGrpSpPr>
            <a:grpSpLocks noChangeAspect="1"/>
          </p:cNvGrpSpPr>
          <p:nvPr/>
        </p:nvGrpSpPr>
        <p:grpSpPr>
          <a:xfrm>
            <a:off x="4379518" y="5916022"/>
            <a:ext cx="569802" cy="432000"/>
            <a:chOff x="6151563" y="6000750"/>
            <a:chExt cx="827088" cy="627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 213"/>
            <p:cNvSpPr>
              <a:spLocks noEditPoints="1"/>
            </p:cNvSpPr>
            <p:nvPr/>
          </p:nvSpPr>
          <p:spPr bwMode="auto">
            <a:xfrm>
              <a:off x="6151563" y="6135688"/>
              <a:ext cx="552450" cy="492125"/>
            </a:xfrm>
            <a:custGeom>
              <a:avLst/>
              <a:gdLst>
                <a:gd name="T0" fmla="*/ 73 w 147"/>
                <a:gd name="T1" fmla="*/ 0 h 131"/>
                <a:gd name="T2" fmla="*/ 0 w 147"/>
                <a:gd name="T3" fmla="*/ 48 h 131"/>
                <a:gd name="T4" fmla="*/ 50 w 147"/>
                <a:gd name="T5" fmla="*/ 93 h 131"/>
                <a:gd name="T6" fmla="*/ 21 w 147"/>
                <a:gd name="T7" fmla="*/ 128 h 131"/>
                <a:gd name="T8" fmla="*/ 94 w 147"/>
                <a:gd name="T9" fmla="*/ 94 h 131"/>
                <a:gd name="T10" fmla="*/ 147 w 147"/>
                <a:gd name="T11" fmla="*/ 48 h 131"/>
                <a:gd name="T12" fmla="*/ 73 w 147"/>
                <a:gd name="T13" fmla="*/ 0 h 131"/>
                <a:gd name="T14" fmla="*/ 75 w 147"/>
                <a:gd name="T15" fmla="*/ 88 h 131"/>
                <a:gd name="T16" fmla="*/ 70 w 147"/>
                <a:gd name="T17" fmla="*/ 83 h 131"/>
                <a:gd name="T18" fmla="*/ 75 w 147"/>
                <a:gd name="T19" fmla="*/ 79 h 131"/>
                <a:gd name="T20" fmla="*/ 79 w 147"/>
                <a:gd name="T21" fmla="*/ 83 h 131"/>
                <a:gd name="T22" fmla="*/ 75 w 147"/>
                <a:gd name="T23" fmla="*/ 88 h 131"/>
                <a:gd name="T24" fmla="*/ 79 w 147"/>
                <a:gd name="T25" fmla="*/ 62 h 131"/>
                <a:gd name="T26" fmla="*/ 79 w 147"/>
                <a:gd name="T27" fmla="*/ 71 h 131"/>
                <a:gd name="T28" fmla="*/ 75 w 147"/>
                <a:gd name="T29" fmla="*/ 76 h 131"/>
                <a:gd name="T30" fmla="*/ 70 w 147"/>
                <a:gd name="T31" fmla="*/ 71 h 131"/>
                <a:gd name="T32" fmla="*/ 70 w 147"/>
                <a:gd name="T33" fmla="*/ 59 h 131"/>
                <a:gd name="T34" fmla="*/ 75 w 147"/>
                <a:gd name="T35" fmla="*/ 54 h 131"/>
                <a:gd name="T36" fmla="*/ 75 w 147"/>
                <a:gd name="T37" fmla="*/ 54 h 131"/>
                <a:gd name="T38" fmla="*/ 75 w 147"/>
                <a:gd name="T39" fmla="*/ 54 h 131"/>
                <a:gd name="T40" fmla="*/ 87 w 147"/>
                <a:gd name="T41" fmla="*/ 42 h 131"/>
                <a:gd name="T42" fmla="*/ 75 w 147"/>
                <a:gd name="T43" fmla="*/ 30 h 131"/>
                <a:gd name="T44" fmla="*/ 63 w 147"/>
                <a:gd name="T45" fmla="*/ 42 h 131"/>
                <a:gd name="T46" fmla="*/ 64 w 147"/>
                <a:gd name="T47" fmla="*/ 47 h 131"/>
                <a:gd name="T48" fmla="*/ 64 w 147"/>
                <a:gd name="T49" fmla="*/ 47 h 131"/>
                <a:gd name="T50" fmla="*/ 64 w 147"/>
                <a:gd name="T51" fmla="*/ 47 h 131"/>
                <a:gd name="T52" fmla="*/ 64 w 147"/>
                <a:gd name="T53" fmla="*/ 49 h 131"/>
                <a:gd name="T54" fmla="*/ 60 w 147"/>
                <a:gd name="T55" fmla="*/ 53 h 131"/>
                <a:gd name="T56" fmla="*/ 56 w 147"/>
                <a:gd name="T57" fmla="*/ 51 h 131"/>
                <a:gd name="T58" fmla="*/ 56 w 147"/>
                <a:gd name="T59" fmla="*/ 51 h 131"/>
                <a:gd name="T60" fmla="*/ 56 w 147"/>
                <a:gd name="T61" fmla="*/ 51 h 131"/>
                <a:gd name="T62" fmla="*/ 55 w 147"/>
                <a:gd name="T63" fmla="*/ 50 h 131"/>
                <a:gd name="T64" fmla="*/ 54 w 147"/>
                <a:gd name="T65" fmla="*/ 42 h 131"/>
                <a:gd name="T66" fmla="*/ 75 w 147"/>
                <a:gd name="T67" fmla="*/ 22 h 131"/>
                <a:gd name="T68" fmla="*/ 96 w 147"/>
                <a:gd name="T69" fmla="*/ 42 h 131"/>
                <a:gd name="T70" fmla="*/ 79 w 147"/>
                <a:gd name="T71" fmla="*/ 6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7" h="131">
                  <a:moveTo>
                    <a:pt x="73" y="0"/>
                  </a:moveTo>
                  <a:cubicBezTo>
                    <a:pt x="33" y="0"/>
                    <a:pt x="0" y="22"/>
                    <a:pt x="0" y="48"/>
                  </a:cubicBezTo>
                  <a:cubicBezTo>
                    <a:pt x="0" y="69"/>
                    <a:pt x="21" y="87"/>
                    <a:pt x="50" y="93"/>
                  </a:cubicBezTo>
                  <a:cubicBezTo>
                    <a:pt x="49" y="103"/>
                    <a:pt x="44" y="121"/>
                    <a:pt x="21" y="128"/>
                  </a:cubicBezTo>
                  <a:cubicBezTo>
                    <a:pt x="21" y="128"/>
                    <a:pt x="62" y="131"/>
                    <a:pt x="94" y="94"/>
                  </a:cubicBezTo>
                  <a:cubicBezTo>
                    <a:pt x="125" y="88"/>
                    <a:pt x="147" y="70"/>
                    <a:pt x="147" y="48"/>
                  </a:cubicBezTo>
                  <a:cubicBezTo>
                    <a:pt x="147" y="22"/>
                    <a:pt x="114" y="0"/>
                    <a:pt x="73" y="0"/>
                  </a:cubicBezTo>
                  <a:close/>
                  <a:moveTo>
                    <a:pt x="75" y="88"/>
                  </a:moveTo>
                  <a:cubicBezTo>
                    <a:pt x="72" y="88"/>
                    <a:pt x="70" y="86"/>
                    <a:pt x="70" y="83"/>
                  </a:cubicBezTo>
                  <a:cubicBezTo>
                    <a:pt x="70" y="81"/>
                    <a:pt x="72" y="79"/>
                    <a:pt x="75" y="79"/>
                  </a:cubicBezTo>
                  <a:cubicBezTo>
                    <a:pt x="77" y="79"/>
                    <a:pt x="79" y="81"/>
                    <a:pt x="79" y="83"/>
                  </a:cubicBezTo>
                  <a:cubicBezTo>
                    <a:pt x="79" y="86"/>
                    <a:pt x="77" y="88"/>
                    <a:pt x="75" y="88"/>
                  </a:cubicBezTo>
                  <a:close/>
                  <a:moveTo>
                    <a:pt x="79" y="62"/>
                  </a:moveTo>
                  <a:cubicBezTo>
                    <a:pt x="79" y="71"/>
                    <a:pt x="79" y="71"/>
                    <a:pt x="79" y="71"/>
                  </a:cubicBezTo>
                  <a:cubicBezTo>
                    <a:pt x="79" y="74"/>
                    <a:pt x="77" y="76"/>
                    <a:pt x="75" y="76"/>
                  </a:cubicBezTo>
                  <a:cubicBezTo>
                    <a:pt x="72" y="76"/>
                    <a:pt x="70" y="74"/>
                    <a:pt x="70" y="71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56"/>
                    <a:pt x="72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82" y="54"/>
                    <a:pt x="87" y="49"/>
                    <a:pt x="87" y="42"/>
                  </a:cubicBezTo>
                  <a:cubicBezTo>
                    <a:pt x="87" y="36"/>
                    <a:pt x="82" y="30"/>
                    <a:pt x="75" y="30"/>
                  </a:cubicBezTo>
                  <a:cubicBezTo>
                    <a:pt x="68" y="30"/>
                    <a:pt x="63" y="36"/>
                    <a:pt x="63" y="42"/>
                  </a:cubicBezTo>
                  <a:cubicBezTo>
                    <a:pt x="63" y="44"/>
                    <a:pt x="63" y="45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9"/>
                  </a:cubicBezTo>
                  <a:cubicBezTo>
                    <a:pt x="64" y="51"/>
                    <a:pt x="62" y="53"/>
                    <a:pt x="60" y="53"/>
                  </a:cubicBezTo>
                  <a:cubicBezTo>
                    <a:pt x="58" y="53"/>
                    <a:pt x="56" y="52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4" y="47"/>
                    <a:pt x="54" y="45"/>
                    <a:pt x="54" y="42"/>
                  </a:cubicBezTo>
                  <a:cubicBezTo>
                    <a:pt x="54" y="31"/>
                    <a:pt x="63" y="22"/>
                    <a:pt x="75" y="22"/>
                  </a:cubicBezTo>
                  <a:cubicBezTo>
                    <a:pt x="87" y="22"/>
                    <a:pt x="96" y="31"/>
                    <a:pt x="96" y="42"/>
                  </a:cubicBezTo>
                  <a:cubicBezTo>
                    <a:pt x="96" y="52"/>
                    <a:pt x="89" y="61"/>
                    <a:pt x="7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214"/>
            <p:cNvSpPr>
              <a:spLocks noEditPoints="1"/>
            </p:cNvSpPr>
            <p:nvPr/>
          </p:nvSpPr>
          <p:spPr bwMode="auto">
            <a:xfrm>
              <a:off x="6580188" y="6000750"/>
              <a:ext cx="398463" cy="355600"/>
            </a:xfrm>
            <a:custGeom>
              <a:avLst/>
              <a:gdLst>
                <a:gd name="T0" fmla="*/ 106 w 106"/>
                <a:gd name="T1" fmla="*/ 35 h 95"/>
                <a:gd name="T2" fmla="*/ 52 w 106"/>
                <a:gd name="T3" fmla="*/ 0 h 95"/>
                <a:gd name="T4" fmla="*/ 0 w 106"/>
                <a:gd name="T5" fmla="*/ 26 h 95"/>
                <a:gd name="T6" fmla="*/ 51 w 106"/>
                <a:gd name="T7" fmla="*/ 76 h 95"/>
                <a:gd name="T8" fmla="*/ 51 w 106"/>
                <a:gd name="T9" fmla="*/ 81 h 95"/>
                <a:gd name="T10" fmla="*/ 91 w 106"/>
                <a:gd name="T11" fmla="*/ 94 h 95"/>
                <a:gd name="T12" fmla="*/ 69 w 106"/>
                <a:gd name="T13" fmla="*/ 68 h 95"/>
                <a:gd name="T14" fmla="*/ 106 w 106"/>
                <a:gd name="T15" fmla="*/ 35 h 95"/>
                <a:gd name="T16" fmla="*/ 51 w 106"/>
                <a:gd name="T17" fmla="*/ 20 h 95"/>
                <a:gd name="T18" fmla="*/ 56 w 106"/>
                <a:gd name="T19" fmla="*/ 15 h 95"/>
                <a:gd name="T20" fmla="*/ 61 w 106"/>
                <a:gd name="T21" fmla="*/ 20 h 95"/>
                <a:gd name="T22" fmla="*/ 61 w 106"/>
                <a:gd name="T23" fmla="*/ 39 h 95"/>
                <a:gd name="T24" fmla="*/ 56 w 106"/>
                <a:gd name="T25" fmla="*/ 44 h 95"/>
                <a:gd name="T26" fmla="*/ 51 w 106"/>
                <a:gd name="T27" fmla="*/ 39 h 95"/>
                <a:gd name="T28" fmla="*/ 51 w 106"/>
                <a:gd name="T29" fmla="*/ 20 h 95"/>
                <a:gd name="T30" fmla="*/ 56 w 106"/>
                <a:gd name="T31" fmla="*/ 56 h 95"/>
                <a:gd name="T32" fmla="*/ 51 w 106"/>
                <a:gd name="T33" fmla="*/ 51 h 95"/>
                <a:gd name="T34" fmla="*/ 56 w 106"/>
                <a:gd name="T35" fmla="*/ 46 h 95"/>
                <a:gd name="T36" fmla="*/ 62 w 106"/>
                <a:gd name="T37" fmla="*/ 51 h 95"/>
                <a:gd name="T38" fmla="*/ 56 w 106"/>
                <a:gd name="T39" fmla="*/ 5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95">
                  <a:moveTo>
                    <a:pt x="106" y="35"/>
                  </a:moveTo>
                  <a:cubicBezTo>
                    <a:pt x="106" y="16"/>
                    <a:pt x="82" y="0"/>
                    <a:pt x="52" y="0"/>
                  </a:cubicBezTo>
                  <a:cubicBezTo>
                    <a:pt x="27" y="0"/>
                    <a:pt x="6" y="11"/>
                    <a:pt x="0" y="26"/>
                  </a:cubicBezTo>
                  <a:cubicBezTo>
                    <a:pt x="30" y="34"/>
                    <a:pt x="51" y="53"/>
                    <a:pt x="51" y="76"/>
                  </a:cubicBezTo>
                  <a:cubicBezTo>
                    <a:pt x="51" y="78"/>
                    <a:pt x="51" y="79"/>
                    <a:pt x="51" y="81"/>
                  </a:cubicBezTo>
                  <a:cubicBezTo>
                    <a:pt x="71" y="95"/>
                    <a:pt x="91" y="94"/>
                    <a:pt x="91" y="94"/>
                  </a:cubicBezTo>
                  <a:cubicBezTo>
                    <a:pt x="74" y="88"/>
                    <a:pt x="70" y="75"/>
                    <a:pt x="69" y="68"/>
                  </a:cubicBezTo>
                  <a:cubicBezTo>
                    <a:pt x="91" y="64"/>
                    <a:pt x="106" y="51"/>
                    <a:pt x="106" y="35"/>
                  </a:cubicBezTo>
                  <a:close/>
                  <a:moveTo>
                    <a:pt x="51" y="20"/>
                  </a:moveTo>
                  <a:cubicBezTo>
                    <a:pt x="51" y="18"/>
                    <a:pt x="54" y="15"/>
                    <a:pt x="56" y="15"/>
                  </a:cubicBezTo>
                  <a:cubicBezTo>
                    <a:pt x="59" y="15"/>
                    <a:pt x="61" y="18"/>
                    <a:pt x="61" y="2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41"/>
                    <a:pt x="59" y="44"/>
                    <a:pt x="56" y="44"/>
                  </a:cubicBezTo>
                  <a:cubicBezTo>
                    <a:pt x="54" y="44"/>
                    <a:pt x="51" y="41"/>
                    <a:pt x="51" y="39"/>
                  </a:cubicBezTo>
                  <a:lnTo>
                    <a:pt x="51" y="20"/>
                  </a:lnTo>
                  <a:close/>
                  <a:moveTo>
                    <a:pt x="56" y="56"/>
                  </a:moveTo>
                  <a:cubicBezTo>
                    <a:pt x="54" y="56"/>
                    <a:pt x="51" y="54"/>
                    <a:pt x="51" y="51"/>
                  </a:cubicBezTo>
                  <a:cubicBezTo>
                    <a:pt x="51" y="49"/>
                    <a:pt x="54" y="46"/>
                    <a:pt x="56" y="46"/>
                  </a:cubicBezTo>
                  <a:cubicBezTo>
                    <a:pt x="59" y="46"/>
                    <a:pt x="62" y="49"/>
                    <a:pt x="62" y="51"/>
                  </a:cubicBezTo>
                  <a:cubicBezTo>
                    <a:pt x="62" y="54"/>
                    <a:pt x="59" y="5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Freeform 215"/>
          <p:cNvSpPr>
            <a:spLocks noChangeAspect="1" noEditPoints="1"/>
          </p:cNvSpPr>
          <p:nvPr/>
        </p:nvSpPr>
        <p:spPr bwMode="auto">
          <a:xfrm>
            <a:off x="5435504" y="4938611"/>
            <a:ext cx="485358" cy="432000"/>
          </a:xfrm>
          <a:custGeom>
            <a:avLst/>
            <a:gdLst>
              <a:gd name="T0" fmla="*/ 200 w 200"/>
              <a:gd name="T1" fmla="*/ 62 h 178"/>
              <a:gd name="T2" fmla="*/ 176 w 200"/>
              <a:gd name="T3" fmla="*/ 39 h 178"/>
              <a:gd name="T4" fmla="*/ 171 w 200"/>
              <a:gd name="T5" fmla="*/ 39 h 178"/>
              <a:gd name="T6" fmla="*/ 171 w 200"/>
              <a:gd name="T7" fmla="*/ 38 h 178"/>
              <a:gd name="T8" fmla="*/ 135 w 200"/>
              <a:gd name="T9" fmla="*/ 3 h 178"/>
              <a:gd name="T10" fmla="*/ 106 w 200"/>
              <a:gd name="T11" fmla="*/ 16 h 178"/>
              <a:gd name="T12" fmla="*/ 70 w 200"/>
              <a:gd name="T13" fmla="*/ 0 h 178"/>
              <a:gd name="T14" fmla="*/ 24 w 200"/>
              <a:gd name="T15" fmla="*/ 45 h 178"/>
              <a:gd name="T16" fmla="*/ 26 w 200"/>
              <a:gd name="T17" fmla="*/ 59 h 178"/>
              <a:gd name="T18" fmla="*/ 0 w 200"/>
              <a:gd name="T19" fmla="*/ 89 h 178"/>
              <a:gd name="T20" fmla="*/ 31 w 200"/>
              <a:gd name="T21" fmla="*/ 119 h 178"/>
              <a:gd name="T22" fmla="*/ 43 w 200"/>
              <a:gd name="T23" fmla="*/ 117 h 178"/>
              <a:gd name="T24" fmla="*/ 60 w 200"/>
              <a:gd name="T25" fmla="*/ 133 h 178"/>
              <a:gd name="T26" fmla="*/ 61 w 200"/>
              <a:gd name="T27" fmla="*/ 133 h 178"/>
              <a:gd name="T28" fmla="*/ 73 w 200"/>
              <a:gd name="T29" fmla="*/ 143 h 178"/>
              <a:gd name="T30" fmla="*/ 84 w 200"/>
              <a:gd name="T31" fmla="*/ 131 h 178"/>
              <a:gd name="T32" fmla="*/ 77 w 200"/>
              <a:gd name="T33" fmla="*/ 122 h 178"/>
              <a:gd name="T34" fmla="*/ 78 w 200"/>
              <a:gd name="T35" fmla="*/ 116 h 178"/>
              <a:gd name="T36" fmla="*/ 78 w 200"/>
              <a:gd name="T37" fmla="*/ 115 h 178"/>
              <a:gd name="T38" fmla="*/ 88 w 200"/>
              <a:gd name="T39" fmla="*/ 117 h 178"/>
              <a:gd name="T40" fmla="*/ 92 w 200"/>
              <a:gd name="T41" fmla="*/ 117 h 178"/>
              <a:gd name="T42" fmla="*/ 97 w 200"/>
              <a:gd name="T43" fmla="*/ 131 h 178"/>
              <a:gd name="T44" fmla="*/ 89 w 200"/>
              <a:gd name="T45" fmla="*/ 141 h 178"/>
              <a:gd name="T46" fmla="*/ 99 w 200"/>
              <a:gd name="T47" fmla="*/ 151 h 178"/>
              <a:gd name="T48" fmla="*/ 109 w 200"/>
              <a:gd name="T49" fmla="*/ 140 h 178"/>
              <a:gd name="T50" fmla="*/ 109 w 200"/>
              <a:gd name="T51" fmla="*/ 139 h 178"/>
              <a:gd name="T52" fmla="*/ 117 w 200"/>
              <a:gd name="T53" fmla="*/ 140 h 178"/>
              <a:gd name="T54" fmla="*/ 142 w 200"/>
              <a:gd name="T55" fmla="*/ 116 h 178"/>
              <a:gd name="T56" fmla="*/ 152 w 200"/>
              <a:gd name="T57" fmla="*/ 117 h 178"/>
              <a:gd name="T58" fmla="*/ 177 w 200"/>
              <a:gd name="T59" fmla="*/ 93 h 178"/>
              <a:gd name="T60" fmla="*/ 175 w 200"/>
              <a:gd name="T61" fmla="*/ 84 h 178"/>
              <a:gd name="T62" fmla="*/ 176 w 200"/>
              <a:gd name="T63" fmla="*/ 84 h 178"/>
              <a:gd name="T64" fmla="*/ 200 w 200"/>
              <a:gd name="T65" fmla="*/ 62 h 178"/>
              <a:gd name="T66" fmla="*/ 117 w 200"/>
              <a:gd name="T67" fmla="*/ 147 h 178"/>
              <a:gd name="T68" fmla="*/ 120 w 200"/>
              <a:gd name="T69" fmla="*/ 145 h 178"/>
              <a:gd name="T70" fmla="*/ 117 w 200"/>
              <a:gd name="T71" fmla="*/ 143 h 178"/>
              <a:gd name="T72" fmla="*/ 114 w 200"/>
              <a:gd name="T73" fmla="*/ 145 h 178"/>
              <a:gd name="T74" fmla="*/ 117 w 200"/>
              <a:gd name="T75" fmla="*/ 147 h 178"/>
              <a:gd name="T76" fmla="*/ 116 w 200"/>
              <a:gd name="T77" fmla="*/ 168 h 178"/>
              <a:gd name="T78" fmla="*/ 111 w 200"/>
              <a:gd name="T79" fmla="*/ 173 h 178"/>
              <a:gd name="T80" fmla="*/ 117 w 200"/>
              <a:gd name="T81" fmla="*/ 178 h 178"/>
              <a:gd name="T82" fmla="*/ 122 w 200"/>
              <a:gd name="T83" fmla="*/ 173 h 178"/>
              <a:gd name="T84" fmla="*/ 116 w 200"/>
              <a:gd name="T85" fmla="*/ 168 h 178"/>
              <a:gd name="T86" fmla="*/ 116 w 200"/>
              <a:gd name="T87" fmla="*/ 155 h 178"/>
              <a:gd name="T88" fmla="*/ 111 w 200"/>
              <a:gd name="T89" fmla="*/ 150 h 178"/>
              <a:gd name="T90" fmla="*/ 106 w 200"/>
              <a:gd name="T91" fmla="*/ 155 h 178"/>
              <a:gd name="T92" fmla="*/ 111 w 200"/>
              <a:gd name="T93" fmla="*/ 160 h 178"/>
              <a:gd name="T94" fmla="*/ 116 w 200"/>
              <a:gd name="T95" fmla="*/ 155 h 178"/>
              <a:gd name="T96" fmla="*/ 97 w 200"/>
              <a:gd name="T97" fmla="*/ 156 h 178"/>
              <a:gd name="T98" fmla="*/ 89 w 200"/>
              <a:gd name="T99" fmla="*/ 164 h 178"/>
              <a:gd name="T100" fmla="*/ 98 w 200"/>
              <a:gd name="T101" fmla="*/ 172 h 178"/>
              <a:gd name="T102" fmla="*/ 106 w 200"/>
              <a:gd name="T103" fmla="*/ 163 h 178"/>
              <a:gd name="T104" fmla="*/ 97 w 200"/>
              <a:gd name="T105" fmla="*/ 156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1" name="组合 290"/>
          <p:cNvGrpSpPr>
            <a:grpSpLocks noChangeAspect="1"/>
          </p:cNvGrpSpPr>
          <p:nvPr/>
        </p:nvGrpSpPr>
        <p:grpSpPr>
          <a:xfrm>
            <a:off x="6427195" y="3226065"/>
            <a:ext cx="432000" cy="165951"/>
            <a:chOff x="8277225" y="6157913"/>
            <a:chExt cx="781050" cy="3000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 216"/>
            <p:cNvSpPr/>
            <p:nvPr/>
          </p:nvSpPr>
          <p:spPr bwMode="auto">
            <a:xfrm>
              <a:off x="8277225" y="6210300"/>
              <a:ext cx="247650" cy="211138"/>
            </a:xfrm>
            <a:custGeom>
              <a:avLst/>
              <a:gdLst>
                <a:gd name="T0" fmla="*/ 0 w 156"/>
                <a:gd name="T1" fmla="*/ 0 h 133"/>
                <a:gd name="T2" fmla="*/ 54 w 156"/>
                <a:gd name="T3" fmla="*/ 130 h 133"/>
                <a:gd name="T4" fmla="*/ 78 w 156"/>
                <a:gd name="T5" fmla="*/ 73 h 133"/>
                <a:gd name="T6" fmla="*/ 101 w 156"/>
                <a:gd name="T7" fmla="*/ 133 h 133"/>
                <a:gd name="T8" fmla="*/ 156 w 156"/>
                <a:gd name="T9" fmla="*/ 3 h 133"/>
                <a:gd name="T10" fmla="*/ 135 w 156"/>
                <a:gd name="T11" fmla="*/ 3 h 133"/>
                <a:gd name="T12" fmla="*/ 101 w 156"/>
                <a:gd name="T13" fmla="*/ 83 h 133"/>
                <a:gd name="T14" fmla="*/ 78 w 156"/>
                <a:gd name="T15" fmla="*/ 26 h 133"/>
                <a:gd name="T16" fmla="*/ 54 w 156"/>
                <a:gd name="T17" fmla="*/ 81 h 133"/>
                <a:gd name="T18" fmla="*/ 21 w 156"/>
                <a:gd name="T19" fmla="*/ 0 h 133"/>
                <a:gd name="T20" fmla="*/ 0 w 156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133">
                  <a:moveTo>
                    <a:pt x="0" y="0"/>
                  </a:moveTo>
                  <a:lnTo>
                    <a:pt x="54" y="130"/>
                  </a:lnTo>
                  <a:lnTo>
                    <a:pt x="78" y="73"/>
                  </a:lnTo>
                  <a:lnTo>
                    <a:pt x="101" y="133"/>
                  </a:lnTo>
                  <a:lnTo>
                    <a:pt x="156" y="3"/>
                  </a:lnTo>
                  <a:lnTo>
                    <a:pt x="135" y="3"/>
                  </a:lnTo>
                  <a:lnTo>
                    <a:pt x="101" y="83"/>
                  </a:lnTo>
                  <a:lnTo>
                    <a:pt x="78" y="26"/>
                  </a:lnTo>
                  <a:lnTo>
                    <a:pt x="54" y="81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Freeform 217"/>
            <p:cNvSpPr/>
            <p:nvPr/>
          </p:nvSpPr>
          <p:spPr bwMode="auto">
            <a:xfrm>
              <a:off x="8810625" y="6210300"/>
              <a:ext cx="247650" cy="211138"/>
            </a:xfrm>
            <a:custGeom>
              <a:avLst/>
              <a:gdLst>
                <a:gd name="T0" fmla="*/ 0 w 156"/>
                <a:gd name="T1" fmla="*/ 0 h 133"/>
                <a:gd name="T2" fmla="*/ 54 w 156"/>
                <a:gd name="T3" fmla="*/ 130 h 133"/>
                <a:gd name="T4" fmla="*/ 75 w 156"/>
                <a:gd name="T5" fmla="*/ 73 h 133"/>
                <a:gd name="T6" fmla="*/ 101 w 156"/>
                <a:gd name="T7" fmla="*/ 133 h 133"/>
                <a:gd name="T8" fmla="*/ 156 w 156"/>
                <a:gd name="T9" fmla="*/ 3 h 133"/>
                <a:gd name="T10" fmla="*/ 134 w 156"/>
                <a:gd name="T11" fmla="*/ 3 h 133"/>
                <a:gd name="T12" fmla="*/ 101 w 156"/>
                <a:gd name="T13" fmla="*/ 83 h 133"/>
                <a:gd name="T14" fmla="*/ 78 w 156"/>
                <a:gd name="T15" fmla="*/ 26 h 133"/>
                <a:gd name="T16" fmla="*/ 54 w 156"/>
                <a:gd name="T17" fmla="*/ 81 h 133"/>
                <a:gd name="T18" fmla="*/ 21 w 156"/>
                <a:gd name="T19" fmla="*/ 0 h 133"/>
                <a:gd name="T20" fmla="*/ 0 w 156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133">
                  <a:moveTo>
                    <a:pt x="0" y="0"/>
                  </a:moveTo>
                  <a:lnTo>
                    <a:pt x="54" y="130"/>
                  </a:lnTo>
                  <a:lnTo>
                    <a:pt x="75" y="73"/>
                  </a:lnTo>
                  <a:lnTo>
                    <a:pt x="101" y="133"/>
                  </a:lnTo>
                  <a:lnTo>
                    <a:pt x="156" y="3"/>
                  </a:lnTo>
                  <a:lnTo>
                    <a:pt x="134" y="3"/>
                  </a:lnTo>
                  <a:lnTo>
                    <a:pt x="101" y="83"/>
                  </a:lnTo>
                  <a:lnTo>
                    <a:pt x="78" y="26"/>
                  </a:lnTo>
                  <a:lnTo>
                    <a:pt x="54" y="81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Freeform 218"/>
            <p:cNvSpPr/>
            <p:nvPr/>
          </p:nvSpPr>
          <p:spPr bwMode="auto">
            <a:xfrm>
              <a:off x="8491538" y="6157913"/>
              <a:ext cx="355600" cy="300038"/>
            </a:xfrm>
            <a:custGeom>
              <a:avLst/>
              <a:gdLst>
                <a:gd name="T0" fmla="*/ 0 w 224"/>
                <a:gd name="T1" fmla="*/ 0 h 189"/>
                <a:gd name="T2" fmla="*/ 78 w 224"/>
                <a:gd name="T3" fmla="*/ 184 h 189"/>
                <a:gd name="T4" fmla="*/ 111 w 224"/>
                <a:gd name="T5" fmla="*/ 104 h 189"/>
                <a:gd name="T6" fmla="*/ 146 w 224"/>
                <a:gd name="T7" fmla="*/ 189 h 189"/>
                <a:gd name="T8" fmla="*/ 224 w 224"/>
                <a:gd name="T9" fmla="*/ 2 h 189"/>
                <a:gd name="T10" fmla="*/ 196 w 224"/>
                <a:gd name="T11" fmla="*/ 2 h 189"/>
                <a:gd name="T12" fmla="*/ 146 w 224"/>
                <a:gd name="T13" fmla="*/ 118 h 189"/>
                <a:gd name="T14" fmla="*/ 111 w 224"/>
                <a:gd name="T15" fmla="*/ 38 h 189"/>
                <a:gd name="T16" fmla="*/ 80 w 224"/>
                <a:gd name="T17" fmla="*/ 114 h 189"/>
                <a:gd name="T18" fmla="*/ 33 w 224"/>
                <a:gd name="T19" fmla="*/ 0 h 189"/>
                <a:gd name="T20" fmla="*/ 0 w 224"/>
                <a:gd name="T2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189">
                  <a:moveTo>
                    <a:pt x="0" y="0"/>
                  </a:moveTo>
                  <a:lnTo>
                    <a:pt x="78" y="184"/>
                  </a:lnTo>
                  <a:lnTo>
                    <a:pt x="111" y="104"/>
                  </a:lnTo>
                  <a:lnTo>
                    <a:pt x="146" y="189"/>
                  </a:lnTo>
                  <a:lnTo>
                    <a:pt x="224" y="2"/>
                  </a:lnTo>
                  <a:lnTo>
                    <a:pt x="196" y="2"/>
                  </a:lnTo>
                  <a:lnTo>
                    <a:pt x="146" y="118"/>
                  </a:lnTo>
                  <a:lnTo>
                    <a:pt x="111" y="38"/>
                  </a:lnTo>
                  <a:lnTo>
                    <a:pt x="80" y="114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0" name="组合 289"/>
          <p:cNvGrpSpPr>
            <a:grpSpLocks noChangeAspect="1"/>
          </p:cNvGrpSpPr>
          <p:nvPr/>
        </p:nvGrpSpPr>
        <p:grpSpPr>
          <a:xfrm>
            <a:off x="7481404" y="4938611"/>
            <a:ext cx="258420" cy="432000"/>
            <a:chOff x="9553575" y="5924550"/>
            <a:chExt cx="420688" cy="7032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" name="Freeform 219"/>
            <p:cNvSpPr>
              <a:spLocks noEditPoints="1"/>
            </p:cNvSpPr>
            <p:nvPr/>
          </p:nvSpPr>
          <p:spPr bwMode="auto">
            <a:xfrm>
              <a:off x="9553575" y="6165850"/>
              <a:ext cx="412750" cy="461963"/>
            </a:xfrm>
            <a:custGeom>
              <a:avLst/>
              <a:gdLst>
                <a:gd name="T0" fmla="*/ 0 w 260"/>
                <a:gd name="T1" fmla="*/ 0 h 291"/>
                <a:gd name="T2" fmla="*/ 54 w 260"/>
                <a:gd name="T3" fmla="*/ 291 h 291"/>
                <a:gd name="T4" fmla="*/ 213 w 260"/>
                <a:gd name="T5" fmla="*/ 291 h 291"/>
                <a:gd name="T6" fmla="*/ 260 w 260"/>
                <a:gd name="T7" fmla="*/ 0 h 291"/>
                <a:gd name="T8" fmla="*/ 0 w 260"/>
                <a:gd name="T9" fmla="*/ 0 h 291"/>
                <a:gd name="T10" fmla="*/ 61 w 260"/>
                <a:gd name="T11" fmla="*/ 279 h 291"/>
                <a:gd name="T12" fmla="*/ 16 w 260"/>
                <a:gd name="T13" fmla="*/ 14 h 291"/>
                <a:gd name="T14" fmla="*/ 40 w 260"/>
                <a:gd name="T15" fmla="*/ 14 h 291"/>
                <a:gd name="T16" fmla="*/ 75 w 260"/>
                <a:gd name="T17" fmla="*/ 279 h 291"/>
                <a:gd name="T18" fmla="*/ 61 w 260"/>
                <a:gd name="T19" fmla="*/ 279 h 291"/>
                <a:gd name="T20" fmla="*/ 87 w 260"/>
                <a:gd name="T21" fmla="*/ 279 h 291"/>
                <a:gd name="T22" fmla="*/ 56 w 260"/>
                <a:gd name="T23" fmla="*/ 14 h 291"/>
                <a:gd name="T24" fmla="*/ 80 w 260"/>
                <a:gd name="T25" fmla="*/ 14 h 291"/>
                <a:gd name="T26" fmla="*/ 101 w 260"/>
                <a:gd name="T27" fmla="*/ 279 h 291"/>
                <a:gd name="T28" fmla="*/ 87 w 260"/>
                <a:gd name="T29" fmla="*/ 279 h 291"/>
                <a:gd name="T30" fmla="*/ 113 w 260"/>
                <a:gd name="T31" fmla="*/ 279 h 291"/>
                <a:gd name="T32" fmla="*/ 97 w 260"/>
                <a:gd name="T33" fmla="*/ 14 h 291"/>
                <a:gd name="T34" fmla="*/ 120 w 260"/>
                <a:gd name="T35" fmla="*/ 14 h 291"/>
                <a:gd name="T36" fmla="*/ 125 w 260"/>
                <a:gd name="T37" fmla="*/ 279 h 291"/>
                <a:gd name="T38" fmla="*/ 113 w 260"/>
                <a:gd name="T39" fmla="*/ 279 h 291"/>
                <a:gd name="T40" fmla="*/ 151 w 260"/>
                <a:gd name="T41" fmla="*/ 279 h 291"/>
                <a:gd name="T42" fmla="*/ 137 w 260"/>
                <a:gd name="T43" fmla="*/ 279 h 291"/>
                <a:gd name="T44" fmla="*/ 137 w 260"/>
                <a:gd name="T45" fmla="*/ 14 h 291"/>
                <a:gd name="T46" fmla="*/ 161 w 260"/>
                <a:gd name="T47" fmla="*/ 14 h 291"/>
                <a:gd name="T48" fmla="*/ 151 w 260"/>
                <a:gd name="T49" fmla="*/ 279 h 291"/>
                <a:gd name="T50" fmla="*/ 163 w 260"/>
                <a:gd name="T51" fmla="*/ 279 h 291"/>
                <a:gd name="T52" fmla="*/ 179 w 260"/>
                <a:gd name="T53" fmla="*/ 14 h 291"/>
                <a:gd name="T54" fmla="*/ 201 w 260"/>
                <a:gd name="T55" fmla="*/ 14 h 291"/>
                <a:gd name="T56" fmla="*/ 177 w 260"/>
                <a:gd name="T57" fmla="*/ 279 h 291"/>
                <a:gd name="T58" fmla="*/ 163 w 260"/>
                <a:gd name="T59" fmla="*/ 279 h 291"/>
                <a:gd name="T60" fmla="*/ 203 w 260"/>
                <a:gd name="T61" fmla="*/ 279 h 291"/>
                <a:gd name="T62" fmla="*/ 189 w 260"/>
                <a:gd name="T63" fmla="*/ 279 h 291"/>
                <a:gd name="T64" fmla="*/ 220 w 260"/>
                <a:gd name="T65" fmla="*/ 14 h 291"/>
                <a:gd name="T66" fmla="*/ 241 w 260"/>
                <a:gd name="T67" fmla="*/ 14 h 291"/>
                <a:gd name="T68" fmla="*/ 203 w 260"/>
                <a:gd name="T69" fmla="*/ 27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0" h="291">
                  <a:moveTo>
                    <a:pt x="0" y="0"/>
                  </a:moveTo>
                  <a:lnTo>
                    <a:pt x="54" y="291"/>
                  </a:lnTo>
                  <a:lnTo>
                    <a:pt x="213" y="291"/>
                  </a:lnTo>
                  <a:lnTo>
                    <a:pt x="260" y="0"/>
                  </a:lnTo>
                  <a:lnTo>
                    <a:pt x="0" y="0"/>
                  </a:lnTo>
                  <a:close/>
                  <a:moveTo>
                    <a:pt x="61" y="279"/>
                  </a:moveTo>
                  <a:lnTo>
                    <a:pt x="16" y="14"/>
                  </a:lnTo>
                  <a:lnTo>
                    <a:pt x="40" y="14"/>
                  </a:lnTo>
                  <a:lnTo>
                    <a:pt x="75" y="279"/>
                  </a:lnTo>
                  <a:lnTo>
                    <a:pt x="61" y="279"/>
                  </a:lnTo>
                  <a:close/>
                  <a:moveTo>
                    <a:pt x="87" y="279"/>
                  </a:moveTo>
                  <a:lnTo>
                    <a:pt x="56" y="14"/>
                  </a:lnTo>
                  <a:lnTo>
                    <a:pt x="80" y="14"/>
                  </a:lnTo>
                  <a:lnTo>
                    <a:pt x="101" y="279"/>
                  </a:lnTo>
                  <a:lnTo>
                    <a:pt x="87" y="279"/>
                  </a:lnTo>
                  <a:close/>
                  <a:moveTo>
                    <a:pt x="113" y="279"/>
                  </a:moveTo>
                  <a:lnTo>
                    <a:pt x="97" y="14"/>
                  </a:lnTo>
                  <a:lnTo>
                    <a:pt x="120" y="14"/>
                  </a:lnTo>
                  <a:lnTo>
                    <a:pt x="125" y="279"/>
                  </a:lnTo>
                  <a:lnTo>
                    <a:pt x="113" y="279"/>
                  </a:lnTo>
                  <a:close/>
                  <a:moveTo>
                    <a:pt x="151" y="279"/>
                  </a:moveTo>
                  <a:lnTo>
                    <a:pt x="137" y="279"/>
                  </a:lnTo>
                  <a:lnTo>
                    <a:pt x="137" y="14"/>
                  </a:lnTo>
                  <a:lnTo>
                    <a:pt x="161" y="14"/>
                  </a:lnTo>
                  <a:lnTo>
                    <a:pt x="151" y="279"/>
                  </a:lnTo>
                  <a:close/>
                  <a:moveTo>
                    <a:pt x="163" y="279"/>
                  </a:moveTo>
                  <a:lnTo>
                    <a:pt x="179" y="14"/>
                  </a:lnTo>
                  <a:lnTo>
                    <a:pt x="201" y="14"/>
                  </a:lnTo>
                  <a:lnTo>
                    <a:pt x="177" y="279"/>
                  </a:lnTo>
                  <a:lnTo>
                    <a:pt x="163" y="279"/>
                  </a:lnTo>
                  <a:close/>
                  <a:moveTo>
                    <a:pt x="203" y="279"/>
                  </a:moveTo>
                  <a:lnTo>
                    <a:pt x="189" y="279"/>
                  </a:lnTo>
                  <a:lnTo>
                    <a:pt x="220" y="14"/>
                  </a:lnTo>
                  <a:lnTo>
                    <a:pt x="241" y="14"/>
                  </a:lnTo>
                  <a:lnTo>
                    <a:pt x="203" y="2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Freeform 220"/>
            <p:cNvSpPr>
              <a:spLocks noEditPoints="1"/>
            </p:cNvSpPr>
            <p:nvPr/>
          </p:nvSpPr>
          <p:spPr bwMode="auto">
            <a:xfrm>
              <a:off x="9620250" y="5924550"/>
              <a:ext cx="354013" cy="230188"/>
            </a:xfrm>
            <a:custGeom>
              <a:avLst/>
              <a:gdLst>
                <a:gd name="T0" fmla="*/ 94 w 94"/>
                <a:gd name="T1" fmla="*/ 61 h 61"/>
                <a:gd name="T2" fmla="*/ 68 w 94"/>
                <a:gd name="T3" fmla="*/ 26 h 61"/>
                <a:gd name="T4" fmla="*/ 68 w 94"/>
                <a:gd name="T5" fmla="*/ 25 h 61"/>
                <a:gd name="T6" fmla="*/ 71 w 94"/>
                <a:gd name="T7" fmla="*/ 22 h 61"/>
                <a:gd name="T8" fmla="*/ 70 w 94"/>
                <a:gd name="T9" fmla="*/ 13 h 61"/>
                <a:gd name="T10" fmla="*/ 52 w 94"/>
                <a:gd name="T11" fmla="*/ 2 h 61"/>
                <a:gd name="T12" fmla="*/ 43 w 94"/>
                <a:gd name="T13" fmla="*/ 5 h 61"/>
                <a:gd name="T14" fmla="*/ 41 w 94"/>
                <a:gd name="T15" fmla="*/ 8 h 61"/>
                <a:gd name="T16" fmla="*/ 41 w 94"/>
                <a:gd name="T17" fmla="*/ 9 h 61"/>
                <a:gd name="T18" fmla="*/ 0 w 94"/>
                <a:gd name="T19" fmla="*/ 1 h 61"/>
                <a:gd name="T20" fmla="*/ 94 w 94"/>
                <a:gd name="T21" fmla="*/ 61 h 61"/>
                <a:gd name="T22" fmla="*/ 45 w 94"/>
                <a:gd name="T23" fmla="*/ 8 h 61"/>
                <a:gd name="T24" fmla="*/ 52 w 94"/>
                <a:gd name="T25" fmla="*/ 6 h 61"/>
                <a:gd name="T26" fmla="*/ 66 w 94"/>
                <a:gd name="T27" fmla="*/ 14 h 61"/>
                <a:gd name="T28" fmla="*/ 66 w 94"/>
                <a:gd name="T29" fmla="*/ 22 h 61"/>
                <a:gd name="T30" fmla="*/ 65 w 94"/>
                <a:gd name="T31" fmla="*/ 24 h 61"/>
                <a:gd name="T32" fmla="*/ 44 w 94"/>
                <a:gd name="T33" fmla="*/ 11 h 61"/>
                <a:gd name="T34" fmla="*/ 45 w 94"/>
                <a:gd name="T35" fmla="*/ 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1">
                  <a:moveTo>
                    <a:pt x="94" y="61"/>
                  </a:moveTo>
                  <a:cubicBezTo>
                    <a:pt x="94" y="61"/>
                    <a:pt x="87" y="42"/>
                    <a:pt x="68" y="26"/>
                  </a:cubicBezTo>
                  <a:cubicBezTo>
                    <a:pt x="68" y="26"/>
                    <a:pt x="68" y="25"/>
                    <a:pt x="68" y="2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3" y="19"/>
                    <a:pt x="72" y="14"/>
                    <a:pt x="70" y="1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49" y="0"/>
                    <a:pt x="45" y="1"/>
                    <a:pt x="43" y="5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9"/>
                    <a:pt x="41" y="9"/>
                  </a:cubicBezTo>
                  <a:cubicBezTo>
                    <a:pt x="29" y="5"/>
                    <a:pt x="16" y="2"/>
                    <a:pt x="0" y="1"/>
                  </a:cubicBezTo>
                  <a:lnTo>
                    <a:pt x="94" y="61"/>
                  </a:lnTo>
                  <a:close/>
                  <a:moveTo>
                    <a:pt x="45" y="8"/>
                  </a:moveTo>
                  <a:cubicBezTo>
                    <a:pt x="47" y="6"/>
                    <a:pt x="50" y="5"/>
                    <a:pt x="52" y="6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8" y="16"/>
                    <a:pt x="68" y="19"/>
                    <a:pt x="66" y="22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59" y="19"/>
                    <a:pt x="52" y="14"/>
                    <a:pt x="44" y="11"/>
                  </a:cubicBezTo>
                  <a:lnTo>
                    <a:pt x="4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9" name="组合 288"/>
          <p:cNvGrpSpPr>
            <a:grpSpLocks noChangeAspect="1"/>
          </p:cNvGrpSpPr>
          <p:nvPr/>
        </p:nvGrpSpPr>
        <p:grpSpPr>
          <a:xfrm>
            <a:off x="7456980" y="5916022"/>
            <a:ext cx="307268" cy="432000"/>
            <a:chOff x="10618788" y="5954713"/>
            <a:chExt cx="481013" cy="6762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Freeform 221"/>
            <p:cNvSpPr>
              <a:spLocks noEditPoints="1"/>
            </p:cNvSpPr>
            <p:nvPr/>
          </p:nvSpPr>
          <p:spPr bwMode="auto">
            <a:xfrm>
              <a:off x="10623550" y="6105525"/>
              <a:ext cx="473075" cy="525463"/>
            </a:xfrm>
            <a:custGeom>
              <a:avLst/>
              <a:gdLst>
                <a:gd name="T0" fmla="*/ 0 w 298"/>
                <a:gd name="T1" fmla="*/ 0 h 331"/>
                <a:gd name="T2" fmla="*/ 63 w 298"/>
                <a:gd name="T3" fmla="*/ 331 h 331"/>
                <a:gd name="T4" fmla="*/ 243 w 298"/>
                <a:gd name="T5" fmla="*/ 331 h 331"/>
                <a:gd name="T6" fmla="*/ 298 w 298"/>
                <a:gd name="T7" fmla="*/ 0 h 331"/>
                <a:gd name="T8" fmla="*/ 0 w 298"/>
                <a:gd name="T9" fmla="*/ 0 h 331"/>
                <a:gd name="T10" fmla="*/ 71 w 298"/>
                <a:gd name="T11" fmla="*/ 317 h 331"/>
                <a:gd name="T12" fmla="*/ 21 w 298"/>
                <a:gd name="T13" fmla="*/ 17 h 331"/>
                <a:gd name="T14" fmla="*/ 45 w 298"/>
                <a:gd name="T15" fmla="*/ 17 h 331"/>
                <a:gd name="T16" fmla="*/ 87 w 298"/>
                <a:gd name="T17" fmla="*/ 317 h 331"/>
                <a:gd name="T18" fmla="*/ 71 w 298"/>
                <a:gd name="T19" fmla="*/ 317 h 331"/>
                <a:gd name="T20" fmla="*/ 101 w 298"/>
                <a:gd name="T21" fmla="*/ 317 h 331"/>
                <a:gd name="T22" fmla="*/ 66 w 298"/>
                <a:gd name="T23" fmla="*/ 17 h 331"/>
                <a:gd name="T24" fmla="*/ 92 w 298"/>
                <a:gd name="T25" fmla="*/ 17 h 331"/>
                <a:gd name="T26" fmla="*/ 116 w 298"/>
                <a:gd name="T27" fmla="*/ 317 h 331"/>
                <a:gd name="T28" fmla="*/ 101 w 298"/>
                <a:gd name="T29" fmla="*/ 317 h 331"/>
                <a:gd name="T30" fmla="*/ 130 w 298"/>
                <a:gd name="T31" fmla="*/ 317 h 331"/>
                <a:gd name="T32" fmla="*/ 113 w 298"/>
                <a:gd name="T33" fmla="*/ 17 h 331"/>
                <a:gd name="T34" fmla="*/ 137 w 298"/>
                <a:gd name="T35" fmla="*/ 17 h 331"/>
                <a:gd name="T36" fmla="*/ 146 w 298"/>
                <a:gd name="T37" fmla="*/ 317 h 331"/>
                <a:gd name="T38" fmla="*/ 130 w 298"/>
                <a:gd name="T39" fmla="*/ 317 h 331"/>
                <a:gd name="T40" fmla="*/ 175 w 298"/>
                <a:gd name="T41" fmla="*/ 317 h 331"/>
                <a:gd name="T42" fmla="*/ 158 w 298"/>
                <a:gd name="T43" fmla="*/ 317 h 331"/>
                <a:gd name="T44" fmla="*/ 158 w 298"/>
                <a:gd name="T45" fmla="*/ 17 h 331"/>
                <a:gd name="T46" fmla="*/ 184 w 298"/>
                <a:gd name="T47" fmla="*/ 17 h 331"/>
                <a:gd name="T48" fmla="*/ 175 w 298"/>
                <a:gd name="T49" fmla="*/ 317 h 331"/>
                <a:gd name="T50" fmla="*/ 186 w 298"/>
                <a:gd name="T51" fmla="*/ 317 h 331"/>
                <a:gd name="T52" fmla="*/ 205 w 298"/>
                <a:gd name="T53" fmla="*/ 17 h 331"/>
                <a:gd name="T54" fmla="*/ 229 w 298"/>
                <a:gd name="T55" fmla="*/ 17 h 331"/>
                <a:gd name="T56" fmla="*/ 203 w 298"/>
                <a:gd name="T57" fmla="*/ 317 h 331"/>
                <a:gd name="T58" fmla="*/ 186 w 298"/>
                <a:gd name="T59" fmla="*/ 317 h 331"/>
                <a:gd name="T60" fmla="*/ 231 w 298"/>
                <a:gd name="T61" fmla="*/ 317 h 331"/>
                <a:gd name="T62" fmla="*/ 217 w 298"/>
                <a:gd name="T63" fmla="*/ 317 h 331"/>
                <a:gd name="T64" fmla="*/ 250 w 298"/>
                <a:gd name="T65" fmla="*/ 17 h 331"/>
                <a:gd name="T66" fmla="*/ 276 w 298"/>
                <a:gd name="T67" fmla="*/ 17 h 331"/>
                <a:gd name="T68" fmla="*/ 231 w 298"/>
                <a:gd name="T69" fmla="*/ 3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8" h="331">
                  <a:moveTo>
                    <a:pt x="0" y="0"/>
                  </a:moveTo>
                  <a:lnTo>
                    <a:pt x="63" y="331"/>
                  </a:lnTo>
                  <a:lnTo>
                    <a:pt x="243" y="331"/>
                  </a:lnTo>
                  <a:lnTo>
                    <a:pt x="298" y="0"/>
                  </a:lnTo>
                  <a:lnTo>
                    <a:pt x="0" y="0"/>
                  </a:lnTo>
                  <a:close/>
                  <a:moveTo>
                    <a:pt x="71" y="317"/>
                  </a:moveTo>
                  <a:lnTo>
                    <a:pt x="21" y="17"/>
                  </a:lnTo>
                  <a:lnTo>
                    <a:pt x="45" y="17"/>
                  </a:lnTo>
                  <a:lnTo>
                    <a:pt x="87" y="317"/>
                  </a:lnTo>
                  <a:lnTo>
                    <a:pt x="71" y="317"/>
                  </a:lnTo>
                  <a:close/>
                  <a:moveTo>
                    <a:pt x="101" y="317"/>
                  </a:moveTo>
                  <a:lnTo>
                    <a:pt x="66" y="17"/>
                  </a:lnTo>
                  <a:lnTo>
                    <a:pt x="92" y="17"/>
                  </a:lnTo>
                  <a:lnTo>
                    <a:pt x="116" y="317"/>
                  </a:lnTo>
                  <a:lnTo>
                    <a:pt x="101" y="317"/>
                  </a:lnTo>
                  <a:close/>
                  <a:moveTo>
                    <a:pt x="130" y="317"/>
                  </a:moveTo>
                  <a:lnTo>
                    <a:pt x="113" y="17"/>
                  </a:lnTo>
                  <a:lnTo>
                    <a:pt x="137" y="17"/>
                  </a:lnTo>
                  <a:lnTo>
                    <a:pt x="146" y="317"/>
                  </a:lnTo>
                  <a:lnTo>
                    <a:pt x="130" y="317"/>
                  </a:lnTo>
                  <a:close/>
                  <a:moveTo>
                    <a:pt x="175" y="317"/>
                  </a:moveTo>
                  <a:lnTo>
                    <a:pt x="158" y="317"/>
                  </a:lnTo>
                  <a:lnTo>
                    <a:pt x="158" y="17"/>
                  </a:lnTo>
                  <a:lnTo>
                    <a:pt x="184" y="17"/>
                  </a:lnTo>
                  <a:lnTo>
                    <a:pt x="175" y="317"/>
                  </a:lnTo>
                  <a:close/>
                  <a:moveTo>
                    <a:pt x="186" y="317"/>
                  </a:moveTo>
                  <a:lnTo>
                    <a:pt x="205" y="17"/>
                  </a:lnTo>
                  <a:lnTo>
                    <a:pt x="229" y="17"/>
                  </a:lnTo>
                  <a:lnTo>
                    <a:pt x="203" y="317"/>
                  </a:lnTo>
                  <a:lnTo>
                    <a:pt x="186" y="317"/>
                  </a:lnTo>
                  <a:close/>
                  <a:moveTo>
                    <a:pt x="231" y="317"/>
                  </a:moveTo>
                  <a:lnTo>
                    <a:pt x="217" y="317"/>
                  </a:lnTo>
                  <a:lnTo>
                    <a:pt x="250" y="17"/>
                  </a:lnTo>
                  <a:lnTo>
                    <a:pt x="276" y="17"/>
                  </a:lnTo>
                  <a:lnTo>
                    <a:pt x="231" y="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Freeform 222"/>
            <p:cNvSpPr>
              <a:spLocks noEditPoints="1"/>
            </p:cNvSpPr>
            <p:nvPr/>
          </p:nvSpPr>
          <p:spPr bwMode="auto">
            <a:xfrm>
              <a:off x="10618788" y="5954713"/>
              <a:ext cx="481013" cy="117475"/>
            </a:xfrm>
            <a:custGeom>
              <a:avLst/>
              <a:gdLst>
                <a:gd name="T0" fmla="*/ 128 w 128"/>
                <a:gd name="T1" fmla="*/ 31 h 31"/>
                <a:gd name="T2" fmla="*/ 80 w 128"/>
                <a:gd name="T3" fmla="*/ 14 h 31"/>
                <a:gd name="T4" fmla="*/ 80 w 128"/>
                <a:gd name="T5" fmla="*/ 12 h 31"/>
                <a:gd name="T6" fmla="*/ 81 w 128"/>
                <a:gd name="T7" fmla="*/ 8 h 31"/>
                <a:gd name="T8" fmla="*/ 74 w 128"/>
                <a:gd name="T9" fmla="*/ 0 h 31"/>
                <a:gd name="T10" fmla="*/ 50 w 128"/>
                <a:gd name="T11" fmla="*/ 0 h 31"/>
                <a:gd name="T12" fmla="*/ 44 w 128"/>
                <a:gd name="T13" fmla="*/ 8 h 31"/>
                <a:gd name="T14" fmla="*/ 44 w 128"/>
                <a:gd name="T15" fmla="*/ 12 h 31"/>
                <a:gd name="T16" fmla="*/ 44 w 128"/>
                <a:gd name="T17" fmla="*/ 14 h 31"/>
                <a:gd name="T18" fmla="*/ 0 w 128"/>
                <a:gd name="T19" fmla="*/ 31 h 31"/>
                <a:gd name="T20" fmla="*/ 128 w 128"/>
                <a:gd name="T21" fmla="*/ 31 h 31"/>
                <a:gd name="T22" fmla="*/ 48 w 128"/>
                <a:gd name="T23" fmla="*/ 10 h 31"/>
                <a:gd name="T24" fmla="*/ 53 w 128"/>
                <a:gd name="T25" fmla="*/ 4 h 31"/>
                <a:gd name="T26" fmla="*/ 71 w 128"/>
                <a:gd name="T27" fmla="*/ 4 h 31"/>
                <a:gd name="T28" fmla="*/ 76 w 128"/>
                <a:gd name="T29" fmla="*/ 10 h 31"/>
                <a:gd name="T30" fmla="*/ 76 w 128"/>
                <a:gd name="T31" fmla="*/ 13 h 31"/>
                <a:gd name="T32" fmla="*/ 48 w 128"/>
                <a:gd name="T33" fmla="*/ 13 h 31"/>
                <a:gd name="T34" fmla="*/ 48 w 12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31">
                  <a:moveTo>
                    <a:pt x="128" y="31"/>
                  </a:moveTo>
                  <a:cubicBezTo>
                    <a:pt x="128" y="31"/>
                    <a:pt x="109" y="18"/>
                    <a:pt x="80" y="14"/>
                  </a:cubicBezTo>
                  <a:cubicBezTo>
                    <a:pt x="80" y="13"/>
                    <a:pt x="80" y="13"/>
                    <a:pt x="80" y="12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4"/>
                    <a:pt x="78" y="0"/>
                    <a:pt x="74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6" y="0"/>
                    <a:pt x="43" y="4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3"/>
                    <a:pt x="44" y="14"/>
                    <a:pt x="44" y="14"/>
                  </a:cubicBezTo>
                  <a:cubicBezTo>
                    <a:pt x="30" y="16"/>
                    <a:pt x="15" y="22"/>
                    <a:pt x="0" y="31"/>
                  </a:cubicBezTo>
                  <a:lnTo>
                    <a:pt x="128" y="31"/>
                  </a:lnTo>
                  <a:close/>
                  <a:moveTo>
                    <a:pt x="48" y="10"/>
                  </a:moveTo>
                  <a:cubicBezTo>
                    <a:pt x="48" y="7"/>
                    <a:pt x="50" y="4"/>
                    <a:pt x="53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4" y="4"/>
                    <a:pt x="76" y="7"/>
                    <a:pt x="76" y="10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68" y="12"/>
                    <a:pt x="58" y="12"/>
                    <a:pt x="48" y="13"/>
                  </a:cubicBezTo>
                  <a:lnTo>
                    <a:pt x="4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8" name="组合 287"/>
          <p:cNvGrpSpPr>
            <a:grpSpLocks noChangeAspect="1"/>
          </p:cNvGrpSpPr>
          <p:nvPr/>
        </p:nvGrpSpPr>
        <p:grpSpPr>
          <a:xfrm>
            <a:off x="8344946" y="3093040"/>
            <a:ext cx="481846" cy="432000"/>
            <a:chOff x="11633200" y="6030913"/>
            <a:chExt cx="690563" cy="619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" name="Freeform 223"/>
            <p:cNvSpPr/>
            <p:nvPr/>
          </p:nvSpPr>
          <p:spPr bwMode="auto">
            <a:xfrm>
              <a:off x="11633200" y="6030913"/>
              <a:ext cx="412750" cy="355600"/>
            </a:xfrm>
            <a:custGeom>
              <a:avLst/>
              <a:gdLst>
                <a:gd name="T0" fmla="*/ 92 w 110"/>
                <a:gd name="T1" fmla="*/ 29 h 95"/>
                <a:gd name="T2" fmla="*/ 110 w 110"/>
                <a:gd name="T3" fmla="*/ 17 h 95"/>
                <a:gd name="T4" fmla="*/ 66 w 110"/>
                <a:gd name="T5" fmla="*/ 17 h 95"/>
                <a:gd name="T6" fmla="*/ 53 w 110"/>
                <a:gd name="T7" fmla="*/ 0 h 95"/>
                <a:gd name="T8" fmla="*/ 21 w 110"/>
                <a:gd name="T9" fmla="*/ 0 h 95"/>
                <a:gd name="T10" fmla="*/ 1 w 110"/>
                <a:gd name="T11" fmla="*/ 20 h 95"/>
                <a:gd name="T12" fmla="*/ 0 w 110"/>
                <a:gd name="T13" fmla="*/ 95 h 95"/>
                <a:gd name="T14" fmla="*/ 82 w 110"/>
                <a:gd name="T15" fmla="*/ 95 h 95"/>
                <a:gd name="T16" fmla="*/ 92 w 110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95">
                  <a:moveTo>
                    <a:pt x="92" y="29"/>
                  </a:moveTo>
                  <a:cubicBezTo>
                    <a:pt x="98" y="23"/>
                    <a:pt x="104" y="19"/>
                    <a:pt x="110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35" y="0"/>
                    <a:pt x="21" y="0"/>
                  </a:cubicBezTo>
                  <a:cubicBezTo>
                    <a:pt x="7" y="0"/>
                    <a:pt x="1" y="3"/>
                    <a:pt x="1" y="20"/>
                  </a:cubicBezTo>
                  <a:cubicBezTo>
                    <a:pt x="1" y="38"/>
                    <a:pt x="0" y="95"/>
                    <a:pt x="0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70" y="74"/>
                    <a:pt x="74" y="47"/>
                    <a:pt x="9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Freeform 224"/>
            <p:cNvSpPr>
              <a:spLocks noEditPoints="1"/>
            </p:cNvSpPr>
            <p:nvPr/>
          </p:nvSpPr>
          <p:spPr bwMode="auto">
            <a:xfrm>
              <a:off x="11944350" y="6102350"/>
              <a:ext cx="379413" cy="371475"/>
            </a:xfrm>
            <a:custGeom>
              <a:avLst/>
              <a:gdLst>
                <a:gd name="T0" fmla="*/ 83 w 101"/>
                <a:gd name="T1" fmla="*/ 18 h 99"/>
                <a:gd name="T2" fmla="*/ 18 w 101"/>
                <a:gd name="T3" fmla="*/ 18 h 99"/>
                <a:gd name="T4" fmla="*/ 18 w 101"/>
                <a:gd name="T5" fmla="*/ 81 h 99"/>
                <a:gd name="T6" fmla="*/ 83 w 101"/>
                <a:gd name="T7" fmla="*/ 81 h 99"/>
                <a:gd name="T8" fmla="*/ 83 w 101"/>
                <a:gd name="T9" fmla="*/ 18 h 99"/>
                <a:gd name="T10" fmla="*/ 28 w 101"/>
                <a:gd name="T11" fmla="*/ 71 h 99"/>
                <a:gd name="T12" fmla="*/ 28 w 101"/>
                <a:gd name="T13" fmla="*/ 27 h 99"/>
                <a:gd name="T14" fmla="*/ 73 w 101"/>
                <a:gd name="T15" fmla="*/ 27 h 99"/>
                <a:gd name="T16" fmla="*/ 73 w 101"/>
                <a:gd name="T17" fmla="*/ 71 h 99"/>
                <a:gd name="T18" fmla="*/ 28 w 101"/>
                <a:gd name="T19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99">
                  <a:moveTo>
                    <a:pt x="83" y="18"/>
                  </a:moveTo>
                  <a:cubicBezTo>
                    <a:pt x="65" y="0"/>
                    <a:pt x="36" y="0"/>
                    <a:pt x="18" y="18"/>
                  </a:cubicBezTo>
                  <a:cubicBezTo>
                    <a:pt x="0" y="35"/>
                    <a:pt x="0" y="63"/>
                    <a:pt x="18" y="81"/>
                  </a:cubicBezTo>
                  <a:cubicBezTo>
                    <a:pt x="36" y="99"/>
                    <a:pt x="65" y="99"/>
                    <a:pt x="83" y="81"/>
                  </a:cubicBezTo>
                  <a:cubicBezTo>
                    <a:pt x="101" y="63"/>
                    <a:pt x="101" y="35"/>
                    <a:pt x="83" y="18"/>
                  </a:cubicBezTo>
                  <a:close/>
                  <a:moveTo>
                    <a:pt x="28" y="71"/>
                  </a:moveTo>
                  <a:cubicBezTo>
                    <a:pt x="16" y="59"/>
                    <a:pt x="16" y="39"/>
                    <a:pt x="28" y="27"/>
                  </a:cubicBezTo>
                  <a:cubicBezTo>
                    <a:pt x="41" y="15"/>
                    <a:pt x="61" y="15"/>
                    <a:pt x="73" y="27"/>
                  </a:cubicBezTo>
                  <a:cubicBezTo>
                    <a:pt x="86" y="39"/>
                    <a:pt x="86" y="59"/>
                    <a:pt x="73" y="71"/>
                  </a:cubicBezTo>
                  <a:cubicBezTo>
                    <a:pt x="61" y="84"/>
                    <a:pt x="41" y="84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Freeform 225"/>
            <p:cNvSpPr>
              <a:spLocks noEditPoints="1"/>
            </p:cNvSpPr>
            <p:nvPr/>
          </p:nvSpPr>
          <p:spPr bwMode="auto">
            <a:xfrm>
              <a:off x="11760200" y="6413500"/>
              <a:ext cx="244475" cy="236538"/>
            </a:xfrm>
            <a:custGeom>
              <a:avLst/>
              <a:gdLst>
                <a:gd name="T0" fmla="*/ 61 w 65"/>
                <a:gd name="T1" fmla="*/ 3 h 63"/>
                <a:gd name="T2" fmla="*/ 48 w 65"/>
                <a:gd name="T3" fmla="*/ 3 h 63"/>
                <a:gd name="T4" fmla="*/ 47 w 65"/>
                <a:gd name="T5" fmla="*/ 4 h 63"/>
                <a:gd name="T6" fmla="*/ 61 w 65"/>
                <a:gd name="T7" fmla="*/ 17 h 63"/>
                <a:gd name="T8" fmla="*/ 61 w 65"/>
                <a:gd name="T9" fmla="*/ 16 h 63"/>
                <a:gd name="T10" fmla="*/ 61 w 65"/>
                <a:gd name="T11" fmla="*/ 3 h 63"/>
                <a:gd name="T12" fmla="*/ 4 w 65"/>
                <a:gd name="T13" fmla="*/ 46 h 63"/>
                <a:gd name="T14" fmla="*/ 4 w 65"/>
                <a:gd name="T15" fmla="*/ 59 h 63"/>
                <a:gd name="T16" fmla="*/ 17 w 65"/>
                <a:gd name="T17" fmla="*/ 59 h 63"/>
                <a:gd name="T18" fmla="*/ 56 w 65"/>
                <a:gd name="T19" fmla="*/ 21 h 63"/>
                <a:gd name="T20" fmla="*/ 43 w 65"/>
                <a:gd name="T21" fmla="*/ 8 h 63"/>
                <a:gd name="T22" fmla="*/ 4 w 65"/>
                <a:gd name="T23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63">
                  <a:moveTo>
                    <a:pt x="61" y="3"/>
                  </a:moveTo>
                  <a:cubicBezTo>
                    <a:pt x="58" y="0"/>
                    <a:pt x="52" y="0"/>
                    <a:pt x="48" y="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5" y="13"/>
                    <a:pt x="65" y="7"/>
                    <a:pt x="61" y="3"/>
                  </a:cubicBezTo>
                  <a:close/>
                  <a:moveTo>
                    <a:pt x="4" y="46"/>
                  </a:moveTo>
                  <a:cubicBezTo>
                    <a:pt x="0" y="50"/>
                    <a:pt x="0" y="55"/>
                    <a:pt x="4" y="59"/>
                  </a:cubicBezTo>
                  <a:cubicBezTo>
                    <a:pt x="8" y="63"/>
                    <a:pt x="14" y="63"/>
                    <a:pt x="17" y="5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2" name="组合 281"/>
          <p:cNvGrpSpPr>
            <a:grpSpLocks noChangeAspect="1"/>
          </p:cNvGrpSpPr>
          <p:nvPr/>
        </p:nvGrpSpPr>
        <p:grpSpPr>
          <a:xfrm>
            <a:off x="7391352" y="4063804"/>
            <a:ext cx="438525" cy="432000"/>
            <a:chOff x="-52388" y="7051675"/>
            <a:chExt cx="533400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" name="Freeform 226"/>
            <p:cNvSpPr/>
            <p:nvPr/>
          </p:nvSpPr>
          <p:spPr bwMode="auto">
            <a:xfrm>
              <a:off x="49212" y="7051675"/>
              <a:ext cx="333375" cy="415925"/>
            </a:xfrm>
            <a:custGeom>
              <a:avLst/>
              <a:gdLst>
                <a:gd name="T0" fmla="*/ 106 w 210"/>
                <a:gd name="T1" fmla="*/ 262 h 262"/>
                <a:gd name="T2" fmla="*/ 0 w 210"/>
                <a:gd name="T3" fmla="*/ 118 h 262"/>
                <a:gd name="T4" fmla="*/ 59 w 210"/>
                <a:gd name="T5" fmla="*/ 118 h 262"/>
                <a:gd name="T6" fmla="*/ 59 w 210"/>
                <a:gd name="T7" fmla="*/ 0 h 262"/>
                <a:gd name="T8" fmla="*/ 153 w 210"/>
                <a:gd name="T9" fmla="*/ 0 h 262"/>
                <a:gd name="T10" fmla="*/ 153 w 210"/>
                <a:gd name="T11" fmla="*/ 118 h 262"/>
                <a:gd name="T12" fmla="*/ 210 w 210"/>
                <a:gd name="T13" fmla="*/ 118 h 262"/>
                <a:gd name="T14" fmla="*/ 106 w 210"/>
                <a:gd name="T15" fmla="*/ 262 h 262"/>
                <a:gd name="T16" fmla="*/ 106 w 210"/>
                <a:gd name="T17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262">
                  <a:moveTo>
                    <a:pt x="106" y="262"/>
                  </a:moveTo>
                  <a:lnTo>
                    <a:pt x="0" y="118"/>
                  </a:lnTo>
                  <a:lnTo>
                    <a:pt x="59" y="118"/>
                  </a:lnTo>
                  <a:lnTo>
                    <a:pt x="59" y="0"/>
                  </a:lnTo>
                  <a:lnTo>
                    <a:pt x="153" y="0"/>
                  </a:lnTo>
                  <a:lnTo>
                    <a:pt x="153" y="118"/>
                  </a:lnTo>
                  <a:lnTo>
                    <a:pt x="210" y="118"/>
                  </a:lnTo>
                  <a:lnTo>
                    <a:pt x="106" y="262"/>
                  </a:lnTo>
                  <a:lnTo>
                    <a:pt x="106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Freeform 227"/>
            <p:cNvSpPr/>
            <p:nvPr/>
          </p:nvSpPr>
          <p:spPr bwMode="auto">
            <a:xfrm>
              <a:off x="-52388" y="7407275"/>
              <a:ext cx="533400" cy="169863"/>
            </a:xfrm>
            <a:custGeom>
              <a:avLst/>
              <a:gdLst>
                <a:gd name="T0" fmla="*/ 336 w 336"/>
                <a:gd name="T1" fmla="*/ 0 h 107"/>
                <a:gd name="T2" fmla="*/ 298 w 336"/>
                <a:gd name="T3" fmla="*/ 0 h 107"/>
                <a:gd name="T4" fmla="*/ 298 w 336"/>
                <a:gd name="T5" fmla="*/ 71 h 107"/>
                <a:gd name="T6" fmla="*/ 38 w 336"/>
                <a:gd name="T7" fmla="*/ 71 h 107"/>
                <a:gd name="T8" fmla="*/ 38 w 336"/>
                <a:gd name="T9" fmla="*/ 0 h 107"/>
                <a:gd name="T10" fmla="*/ 0 w 336"/>
                <a:gd name="T11" fmla="*/ 0 h 107"/>
                <a:gd name="T12" fmla="*/ 0 w 336"/>
                <a:gd name="T13" fmla="*/ 107 h 107"/>
                <a:gd name="T14" fmla="*/ 336 w 336"/>
                <a:gd name="T15" fmla="*/ 107 h 107"/>
                <a:gd name="T16" fmla="*/ 336 w 336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107">
                  <a:moveTo>
                    <a:pt x="336" y="0"/>
                  </a:moveTo>
                  <a:lnTo>
                    <a:pt x="298" y="0"/>
                  </a:lnTo>
                  <a:lnTo>
                    <a:pt x="298" y="71"/>
                  </a:lnTo>
                  <a:lnTo>
                    <a:pt x="38" y="71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336" y="107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3" name="组合 282"/>
          <p:cNvGrpSpPr>
            <a:grpSpLocks noChangeAspect="1"/>
          </p:cNvGrpSpPr>
          <p:nvPr/>
        </p:nvGrpSpPr>
        <p:grpSpPr>
          <a:xfrm>
            <a:off x="1454272" y="5916022"/>
            <a:ext cx="607068" cy="432000"/>
            <a:chOff x="896937" y="7040563"/>
            <a:chExt cx="765175" cy="5445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" name="Freeform 228"/>
            <p:cNvSpPr>
              <a:spLocks noEditPoints="1"/>
            </p:cNvSpPr>
            <p:nvPr/>
          </p:nvSpPr>
          <p:spPr bwMode="auto">
            <a:xfrm>
              <a:off x="1106487" y="7040563"/>
              <a:ext cx="555625" cy="303213"/>
            </a:xfrm>
            <a:custGeom>
              <a:avLst/>
              <a:gdLst>
                <a:gd name="T0" fmla="*/ 75 w 148"/>
                <a:gd name="T1" fmla="*/ 1 h 81"/>
                <a:gd name="T2" fmla="*/ 0 w 148"/>
                <a:gd name="T3" fmla="*/ 39 h 81"/>
                <a:gd name="T4" fmla="*/ 73 w 148"/>
                <a:gd name="T5" fmla="*/ 80 h 81"/>
                <a:gd name="T6" fmla="*/ 147 w 148"/>
                <a:gd name="T7" fmla="*/ 42 h 81"/>
                <a:gd name="T8" fmla="*/ 75 w 148"/>
                <a:gd name="T9" fmla="*/ 1 h 81"/>
                <a:gd name="T10" fmla="*/ 16 w 148"/>
                <a:gd name="T11" fmla="*/ 30 h 81"/>
                <a:gd name="T12" fmla="*/ 39 w 148"/>
                <a:gd name="T13" fmla="*/ 24 h 81"/>
                <a:gd name="T14" fmla="*/ 51 w 148"/>
                <a:gd name="T15" fmla="*/ 37 h 81"/>
                <a:gd name="T16" fmla="*/ 27 w 148"/>
                <a:gd name="T17" fmla="*/ 42 h 81"/>
                <a:gd name="T18" fmla="*/ 16 w 148"/>
                <a:gd name="T19" fmla="*/ 30 h 81"/>
                <a:gd name="T20" fmla="*/ 63 w 148"/>
                <a:gd name="T21" fmla="*/ 65 h 81"/>
                <a:gd name="T22" fmla="*/ 37 w 148"/>
                <a:gd name="T23" fmla="*/ 67 h 81"/>
                <a:gd name="T24" fmla="*/ 34 w 148"/>
                <a:gd name="T25" fmla="*/ 53 h 81"/>
                <a:gd name="T26" fmla="*/ 59 w 148"/>
                <a:gd name="T27" fmla="*/ 51 h 81"/>
                <a:gd name="T28" fmla="*/ 63 w 148"/>
                <a:gd name="T29" fmla="*/ 65 h 81"/>
                <a:gd name="T30" fmla="*/ 74 w 148"/>
                <a:gd name="T31" fmla="*/ 28 h 81"/>
                <a:gd name="T32" fmla="*/ 56 w 148"/>
                <a:gd name="T33" fmla="*/ 18 h 81"/>
                <a:gd name="T34" fmla="*/ 74 w 148"/>
                <a:gd name="T35" fmla="*/ 9 h 81"/>
                <a:gd name="T36" fmla="*/ 92 w 148"/>
                <a:gd name="T37" fmla="*/ 19 h 81"/>
                <a:gd name="T38" fmla="*/ 74 w 148"/>
                <a:gd name="T39" fmla="*/ 28 h 81"/>
                <a:gd name="T40" fmla="*/ 109 w 148"/>
                <a:gd name="T41" fmla="*/ 68 h 81"/>
                <a:gd name="T42" fmla="*/ 83 w 148"/>
                <a:gd name="T43" fmla="*/ 66 h 81"/>
                <a:gd name="T44" fmla="*/ 88 w 148"/>
                <a:gd name="T45" fmla="*/ 52 h 81"/>
                <a:gd name="T46" fmla="*/ 113 w 148"/>
                <a:gd name="T47" fmla="*/ 55 h 81"/>
                <a:gd name="T48" fmla="*/ 109 w 148"/>
                <a:gd name="T49" fmla="*/ 68 h 81"/>
                <a:gd name="T50" fmla="*/ 120 w 148"/>
                <a:gd name="T51" fmla="*/ 44 h 81"/>
                <a:gd name="T52" fmla="*/ 97 w 148"/>
                <a:gd name="T53" fmla="*/ 38 h 81"/>
                <a:gd name="T54" fmla="*/ 109 w 148"/>
                <a:gd name="T55" fmla="*/ 26 h 81"/>
                <a:gd name="T56" fmla="*/ 132 w 148"/>
                <a:gd name="T57" fmla="*/ 32 h 81"/>
                <a:gd name="T58" fmla="*/ 120 w 148"/>
                <a:gd name="T5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8" h="81">
                  <a:moveTo>
                    <a:pt x="75" y="1"/>
                  </a:moveTo>
                  <a:cubicBezTo>
                    <a:pt x="34" y="0"/>
                    <a:pt x="1" y="17"/>
                    <a:pt x="0" y="39"/>
                  </a:cubicBezTo>
                  <a:cubicBezTo>
                    <a:pt x="0" y="61"/>
                    <a:pt x="32" y="79"/>
                    <a:pt x="73" y="80"/>
                  </a:cubicBezTo>
                  <a:cubicBezTo>
                    <a:pt x="114" y="81"/>
                    <a:pt x="147" y="64"/>
                    <a:pt x="147" y="42"/>
                  </a:cubicBezTo>
                  <a:cubicBezTo>
                    <a:pt x="148" y="20"/>
                    <a:pt x="115" y="2"/>
                    <a:pt x="75" y="1"/>
                  </a:cubicBezTo>
                  <a:close/>
                  <a:moveTo>
                    <a:pt x="16" y="30"/>
                  </a:moveTo>
                  <a:cubicBezTo>
                    <a:pt x="19" y="25"/>
                    <a:pt x="30" y="22"/>
                    <a:pt x="39" y="24"/>
                  </a:cubicBezTo>
                  <a:cubicBezTo>
                    <a:pt x="49" y="26"/>
                    <a:pt x="54" y="32"/>
                    <a:pt x="51" y="37"/>
                  </a:cubicBezTo>
                  <a:cubicBezTo>
                    <a:pt x="47" y="42"/>
                    <a:pt x="37" y="44"/>
                    <a:pt x="27" y="42"/>
                  </a:cubicBezTo>
                  <a:cubicBezTo>
                    <a:pt x="18" y="40"/>
                    <a:pt x="13" y="35"/>
                    <a:pt x="16" y="30"/>
                  </a:cubicBezTo>
                  <a:close/>
                  <a:moveTo>
                    <a:pt x="63" y="65"/>
                  </a:moveTo>
                  <a:cubicBezTo>
                    <a:pt x="57" y="69"/>
                    <a:pt x="45" y="70"/>
                    <a:pt x="37" y="67"/>
                  </a:cubicBezTo>
                  <a:cubicBezTo>
                    <a:pt x="29" y="63"/>
                    <a:pt x="28" y="57"/>
                    <a:pt x="34" y="53"/>
                  </a:cubicBezTo>
                  <a:cubicBezTo>
                    <a:pt x="40" y="49"/>
                    <a:pt x="51" y="48"/>
                    <a:pt x="59" y="51"/>
                  </a:cubicBezTo>
                  <a:cubicBezTo>
                    <a:pt x="67" y="55"/>
                    <a:pt x="69" y="61"/>
                    <a:pt x="63" y="65"/>
                  </a:cubicBezTo>
                  <a:close/>
                  <a:moveTo>
                    <a:pt x="74" y="28"/>
                  </a:moveTo>
                  <a:cubicBezTo>
                    <a:pt x="64" y="28"/>
                    <a:pt x="56" y="23"/>
                    <a:pt x="56" y="18"/>
                  </a:cubicBezTo>
                  <a:cubicBezTo>
                    <a:pt x="56" y="13"/>
                    <a:pt x="64" y="8"/>
                    <a:pt x="74" y="9"/>
                  </a:cubicBezTo>
                  <a:cubicBezTo>
                    <a:pt x="84" y="9"/>
                    <a:pt x="92" y="13"/>
                    <a:pt x="92" y="19"/>
                  </a:cubicBezTo>
                  <a:cubicBezTo>
                    <a:pt x="92" y="24"/>
                    <a:pt x="84" y="28"/>
                    <a:pt x="74" y="28"/>
                  </a:cubicBezTo>
                  <a:close/>
                  <a:moveTo>
                    <a:pt x="109" y="68"/>
                  </a:moveTo>
                  <a:cubicBezTo>
                    <a:pt x="100" y="71"/>
                    <a:pt x="89" y="70"/>
                    <a:pt x="83" y="66"/>
                  </a:cubicBezTo>
                  <a:cubicBezTo>
                    <a:pt x="78" y="61"/>
                    <a:pt x="79" y="55"/>
                    <a:pt x="88" y="52"/>
                  </a:cubicBezTo>
                  <a:cubicBezTo>
                    <a:pt x="96" y="49"/>
                    <a:pt x="107" y="50"/>
                    <a:pt x="113" y="55"/>
                  </a:cubicBezTo>
                  <a:cubicBezTo>
                    <a:pt x="119" y="59"/>
                    <a:pt x="117" y="65"/>
                    <a:pt x="109" y="68"/>
                  </a:cubicBezTo>
                  <a:close/>
                  <a:moveTo>
                    <a:pt x="120" y="44"/>
                  </a:moveTo>
                  <a:cubicBezTo>
                    <a:pt x="110" y="46"/>
                    <a:pt x="100" y="43"/>
                    <a:pt x="97" y="38"/>
                  </a:cubicBezTo>
                  <a:cubicBezTo>
                    <a:pt x="94" y="33"/>
                    <a:pt x="99" y="27"/>
                    <a:pt x="109" y="26"/>
                  </a:cubicBezTo>
                  <a:cubicBezTo>
                    <a:pt x="118" y="24"/>
                    <a:pt x="129" y="27"/>
                    <a:pt x="132" y="32"/>
                  </a:cubicBezTo>
                  <a:cubicBezTo>
                    <a:pt x="135" y="38"/>
                    <a:pt x="129" y="43"/>
                    <a:pt x="12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Freeform 229"/>
            <p:cNvSpPr>
              <a:spLocks noEditPoints="1"/>
            </p:cNvSpPr>
            <p:nvPr/>
          </p:nvSpPr>
          <p:spPr bwMode="auto">
            <a:xfrm>
              <a:off x="896937" y="7239000"/>
              <a:ext cx="747713" cy="346075"/>
            </a:xfrm>
            <a:custGeom>
              <a:avLst/>
              <a:gdLst>
                <a:gd name="T0" fmla="*/ 199 w 199"/>
                <a:gd name="T1" fmla="*/ 25 h 92"/>
                <a:gd name="T2" fmla="*/ 199 w 199"/>
                <a:gd name="T3" fmla="*/ 25 h 92"/>
                <a:gd name="T4" fmla="*/ 199 w 199"/>
                <a:gd name="T5" fmla="*/ 19 h 92"/>
                <a:gd name="T6" fmla="*/ 125 w 199"/>
                <a:gd name="T7" fmla="*/ 37 h 92"/>
                <a:gd name="T8" fmla="*/ 1 w 199"/>
                <a:gd name="T9" fmla="*/ 48 h 92"/>
                <a:gd name="T10" fmla="*/ 1 w 199"/>
                <a:gd name="T11" fmla="*/ 60 h 92"/>
                <a:gd name="T12" fmla="*/ 21 w 199"/>
                <a:gd name="T13" fmla="*/ 36 h 92"/>
                <a:gd name="T14" fmla="*/ 20 w 199"/>
                <a:gd name="T15" fmla="*/ 63 h 92"/>
                <a:gd name="T16" fmla="*/ 1 w 199"/>
                <a:gd name="T17" fmla="*/ 84 h 92"/>
                <a:gd name="T18" fmla="*/ 0 w 199"/>
                <a:gd name="T19" fmla="*/ 92 h 92"/>
                <a:gd name="T20" fmla="*/ 124 w 199"/>
                <a:gd name="T21" fmla="*/ 81 h 92"/>
                <a:gd name="T22" fmla="*/ 198 w 199"/>
                <a:gd name="T23" fmla="*/ 63 h 92"/>
                <a:gd name="T24" fmla="*/ 199 w 199"/>
                <a:gd name="T25" fmla="*/ 59 h 92"/>
                <a:gd name="T26" fmla="*/ 199 w 199"/>
                <a:gd name="T27" fmla="*/ 59 h 92"/>
                <a:gd name="T28" fmla="*/ 199 w 199"/>
                <a:gd name="T29" fmla="*/ 25 h 92"/>
                <a:gd name="T30" fmla="*/ 57 w 199"/>
                <a:gd name="T31" fmla="*/ 60 h 92"/>
                <a:gd name="T32" fmla="*/ 29 w 199"/>
                <a:gd name="T33" fmla="*/ 59 h 92"/>
                <a:gd name="T34" fmla="*/ 30 w 199"/>
                <a:gd name="T35" fmla="*/ 33 h 92"/>
                <a:gd name="T36" fmla="*/ 57 w 199"/>
                <a:gd name="T37" fmla="*/ 33 h 92"/>
                <a:gd name="T38" fmla="*/ 57 w 199"/>
                <a:gd name="T39" fmla="*/ 60 h 92"/>
                <a:gd name="T40" fmla="*/ 105 w 199"/>
                <a:gd name="T41" fmla="*/ 70 h 92"/>
                <a:gd name="T42" fmla="*/ 67 w 199"/>
                <a:gd name="T43" fmla="*/ 62 h 92"/>
                <a:gd name="T44" fmla="*/ 67 w 199"/>
                <a:gd name="T45" fmla="*/ 35 h 92"/>
                <a:gd name="T46" fmla="*/ 105 w 199"/>
                <a:gd name="T47" fmla="*/ 44 h 92"/>
                <a:gd name="T48" fmla="*/ 105 w 199"/>
                <a:gd name="T49" fmla="*/ 70 h 92"/>
                <a:gd name="T50" fmla="*/ 153 w 199"/>
                <a:gd name="T51" fmla="*/ 71 h 92"/>
                <a:gd name="T52" fmla="*/ 125 w 199"/>
                <a:gd name="T53" fmla="*/ 73 h 92"/>
                <a:gd name="T54" fmla="*/ 115 w 199"/>
                <a:gd name="T55" fmla="*/ 72 h 92"/>
                <a:gd name="T56" fmla="*/ 116 w 199"/>
                <a:gd name="T57" fmla="*/ 46 h 92"/>
                <a:gd name="T58" fmla="*/ 126 w 199"/>
                <a:gd name="T59" fmla="*/ 47 h 92"/>
                <a:gd name="T60" fmla="*/ 154 w 199"/>
                <a:gd name="T61" fmla="*/ 45 h 92"/>
                <a:gd name="T62" fmla="*/ 153 w 199"/>
                <a:gd name="T63" fmla="*/ 71 h 92"/>
                <a:gd name="T64" fmla="*/ 164 w 199"/>
                <a:gd name="T65" fmla="*/ 43 h 92"/>
                <a:gd name="T66" fmla="*/ 191 w 199"/>
                <a:gd name="T67" fmla="*/ 34 h 92"/>
                <a:gd name="T68" fmla="*/ 191 w 199"/>
                <a:gd name="T69" fmla="*/ 59 h 92"/>
                <a:gd name="T70" fmla="*/ 164 w 199"/>
                <a:gd name="T71" fmla="*/ 69 h 92"/>
                <a:gd name="T72" fmla="*/ 164 w 199"/>
                <a:gd name="T73" fmla="*/ 4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9" h="92">
                  <a:moveTo>
                    <a:pt x="199" y="25"/>
                  </a:moveTo>
                  <a:cubicBezTo>
                    <a:pt x="199" y="25"/>
                    <a:pt x="199" y="25"/>
                    <a:pt x="199" y="25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199" y="19"/>
                    <a:pt x="171" y="40"/>
                    <a:pt x="125" y="37"/>
                  </a:cubicBezTo>
                  <a:cubicBezTo>
                    <a:pt x="80" y="35"/>
                    <a:pt x="22" y="0"/>
                    <a:pt x="1" y="4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8" y="44"/>
                    <a:pt x="15" y="38"/>
                    <a:pt x="21" y="36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66"/>
                    <a:pt x="4" y="74"/>
                    <a:pt x="1" y="8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21" y="44"/>
                    <a:pt x="79" y="78"/>
                    <a:pt x="124" y="81"/>
                  </a:cubicBezTo>
                  <a:cubicBezTo>
                    <a:pt x="170" y="84"/>
                    <a:pt x="198" y="63"/>
                    <a:pt x="198" y="63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9" y="59"/>
                    <a:pt x="199" y="59"/>
                    <a:pt x="199" y="59"/>
                  </a:cubicBezTo>
                  <a:lnTo>
                    <a:pt x="199" y="25"/>
                  </a:lnTo>
                  <a:close/>
                  <a:moveTo>
                    <a:pt x="57" y="60"/>
                  </a:moveTo>
                  <a:cubicBezTo>
                    <a:pt x="47" y="58"/>
                    <a:pt x="38" y="58"/>
                    <a:pt x="29" y="59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9" y="31"/>
                    <a:pt x="48" y="32"/>
                    <a:pt x="57" y="33"/>
                  </a:cubicBezTo>
                  <a:lnTo>
                    <a:pt x="57" y="60"/>
                  </a:lnTo>
                  <a:close/>
                  <a:moveTo>
                    <a:pt x="105" y="70"/>
                  </a:moveTo>
                  <a:cubicBezTo>
                    <a:pt x="92" y="68"/>
                    <a:pt x="79" y="64"/>
                    <a:pt x="67" y="62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80" y="38"/>
                    <a:pt x="93" y="41"/>
                    <a:pt x="105" y="44"/>
                  </a:cubicBezTo>
                  <a:lnTo>
                    <a:pt x="105" y="70"/>
                  </a:lnTo>
                  <a:close/>
                  <a:moveTo>
                    <a:pt x="153" y="71"/>
                  </a:moveTo>
                  <a:cubicBezTo>
                    <a:pt x="145" y="72"/>
                    <a:pt x="136" y="73"/>
                    <a:pt x="125" y="73"/>
                  </a:cubicBezTo>
                  <a:cubicBezTo>
                    <a:pt x="122" y="72"/>
                    <a:pt x="118" y="72"/>
                    <a:pt x="115" y="72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9" y="46"/>
                    <a:pt x="122" y="47"/>
                    <a:pt x="126" y="47"/>
                  </a:cubicBezTo>
                  <a:cubicBezTo>
                    <a:pt x="136" y="47"/>
                    <a:pt x="145" y="47"/>
                    <a:pt x="154" y="45"/>
                  </a:cubicBezTo>
                  <a:lnTo>
                    <a:pt x="153" y="71"/>
                  </a:lnTo>
                  <a:close/>
                  <a:moveTo>
                    <a:pt x="164" y="43"/>
                  </a:moveTo>
                  <a:cubicBezTo>
                    <a:pt x="176" y="41"/>
                    <a:pt x="185" y="37"/>
                    <a:pt x="191" y="34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84" y="62"/>
                    <a:pt x="175" y="66"/>
                    <a:pt x="164" y="69"/>
                  </a:cubicBezTo>
                  <a:lnTo>
                    <a:pt x="16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3344462" y="5916022"/>
            <a:ext cx="504734" cy="432000"/>
            <a:chOff x="2027237" y="6950075"/>
            <a:chExt cx="727075" cy="6223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Oval 230"/>
            <p:cNvSpPr>
              <a:spLocks noChangeArrowheads="1"/>
            </p:cNvSpPr>
            <p:nvPr/>
          </p:nvSpPr>
          <p:spPr bwMode="auto">
            <a:xfrm>
              <a:off x="2616200" y="6950075"/>
              <a:ext cx="33338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231"/>
            <p:cNvSpPr>
              <a:spLocks noEditPoints="1"/>
            </p:cNvSpPr>
            <p:nvPr/>
          </p:nvSpPr>
          <p:spPr bwMode="auto">
            <a:xfrm>
              <a:off x="2544762" y="6988175"/>
              <a:ext cx="90488" cy="295275"/>
            </a:xfrm>
            <a:custGeom>
              <a:avLst/>
              <a:gdLst>
                <a:gd name="T0" fmla="*/ 0 w 57"/>
                <a:gd name="T1" fmla="*/ 186 h 186"/>
                <a:gd name="T2" fmla="*/ 21 w 57"/>
                <a:gd name="T3" fmla="*/ 186 h 186"/>
                <a:gd name="T4" fmla="*/ 36 w 57"/>
                <a:gd name="T5" fmla="*/ 108 h 186"/>
                <a:gd name="T6" fmla="*/ 21 w 57"/>
                <a:gd name="T7" fmla="*/ 106 h 186"/>
                <a:gd name="T8" fmla="*/ 0 w 57"/>
                <a:gd name="T9" fmla="*/ 186 h 186"/>
                <a:gd name="T10" fmla="*/ 47 w 57"/>
                <a:gd name="T11" fmla="*/ 0 h 186"/>
                <a:gd name="T12" fmla="*/ 24 w 57"/>
                <a:gd name="T13" fmla="*/ 92 h 186"/>
                <a:gd name="T14" fmla="*/ 38 w 57"/>
                <a:gd name="T15" fmla="*/ 94 h 186"/>
                <a:gd name="T16" fmla="*/ 57 w 57"/>
                <a:gd name="T17" fmla="*/ 2 h 186"/>
                <a:gd name="T18" fmla="*/ 47 w 57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86">
                  <a:moveTo>
                    <a:pt x="0" y="186"/>
                  </a:moveTo>
                  <a:lnTo>
                    <a:pt x="21" y="186"/>
                  </a:lnTo>
                  <a:lnTo>
                    <a:pt x="36" y="108"/>
                  </a:lnTo>
                  <a:lnTo>
                    <a:pt x="21" y="106"/>
                  </a:lnTo>
                  <a:lnTo>
                    <a:pt x="0" y="186"/>
                  </a:lnTo>
                  <a:close/>
                  <a:moveTo>
                    <a:pt x="47" y="0"/>
                  </a:moveTo>
                  <a:lnTo>
                    <a:pt x="24" y="92"/>
                  </a:lnTo>
                  <a:lnTo>
                    <a:pt x="38" y="94"/>
                  </a:lnTo>
                  <a:lnTo>
                    <a:pt x="57" y="2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Freeform 232"/>
            <p:cNvSpPr>
              <a:spLocks noEditPoints="1"/>
            </p:cNvSpPr>
            <p:nvPr/>
          </p:nvSpPr>
          <p:spPr bwMode="auto">
            <a:xfrm>
              <a:off x="2027237" y="7294563"/>
              <a:ext cx="727075" cy="277813"/>
            </a:xfrm>
            <a:custGeom>
              <a:avLst/>
              <a:gdLst>
                <a:gd name="T0" fmla="*/ 75 w 194"/>
                <a:gd name="T1" fmla="*/ 29 h 74"/>
                <a:gd name="T2" fmla="*/ 117 w 194"/>
                <a:gd name="T3" fmla="*/ 29 h 74"/>
                <a:gd name="T4" fmla="*/ 134 w 194"/>
                <a:gd name="T5" fmla="*/ 0 h 74"/>
                <a:gd name="T6" fmla="*/ 59 w 194"/>
                <a:gd name="T7" fmla="*/ 0 h 74"/>
                <a:gd name="T8" fmla="*/ 75 w 194"/>
                <a:gd name="T9" fmla="*/ 29 h 74"/>
                <a:gd name="T10" fmla="*/ 112 w 194"/>
                <a:gd name="T11" fmla="*/ 55 h 74"/>
                <a:gd name="T12" fmla="*/ 81 w 194"/>
                <a:gd name="T13" fmla="*/ 55 h 74"/>
                <a:gd name="T14" fmla="*/ 76 w 194"/>
                <a:gd name="T15" fmla="*/ 58 h 74"/>
                <a:gd name="T16" fmla="*/ 70 w 194"/>
                <a:gd name="T17" fmla="*/ 74 h 74"/>
                <a:gd name="T18" fmla="*/ 122 w 194"/>
                <a:gd name="T19" fmla="*/ 74 h 74"/>
                <a:gd name="T20" fmla="*/ 117 w 194"/>
                <a:gd name="T21" fmla="*/ 58 h 74"/>
                <a:gd name="T22" fmla="*/ 112 w 194"/>
                <a:gd name="T23" fmla="*/ 55 h 74"/>
                <a:gd name="T24" fmla="*/ 157 w 194"/>
                <a:gd name="T25" fmla="*/ 0 h 74"/>
                <a:gd name="T26" fmla="*/ 141 w 194"/>
                <a:gd name="T27" fmla="*/ 0 h 74"/>
                <a:gd name="T28" fmla="*/ 121 w 194"/>
                <a:gd name="T29" fmla="*/ 31 h 74"/>
                <a:gd name="T30" fmla="*/ 122 w 194"/>
                <a:gd name="T31" fmla="*/ 33 h 74"/>
                <a:gd name="T32" fmla="*/ 72 w 194"/>
                <a:gd name="T33" fmla="*/ 33 h 74"/>
                <a:gd name="T34" fmla="*/ 72 w 194"/>
                <a:gd name="T35" fmla="*/ 31 h 74"/>
                <a:gd name="T36" fmla="*/ 51 w 194"/>
                <a:gd name="T37" fmla="*/ 0 h 74"/>
                <a:gd name="T38" fmla="*/ 37 w 194"/>
                <a:gd name="T39" fmla="*/ 0 h 74"/>
                <a:gd name="T40" fmla="*/ 0 w 194"/>
                <a:gd name="T41" fmla="*/ 37 h 74"/>
                <a:gd name="T42" fmla="*/ 37 w 194"/>
                <a:gd name="T43" fmla="*/ 74 h 74"/>
                <a:gd name="T44" fmla="*/ 64 w 194"/>
                <a:gd name="T45" fmla="*/ 74 h 74"/>
                <a:gd name="T46" fmla="*/ 70 w 194"/>
                <a:gd name="T47" fmla="*/ 57 h 74"/>
                <a:gd name="T48" fmla="*/ 81 w 194"/>
                <a:gd name="T49" fmla="*/ 49 h 74"/>
                <a:gd name="T50" fmla="*/ 112 w 194"/>
                <a:gd name="T51" fmla="*/ 49 h 74"/>
                <a:gd name="T52" fmla="*/ 123 w 194"/>
                <a:gd name="T53" fmla="*/ 57 h 74"/>
                <a:gd name="T54" fmla="*/ 128 w 194"/>
                <a:gd name="T55" fmla="*/ 74 h 74"/>
                <a:gd name="T56" fmla="*/ 157 w 194"/>
                <a:gd name="T57" fmla="*/ 74 h 74"/>
                <a:gd name="T58" fmla="*/ 194 w 194"/>
                <a:gd name="T59" fmla="*/ 37 h 74"/>
                <a:gd name="T60" fmla="*/ 157 w 194"/>
                <a:gd name="T61" fmla="*/ 0 h 74"/>
                <a:gd name="T62" fmla="*/ 41 w 194"/>
                <a:gd name="T63" fmla="*/ 58 h 74"/>
                <a:gd name="T64" fmla="*/ 21 w 194"/>
                <a:gd name="T65" fmla="*/ 38 h 74"/>
                <a:gd name="T66" fmla="*/ 41 w 194"/>
                <a:gd name="T67" fmla="*/ 19 h 74"/>
                <a:gd name="T68" fmla="*/ 61 w 194"/>
                <a:gd name="T69" fmla="*/ 38 h 74"/>
                <a:gd name="T70" fmla="*/ 41 w 194"/>
                <a:gd name="T71" fmla="*/ 58 h 74"/>
                <a:gd name="T72" fmla="*/ 153 w 194"/>
                <a:gd name="T73" fmla="*/ 58 h 74"/>
                <a:gd name="T74" fmla="*/ 133 w 194"/>
                <a:gd name="T75" fmla="*/ 38 h 74"/>
                <a:gd name="T76" fmla="*/ 153 w 194"/>
                <a:gd name="T77" fmla="*/ 19 h 74"/>
                <a:gd name="T78" fmla="*/ 173 w 194"/>
                <a:gd name="T79" fmla="*/ 38 h 74"/>
                <a:gd name="T80" fmla="*/ 153 w 194"/>
                <a:gd name="T81" fmla="*/ 5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4" h="74">
                  <a:moveTo>
                    <a:pt x="75" y="29"/>
                  </a:moveTo>
                  <a:cubicBezTo>
                    <a:pt x="117" y="29"/>
                    <a:pt x="117" y="29"/>
                    <a:pt x="117" y="29"/>
                  </a:cubicBezTo>
                  <a:cubicBezTo>
                    <a:pt x="118" y="24"/>
                    <a:pt x="120" y="10"/>
                    <a:pt x="134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6" y="5"/>
                    <a:pt x="73" y="14"/>
                    <a:pt x="75" y="29"/>
                  </a:cubicBezTo>
                  <a:close/>
                  <a:moveTo>
                    <a:pt x="11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79" y="54"/>
                    <a:pt x="76" y="57"/>
                    <a:pt x="76" y="58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122" y="74"/>
                    <a:pt x="122" y="74"/>
                    <a:pt x="122" y="74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7" y="57"/>
                    <a:pt x="114" y="54"/>
                    <a:pt x="112" y="55"/>
                  </a:cubicBezTo>
                  <a:close/>
                  <a:moveTo>
                    <a:pt x="157" y="0"/>
                  </a:moveTo>
                  <a:cubicBezTo>
                    <a:pt x="141" y="0"/>
                    <a:pt x="141" y="0"/>
                    <a:pt x="141" y="0"/>
                  </a:cubicBezTo>
                  <a:cubicBezTo>
                    <a:pt x="122" y="11"/>
                    <a:pt x="121" y="29"/>
                    <a:pt x="121" y="31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11"/>
                    <a:pt x="57" y="3"/>
                    <a:pt x="51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8"/>
                    <a:pt x="16" y="74"/>
                    <a:pt x="37" y="7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2" y="52"/>
                    <a:pt x="76" y="49"/>
                    <a:pt x="81" y="49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7" y="49"/>
                    <a:pt x="121" y="52"/>
                    <a:pt x="123" y="57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78" y="74"/>
                    <a:pt x="194" y="58"/>
                    <a:pt x="194" y="37"/>
                  </a:cubicBezTo>
                  <a:cubicBezTo>
                    <a:pt x="194" y="17"/>
                    <a:pt x="178" y="0"/>
                    <a:pt x="157" y="0"/>
                  </a:cubicBezTo>
                  <a:close/>
                  <a:moveTo>
                    <a:pt x="41" y="58"/>
                  </a:moveTo>
                  <a:cubicBezTo>
                    <a:pt x="30" y="58"/>
                    <a:pt x="21" y="49"/>
                    <a:pt x="21" y="38"/>
                  </a:cubicBezTo>
                  <a:cubicBezTo>
                    <a:pt x="21" y="28"/>
                    <a:pt x="30" y="19"/>
                    <a:pt x="41" y="19"/>
                  </a:cubicBezTo>
                  <a:cubicBezTo>
                    <a:pt x="52" y="19"/>
                    <a:pt x="61" y="28"/>
                    <a:pt x="61" y="38"/>
                  </a:cubicBezTo>
                  <a:cubicBezTo>
                    <a:pt x="61" y="49"/>
                    <a:pt x="52" y="58"/>
                    <a:pt x="41" y="58"/>
                  </a:cubicBezTo>
                  <a:close/>
                  <a:moveTo>
                    <a:pt x="153" y="58"/>
                  </a:moveTo>
                  <a:cubicBezTo>
                    <a:pt x="142" y="58"/>
                    <a:pt x="133" y="49"/>
                    <a:pt x="133" y="38"/>
                  </a:cubicBezTo>
                  <a:cubicBezTo>
                    <a:pt x="133" y="28"/>
                    <a:pt x="142" y="19"/>
                    <a:pt x="153" y="19"/>
                  </a:cubicBezTo>
                  <a:cubicBezTo>
                    <a:pt x="164" y="19"/>
                    <a:pt x="173" y="28"/>
                    <a:pt x="173" y="38"/>
                  </a:cubicBezTo>
                  <a:cubicBezTo>
                    <a:pt x="173" y="49"/>
                    <a:pt x="164" y="58"/>
                    <a:pt x="15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7466089" y="3093040"/>
            <a:ext cx="289051" cy="432000"/>
            <a:chOff x="3238500" y="6988175"/>
            <a:chExt cx="436563" cy="652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 233"/>
            <p:cNvSpPr>
              <a:spLocks noEditPoints="1"/>
            </p:cNvSpPr>
            <p:nvPr/>
          </p:nvSpPr>
          <p:spPr bwMode="auto">
            <a:xfrm>
              <a:off x="3279775" y="7418388"/>
              <a:ext cx="357188" cy="222250"/>
            </a:xfrm>
            <a:custGeom>
              <a:avLst/>
              <a:gdLst>
                <a:gd name="T0" fmla="*/ 74 w 95"/>
                <a:gd name="T1" fmla="*/ 0 h 59"/>
                <a:gd name="T2" fmla="*/ 47 w 95"/>
                <a:gd name="T3" fmla="*/ 6 h 59"/>
                <a:gd name="T4" fmla="*/ 43 w 95"/>
                <a:gd name="T5" fmla="*/ 6 h 59"/>
                <a:gd name="T6" fmla="*/ 41 w 95"/>
                <a:gd name="T7" fmla="*/ 58 h 59"/>
                <a:gd name="T8" fmla="*/ 95 w 95"/>
                <a:gd name="T9" fmla="*/ 47 h 59"/>
                <a:gd name="T10" fmla="*/ 74 w 95"/>
                <a:gd name="T11" fmla="*/ 0 h 59"/>
                <a:gd name="T12" fmla="*/ 19 w 95"/>
                <a:gd name="T13" fmla="*/ 0 h 59"/>
                <a:gd name="T14" fmla="*/ 0 w 95"/>
                <a:gd name="T15" fmla="*/ 47 h 59"/>
                <a:gd name="T16" fmla="*/ 35 w 95"/>
                <a:gd name="T17" fmla="*/ 59 h 59"/>
                <a:gd name="T18" fmla="*/ 43 w 95"/>
                <a:gd name="T19" fmla="*/ 6 h 59"/>
                <a:gd name="T20" fmla="*/ 19 w 95"/>
                <a:gd name="T2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59">
                  <a:moveTo>
                    <a:pt x="74" y="0"/>
                  </a:moveTo>
                  <a:cubicBezTo>
                    <a:pt x="66" y="4"/>
                    <a:pt x="57" y="6"/>
                    <a:pt x="47" y="6"/>
                  </a:cubicBezTo>
                  <a:cubicBezTo>
                    <a:pt x="46" y="6"/>
                    <a:pt x="44" y="6"/>
                    <a:pt x="43" y="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95" y="47"/>
                    <a:pt x="95" y="47"/>
                    <a:pt x="95" y="47"/>
                  </a:cubicBezTo>
                  <a:lnTo>
                    <a:pt x="74" y="0"/>
                  </a:lnTo>
                  <a:close/>
                  <a:moveTo>
                    <a:pt x="19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34" y="5"/>
                    <a:pt x="26" y="3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234"/>
            <p:cNvSpPr>
              <a:spLocks noEditPoints="1"/>
            </p:cNvSpPr>
            <p:nvPr/>
          </p:nvSpPr>
          <p:spPr bwMode="auto">
            <a:xfrm>
              <a:off x="3238500" y="6988175"/>
              <a:ext cx="436563" cy="427038"/>
            </a:xfrm>
            <a:custGeom>
              <a:avLst/>
              <a:gdLst>
                <a:gd name="T0" fmla="*/ 58 w 116"/>
                <a:gd name="T1" fmla="*/ 0 h 114"/>
                <a:gd name="T2" fmla="*/ 0 w 116"/>
                <a:gd name="T3" fmla="*/ 57 h 114"/>
                <a:gd name="T4" fmla="*/ 58 w 116"/>
                <a:gd name="T5" fmla="*/ 114 h 114"/>
                <a:gd name="T6" fmla="*/ 116 w 116"/>
                <a:gd name="T7" fmla="*/ 57 h 114"/>
                <a:gd name="T8" fmla="*/ 58 w 116"/>
                <a:gd name="T9" fmla="*/ 0 h 114"/>
                <a:gd name="T10" fmla="*/ 68 w 116"/>
                <a:gd name="T11" fmla="*/ 95 h 114"/>
                <a:gd name="T12" fmla="*/ 31 w 116"/>
                <a:gd name="T13" fmla="*/ 59 h 114"/>
                <a:gd name="T14" fmla="*/ 68 w 116"/>
                <a:gd name="T15" fmla="*/ 23 h 114"/>
                <a:gd name="T16" fmla="*/ 105 w 116"/>
                <a:gd name="T17" fmla="*/ 59 h 114"/>
                <a:gd name="T18" fmla="*/ 68 w 116"/>
                <a:gd name="T19" fmla="*/ 9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14">
                  <a:moveTo>
                    <a:pt x="58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9"/>
                    <a:pt x="26" y="114"/>
                    <a:pt x="58" y="114"/>
                  </a:cubicBezTo>
                  <a:cubicBezTo>
                    <a:pt x="90" y="114"/>
                    <a:pt x="116" y="89"/>
                    <a:pt x="116" y="57"/>
                  </a:cubicBezTo>
                  <a:cubicBezTo>
                    <a:pt x="116" y="25"/>
                    <a:pt x="90" y="0"/>
                    <a:pt x="58" y="0"/>
                  </a:cubicBezTo>
                  <a:close/>
                  <a:moveTo>
                    <a:pt x="68" y="95"/>
                  </a:moveTo>
                  <a:cubicBezTo>
                    <a:pt x="48" y="95"/>
                    <a:pt x="31" y="79"/>
                    <a:pt x="31" y="59"/>
                  </a:cubicBezTo>
                  <a:cubicBezTo>
                    <a:pt x="31" y="39"/>
                    <a:pt x="48" y="23"/>
                    <a:pt x="68" y="23"/>
                  </a:cubicBezTo>
                  <a:cubicBezTo>
                    <a:pt x="88" y="23"/>
                    <a:pt x="105" y="39"/>
                    <a:pt x="105" y="59"/>
                  </a:cubicBezTo>
                  <a:cubicBezTo>
                    <a:pt x="105" y="79"/>
                    <a:pt x="88" y="95"/>
                    <a:pt x="6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235"/>
            <p:cNvSpPr>
              <a:spLocks noEditPoints="1"/>
            </p:cNvSpPr>
            <p:nvPr/>
          </p:nvSpPr>
          <p:spPr bwMode="auto">
            <a:xfrm>
              <a:off x="3392487" y="7100888"/>
              <a:ext cx="222250" cy="217488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  <a:gd name="T10" fmla="*/ 37 w 59"/>
                <a:gd name="T11" fmla="*/ 44 h 58"/>
                <a:gd name="T12" fmla="*/ 21 w 59"/>
                <a:gd name="T13" fmla="*/ 29 h 58"/>
                <a:gd name="T14" fmla="*/ 37 w 59"/>
                <a:gd name="T15" fmla="*/ 14 h 58"/>
                <a:gd name="T16" fmla="*/ 52 w 59"/>
                <a:gd name="T17" fmla="*/ 29 h 58"/>
                <a:gd name="T18" fmla="*/ 37 w 59"/>
                <a:gd name="T19" fmla="*/ 4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30" y="58"/>
                  </a:cubicBezTo>
                  <a:cubicBezTo>
                    <a:pt x="46" y="58"/>
                    <a:pt x="59" y="45"/>
                    <a:pt x="59" y="29"/>
                  </a:cubicBezTo>
                  <a:cubicBezTo>
                    <a:pt x="59" y="13"/>
                    <a:pt x="46" y="0"/>
                    <a:pt x="30" y="0"/>
                  </a:cubicBezTo>
                  <a:close/>
                  <a:moveTo>
                    <a:pt x="37" y="44"/>
                  </a:moveTo>
                  <a:cubicBezTo>
                    <a:pt x="28" y="44"/>
                    <a:pt x="21" y="38"/>
                    <a:pt x="21" y="29"/>
                  </a:cubicBezTo>
                  <a:cubicBezTo>
                    <a:pt x="21" y="21"/>
                    <a:pt x="28" y="14"/>
                    <a:pt x="37" y="14"/>
                  </a:cubicBezTo>
                  <a:cubicBezTo>
                    <a:pt x="45" y="14"/>
                    <a:pt x="52" y="21"/>
                    <a:pt x="52" y="29"/>
                  </a:cubicBezTo>
                  <a:cubicBezTo>
                    <a:pt x="52" y="38"/>
                    <a:pt x="45" y="44"/>
                    <a:pt x="3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9291338" y="5916022"/>
            <a:ext cx="499867" cy="432000"/>
            <a:chOff x="4189412" y="7005638"/>
            <a:chExt cx="608013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" name="Freeform 236"/>
            <p:cNvSpPr>
              <a:spLocks noEditPoints="1"/>
            </p:cNvSpPr>
            <p:nvPr/>
          </p:nvSpPr>
          <p:spPr bwMode="auto">
            <a:xfrm>
              <a:off x="4189412" y="7005638"/>
              <a:ext cx="461963" cy="525463"/>
            </a:xfrm>
            <a:custGeom>
              <a:avLst/>
              <a:gdLst>
                <a:gd name="T0" fmla="*/ 105 w 123"/>
                <a:gd name="T1" fmla="*/ 67 h 140"/>
                <a:gd name="T2" fmla="*/ 105 w 123"/>
                <a:gd name="T3" fmla="*/ 67 h 140"/>
                <a:gd name="T4" fmla="*/ 123 w 123"/>
                <a:gd name="T5" fmla="*/ 36 h 140"/>
                <a:gd name="T6" fmla="*/ 87 w 123"/>
                <a:gd name="T7" fmla="*/ 0 h 140"/>
                <a:gd name="T8" fmla="*/ 51 w 123"/>
                <a:gd name="T9" fmla="*/ 32 h 140"/>
                <a:gd name="T10" fmla="*/ 29 w 123"/>
                <a:gd name="T11" fmla="*/ 21 h 140"/>
                <a:gd name="T12" fmla="*/ 4 w 123"/>
                <a:gd name="T13" fmla="*/ 46 h 140"/>
                <a:gd name="T14" fmla="*/ 15 w 123"/>
                <a:gd name="T15" fmla="*/ 67 h 140"/>
                <a:gd name="T16" fmla="*/ 14 w 123"/>
                <a:gd name="T17" fmla="*/ 67 h 140"/>
                <a:gd name="T18" fmla="*/ 0 w 123"/>
                <a:gd name="T19" fmla="*/ 81 h 140"/>
                <a:gd name="T20" fmla="*/ 0 w 123"/>
                <a:gd name="T21" fmla="*/ 126 h 140"/>
                <a:gd name="T22" fmla="*/ 14 w 123"/>
                <a:gd name="T23" fmla="*/ 140 h 140"/>
                <a:gd name="T24" fmla="*/ 105 w 123"/>
                <a:gd name="T25" fmla="*/ 140 h 140"/>
                <a:gd name="T26" fmla="*/ 119 w 123"/>
                <a:gd name="T27" fmla="*/ 126 h 140"/>
                <a:gd name="T28" fmla="*/ 119 w 123"/>
                <a:gd name="T29" fmla="*/ 81 h 140"/>
                <a:gd name="T30" fmla="*/ 105 w 123"/>
                <a:gd name="T31" fmla="*/ 67 h 140"/>
                <a:gd name="T32" fmla="*/ 44 w 123"/>
                <a:gd name="T33" fmla="*/ 67 h 140"/>
                <a:gd name="T34" fmla="*/ 54 w 123"/>
                <a:gd name="T35" fmla="*/ 51 h 140"/>
                <a:gd name="T36" fmla="*/ 70 w 123"/>
                <a:gd name="T37" fmla="*/ 67 h 140"/>
                <a:gd name="T38" fmla="*/ 44 w 123"/>
                <a:gd name="T39" fmla="*/ 67 h 140"/>
                <a:gd name="T40" fmla="*/ 62 w 123"/>
                <a:gd name="T41" fmla="*/ 36 h 140"/>
                <a:gd name="T42" fmla="*/ 87 w 123"/>
                <a:gd name="T43" fmla="*/ 11 h 140"/>
                <a:gd name="T44" fmla="*/ 112 w 123"/>
                <a:gd name="T45" fmla="*/ 36 h 140"/>
                <a:gd name="T46" fmla="*/ 87 w 123"/>
                <a:gd name="T47" fmla="*/ 60 h 140"/>
                <a:gd name="T48" fmla="*/ 62 w 123"/>
                <a:gd name="T49" fmla="*/ 36 h 140"/>
                <a:gd name="T50" fmla="*/ 87 w 123"/>
                <a:gd name="T51" fmla="*/ 16 h 140"/>
                <a:gd name="T52" fmla="*/ 67 w 123"/>
                <a:gd name="T53" fmla="*/ 36 h 140"/>
                <a:gd name="T54" fmla="*/ 87 w 123"/>
                <a:gd name="T55" fmla="*/ 55 h 140"/>
                <a:gd name="T56" fmla="*/ 107 w 123"/>
                <a:gd name="T57" fmla="*/ 36 h 140"/>
                <a:gd name="T58" fmla="*/ 87 w 123"/>
                <a:gd name="T59" fmla="*/ 1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40">
                  <a:moveTo>
                    <a:pt x="105" y="67"/>
                  </a:moveTo>
                  <a:cubicBezTo>
                    <a:pt x="105" y="67"/>
                    <a:pt x="105" y="67"/>
                    <a:pt x="105" y="67"/>
                  </a:cubicBezTo>
                  <a:cubicBezTo>
                    <a:pt x="116" y="61"/>
                    <a:pt x="123" y="49"/>
                    <a:pt x="123" y="36"/>
                  </a:cubicBezTo>
                  <a:cubicBezTo>
                    <a:pt x="123" y="16"/>
                    <a:pt x="107" y="0"/>
                    <a:pt x="87" y="0"/>
                  </a:cubicBezTo>
                  <a:cubicBezTo>
                    <a:pt x="68" y="0"/>
                    <a:pt x="53" y="14"/>
                    <a:pt x="51" y="32"/>
                  </a:cubicBezTo>
                  <a:cubicBezTo>
                    <a:pt x="46" y="25"/>
                    <a:pt x="38" y="21"/>
                    <a:pt x="29" y="21"/>
                  </a:cubicBezTo>
                  <a:cubicBezTo>
                    <a:pt x="15" y="21"/>
                    <a:pt x="4" y="32"/>
                    <a:pt x="4" y="46"/>
                  </a:cubicBezTo>
                  <a:cubicBezTo>
                    <a:pt x="4" y="55"/>
                    <a:pt x="8" y="62"/>
                    <a:pt x="15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6" y="67"/>
                    <a:pt x="0" y="73"/>
                    <a:pt x="0" y="8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4"/>
                    <a:pt x="6" y="140"/>
                    <a:pt x="1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13" y="140"/>
                    <a:pt x="119" y="134"/>
                    <a:pt x="119" y="126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9" y="73"/>
                    <a:pt x="113" y="67"/>
                    <a:pt x="105" y="67"/>
                  </a:cubicBezTo>
                  <a:close/>
                  <a:moveTo>
                    <a:pt x="44" y="67"/>
                  </a:moveTo>
                  <a:cubicBezTo>
                    <a:pt x="49" y="63"/>
                    <a:pt x="53" y="58"/>
                    <a:pt x="54" y="51"/>
                  </a:cubicBezTo>
                  <a:cubicBezTo>
                    <a:pt x="58" y="58"/>
                    <a:pt x="63" y="63"/>
                    <a:pt x="70" y="67"/>
                  </a:cubicBezTo>
                  <a:lnTo>
                    <a:pt x="44" y="67"/>
                  </a:lnTo>
                  <a:close/>
                  <a:moveTo>
                    <a:pt x="62" y="36"/>
                  </a:moveTo>
                  <a:cubicBezTo>
                    <a:pt x="62" y="22"/>
                    <a:pt x="73" y="11"/>
                    <a:pt x="87" y="11"/>
                  </a:cubicBezTo>
                  <a:cubicBezTo>
                    <a:pt x="101" y="11"/>
                    <a:pt x="112" y="22"/>
                    <a:pt x="112" y="36"/>
                  </a:cubicBezTo>
                  <a:cubicBezTo>
                    <a:pt x="112" y="49"/>
                    <a:pt x="101" y="60"/>
                    <a:pt x="87" y="60"/>
                  </a:cubicBezTo>
                  <a:cubicBezTo>
                    <a:pt x="73" y="60"/>
                    <a:pt x="62" y="49"/>
                    <a:pt x="62" y="36"/>
                  </a:cubicBezTo>
                  <a:close/>
                  <a:moveTo>
                    <a:pt x="87" y="16"/>
                  </a:moveTo>
                  <a:cubicBezTo>
                    <a:pt x="76" y="16"/>
                    <a:pt x="67" y="25"/>
                    <a:pt x="67" y="36"/>
                  </a:cubicBezTo>
                  <a:cubicBezTo>
                    <a:pt x="67" y="46"/>
                    <a:pt x="76" y="55"/>
                    <a:pt x="87" y="55"/>
                  </a:cubicBezTo>
                  <a:cubicBezTo>
                    <a:pt x="98" y="55"/>
                    <a:pt x="107" y="46"/>
                    <a:pt x="107" y="36"/>
                  </a:cubicBezTo>
                  <a:cubicBezTo>
                    <a:pt x="107" y="25"/>
                    <a:pt x="98" y="16"/>
                    <a:pt x="8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Freeform 237"/>
            <p:cNvSpPr/>
            <p:nvPr/>
          </p:nvSpPr>
          <p:spPr bwMode="auto">
            <a:xfrm>
              <a:off x="4662487" y="7288213"/>
              <a:ext cx="134938" cy="217488"/>
            </a:xfrm>
            <a:custGeom>
              <a:avLst/>
              <a:gdLst>
                <a:gd name="T0" fmla="*/ 0 w 85"/>
                <a:gd name="T1" fmla="*/ 47 h 137"/>
                <a:gd name="T2" fmla="*/ 0 w 85"/>
                <a:gd name="T3" fmla="*/ 92 h 137"/>
                <a:gd name="T4" fmla="*/ 85 w 85"/>
                <a:gd name="T5" fmla="*/ 137 h 137"/>
                <a:gd name="T6" fmla="*/ 85 w 85"/>
                <a:gd name="T7" fmla="*/ 0 h 137"/>
                <a:gd name="T8" fmla="*/ 0 w 85"/>
                <a:gd name="T9" fmla="*/ 4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7">
                  <a:moveTo>
                    <a:pt x="0" y="47"/>
                  </a:moveTo>
                  <a:lnTo>
                    <a:pt x="0" y="92"/>
                  </a:lnTo>
                  <a:lnTo>
                    <a:pt x="85" y="137"/>
                  </a:lnTo>
                  <a:lnTo>
                    <a:pt x="85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10345617" y="5916022"/>
            <a:ext cx="418373" cy="432000"/>
            <a:chOff x="5270500" y="7077075"/>
            <a:chExt cx="487363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" name="Freeform 238"/>
            <p:cNvSpPr>
              <a:spLocks noEditPoints="1"/>
            </p:cNvSpPr>
            <p:nvPr/>
          </p:nvSpPr>
          <p:spPr bwMode="auto">
            <a:xfrm>
              <a:off x="5270500" y="7077075"/>
              <a:ext cx="280988" cy="503238"/>
            </a:xfrm>
            <a:custGeom>
              <a:avLst/>
              <a:gdLst>
                <a:gd name="T0" fmla="*/ 38 w 75"/>
                <a:gd name="T1" fmla="*/ 81 h 134"/>
                <a:gd name="T2" fmla="*/ 28 w 75"/>
                <a:gd name="T3" fmla="*/ 90 h 134"/>
                <a:gd name="T4" fmla="*/ 38 w 75"/>
                <a:gd name="T5" fmla="*/ 100 h 134"/>
                <a:gd name="T6" fmla="*/ 48 w 75"/>
                <a:gd name="T7" fmla="*/ 90 h 134"/>
                <a:gd name="T8" fmla="*/ 38 w 75"/>
                <a:gd name="T9" fmla="*/ 81 h 134"/>
                <a:gd name="T10" fmla="*/ 46 w 75"/>
                <a:gd name="T11" fmla="*/ 50 h 134"/>
                <a:gd name="T12" fmla="*/ 53 w 75"/>
                <a:gd name="T13" fmla="*/ 43 h 134"/>
                <a:gd name="T14" fmla="*/ 46 w 75"/>
                <a:gd name="T15" fmla="*/ 36 h 134"/>
                <a:gd name="T16" fmla="*/ 39 w 75"/>
                <a:gd name="T17" fmla="*/ 43 h 134"/>
                <a:gd name="T18" fmla="*/ 46 w 75"/>
                <a:gd name="T19" fmla="*/ 50 h 134"/>
                <a:gd name="T20" fmla="*/ 0 w 75"/>
                <a:gd name="T21" fmla="*/ 0 h 134"/>
                <a:gd name="T22" fmla="*/ 0 w 75"/>
                <a:gd name="T23" fmla="*/ 134 h 134"/>
                <a:gd name="T24" fmla="*/ 75 w 75"/>
                <a:gd name="T25" fmla="*/ 134 h 134"/>
                <a:gd name="T26" fmla="*/ 75 w 75"/>
                <a:gd name="T27" fmla="*/ 0 h 134"/>
                <a:gd name="T28" fmla="*/ 0 w 75"/>
                <a:gd name="T29" fmla="*/ 0 h 134"/>
                <a:gd name="T30" fmla="*/ 46 w 75"/>
                <a:gd name="T31" fmla="*/ 33 h 134"/>
                <a:gd name="T32" fmla="*/ 57 w 75"/>
                <a:gd name="T33" fmla="*/ 43 h 134"/>
                <a:gd name="T34" fmla="*/ 46 w 75"/>
                <a:gd name="T35" fmla="*/ 53 h 134"/>
                <a:gd name="T36" fmla="*/ 36 w 75"/>
                <a:gd name="T37" fmla="*/ 43 h 134"/>
                <a:gd name="T38" fmla="*/ 46 w 75"/>
                <a:gd name="T39" fmla="*/ 33 h 134"/>
                <a:gd name="T40" fmla="*/ 38 w 75"/>
                <a:gd name="T41" fmla="*/ 112 h 134"/>
                <a:gd name="T42" fmla="*/ 15 w 75"/>
                <a:gd name="T43" fmla="*/ 90 h 134"/>
                <a:gd name="T44" fmla="*/ 38 w 75"/>
                <a:gd name="T45" fmla="*/ 68 h 134"/>
                <a:gd name="T46" fmla="*/ 60 w 75"/>
                <a:gd name="T47" fmla="*/ 90 h 134"/>
                <a:gd name="T48" fmla="*/ 38 w 75"/>
                <a:gd name="T49" fmla="*/ 11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" h="134">
                  <a:moveTo>
                    <a:pt x="38" y="81"/>
                  </a:moveTo>
                  <a:cubicBezTo>
                    <a:pt x="32" y="81"/>
                    <a:pt x="28" y="85"/>
                    <a:pt x="28" y="90"/>
                  </a:cubicBezTo>
                  <a:cubicBezTo>
                    <a:pt x="28" y="96"/>
                    <a:pt x="32" y="100"/>
                    <a:pt x="38" y="100"/>
                  </a:cubicBezTo>
                  <a:cubicBezTo>
                    <a:pt x="43" y="100"/>
                    <a:pt x="48" y="96"/>
                    <a:pt x="48" y="90"/>
                  </a:cubicBezTo>
                  <a:cubicBezTo>
                    <a:pt x="48" y="85"/>
                    <a:pt x="43" y="81"/>
                    <a:pt x="38" y="81"/>
                  </a:cubicBezTo>
                  <a:close/>
                  <a:moveTo>
                    <a:pt x="46" y="50"/>
                  </a:moveTo>
                  <a:cubicBezTo>
                    <a:pt x="50" y="50"/>
                    <a:pt x="53" y="47"/>
                    <a:pt x="53" y="43"/>
                  </a:cubicBezTo>
                  <a:cubicBezTo>
                    <a:pt x="53" y="39"/>
                    <a:pt x="50" y="36"/>
                    <a:pt x="46" y="36"/>
                  </a:cubicBezTo>
                  <a:cubicBezTo>
                    <a:pt x="42" y="36"/>
                    <a:pt x="39" y="39"/>
                    <a:pt x="39" y="43"/>
                  </a:cubicBezTo>
                  <a:cubicBezTo>
                    <a:pt x="39" y="47"/>
                    <a:pt x="42" y="50"/>
                    <a:pt x="46" y="50"/>
                  </a:cubicBezTo>
                  <a:close/>
                  <a:moveTo>
                    <a:pt x="0" y="0"/>
                  </a:moveTo>
                  <a:cubicBezTo>
                    <a:pt x="0" y="134"/>
                    <a:pt x="0" y="134"/>
                    <a:pt x="0" y="134"/>
                  </a:cubicBezTo>
                  <a:cubicBezTo>
                    <a:pt x="75" y="134"/>
                    <a:pt x="75" y="134"/>
                    <a:pt x="75" y="134"/>
                  </a:cubicBezTo>
                  <a:cubicBezTo>
                    <a:pt x="75" y="0"/>
                    <a:pt x="75" y="0"/>
                    <a:pt x="75" y="0"/>
                  </a:cubicBezTo>
                  <a:lnTo>
                    <a:pt x="0" y="0"/>
                  </a:lnTo>
                  <a:close/>
                  <a:moveTo>
                    <a:pt x="46" y="33"/>
                  </a:moveTo>
                  <a:cubicBezTo>
                    <a:pt x="52" y="33"/>
                    <a:pt x="57" y="37"/>
                    <a:pt x="57" y="43"/>
                  </a:cubicBezTo>
                  <a:cubicBezTo>
                    <a:pt x="57" y="48"/>
                    <a:pt x="52" y="53"/>
                    <a:pt x="46" y="53"/>
                  </a:cubicBezTo>
                  <a:cubicBezTo>
                    <a:pt x="41" y="53"/>
                    <a:pt x="36" y="48"/>
                    <a:pt x="36" y="43"/>
                  </a:cubicBezTo>
                  <a:cubicBezTo>
                    <a:pt x="36" y="37"/>
                    <a:pt x="41" y="33"/>
                    <a:pt x="46" y="33"/>
                  </a:cubicBezTo>
                  <a:close/>
                  <a:moveTo>
                    <a:pt x="38" y="112"/>
                  </a:moveTo>
                  <a:cubicBezTo>
                    <a:pt x="25" y="112"/>
                    <a:pt x="15" y="103"/>
                    <a:pt x="15" y="90"/>
                  </a:cubicBezTo>
                  <a:cubicBezTo>
                    <a:pt x="15" y="78"/>
                    <a:pt x="25" y="68"/>
                    <a:pt x="38" y="68"/>
                  </a:cubicBezTo>
                  <a:cubicBezTo>
                    <a:pt x="50" y="68"/>
                    <a:pt x="60" y="78"/>
                    <a:pt x="60" y="90"/>
                  </a:cubicBezTo>
                  <a:cubicBezTo>
                    <a:pt x="60" y="103"/>
                    <a:pt x="50" y="112"/>
                    <a:pt x="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Oval 239"/>
            <p:cNvSpPr>
              <a:spLocks noChangeArrowheads="1"/>
            </p:cNvSpPr>
            <p:nvPr/>
          </p:nvSpPr>
          <p:spPr bwMode="auto">
            <a:xfrm>
              <a:off x="5394325" y="7400925"/>
              <a:ext cx="33338" cy="33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Freeform 240"/>
            <p:cNvSpPr>
              <a:spLocks noEditPoints="1"/>
            </p:cNvSpPr>
            <p:nvPr/>
          </p:nvSpPr>
          <p:spPr bwMode="auto">
            <a:xfrm>
              <a:off x="5600700" y="7299325"/>
              <a:ext cx="157163" cy="280988"/>
            </a:xfrm>
            <a:custGeom>
              <a:avLst/>
              <a:gdLst>
                <a:gd name="T0" fmla="*/ 26 w 42"/>
                <a:gd name="T1" fmla="*/ 28 h 75"/>
                <a:gd name="T2" fmla="*/ 30 w 42"/>
                <a:gd name="T3" fmla="*/ 24 h 75"/>
                <a:gd name="T4" fmla="*/ 26 w 42"/>
                <a:gd name="T5" fmla="*/ 20 h 75"/>
                <a:gd name="T6" fmla="*/ 22 w 42"/>
                <a:gd name="T7" fmla="*/ 24 h 75"/>
                <a:gd name="T8" fmla="*/ 26 w 42"/>
                <a:gd name="T9" fmla="*/ 28 h 75"/>
                <a:gd name="T10" fmla="*/ 21 w 42"/>
                <a:gd name="T11" fmla="*/ 45 h 75"/>
                <a:gd name="T12" fmla="*/ 15 w 42"/>
                <a:gd name="T13" fmla="*/ 51 h 75"/>
                <a:gd name="T14" fmla="*/ 21 w 42"/>
                <a:gd name="T15" fmla="*/ 56 h 75"/>
                <a:gd name="T16" fmla="*/ 26 w 42"/>
                <a:gd name="T17" fmla="*/ 51 h 75"/>
                <a:gd name="T18" fmla="*/ 21 w 42"/>
                <a:gd name="T19" fmla="*/ 45 h 75"/>
                <a:gd name="T20" fmla="*/ 0 w 42"/>
                <a:gd name="T21" fmla="*/ 0 h 75"/>
                <a:gd name="T22" fmla="*/ 0 w 42"/>
                <a:gd name="T23" fmla="*/ 75 h 75"/>
                <a:gd name="T24" fmla="*/ 42 w 42"/>
                <a:gd name="T25" fmla="*/ 75 h 75"/>
                <a:gd name="T26" fmla="*/ 42 w 42"/>
                <a:gd name="T27" fmla="*/ 0 h 75"/>
                <a:gd name="T28" fmla="*/ 0 w 42"/>
                <a:gd name="T29" fmla="*/ 0 h 75"/>
                <a:gd name="T30" fmla="*/ 26 w 42"/>
                <a:gd name="T31" fmla="*/ 18 h 75"/>
                <a:gd name="T32" fmla="*/ 31 w 42"/>
                <a:gd name="T33" fmla="*/ 24 h 75"/>
                <a:gd name="T34" fmla="*/ 26 w 42"/>
                <a:gd name="T35" fmla="*/ 30 h 75"/>
                <a:gd name="T36" fmla="*/ 20 w 42"/>
                <a:gd name="T37" fmla="*/ 24 h 75"/>
                <a:gd name="T38" fmla="*/ 26 w 42"/>
                <a:gd name="T39" fmla="*/ 18 h 75"/>
                <a:gd name="T40" fmla="*/ 21 w 42"/>
                <a:gd name="T41" fmla="*/ 63 h 75"/>
                <a:gd name="T42" fmla="*/ 8 w 42"/>
                <a:gd name="T43" fmla="*/ 51 h 75"/>
                <a:gd name="T44" fmla="*/ 21 w 42"/>
                <a:gd name="T45" fmla="*/ 38 h 75"/>
                <a:gd name="T46" fmla="*/ 34 w 42"/>
                <a:gd name="T47" fmla="*/ 51 h 75"/>
                <a:gd name="T48" fmla="*/ 21 w 42"/>
                <a:gd name="T4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75">
                  <a:moveTo>
                    <a:pt x="26" y="28"/>
                  </a:moveTo>
                  <a:cubicBezTo>
                    <a:pt x="28" y="28"/>
                    <a:pt x="30" y="26"/>
                    <a:pt x="30" y="24"/>
                  </a:cubicBezTo>
                  <a:cubicBezTo>
                    <a:pt x="30" y="22"/>
                    <a:pt x="28" y="20"/>
                    <a:pt x="26" y="20"/>
                  </a:cubicBezTo>
                  <a:cubicBezTo>
                    <a:pt x="24" y="20"/>
                    <a:pt x="22" y="22"/>
                    <a:pt x="22" y="24"/>
                  </a:cubicBezTo>
                  <a:cubicBezTo>
                    <a:pt x="22" y="26"/>
                    <a:pt x="24" y="28"/>
                    <a:pt x="26" y="28"/>
                  </a:cubicBezTo>
                  <a:close/>
                  <a:moveTo>
                    <a:pt x="21" y="45"/>
                  </a:moveTo>
                  <a:cubicBezTo>
                    <a:pt x="18" y="45"/>
                    <a:pt x="15" y="48"/>
                    <a:pt x="15" y="51"/>
                  </a:cubicBezTo>
                  <a:cubicBezTo>
                    <a:pt x="15" y="54"/>
                    <a:pt x="18" y="56"/>
                    <a:pt x="21" y="56"/>
                  </a:cubicBezTo>
                  <a:cubicBezTo>
                    <a:pt x="24" y="56"/>
                    <a:pt x="26" y="54"/>
                    <a:pt x="26" y="51"/>
                  </a:cubicBezTo>
                  <a:cubicBezTo>
                    <a:pt x="26" y="48"/>
                    <a:pt x="24" y="45"/>
                    <a:pt x="21" y="45"/>
                  </a:cubicBezTo>
                  <a:close/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0" y="0"/>
                  </a:lnTo>
                  <a:close/>
                  <a:moveTo>
                    <a:pt x="26" y="18"/>
                  </a:moveTo>
                  <a:cubicBezTo>
                    <a:pt x="29" y="18"/>
                    <a:pt x="31" y="21"/>
                    <a:pt x="31" y="24"/>
                  </a:cubicBezTo>
                  <a:cubicBezTo>
                    <a:pt x="31" y="27"/>
                    <a:pt x="29" y="30"/>
                    <a:pt x="26" y="30"/>
                  </a:cubicBezTo>
                  <a:cubicBezTo>
                    <a:pt x="22" y="30"/>
                    <a:pt x="20" y="27"/>
                    <a:pt x="20" y="24"/>
                  </a:cubicBezTo>
                  <a:cubicBezTo>
                    <a:pt x="20" y="21"/>
                    <a:pt x="22" y="18"/>
                    <a:pt x="26" y="18"/>
                  </a:cubicBezTo>
                  <a:close/>
                  <a:moveTo>
                    <a:pt x="21" y="63"/>
                  </a:moveTo>
                  <a:cubicBezTo>
                    <a:pt x="14" y="63"/>
                    <a:pt x="8" y="57"/>
                    <a:pt x="8" y="51"/>
                  </a:cubicBezTo>
                  <a:cubicBezTo>
                    <a:pt x="8" y="44"/>
                    <a:pt x="14" y="38"/>
                    <a:pt x="21" y="38"/>
                  </a:cubicBezTo>
                  <a:cubicBezTo>
                    <a:pt x="28" y="38"/>
                    <a:pt x="34" y="44"/>
                    <a:pt x="34" y="51"/>
                  </a:cubicBezTo>
                  <a:cubicBezTo>
                    <a:pt x="34" y="57"/>
                    <a:pt x="28" y="63"/>
                    <a:pt x="2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Oval 241"/>
            <p:cNvSpPr>
              <a:spLocks noChangeArrowheads="1"/>
            </p:cNvSpPr>
            <p:nvPr/>
          </p:nvSpPr>
          <p:spPr bwMode="auto">
            <a:xfrm>
              <a:off x="5667375" y="747871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Freeform 242"/>
          <p:cNvSpPr>
            <a:spLocks noChangeAspect="1" noEditPoints="1"/>
          </p:cNvSpPr>
          <p:nvPr/>
        </p:nvSpPr>
        <p:spPr bwMode="auto">
          <a:xfrm>
            <a:off x="5454886" y="5916022"/>
            <a:ext cx="446595" cy="432000"/>
          </a:xfrm>
          <a:custGeom>
            <a:avLst/>
            <a:gdLst>
              <a:gd name="T0" fmla="*/ 173 w 194"/>
              <a:gd name="T1" fmla="*/ 62 h 188"/>
              <a:gd name="T2" fmla="*/ 63 w 194"/>
              <a:gd name="T3" fmla="*/ 17 h 188"/>
              <a:gd name="T4" fmla="*/ 17 w 194"/>
              <a:gd name="T5" fmla="*/ 124 h 188"/>
              <a:gd name="T6" fmla="*/ 19 w 194"/>
              <a:gd name="T7" fmla="*/ 128 h 188"/>
              <a:gd name="T8" fmla="*/ 20 w 194"/>
              <a:gd name="T9" fmla="*/ 132 h 188"/>
              <a:gd name="T10" fmla="*/ 36 w 194"/>
              <a:gd name="T11" fmla="*/ 169 h 188"/>
              <a:gd name="T12" fmla="*/ 62 w 194"/>
              <a:gd name="T13" fmla="*/ 180 h 188"/>
              <a:gd name="T14" fmla="*/ 73 w 194"/>
              <a:gd name="T15" fmla="*/ 154 h 188"/>
              <a:gd name="T16" fmla="*/ 58 w 194"/>
              <a:gd name="T17" fmla="*/ 117 h 188"/>
              <a:gd name="T18" fmla="*/ 31 w 194"/>
              <a:gd name="T19" fmla="*/ 107 h 188"/>
              <a:gd name="T20" fmla="*/ 21 w 194"/>
              <a:gd name="T21" fmla="*/ 115 h 188"/>
              <a:gd name="T22" fmla="*/ 66 w 194"/>
              <a:gd name="T23" fmla="*/ 23 h 188"/>
              <a:gd name="T24" fmla="*/ 164 w 194"/>
              <a:gd name="T25" fmla="*/ 59 h 188"/>
              <a:gd name="T26" fmla="*/ 150 w 194"/>
              <a:gd name="T27" fmla="*/ 59 h 188"/>
              <a:gd name="T28" fmla="*/ 139 w 194"/>
              <a:gd name="T29" fmla="*/ 85 h 188"/>
              <a:gd name="T30" fmla="*/ 154 w 194"/>
              <a:gd name="T31" fmla="*/ 122 h 188"/>
              <a:gd name="T32" fmla="*/ 178 w 194"/>
              <a:gd name="T33" fmla="*/ 133 h 188"/>
              <a:gd name="T34" fmla="*/ 153 w 194"/>
              <a:gd name="T35" fmla="*/ 174 h 188"/>
              <a:gd name="T36" fmla="*/ 147 w 194"/>
              <a:gd name="T37" fmla="*/ 169 h 188"/>
              <a:gd name="T38" fmla="*/ 133 w 194"/>
              <a:gd name="T39" fmla="*/ 175 h 188"/>
              <a:gd name="T40" fmla="*/ 132 w 194"/>
              <a:gd name="T41" fmla="*/ 182 h 188"/>
              <a:gd name="T42" fmla="*/ 139 w 194"/>
              <a:gd name="T43" fmla="*/ 187 h 188"/>
              <a:gd name="T44" fmla="*/ 152 w 194"/>
              <a:gd name="T45" fmla="*/ 182 h 188"/>
              <a:gd name="T46" fmla="*/ 154 w 194"/>
              <a:gd name="T47" fmla="*/ 175 h 188"/>
              <a:gd name="T48" fmla="*/ 192 w 194"/>
              <a:gd name="T49" fmla="*/ 121 h 188"/>
              <a:gd name="T50" fmla="*/ 192 w 194"/>
              <a:gd name="T51" fmla="*/ 107 h 188"/>
              <a:gd name="T52" fmla="*/ 176 w 194"/>
              <a:gd name="T53" fmla="*/ 70 h 188"/>
              <a:gd name="T54" fmla="*/ 176 w 194"/>
              <a:gd name="T55" fmla="*/ 69 h 188"/>
              <a:gd name="T56" fmla="*/ 173 w 194"/>
              <a:gd name="T57" fmla="*/ 62 h 188"/>
              <a:gd name="T58" fmla="*/ 42 w 194"/>
              <a:gd name="T59" fmla="*/ 122 h 188"/>
              <a:gd name="T60" fmla="*/ 44 w 194"/>
              <a:gd name="T61" fmla="*/ 116 h 188"/>
              <a:gd name="T62" fmla="*/ 50 w 194"/>
              <a:gd name="T63" fmla="*/ 118 h 188"/>
              <a:gd name="T64" fmla="*/ 67 w 194"/>
              <a:gd name="T65" fmla="*/ 158 h 188"/>
              <a:gd name="T66" fmla="*/ 64 w 194"/>
              <a:gd name="T67" fmla="*/ 163 h 188"/>
              <a:gd name="T68" fmla="*/ 58 w 194"/>
              <a:gd name="T69" fmla="*/ 161 h 188"/>
              <a:gd name="T70" fmla="*/ 42 w 194"/>
              <a:gd name="T71" fmla="*/ 122 h 188"/>
              <a:gd name="T72" fmla="*/ 169 w 194"/>
              <a:gd name="T73" fmla="*/ 117 h 188"/>
              <a:gd name="T74" fmla="*/ 167 w 194"/>
              <a:gd name="T75" fmla="*/ 122 h 188"/>
              <a:gd name="T76" fmla="*/ 161 w 194"/>
              <a:gd name="T77" fmla="*/ 120 h 188"/>
              <a:gd name="T78" fmla="*/ 144 w 194"/>
              <a:gd name="T79" fmla="*/ 81 h 188"/>
              <a:gd name="T80" fmla="*/ 147 w 194"/>
              <a:gd name="T81" fmla="*/ 75 h 188"/>
              <a:gd name="T82" fmla="*/ 153 w 194"/>
              <a:gd name="T83" fmla="*/ 77 h 188"/>
              <a:gd name="T84" fmla="*/ 169 w 194"/>
              <a:gd name="T85" fmla="*/ 11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4" h="188">
                <a:moveTo>
                  <a:pt x="173" y="62"/>
                </a:moveTo>
                <a:cubicBezTo>
                  <a:pt x="156" y="20"/>
                  <a:pt x="106" y="0"/>
                  <a:pt x="63" y="17"/>
                </a:cubicBezTo>
                <a:cubicBezTo>
                  <a:pt x="20" y="34"/>
                  <a:pt x="0" y="82"/>
                  <a:pt x="17" y="124"/>
                </a:cubicBezTo>
                <a:cubicBezTo>
                  <a:pt x="18" y="126"/>
                  <a:pt x="19" y="127"/>
                  <a:pt x="19" y="128"/>
                </a:cubicBezTo>
                <a:cubicBezTo>
                  <a:pt x="19" y="130"/>
                  <a:pt x="20" y="131"/>
                  <a:pt x="20" y="132"/>
                </a:cubicBezTo>
                <a:cubicBezTo>
                  <a:pt x="36" y="169"/>
                  <a:pt x="36" y="169"/>
                  <a:pt x="36" y="169"/>
                </a:cubicBezTo>
                <a:cubicBezTo>
                  <a:pt x="40" y="179"/>
                  <a:pt x="52" y="184"/>
                  <a:pt x="62" y="180"/>
                </a:cubicBezTo>
                <a:cubicBezTo>
                  <a:pt x="72" y="176"/>
                  <a:pt x="77" y="164"/>
                  <a:pt x="73" y="154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54" y="107"/>
                  <a:pt x="42" y="102"/>
                  <a:pt x="31" y="107"/>
                </a:cubicBezTo>
                <a:cubicBezTo>
                  <a:pt x="27" y="108"/>
                  <a:pt x="24" y="112"/>
                  <a:pt x="21" y="115"/>
                </a:cubicBezTo>
                <a:cubicBezTo>
                  <a:pt x="10" y="78"/>
                  <a:pt x="29" y="38"/>
                  <a:pt x="66" y="23"/>
                </a:cubicBezTo>
                <a:cubicBezTo>
                  <a:pt x="103" y="8"/>
                  <a:pt x="146" y="24"/>
                  <a:pt x="164" y="59"/>
                </a:cubicBezTo>
                <a:cubicBezTo>
                  <a:pt x="160" y="57"/>
                  <a:pt x="155" y="57"/>
                  <a:pt x="150" y="59"/>
                </a:cubicBezTo>
                <a:cubicBezTo>
                  <a:pt x="140" y="63"/>
                  <a:pt x="135" y="75"/>
                  <a:pt x="139" y="85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8" y="131"/>
                  <a:pt x="169" y="136"/>
                  <a:pt x="178" y="133"/>
                </a:cubicBezTo>
                <a:cubicBezTo>
                  <a:pt x="175" y="153"/>
                  <a:pt x="162" y="167"/>
                  <a:pt x="153" y="174"/>
                </a:cubicBezTo>
                <a:cubicBezTo>
                  <a:pt x="152" y="170"/>
                  <a:pt x="149" y="168"/>
                  <a:pt x="147" y="169"/>
                </a:cubicBezTo>
                <a:cubicBezTo>
                  <a:pt x="133" y="175"/>
                  <a:pt x="133" y="175"/>
                  <a:pt x="133" y="175"/>
                </a:cubicBezTo>
                <a:cubicBezTo>
                  <a:pt x="131" y="175"/>
                  <a:pt x="131" y="179"/>
                  <a:pt x="132" y="182"/>
                </a:cubicBezTo>
                <a:cubicBezTo>
                  <a:pt x="134" y="186"/>
                  <a:pt x="136" y="188"/>
                  <a:pt x="139" y="187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1"/>
                  <a:pt x="154" y="178"/>
                  <a:pt x="154" y="175"/>
                </a:cubicBezTo>
                <a:cubicBezTo>
                  <a:pt x="183" y="161"/>
                  <a:pt x="190" y="137"/>
                  <a:pt x="192" y="121"/>
                </a:cubicBezTo>
                <a:cubicBezTo>
                  <a:pt x="194" y="117"/>
                  <a:pt x="194" y="111"/>
                  <a:pt x="192" y="107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70"/>
                  <a:pt x="176" y="69"/>
                  <a:pt x="176" y="69"/>
                </a:cubicBezTo>
                <a:cubicBezTo>
                  <a:pt x="175" y="66"/>
                  <a:pt x="174" y="64"/>
                  <a:pt x="173" y="62"/>
                </a:cubicBezTo>
                <a:close/>
                <a:moveTo>
                  <a:pt x="42" y="122"/>
                </a:moveTo>
                <a:cubicBezTo>
                  <a:pt x="41" y="119"/>
                  <a:pt x="42" y="117"/>
                  <a:pt x="44" y="116"/>
                </a:cubicBezTo>
                <a:cubicBezTo>
                  <a:pt x="47" y="115"/>
                  <a:pt x="49" y="116"/>
                  <a:pt x="50" y="118"/>
                </a:cubicBezTo>
                <a:cubicBezTo>
                  <a:pt x="67" y="158"/>
                  <a:pt x="67" y="158"/>
                  <a:pt x="67" y="158"/>
                </a:cubicBezTo>
                <a:cubicBezTo>
                  <a:pt x="68" y="160"/>
                  <a:pt x="66" y="162"/>
                  <a:pt x="64" y="163"/>
                </a:cubicBezTo>
                <a:cubicBezTo>
                  <a:pt x="62" y="164"/>
                  <a:pt x="59" y="163"/>
                  <a:pt x="58" y="161"/>
                </a:cubicBezTo>
                <a:lnTo>
                  <a:pt x="42" y="122"/>
                </a:lnTo>
                <a:close/>
                <a:moveTo>
                  <a:pt x="169" y="117"/>
                </a:moveTo>
                <a:cubicBezTo>
                  <a:pt x="170" y="119"/>
                  <a:pt x="169" y="122"/>
                  <a:pt x="167" y="122"/>
                </a:cubicBezTo>
                <a:cubicBezTo>
                  <a:pt x="164" y="123"/>
                  <a:pt x="162" y="122"/>
                  <a:pt x="161" y="120"/>
                </a:cubicBezTo>
                <a:cubicBezTo>
                  <a:pt x="144" y="81"/>
                  <a:pt x="144" y="81"/>
                  <a:pt x="144" y="81"/>
                </a:cubicBezTo>
                <a:cubicBezTo>
                  <a:pt x="143" y="78"/>
                  <a:pt x="145" y="76"/>
                  <a:pt x="147" y="75"/>
                </a:cubicBezTo>
                <a:cubicBezTo>
                  <a:pt x="149" y="74"/>
                  <a:pt x="152" y="75"/>
                  <a:pt x="153" y="77"/>
                </a:cubicBezTo>
                <a:lnTo>
                  <a:pt x="169" y="1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Freeform 243"/>
          <p:cNvSpPr>
            <a:spLocks noChangeAspect="1" noEditPoints="1"/>
          </p:cNvSpPr>
          <p:nvPr/>
        </p:nvSpPr>
        <p:spPr bwMode="auto">
          <a:xfrm>
            <a:off x="8391404" y="5916022"/>
            <a:ext cx="388930" cy="432000"/>
          </a:xfrm>
          <a:custGeom>
            <a:avLst/>
            <a:gdLst>
              <a:gd name="T0" fmla="*/ 96 w 126"/>
              <a:gd name="T1" fmla="*/ 28 h 140"/>
              <a:gd name="T2" fmla="*/ 86 w 126"/>
              <a:gd name="T3" fmla="*/ 92 h 140"/>
              <a:gd name="T4" fmla="*/ 85 w 126"/>
              <a:gd name="T5" fmla="*/ 95 h 140"/>
              <a:gd name="T6" fmla="*/ 86 w 126"/>
              <a:gd name="T7" fmla="*/ 97 h 140"/>
              <a:gd name="T8" fmla="*/ 89 w 126"/>
              <a:gd name="T9" fmla="*/ 98 h 140"/>
              <a:gd name="T10" fmla="*/ 97 w 126"/>
              <a:gd name="T11" fmla="*/ 95 h 140"/>
              <a:gd name="T12" fmla="*/ 109 w 126"/>
              <a:gd name="T13" fmla="*/ 81 h 140"/>
              <a:gd name="T14" fmla="*/ 114 w 126"/>
              <a:gd name="T15" fmla="*/ 58 h 140"/>
              <a:gd name="T16" fmla="*/ 101 w 126"/>
              <a:gd name="T17" fmla="*/ 25 h 140"/>
              <a:gd name="T18" fmla="*/ 67 w 126"/>
              <a:gd name="T19" fmla="*/ 12 h 140"/>
              <a:gd name="T20" fmla="*/ 39 w 126"/>
              <a:gd name="T21" fmla="*/ 20 h 140"/>
              <a:gd name="T22" fmla="*/ 19 w 126"/>
              <a:gd name="T23" fmla="*/ 41 h 140"/>
              <a:gd name="T24" fmla="*/ 12 w 126"/>
              <a:gd name="T25" fmla="*/ 71 h 140"/>
              <a:gd name="T26" fmla="*/ 27 w 126"/>
              <a:gd name="T27" fmla="*/ 113 h 140"/>
              <a:gd name="T28" fmla="*/ 66 w 126"/>
              <a:gd name="T29" fmla="*/ 128 h 140"/>
              <a:gd name="T30" fmla="*/ 89 w 126"/>
              <a:gd name="T31" fmla="*/ 124 h 140"/>
              <a:gd name="T32" fmla="*/ 109 w 126"/>
              <a:gd name="T33" fmla="*/ 113 h 140"/>
              <a:gd name="T34" fmla="*/ 126 w 126"/>
              <a:gd name="T35" fmla="*/ 113 h 140"/>
              <a:gd name="T36" fmla="*/ 113 w 126"/>
              <a:gd name="T37" fmla="*/ 125 h 140"/>
              <a:gd name="T38" fmla="*/ 92 w 126"/>
              <a:gd name="T39" fmla="*/ 136 h 140"/>
              <a:gd name="T40" fmla="*/ 67 w 126"/>
              <a:gd name="T41" fmla="*/ 140 h 140"/>
              <a:gd name="T42" fmla="*/ 32 w 126"/>
              <a:gd name="T43" fmla="*/ 131 h 140"/>
              <a:gd name="T44" fmla="*/ 8 w 126"/>
              <a:gd name="T45" fmla="*/ 106 h 140"/>
              <a:gd name="T46" fmla="*/ 0 w 126"/>
              <a:gd name="T47" fmla="*/ 71 h 140"/>
              <a:gd name="T48" fmla="*/ 9 w 126"/>
              <a:gd name="T49" fmla="*/ 34 h 140"/>
              <a:gd name="T50" fmla="*/ 32 w 126"/>
              <a:gd name="T51" fmla="*/ 9 h 140"/>
              <a:gd name="T52" fmla="*/ 67 w 126"/>
              <a:gd name="T53" fmla="*/ 0 h 140"/>
              <a:gd name="T54" fmla="*/ 110 w 126"/>
              <a:gd name="T55" fmla="*/ 16 h 140"/>
              <a:gd name="T56" fmla="*/ 126 w 126"/>
              <a:gd name="T57" fmla="*/ 58 h 140"/>
              <a:gd name="T58" fmla="*/ 120 w 126"/>
              <a:gd name="T59" fmla="*/ 86 h 140"/>
              <a:gd name="T60" fmla="*/ 101 w 126"/>
              <a:gd name="T61" fmla="*/ 106 h 140"/>
              <a:gd name="T62" fmla="*/ 83 w 126"/>
              <a:gd name="T63" fmla="*/ 112 h 140"/>
              <a:gd name="T64" fmla="*/ 75 w 126"/>
              <a:gd name="T65" fmla="*/ 109 h 140"/>
              <a:gd name="T66" fmla="*/ 70 w 126"/>
              <a:gd name="T67" fmla="*/ 102 h 140"/>
              <a:gd name="T68" fmla="*/ 60 w 126"/>
              <a:gd name="T69" fmla="*/ 110 h 140"/>
              <a:gd name="T70" fmla="*/ 50 w 126"/>
              <a:gd name="T71" fmla="*/ 112 h 140"/>
              <a:gd name="T72" fmla="*/ 31 w 126"/>
              <a:gd name="T73" fmla="*/ 103 h 140"/>
              <a:gd name="T74" fmla="*/ 24 w 126"/>
              <a:gd name="T75" fmla="*/ 77 h 140"/>
              <a:gd name="T76" fmla="*/ 34 w 126"/>
              <a:gd name="T77" fmla="*/ 41 h 140"/>
              <a:gd name="T78" fmla="*/ 59 w 126"/>
              <a:gd name="T79" fmla="*/ 25 h 140"/>
              <a:gd name="T80" fmla="*/ 69 w 126"/>
              <a:gd name="T81" fmla="*/ 28 h 140"/>
              <a:gd name="T82" fmla="*/ 78 w 126"/>
              <a:gd name="T83" fmla="*/ 37 h 140"/>
              <a:gd name="T84" fmla="*/ 80 w 126"/>
              <a:gd name="T85" fmla="*/ 28 h 140"/>
              <a:gd name="T86" fmla="*/ 96 w 126"/>
              <a:gd name="T87" fmla="*/ 28 h 140"/>
              <a:gd name="T88" fmla="*/ 41 w 126"/>
              <a:gd name="T89" fmla="*/ 81 h 140"/>
              <a:gd name="T90" fmla="*/ 45 w 126"/>
              <a:gd name="T91" fmla="*/ 96 h 140"/>
              <a:gd name="T92" fmla="*/ 53 w 126"/>
              <a:gd name="T93" fmla="*/ 100 h 140"/>
              <a:gd name="T94" fmla="*/ 63 w 126"/>
              <a:gd name="T95" fmla="*/ 96 h 140"/>
              <a:gd name="T96" fmla="*/ 70 w 126"/>
              <a:gd name="T97" fmla="*/ 78 h 140"/>
              <a:gd name="T98" fmla="*/ 74 w 126"/>
              <a:gd name="T99" fmla="*/ 54 h 140"/>
              <a:gd name="T100" fmla="*/ 70 w 126"/>
              <a:gd name="T101" fmla="*/ 42 h 140"/>
              <a:gd name="T102" fmla="*/ 62 w 126"/>
              <a:gd name="T103" fmla="*/ 38 h 140"/>
              <a:gd name="T104" fmla="*/ 52 w 126"/>
              <a:gd name="T105" fmla="*/ 42 h 140"/>
              <a:gd name="T106" fmla="*/ 44 w 126"/>
              <a:gd name="T107" fmla="*/ 59 h 140"/>
              <a:gd name="T108" fmla="*/ 41 w 126"/>
              <a:gd name="T109" fmla="*/ 8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" h="140">
                <a:moveTo>
                  <a:pt x="96" y="28"/>
                </a:moveTo>
                <a:cubicBezTo>
                  <a:pt x="86" y="92"/>
                  <a:pt x="86" y="92"/>
                  <a:pt x="86" y="92"/>
                </a:cubicBezTo>
                <a:cubicBezTo>
                  <a:pt x="86" y="93"/>
                  <a:pt x="85" y="94"/>
                  <a:pt x="85" y="95"/>
                </a:cubicBezTo>
                <a:cubicBezTo>
                  <a:pt x="85" y="96"/>
                  <a:pt x="86" y="97"/>
                  <a:pt x="86" y="97"/>
                </a:cubicBezTo>
                <a:cubicBezTo>
                  <a:pt x="87" y="98"/>
                  <a:pt x="88" y="98"/>
                  <a:pt x="89" y="98"/>
                </a:cubicBezTo>
                <a:cubicBezTo>
                  <a:pt x="91" y="98"/>
                  <a:pt x="94" y="97"/>
                  <a:pt x="97" y="95"/>
                </a:cubicBezTo>
                <a:cubicBezTo>
                  <a:pt x="102" y="91"/>
                  <a:pt x="106" y="87"/>
                  <a:pt x="109" y="81"/>
                </a:cubicBezTo>
                <a:cubicBezTo>
                  <a:pt x="112" y="74"/>
                  <a:pt x="114" y="67"/>
                  <a:pt x="114" y="58"/>
                </a:cubicBezTo>
                <a:cubicBezTo>
                  <a:pt x="114" y="44"/>
                  <a:pt x="109" y="33"/>
                  <a:pt x="101" y="25"/>
                </a:cubicBezTo>
                <a:cubicBezTo>
                  <a:pt x="93" y="16"/>
                  <a:pt x="81" y="12"/>
                  <a:pt x="67" y="12"/>
                </a:cubicBezTo>
                <a:cubicBezTo>
                  <a:pt x="57" y="12"/>
                  <a:pt x="48" y="15"/>
                  <a:pt x="39" y="20"/>
                </a:cubicBezTo>
                <a:cubicBezTo>
                  <a:pt x="30" y="24"/>
                  <a:pt x="24" y="31"/>
                  <a:pt x="19" y="41"/>
                </a:cubicBezTo>
                <a:cubicBezTo>
                  <a:pt x="15" y="50"/>
                  <a:pt x="12" y="60"/>
                  <a:pt x="12" y="71"/>
                </a:cubicBezTo>
                <a:cubicBezTo>
                  <a:pt x="12" y="89"/>
                  <a:pt x="17" y="102"/>
                  <a:pt x="27" y="113"/>
                </a:cubicBezTo>
                <a:cubicBezTo>
                  <a:pt x="37" y="123"/>
                  <a:pt x="50" y="128"/>
                  <a:pt x="66" y="128"/>
                </a:cubicBezTo>
                <a:cubicBezTo>
                  <a:pt x="74" y="128"/>
                  <a:pt x="81" y="127"/>
                  <a:pt x="89" y="124"/>
                </a:cubicBezTo>
                <a:cubicBezTo>
                  <a:pt x="96" y="121"/>
                  <a:pt x="103" y="118"/>
                  <a:pt x="109" y="113"/>
                </a:cubicBezTo>
                <a:cubicBezTo>
                  <a:pt x="126" y="113"/>
                  <a:pt x="126" y="113"/>
                  <a:pt x="126" y="113"/>
                </a:cubicBezTo>
                <a:cubicBezTo>
                  <a:pt x="122" y="118"/>
                  <a:pt x="117" y="122"/>
                  <a:pt x="113" y="125"/>
                </a:cubicBezTo>
                <a:cubicBezTo>
                  <a:pt x="107" y="129"/>
                  <a:pt x="100" y="133"/>
                  <a:pt x="92" y="136"/>
                </a:cubicBezTo>
                <a:cubicBezTo>
                  <a:pt x="84" y="138"/>
                  <a:pt x="76" y="140"/>
                  <a:pt x="67" y="140"/>
                </a:cubicBezTo>
                <a:cubicBezTo>
                  <a:pt x="54" y="140"/>
                  <a:pt x="42" y="137"/>
                  <a:pt x="32" y="131"/>
                </a:cubicBezTo>
                <a:cubicBezTo>
                  <a:pt x="22" y="125"/>
                  <a:pt x="14" y="117"/>
                  <a:pt x="8" y="106"/>
                </a:cubicBezTo>
                <a:cubicBezTo>
                  <a:pt x="3" y="96"/>
                  <a:pt x="0" y="84"/>
                  <a:pt x="0" y="71"/>
                </a:cubicBezTo>
                <a:cubicBezTo>
                  <a:pt x="0" y="58"/>
                  <a:pt x="3" y="45"/>
                  <a:pt x="9" y="34"/>
                </a:cubicBezTo>
                <a:cubicBezTo>
                  <a:pt x="15" y="23"/>
                  <a:pt x="23" y="15"/>
                  <a:pt x="32" y="9"/>
                </a:cubicBezTo>
                <a:cubicBezTo>
                  <a:pt x="42" y="3"/>
                  <a:pt x="54" y="0"/>
                  <a:pt x="67" y="0"/>
                </a:cubicBezTo>
                <a:cubicBezTo>
                  <a:pt x="85" y="0"/>
                  <a:pt x="99" y="6"/>
                  <a:pt x="110" y="16"/>
                </a:cubicBezTo>
                <a:cubicBezTo>
                  <a:pt x="121" y="27"/>
                  <a:pt x="126" y="41"/>
                  <a:pt x="126" y="58"/>
                </a:cubicBezTo>
                <a:cubicBezTo>
                  <a:pt x="126" y="68"/>
                  <a:pt x="124" y="78"/>
                  <a:pt x="120" y="86"/>
                </a:cubicBezTo>
                <a:cubicBezTo>
                  <a:pt x="116" y="94"/>
                  <a:pt x="109" y="101"/>
                  <a:pt x="101" y="106"/>
                </a:cubicBezTo>
                <a:cubicBezTo>
                  <a:pt x="95" y="110"/>
                  <a:pt x="89" y="112"/>
                  <a:pt x="83" y="112"/>
                </a:cubicBezTo>
                <a:cubicBezTo>
                  <a:pt x="80" y="112"/>
                  <a:pt x="77" y="111"/>
                  <a:pt x="75" y="109"/>
                </a:cubicBezTo>
                <a:cubicBezTo>
                  <a:pt x="73" y="108"/>
                  <a:pt x="71" y="106"/>
                  <a:pt x="70" y="102"/>
                </a:cubicBezTo>
                <a:cubicBezTo>
                  <a:pt x="67" y="106"/>
                  <a:pt x="63" y="108"/>
                  <a:pt x="60" y="110"/>
                </a:cubicBezTo>
                <a:cubicBezTo>
                  <a:pt x="57" y="111"/>
                  <a:pt x="54" y="112"/>
                  <a:pt x="50" y="112"/>
                </a:cubicBezTo>
                <a:cubicBezTo>
                  <a:pt x="43" y="112"/>
                  <a:pt x="37" y="109"/>
                  <a:pt x="31" y="103"/>
                </a:cubicBezTo>
                <a:cubicBezTo>
                  <a:pt x="26" y="97"/>
                  <a:pt x="24" y="88"/>
                  <a:pt x="24" y="77"/>
                </a:cubicBezTo>
                <a:cubicBezTo>
                  <a:pt x="24" y="64"/>
                  <a:pt x="27" y="52"/>
                  <a:pt x="34" y="41"/>
                </a:cubicBezTo>
                <a:cubicBezTo>
                  <a:pt x="40" y="31"/>
                  <a:pt x="49" y="25"/>
                  <a:pt x="59" y="25"/>
                </a:cubicBezTo>
                <a:cubicBezTo>
                  <a:pt x="63" y="25"/>
                  <a:pt x="66" y="26"/>
                  <a:pt x="69" y="28"/>
                </a:cubicBezTo>
                <a:cubicBezTo>
                  <a:pt x="72" y="30"/>
                  <a:pt x="75" y="33"/>
                  <a:pt x="78" y="37"/>
                </a:cubicBezTo>
                <a:cubicBezTo>
                  <a:pt x="80" y="28"/>
                  <a:pt x="80" y="28"/>
                  <a:pt x="80" y="28"/>
                </a:cubicBezTo>
                <a:lnTo>
                  <a:pt x="96" y="28"/>
                </a:lnTo>
                <a:close/>
                <a:moveTo>
                  <a:pt x="41" y="81"/>
                </a:moveTo>
                <a:cubicBezTo>
                  <a:pt x="41" y="87"/>
                  <a:pt x="42" y="92"/>
                  <a:pt x="45" y="96"/>
                </a:cubicBezTo>
                <a:cubicBezTo>
                  <a:pt x="47" y="99"/>
                  <a:pt x="50" y="100"/>
                  <a:pt x="53" y="100"/>
                </a:cubicBezTo>
                <a:cubicBezTo>
                  <a:pt x="57" y="100"/>
                  <a:pt x="60" y="99"/>
                  <a:pt x="63" y="96"/>
                </a:cubicBezTo>
                <a:cubicBezTo>
                  <a:pt x="66" y="93"/>
                  <a:pt x="68" y="87"/>
                  <a:pt x="70" y="78"/>
                </a:cubicBezTo>
                <a:cubicBezTo>
                  <a:pt x="72" y="69"/>
                  <a:pt x="74" y="61"/>
                  <a:pt x="74" y="54"/>
                </a:cubicBezTo>
                <a:cubicBezTo>
                  <a:pt x="74" y="49"/>
                  <a:pt x="72" y="45"/>
                  <a:pt x="70" y="42"/>
                </a:cubicBezTo>
                <a:cubicBezTo>
                  <a:pt x="68" y="40"/>
                  <a:pt x="65" y="38"/>
                  <a:pt x="62" y="38"/>
                </a:cubicBezTo>
                <a:cubicBezTo>
                  <a:pt x="58" y="38"/>
                  <a:pt x="55" y="40"/>
                  <a:pt x="52" y="42"/>
                </a:cubicBezTo>
                <a:cubicBezTo>
                  <a:pt x="48" y="46"/>
                  <a:pt x="46" y="52"/>
                  <a:pt x="44" y="59"/>
                </a:cubicBezTo>
                <a:cubicBezTo>
                  <a:pt x="42" y="67"/>
                  <a:pt x="41" y="75"/>
                  <a:pt x="41" y="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4" name="组合 283"/>
          <p:cNvGrpSpPr>
            <a:grpSpLocks noChangeAspect="1"/>
          </p:cNvGrpSpPr>
          <p:nvPr/>
        </p:nvGrpSpPr>
        <p:grpSpPr>
          <a:xfrm>
            <a:off x="9383119" y="4063804"/>
            <a:ext cx="316304" cy="432000"/>
            <a:chOff x="8415338" y="6991350"/>
            <a:chExt cx="473075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4" name="Freeform 244"/>
            <p:cNvSpPr/>
            <p:nvPr/>
          </p:nvSpPr>
          <p:spPr bwMode="auto">
            <a:xfrm>
              <a:off x="8486775" y="6991350"/>
              <a:ext cx="338138" cy="195263"/>
            </a:xfrm>
            <a:custGeom>
              <a:avLst/>
              <a:gdLst>
                <a:gd name="T0" fmla="*/ 21 w 90"/>
                <a:gd name="T1" fmla="*/ 52 h 52"/>
                <a:gd name="T2" fmla="*/ 21 w 90"/>
                <a:gd name="T3" fmla="*/ 35 h 52"/>
                <a:gd name="T4" fmla="*/ 37 w 90"/>
                <a:gd name="T5" fmla="*/ 20 h 52"/>
                <a:gd name="T6" fmla="*/ 54 w 90"/>
                <a:gd name="T7" fmla="*/ 20 h 52"/>
                <a:gd name="T8" fmla="*/ 69 w 90"/>
                <a:gd name="T9" fmla="*/ 35 h 52"/>
                <a:gd name="T10" fmla="*/ 69 w 90"/>
                <a:gd name="T11" fmla="*/ 52 h 52"/>
                <a:gd name="T12" fmla="*/ 90 w 90"/>
                <a:gd name="T13" fmla="*/ 52 h 52"/>
                <a:gd name="T14" fmla="*/ 90 w 90"/>
                <a:gd name="T15" fmla="*/ 35 h 52"/>
                <a:gd name="T16" fmla="*/ 54 w 90"/>
                <a:gd name="T17" fmla="*/ 0 h 52"/>
                <a:gd name="T18" fmla="*/ 37 w 90"/>
                <a:gd name="T19" fmla="*/ 0 h 52"/>
                <a:gd name="T20" fmla="*/ 0 w 90"/>
                <a:gd name="T21" fmla="*/ 35 h 52"/>
                <a:gd name="T22" fmla="*/ 0 w 90"/>
                <a:gd name="T23" fmla="*/ 52 h 52"/>
                <a:gd name="T24" fmla="*/ 21 w 9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21" y="52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21" y="27"/>
                    <a:pt x="28" y="20"/>
                    <a:pt x="37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62" y="20"/>
                    <a:pt x="69" y="27"/>
                    <a:pt x="69" y="35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90" y="16"/>
                    <a:pt x="74" y="0"/>
                    <a:pt x="5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6"/>
                    <a:pt x="0" y="35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2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Freeform 245"/>
            <p:cNvSpPr>
              <a:spLocks noEditPoints="1"/>
            </p:cNvSpPr>
            <p:nvPr/>
          </p:nvSpPr>
          <p:spPr bwMode="auto">
            <a:xfrm>
              <a:off x="8415338" y="7227888"/>
              <a:ext cx="473075" cy="409575"/>
            </a:xfrm>
            <a:custGeom>
              <a:avLst/>
              <a:gdLst>
                <a:gd name="T0" fmla="*/ 0 w 126"/>
                <a:gd name="T1" fmla="*/ 0 h 109"/>
                <a:gd name="T2" fmla="*/ 0 w 126"/>
                <a:gd name="T3" fmla="*/ 56 h 109"/>
                <a:gd name="T4" fmla="*/ 55 w 126"/>
                <a:gd name="T5" fmla="*/ 109 h 109"/>
                <a:gd name="T6" fmla="*/ 71 w 126"/>
                <a:gd name="T7" fmla="*/ 109 h 109"/>
                <a:gd name="T8" fmla="*/ 126 w 126"/>
                <a:gd name="T9" fmla="*/ 56 h 109"/>
                <a:gd name="T10" fmla="*/ 126 w 126"/>
                <a:gd name="T11" fmla="*/ 0 h 109"/>
                <a:gd name="T12" fmla="*/ 0 w 126"/>
                <a:gd name="T13" fmla="*/ 0 h 109"/>
                <a:gd name="T14" fmla="*/ 71 w 126"/>
                <a:gd name="T15" fmla="*/ 50 h 109"/>
                <a:gd name="T16" fmla="*/ 71 w 126"/>
                <a:gd name="T17" fmla="*/ 74 h 109"/>
                <a:gd name="T18" fmla="*/ 66 w 126"/>
                <a:gd name="T19" fmla="*/ 79 h 109"/>
                <a:gd name="T20" fmla="*/ 60 w 126"/>
                <a:gd name="T21" fmla="*/ 74 h 109"/>
                <a:gd name="T22" fmla="*/ 60 w 126"/>
                <a:gd name="T23" fmla="*/ 50 h 109"/>
                <a:gd name="T24" fmla="*/ 51 w 126"/>
                <a:gd name="T25" fmla="*/ 37 h 109"/>
                <a:gd name="T26" fmla="*/ 66 w 126"/>
                <a:gd name="T27" fmla="*/ 23 h 109"/>
                <a:gd name="T28" fmla="*/ 80 w 126"/>
                <a:gd name="T29" fmla="*/ 37 h 109"/>
                <a:gd name="T30" fmla="*/ 71 w 126"/>
                <a:gd name="T31" fmla="*/ 5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" h="109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5"/>
                    <a:pt x="24" y="109"/>
                    <a:pt x="55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102" y="109"/>
                    <a:pt x="126" y="85"/>
                    <a:pt x="126" y="56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0" y="0"/>
                  </a:lnTo>
                  <a:close/>
                  <a:moveTo>
                    <a:pt x="71" y="50"/>
                  </a:moveTo>
                  <a:cubicBezTo>
                    <a:pt x="71" y="74"/>
                    <a:pt x="71" y="74"/>
                    <a:pt x="71" y="74"/>
                  </a:cubicBezTo>
                  <a:cubicBezTo>
                    <a:pt x="71" y="77"/>
                    <a:pt x="69" y="79"/>
                    <a:pt x="66" y="79"/>
                  </a:cubicBezTo>
                  <a:cubicBezTo>
                    <a:pt x="63" y="79"/>
                    <a:pt x="60" y="77"/>
                    <a:pt x="60" y="74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55" y="47"/>
                    <a:pt x="51" y="42"/>
                    <a:pt x="51" y="37"/>
                  </a:cubicBezTo>
                  <a:cubicBezTo>
                    <a:pt x="51" y="29"/>
                    <a:pt x="58" y="23"/>
                    <a:pt x="66" y="23"/>
                  </a:cubicBezTo>
                  <a:cubicBezTo>
                    <a:pt x="73" y="23"/>
                    <a:pt x="80" y="29"/>
                    <a:pt x="80" y="37"/>
                  </a:cubicBezTo>
                  <a:cubicBezTo>
                    <a:pt x="80" y="43"/>
                    <a:pt x="76" y="47"/>
                    <a:pt x="7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5" name="组合 284"/>
          <p:cNvGrpSpPr>
            <a:grpSpLocks noChangeAspect="1"/>
          </p:cNvGrpSpPr>
          <p:nvPr/>
        </p:nvGrpSpPr>
        <p:grpSpPr>
          <a:xfrm>
            <a:off x="10412583" y="4063804"/>
            <a:ext cx="284441" cy="432000"/>
            <a:chOff x="9545638" y="6961188"/>
            <a:chExt cx="465138" cy="7064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246"/>
            <p:cNvSpPr/>
            <p:nvPr/>
          </p:nvSpPr>
          <p:spPr bwMode="auto">
            <a:xfrm>
              <a:off x="9617075" y="6961188"/>
              <a:ext cx="330200" cy="266700"/>
            </a:xfrm>
            <a:custGeom>
              <a:avLst/>
              <a:gdLst>
                <a:gd name="T0" fmla="*/ 20 w 88"/>
                <a:gd name="T1" fmla="*/ 51 h 71"/>
                <a:gd name="T2" fmla="*/ 20 w 88"/>
                <a:gd name="T3" fmla="*/ 34 h 71"/>
                <a:gd name="T4" fmla="*/ 36 w 88"/>
                <a:gd name="T5" fmla="*/ 19 h 71"/>
                <a:gd name="T6" fmla="*/ 53 w 88"/>
                <a:gd name="T7" fmla="*/ 19 h 71"/>
                <a:gd name="T8" fmla="*/ 68 w 88"/>
                <a:gd name="T9" fmla="*/ 34 h 71"/>
                <a:gd name="T10" fmla="*/ 68 w 88"/>
                <a:gd name="T11" fmla="*/ 71 h 71"/>
                <a:gd name="T12" fmla="*/ 88 w 88"/>
                <a:gd name="T13" fmla="*/ 71 h 71"/>
                <a:gd name="T14" fmla="*/ 88 w 88"/>
                <a:gd name="T15" fmla="*/ 34 h 71"/>
                <a:gd name="T16" fmla="*/ 53 w 88"/>
                <a:gd name="T17" fmla="*/ 0 h 71"/>
                <a:gd name="T18" fmla="*/ 36 w 88"/>
                <a:gd name="T19" fmla="*/ 0 h 71"/>
                <a:gd name="T20" fmla="*/ 0 w 88"/>
                <a:gd name="T21" fmla="*/ 34 h 71"/>
                <a:gd name="T22" fmla="*/ 0 w 88"/>
                <a:gd name="T23" fmla="*/ 51 h 71"/>
                <a:gd name="T24" fmla="*/ 20 w 88"/>
                <a:gd name="T25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71">
                  <a:moveTo>
                    <a:pt x="20" y="51"/>
                  </a:moveTo>
                  <a:cubicBezTo>
                    <a:pt x="20" y="34"/>
                    <a:pt x="20" y="34"/>
                    <a:pt x="20" y="34"/>
                  </a:cubicBezTo>
                  <a:cubicBezTo>
                    <a:pt x="20" y="26"/>
                    <a:pt x="27" y="19"/>
                    <a:pt x="36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61" y="19"/>
                    <a:pt x="68" y="26"/>
                    <a:pt x="68" y="3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15"/>
                    <a:pt x="72" y="0"/>
                    <a:pt x="5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20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Freeform 247"/>
            <p:cNvSpPr>
              <a:spLocks noEditPoints="1"/>
            </p:cNvSpPr>
            <p:nvPr/>
          </p:nvSpPr>
          <p:spPr bwMode="auto">
            <a:xfrm>
              <a:off x="9545638" y="7265988"/>
              <a:ext cx="465138" cy="401638"/>
            </a:xfrm>
            <a:custGeom>
              <a:avLst/>
              <a:gdLst>
                <a:gd name="T0" fmla="*/ 0 w 124"/>
                <a:gd name="T1" fmla="*/ 0 h 107"/>
                <a:gd name="T2" fmla="*/ 0 w 124"/>
                <a:gd name="T3" fmla="*/ 55 h 107"/>
                <a:gd name="T4" fmla="*/ 54 w 124"/>
                <a:gd name="T5" fmla="*/ 107 h 107"/>
                <a:gd name="T6" fmla="*/ 70 w 124"/>
                <a:gd name="T7" fmla="*/ 107 h 107"/>
                <a:gd name="T8" fmla="*/ 124 w 124"/>
                <a:gd name="T9" fmla="*/ 55 h 107"/>
                <a:gd name="T10" fmla="*/ 124 w 124"/>
                <a:gd name="T11" fmla="*/ 0 h 107"/>
                <a:gd name="T12" fmla="*/ 0 w 124"/>
                <a:gd name="T13" fmla="*/ 0 h 107"/>
                <a:gd name="T14" fmla="*/ 70 w 124"/>
                <a:gd name="T15" fmla="*/ 49 h 107"/>
                <a:gd name="T16" fmla="*/ 70 w 124"/>
                <a:gd name="T17" fmla="*/ 73 h 107"/>
                <a:gd name="T18" fmla="*/ 65 w 124"/>
                <a:gd name="T19" fmla="*/ 78 h 107"/>
                <a:gd name="T20" fmla="*/ 59 w 124"/>
                <a:gd name="T21" fmla="*/ 73 h 107"/>
                <a:gd name="T22" fmla="*/ 59 w 124"/>
                <a:gd name="T23" fmla="*/ 49 h 107"/>
                <a:gd name="T24" fmla="*/ 51 w 124"/>
                <a:gd name="T25" fmla="*/ 36 h 107"/>
                <a:gd name="T26" fmla="*/ 65 w 124"/>
                <a:gd name="T27" fmla="*/ 23 h 107"/>
                <a:gd name="T28" fmla="*/ 79 w 124"/>
                <a:gd name="T29" fmla="*/ 36 h 107"/>
                <a:gd name="T30" fmla="*/ 70 w 124"/>
                <a:gd name="T31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07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4"/>
                    <a:pt x="24" y="107"/>
                    <a:pt x="54" y="107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100" y="107"/>
                    <a:pt x="124" y="84"/>
                    <a:pt x="124" y="55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0" y="0"/>
                  </a:lnTo>
                  <a:close/>
                  <a:moveTo>
                    <a:pt x="70" y="49"/>
                  </a:moveTo>
                  <a:cubicBezTo>
                    <a:pt x="70" y="73"/>
                    <a:pt x="70" y="73"/>
                    <a:pt x="70" y="73"/>
                  </a:cubicBezTo>
                  <a:cubicBezTo>
                    <a:pt x="70" y="76"/>
                    <a:pt x="67" y="78"/>
                    <a:pt x="65" y="78"/>
                  </a:cubicBezTo>
                  <a:cubicBezTo>
                    <a:pt x="62" y="78"/>
                    <a:pt x="59" y="76"/>
                    <a:pt x="59" y="73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4" y="47"/>
                    <a:pt x="51" y="42"/>
                    <a:pt x="51" y="36"/>
                  </a:cubicBezTo>
                  <a:cubicBezTo>
                    <a:pt x="51" y="29"/>
                    <a:pt x="57" y="23"/>
                    <a:pt x="65" y="23"/>
                  </a:cubicBezTo>
                  <a:cubicBezTo>
                    <a:pt x="72" y="23"/>
                    <a:pt x="79" y="29"/>
                    <a:pt x="79" y="36"/>
                  </a:cubicBezTo>
                  <a:cubicBezTo>
                    <a:pt x="79" y="42"/>
                    <a:pt x="75" y="47"/>
                    <a:pt x="7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" name="组合 285"/>
          <p:cNvGrpSpPr>
            <a:grpSpLocks noChangeAspect="1"/>
          </p:cNvGrpSpPr>
          <p:nvPr/>
        </p:nvGrpSpPr>
        <p:grpSpPr>
          <a:xfrm>
            <a:off x="8329948" y="4063804"/>
            <a:ext cx="511842" cy="432000"/>
            <a:chOff x="10574338" y="7096125"/>
            <a:chExt cx="569913" cy="481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Rectangle 248"/>
            <p:cNvSpPr>
              <a:spLocks noChangeArrowheads="1"/>
            </p:cNvSpPr>
            <p:nvPr/>
          </p:nvSpPr>
          <p:spPr bwMode="auto">
            <a:xfrm>
              <a:off x="10904538" y="7437438"/>
              <a:ext cx="239713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Freeform 249"/>
            <p:cNvSpPr/>
            <p:nvPr/>
          </p:nvSpPr>
          <p:spPr bwMode="auto">
            <a:xfrm>
              <a:off x="10607675" y="7118350"/>
              <a:ext cx="469900" cy="458788"/>
            </a:xfrm>
            <a:custGeom>
              <a:avLst/>
              <a:gdLst>
                <a:gd name="T0" fmla="*/ 263 w 296"/>
                <a:gd name="T1" fmla="*/ 0 h 289"/>
                <a:gd name="T2" fmla="*/ 0 w 296"/>
                <a:gd name="T3" fmla="*/ 258 h 289"/>
                <a:gd name="T4" fmla="*/ 33 w 296"/>
                <a:gd name="T5" fmla="*/ 289 h 289"/>
                <a:gd name="T6" fmla="*/ 296 w 296"/>
                <a:gd name="T7" fmla="*/ 33 h 289"/>
                <a:gd name="T8" fmla="*/ 263 w 296"/>
                <a:gd name="T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289">
                  <a:moveTo>
                    <a:pt x="263" y="0"/>
                  </a:moveTo>
                  <a:lnTo>
                    <a:pt x="0" y="258"/>
                  </a:lnTo>
                  <a:lnTo>
                    <a:pt x="33" y="289"/>
                  </a:lnTo>
                  <a:lnTo>
                    <a:pt x="296" y="33"/>
                  </a:lnTo>
                  <a:lnTo>
                    <a:pt x="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Freeform 250"/>
            <p:cNvSpPr/>
            <p:nvPr/>
          </p:nvSpPr>
          <p:spPr bwMode="auto">
            <a:xfrm>
              <a:off x="10574338" y="7096125"/>
              <a:ext cx="239713" cy="233363"/>
            </a:xfrm>
            <a:custGeom>
              <a:avLst/>
              <a:gdLst>
                <a:gd name="T0" fmla="*/ 151 w 151"/>
                <a:gd name="T1" fmla="*/ 50 h 147"/>
                <a:gd name="T2" fmla="*/ 99 w 151"/>
                <a:gd name="T3" fmla="*/ 50 h 147"/>
                <a:gd name="T4" fmla="*/ 99 w 151"/>
                <a:gd name="T5" fmla="*/ 0 h 147"/>
                <a:gd name="T6" fmla="*/ 52 w 151"/>
                <a:gd name="T7" fmla="*/ 0 h 147"/>
                <a:gd name="T8" fmla="*/ 52 w 151"/>
                <a:gd name="T9" fmla="*/ 50 h 147"/>
                <a:gd name="T10" fmla="*/ 0 w 151"/>
                <a:gd name="T11" fmla="*/ 50 h 147"/>
                <a:gd name="T12" fmla="*/ 0 w 151"/>
                <a:gd name="T13" fmla="*/ 95 h 147"/>
                <a:gd name="T14" fmla="*/ 52 w 151"/>
                <a:gd name="T15" fmla="*/ 95 h 147"/>
                <a:gd name="T16" fmla="*/ 52 w 151"/>
                <a:gd name="T17" fmla="*/ 147 h 147"/>
                <a:gd name="T18" fmla="*/ 99 w 151"/>
                <a:gd name="T19" fmla="*/ 147 h 147"/>
                <a:gd name="T20" fmla="*/ 99 w 151"/>
                <a:gd name="T21" fmla="*/ 95 h 147"/>
                <a:gd name="T22" fmla="*/ 151 w 151"/>
                <a:gd name="T23" fmla="*/ 95 h 147"/>
                <a:gd name="T24" fmla="*/ 151 w 151"/>
                <a:gd name="T25" fmla="*/ 5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47">
                  <a:moveTo>
                    <a:pt x="151" y="50"/>
                  </a:moveTo>
                  <a:lnTo>
                    <a:pt x="99" y="50"/>
                  </a:lnTo>
                  <a:lnTo>
                    <a:pt x="99" y="0"/>
                  </a:lnTo>
                  <a:lnTo>
                    <a:pt x="52" y="0"/>
                  </a:lnTo>
                  <a:lnTo>
                    <a:pt x="52" y="50"/>
                  </a:lnTo>
                  <a:lnTo>
                    <a:pt x="0" y="50"/>
                  </a:lnTo>
                  <a:lnTo>
                    <a:pt x="0" y="95"/>
                  </a:lnTo>
                  <a:lnTo>
                    <a:pt x="52" y="95"/>
                  </a:lnTo>
                  <a:lnTo>
                    <a:pt x="52" y="147"/>
                  </a:lnTo>
                  <a:lnTo>
                    <a:pt x="99" y="147"/>
                  </a:lnTo>
                  <a:lnTo>
                    <a:pt x="99" y="95"/>
                  </a:lnTo>
                  <a:lnTo>
                    <a:pt x="151" y="95"/>
                  </a:lnTo>
                  <a:lnTo>
                    <a:pt x="151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7" name="组合 286"/>
          <p:cNvGrpSpPr>
            <a:grpSpLocks noChangeAspect="1"/>
          </p:cNvGrpSpPr>
          <p:nvPr/>
        </p:nvGrpSpPr>
        <p:grpSpPr>
          <a:xfrm>
            <a:off x="10382355" y="3093040"/>
            <a:ext cx="344896" cy="432000"/>
            <a:chOff x="11614150" y="6864350"/>
            <a:chExt cx="622300" cy="779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" name="Freeform 251"/>
            <p:cNvSpPr/>
            <p:nvPr/>
          </p:nvSpPr>
          <p:spPr bwMode="auto">
            <a:xfrm>
              <a:off x="11614150" y="7070725"/>
              <a:ext cx="593725" cy="573088"/>
            </a:xfrm>
            <a:custGeom>
              <a:avLst/>
              <a:gdLst>
                <a:gd name="T0" fmla="*/ 79 w 158"/>
                <a:gd name="T1" fmla="*/ 28 h 153"/>
                <a:gd name="T2" fmla="*/ 158 w 158"/>
                <a:gd name="T3" fmla="*/ 85 h 153"/>
                <a:gd name="T4" fmla="*/ 79 w 158"/>
                <a:gd name="T5" fmla="*/ 153 h 153"/>
                <a:gd name="T6" fmla="*/ 0 w 158"/>
                <a:gd name="T7" fmla="*/ 85 h 153"/>
                <a:gd name="T8" fmla="*/ 79 w 158"/>
                <a:gd name="T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3">
                  <a:moveTo>
                    <a:pt x="79" y="28"/>
                  </a:moveTo>
                  <a:cubicBezTo>
                    <a:pt x="123" y="3"/>
                    <a:pt x="158" y="41"/>
                    <a:pt x="158" y="85"/>
                  </a:cubicBezTo>
                  <a:cubicBezTo>
                    <a:pt x="158" y="128"/>
                    <a:pt x="123" y="153"/>
                    <a:pt x="79" y="153"/>
                  </a:cubicBezTo>
                  <a:cubicBezTo>
                    <a:pt x="35" y="153"/>
                    <a:pt x="0" y="127"/>
                    <a:pt x="0" y="85"/>
                  </a:cubicBezTo>
                  <a:cubicBezTo>
                    <a:pt x="0" y="42"/>
                    <a:pt x="35" y="0"/>
                    <a:pt x="7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252"/>
            <p:cNvSpPr/>
            <p:nvPr/>
          </p:nvSpPr>
          <p:spPr bwMode="auto">
            <a:xfrm>
              <a:off x="11853863" y="6964363"/>
              <a:ext cx="79375" cy="222250"/>
            </a:xfrm>
            <a:custGeom>
              <a:avLst/>
              <a:gdLst>
                <a:gd name="T0" fmla="*/ 15 w 21"/>
                <a:gd name="T1" fmla="*/ 58 h 59"/>
                <a:gd name="T2" fmla="*/ 0 w 21"/>
                <a:gd name="T3" fmla="*/ 5 h 59"/>
                <a:gd name="T4" fmla="*/ 9 w 21"/>
                <a:gd name="T5" fmla="*/ 0 h 59"/>
                <a:gd name="T6" fmla="*/ 18 w 21"/>
                <a:gd name="T7" fmla="*/ 58 h 59"/>
                <a:gd name="T8" fmla="*/ 16 w 21"/>
                <a:gd name="T9" fmla="*/ 59 h 59"/>
                <a:gd name="T10" fmla="*/ 15 w 21"/>
                <a:gd name="T11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59">
                  <a:moveTo>
                    <a:pt x="15" y="58"/>
                  </a:moveTo>
                  <a:cubicBezTo>
                    <a:pt x="15" y="58"/>
                    <a:pt x="14" y="21"/>
                    <a:pt x="0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21" y="11"/>
                    <a:pt x="18" y="58"/>
                  </a:cubicBezTo>
                  <a:cubicBezTo>
                    <a:pt x="16" y="59"/>
                    <a:pt x="16" y="59"/>
                    <a:pt x="16" y="59"/>
                  </a:cubicBezTo>
                  <a:lnTo>
                    <a:pt x="15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reeform 253"/>
            <p:cNvSpPr/>
            <p:nvPr/>
          </p:nvSpPr>
          <p:spPr bwMode="auto">
            <a:xfrm>
              <a:off x="11922125" y="6864350"/>
              <a:ext cx="314325" cy="292100"/>
            </a:xfrm>
            <a:custGeom>
              <a:avLst/>
              <a:gdLst>
                <a:gd name="T0" fmla="*/ 0 w 84"/>
                <a:gd name="T1" fmla="*/ 78 h 78"/>
                <a:gd name="T2" fmla="*/ 0 w 84"/>
                <a:gd name="T3" fmla="*/ 72 h 78"/>
                <a:gd name="T4" fmla="*/ 70 w 84"/>
                <a:gd name="T5" fmla="*/ 0 h 78"/>
                <a:gd name="T6" fmla="*/ 0 w 84"/>
                <a:gd name="T7" fmla="*/ 78 h 78"/>
                <a:gd name="T8" fmla="*/ 0 w 84"/>
                <a:gd name="T9" fmla="*/ 75 h 78"/>
                <a:gd name="T10" fmla="*/ 59 w 84"/>
                <a:gd name="T11" fmla="*/ 13 h 78"/>
                <a:gd name="T12" fmla="*/ 0 w 84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8">
                  <a:moveTo>
                    <a:pt x="0" y="78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0"/>
                    <a:pt x="10" y="13"/>
                    <a:pt x="70" y="0"/>
                  </a:cubicBezTo>
                  <a:cubicBezTo>
                    <a:pt x="70" y="0"/>
                    <a:pt x="84" y="57"/>
                    <a:pt x="0" y="7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42" y="21"/>
                    <a:pt x="59" y="13"/>
                  </a:cubicBezTo>
                  <a:cubicBezTo>
                    <a:pt x="59" y="13"/>
                    <a:pt x="36" y="33"/>
                    <a:pt x="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6" name="Freeform 256"/>
          <p:cNvSpPr>
            <a:spLocks noChangeAspect="1" noEditPoints="1"/>
          </p:cNvSpPr>
          <p:nvPr/>
        </p:nvSpPr>
        <p:spPr bwMode="auto">
          <a:xfrm>
            <a:off x="11214622" y="5916022"/>
            <a:ext cx="331902" cy="432000"/>
          </a:xfrm>
          <a:custGeom>
            <a:avLst/>
            <a:gdLst>
              <a:gd name="T0" fmla="*/ 37 w 160"/>
              <a:gd name="T1" fmla="*/ 80 h 208"/>
              <a:gd name="T2" fmla="*/ 48 w 160"/>
              <a:gd name="T3" fmla="*/ 100 h 208"/>
              <a:gd name="T4" fmla="*/ 48 w 160"/>
              <a:gd name="T5" fmla="*/ 100 h 208"/>
              <a:gd name="T6" fmla="*/ 160 w 160"/>
              <a:gd name="T7" fmla="*/ 100 h 208"/>
              <a:gd name="T8" fmla="*/ 160 w 160"/>
              <a:gd name="T9" fmla="*/ 173 h 208"/>
              <a:gd name="T10" fmla="*/ 47 w 160"/>
              <a:gd name="T11" fmla="*/ 173 h 208"/>
              <a:gd name="T12" fmla="*/ 47 w 160"/>
              <a:gd name="T13" fmla="*/ 113 h 208"/>
              <a:gd name="T14" fmla="*/ 33 w 160"/>
              <a:gd name="T15" fmla="*/ 85 h 208"/>
              <a:gd name="T16" fmla="*/ 0 w 160"/>
              <a:gd name="T17" fmla="*/ 85 h 208"/>
              <a:gd name="T18" fmla="*/ 0 w 160"/>
              <a:gd name="T19" fmla="*/ 80 h 208"/>
              <a:gd name="T20" fmla="*/ 37 w 160"/>
              <a:gd name="T21" fmla="*/ 80 h 208"/>
              <a:gd name="T22" fmla="*/ 37 w 160"/>
              <a:gd name="T23" fmla="*/ 80 h 208"/>
              <a:gd name="T24" fmla="*/ 37 w 160"/>
              <a:gd name="T25" fmla="*/ 80 h 208"/>
              <a:gd name="T26" fmla="*/ 87 w 160"/>
              <a:gd name="T27" fmla="*/ 81 h 208"/>
              <a:gd name="T28" fmla="*/ 111 w 160"/>
              <a:gd name="T29" fmla="*/ 81 h 208"/>
              <a:gd name="T30" fmla="*/ 111 w 160"/>
              <a:gd name="T31" fmla="*/ 41 h 208"/>
              <a:gd name="T32" fmla="*/ 122 w 160"/>
              <a:gd name="T33" fmla="*/ 41 h 208"/>
              <a:gd name="T34" fmla="*/ 99 w 160"/>
              <a:gd name="T35" fmla="*/ 0 h 208"/>
              <a:gd name="T36" fmla="*/ 76 w 160"/>
              <a:gd name="T37" fmla="*/ 41 h 208"/>
              <a:gd name="T38" fmla="*/ 87 w 160"/>
              <a:gd name="T39" fmla="*/ 41 h 208"/>
              <a:gd name="T40" fmla="*/ 87 w 160"/>
              <a:gd name="T41" fmla="*/ 81 h 208"/>
              <a:gd name="T42" fmla="*/ 68 w 160"/>
              <a:gd name="T43" fmla="*/ 109 h 208"/>
              <a:gd name="T44" fmla="*/ 68 w 160"/>
              <a:gd name="T45" fmla="*/ 164 h 208"/>
              <a:gd name="T46" fmla="*/ 82 w 160"/>
              <a:gd name="T47" fmla="*/ 164 h 208"/>
              <a:gd name="T48" fmla="*/ 82 w 160"/>
              <a:gd name="T49" fmla="*/ 109 h 208"/>
              <a:gd name="T50" fmla="*/ 68 w 160"/>
              <a:gd name="T51" fmla="*/ 109 h 208"/>
              <a:gd name="T52" fmla="*/ 97 w 160"/>
              <a:gd name="T53" fmla="*/ 109 h 208"/>
              <a:gd name="T54" fmla="*/ 97 w 160"/>
              <a:gd name="T55" fmla="*/ 164 h 208"/>
              <a:gd name="T56" fmla="*/ 110 w 160"/>
              <a:gd name="T57" fmla="*/ 164 h 208"/>
              <a:gd name="T58" fmla="*/ 110 w 160"/>
              <a:gd name="T59" fmla="*/ 109 h 208"/>
              <a:gd name="T60" fmla="*/ 97 w 160"/>
              <a:gd name="T61" fmla="*/ 109 h 208"/>
              <a:gd name="T62" fmla="*/ 125 w 160"/>
              <a:gd name="T63" fmla="*/ 109 h 208"/>
              <a:gd name="T64" fmla="*/ 125 w 160"/>
              <a:gd name="T65" fmla="*/ 164 h 208"/>
              <a:gd name="T66" fmla="*/ 139 w 160"/>
              <a:gd name="T67" fmla="*/ 164 h 208"/>
              <a:gd name="T68" fmla="*/ 139 w 160"/>
              <a:gd name="T69" fmla="*/ 109 h 208"/>
              <a:gd name="T70" fmla="*/ 125 w 160"/>
              <a:gd name="T71" fmla="*/ 109 h 208"/>
              <a:gd name="T72" fmla="*/ 129 w 160"/>
              <a:gd name="T73" fmla="*/ 180 h 208"/>
              <a:gd name="T74" fmla="*/ 143 w 160"/>
              <a:gd name="T75" fmla="*/ 194 h 208"/>
              <a:gd name="T76" fmla="*/ 129 w 160"/>
              <a:gd name="T77" fmla="*/ 207 h 208"/>
              <a:gd name="T78" fmla="*/ 116 w 160"/>
              <a:gd name="T79" fmla="*/ 194 h 208"/>
              <a:gd name="T80" fmla="*/ 129 w 160"/>
              <a:gd name="T81" fmla="*/ 180 h 208"/>
              <a:gd name="T82" fmla="*/ 73 w 160"/>
              <a:gd name="T83" fmla="*/ 181 h 208"/>
              <a:gd name="T84" fmla="*/ 87 w 160"/>
              <a:gd name="T85" fmla="*/ 194 h 208"/>
              <a:gd name="T86" fmla="*/ 73 w 160"/>
              <a:gd name="T87" fmla="*/ 208 h 208"/>
              <a:gd name="T88" fmla="*/ 60 w 160"/>
              <a:gd name="T89" fmla="*/ 194 h 208"/>
              <a:gd name="T90" fmla="*/ 73 w 160"/>
              <a:gd name="T91" fmla="*/ 181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0" h="208">
                <a:moveTo>
                  <a:pt x="37" y="80"/>
                </a:moveTo>
                <a:cubicBezTo>
                  <a:pt x="48" y="100"/>
                  <a:pt x="48" y="100"/>
                  <a:pt x="48" y="100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173"/>
                  <a:pt x="160" y="173"/>
                  <a:pt x="160" y="173"/>
                </a:cubicBezTo>
                <a:cubicBezTo>
                  <a:pt x="47" y="173"/>
                  <a:pt x="47" y="173"/>
                  <a:pt x="47" y="173"/>
                </a:cubicBezTo>
                <a:cubicBezTo>
                  <a:pt x="47" y="113"/>
                  <a:pt x="47" y="113"/>
                  <a:pt x="47" y="113"/>
                </a:cubicBezTo>
                <a:cubicBezTo>
                  <a:pt x="33" y="85"/>
                  <a:pt x="33" y="85"/>
                  <a:pt x="33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0"/>
                  <a:pt x="0" y="80"/>
                  <a:pt x="0" y="80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37" y="80"/>
                  <a:pt x="37" y="80"/>
                </a:cubicBezTo>
                <a:close/>
                <a:moveTo>
                  <a:pt x="87" y="81"/>
                </a:moveTo>
                <a:cubicBezTo>
                  <a:pt x="111" y="81"/>
                  <a:pt x="111" y="81"/>
                  <a:pt x="111" y="8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22" y="41"/>
                  <a:pt x="122" y="41"/>
                  <a:pt x="122" y="41"/>
                </a:cubicBezTo>
                <a:cubicBezTo>
                  <a:pt x="99" y="0"/>
                  <a:pt x="99" y="0"/>
                  <a:pt x="99" y="0"/>
                </a:cubicBezTo>
                <a:cubicBezTo>
                  <a:pt x="76" y="41"/>
                  <a:pt x="76" y="41"/>
                  <a:pt x="76" y="41"/>
                </a:cubicBezTo>
                <a:cubicBezTo>
                  <a:pt x="87" y="41"/>
                  <a:pt x="87" y="41"/>
                  <a:pt x="87" y="41"/>
                </a:cubicBezTo>
                <a:cubicBezTo>
                  <a:pt x="87" y="81"/>
                  <a:pt x="87" y="81"/>
                  <a:pt x="87" y="81"/>
                </a:cubicBezTo>
                <a:close/>
                <a:moveTo>
                  <a:pt x="68" y="109"/>
                </a:moveTo>
                <a:cubicBezTo>
                  <a:pt x="68" y="164"/>
                  <a:pt x="68" y="164"/>
                  <a:pt x="68" y="164"/>
                </a:cubicBezTo>
                <a:cubicBezTo>
                  <a:pt x="82" y="164"/>
                  <a:pt x="82" y="164"/>
                  <a:pt x="82" y="164"/>
                </a:cubicBezTo>
                <a:cubicBezTo>
                  <a:pt x="82" y="109"/>
                  <a:pt x="82" y="109"/>
                  <a:pt x="82" y="109"/>
                </a:cubicBezTo>
                <a:cubicBezTo>
                  <a:pt x="68" y="109"/>
                  <a:pt x="68" y="109"/>
                  <a:pt x="68" y="109"/>
                </a:cubicBezTo>
                <a:close/>
                <a:moveTo>
                  <a:pt x="97" y="109"/>
                </a:moveTo>
                <a:cubicBezTo>
                  <a:pt x="97" y="164"/>
                  <a:pt x="97" y="164"/>
                  <a:pt x="97" y="164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97" y="109"/>
                  <a:pt x="97" y="109"/>
                  <a:pt x="97" y="109"/>
                </a:cubicBezTo>
                <a:close/>
                <a:moveTo>
                  <a:pt x="125" y="109"/>
                </a:moveTo>
                <a:cubicBezTo>
                  <a:pt x="125" y="164"/>
                  <a:pt x="125" y="164"/>
                  <a:pt x="125" y="164"/>
                </a:cubicBezTo>
                <a:cubicBezTo>
                  <a:pt x="139" y="164"/>
                  <a:pt x="139" y="164"/>
                  <a:pt x="139" y="164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25" y="109"/>
                  <a:pt x="125" y="109"/>
                  <a:pt x="125" y="109"/>
                </a:cubicBezTo>
                <a:close/>
                <a:moveTo>
                  <a:pt x="129" y="180"/>
                </a:moveTo>
                <a:cubicBezTo>
                  <a:pt x="137" y="180"/>
                  <a:pt x="143" y="186"/>
                  <a:pt x="143" y="194"/>
                </a:cubicBezTo>
                <a:cubicBezTo>
                  <a:pt x="143" y="201"/>
                  <a:pt x="137" y="207"/>
                  <a:pt x="129" y="207"/>
                </a:cubicBezTo>
                <a:cubicBezTo>
                  <a:pt x="122" y="207"/>
                  <a:pt x="116" y="201"/>
                  <a:pt x="116" y="194"/>
                </a:cubicBezTo>
                <a:cubicBezTo>
                  <a:pt x="116" y="186"/>
                  <a:pt x="122" y="180"/>
                  <a:pt x="129" y="180"/>
                </a:cubicBezTo>
                <a:close/>
                <a:moveTo>
                  <a:pt x="73" y="181"/>
                </a:moveTo>
                <a:cubicBezTo>
                  <a:pt x="81" y="181"/>
                  <a:pt x="87" y="187"/>
                  <a:pt x="87" y="194"/>
                </a:cubicBezTo>
                <a:cubicBezTo>
                  <a:pt x="87" y="202"/>
                  <a:pt x="81" y="208"/>
                  <a:pt x="73" y="208"/>
                </a:cubicBezTo>
                <a:cubicBezTo>
                  <a:pt x="66" y="208"/>
                  <a:pt x="60" y="202"/>
                  <a:pt x="60" y="194"/>
                </a:cubicBezTo>
                <a:cubicBezTo>
                  <a:pt x="60" y="187"/>
                  <a:pt x="66" y="181"/>
                  <a:pt x="73" y="1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Freeform 258"/>
          <p:cNvSpPr>
            <a:spLocks noChangeAspect="1" noEditPoints="1"/>
          </p:cNvSpPr>
          <p:nvPr/>
        </p:nvSpPr>
        <p:spPr bwMode="auto">
          <a:xfrm>
            <a:off x="10286598" y="4938611"/>
            <a:ext cx="536411" cy="432000"/>
          </a:xfrm>
          <a:custGeom>
            <a:avLst/>
            <a:gdLst>
              <a:gd name="T0" fmla="*/ 32 w 174"/>
              <a:gd name="T1" fmla="*/ 28 h 140"/>
              <a:gd name="T2" fmla="*/ 25 w 174"/>
              <a:gd name="T3" fmla="*/ 140 h 140"/>
              <a:gd name="T4" fmla="*/ 0 w 174"/>
              <a:gd name="T5" fmla="*/ 49 h 140"/>
              <a:gd name="T6" fmla="*/ 84 w 174"/>
              <a:gd name="T7" fmla="*/ 103 h 140"/>
              <a:gd name="T8" fmla="*/ 73 w 174"/>
              <a:gd name="T9" fmla="*/ 81 h 140"/>
              <a:gd name="T10" fmla="*/ 74 w 174"/>
              <a:gd name="T11" fmla="*/ 60 h 140"/>
              <a:gd name="T12" fmla="*/ 84 w 174"/>
              <a:gd name="T13" fmla="*/ 51 h 140"/>
              <a:gd name="T14" fmla="*/ 90 w 174"/>
              <a:gd name="T15" fmla="*/ 55 h 140"/>
              <a:gd name="T16" fmla="*/ 104 w 174"/>
              <a:gd name="T17" fmla="*/ 68 h 140"/>
              <a:gd name="T18" fmla="*/ 90 w 174"/>
              <a:gd name="T19" fmla="*/ 63 h 140"/>
              <a:gd name="T20" fmla="*/ 102 w 174"/>
              <a:gd name="T21" fmla="*/ 85 h 140"/>
              <a:gd name="T22" fmla="*/ 101 w 174"/>
              <a:gd name="T23" fmla="*/ 106 h 140"/>
              <a:gd name="T24" fmla="*/ 90 w 174"/>
              <a:gd name="T25" fmla="*/ 119 h 140"/>
              <a:gd name="T26" fmla="*/ 84 w 174"/>
              <a:gd name="T27" fmla="*/ 112 h 140"/>
              <a:gd name="T28" fmla="*/ 68 w 174"/>
              <a:gd name="T29" fmla="*/ 96 h 140"/>
              <a:gd name="T30" fmla="*/ 81 w 174"/>
              <a:gd name="T31" fmla="*/ 100 h 140"/>
              <a:gd name="T32" fmla="*/ 84 w 174"/>
              <a:gd name="T33" fmla="*/ 63 h 140"/>
              <a:gd name="T34" fmla="*/ 79 w 174"/>
              <a:gd name="T35" fmla="*/ 70 h 140"/>
              <a:gd name="T36" fmla="*/ 84 w 174"/>
              <a:gd name="T37" fmla="*/ 76 h 140"/>
              <a:gd name="T38" fmla="*/ 90 w 174"/>
              <a:gd name="T39" fmla="*/ 104 h 140"/>
              <a:gd name="T40" fmla="*/ 96 w 174"/>
              <a:gd name="T41" fmla="*/ 96 h 140"/>
              <a:gd name="T42" fmla="*/ 90 w 174"/>
              <a:gd name="T43" fmla="*/ 89 h 140"/>
              <a:gd name="T44" fmla="*/ 43 w 174"/>
              <a:gd name="T45" fmla="*/ 28 h 140"/>
              <a:gd name="T46" fmla="*/ 56 w 174"/>
              <a:gd name="T47" fmla="*/ 0 h 140"/>
              <a:gd name="T48" fmla="*/ 131 w 174"/>
              <a:gd name="T49" fmla="*/ 13 h 140"/>
              <a:gd name="T50" fmla="*/ 123 w 174"/>
              <a:gd name="T51" fmla="*/ 28 h 140"/>
              <a:gd name="T52" fmla="*/ 112 w 174"/>
              <a:gd name="T53" fmla="*/ 8 h 140"/>
              <a:gd name="T54" fmla="*/ 51 w 174"/>
              <a:gd name="T55" fmla="*/ 19 h 140"/>
              <a:gd name="T56" fmla="*/ 43 w 174"/>
              <a:gd name="T57" fmla="*/ 28 h 140"/>
              <a:gd name="T58" fmla="*/ 145 w 174"/>
              <a:gd name="T59" fmla="*/ 28 h 140"/>
              <a:gd name="T60" fmla="*/ 174 w 174"/>
              <a:gd name="T61" fmla="*/ 50 h 140"/>
              <a:gd name="T62" fmla="*/ 152 w 174"/>
              <a:gd name="T63" fmla="*/ 140 h 140"/>
              <a:gd name="T64" fmla="*/ 139 w 174"/>
              <a:gd name="T65" fmla="*/ 28 h 140"/>
              <a:gd name="T66" fmla="*/ 116 w 174"/>
              <a:gd name="T67" fmla="*/ 28 h 140"/>
              <a:gd name="T68" fmla="*/ 56 w 174"/>
              <a:gd name="T69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4" h="140">
                <a:moveTo>
                  <a:pt x="21" y="28"/>
                </a:moveTo>
                <a:cubicBezTo>
                  <a:pt x="32" y="28"/>
                  <a:pt x="32" y="28"/>
                  <a:pt x="32" y="28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25" y="140"/>
                  <a:pt x="25" y="140"/>
                  <a:pt x="25" y="140"/>
                </a:cubicBezTo>
                <a:cubicBezTo>
                  <a:pt x="13" y="140"/>
                  <a:pt x="0" y="130"/>
                  <a:pt x="0" y="11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37"/>
                  <a:pt x="9" y="28"/>
                  <a:pt x="21" y="28"/>
                </a:cubicBezTo>
                <a:close/>
                <a:moveTo>
                  <a:pt x="84" y="103"/>
                </a:moveTo>
                <a:cubicBezTo>
                  <a:pt x="84" y="87"/>
                  <a:pt x="84" y="87"/>
                  <a:pt x="84" y="87"/>
                </a:cubicBezTo>
                <a:cubicBezTo>
                  <a:pt x="79" y="86"/>
                  <a:pt x="76" y="84"/>
                  <a:pt x="73" y="81"/>
                </a:cubicBezTo>
                <a:cubicBezTo>
                  <a:pt x="71" y="78"/>
                  <a:pt x="70" y="75"/>
                  <a:pt x="70" y="70"/>
                </a:cubicBezTo>
                <a:cubicBezTo>
                  <a:pt x="70" y="66"/>
                  <a:pt x="71" y="63"/>
                  <a:pt x="74" y="60"/>
                </a:cubicBezTo>
                <a:cubicBezTo>
                  <a:pt x="76" y="57"/>
                  <a:pt x="80" y="55"/>
                  <a:pt x="84" y="55"/>
                </a:cubicBezTo>
                <a:cubicBezTo>
                  <a:pt x="84" y="51"/>
                  <a:pt x="84" y="51"/>
                  <a:pt x="84" y="51"/>
                </a:cubicBezTo>
                <a:cubicBezTo>
                  <a:pt x="90" y="51"/>
                  <a:pt x="90" y="51"/>
                  <a:pt x="90" y="51"/>
                </a:cubicBezTo>
                <a:cubicBezTo>
                  <a:pt x="90" y="55"/>
                  <a:pt x="90" y="55"/>
                  <a:pt x="90" y="55"/>
                </a:cubicBezTo>
                <a:cubicBezTo>
                  <a:pt x="94" y="55"/>
                  <a:pt x="97" y="57"/>
                  <a:pt x="100" y="59"/>
                </a:cubicBezTo>
                <a:cubicBezTo>
                  <a:pt x="102" y="61"/>
                  <a:pt x="103" y="64"/>
                  <a:pt x="104" y="68"/>
                </a:cubicBezTo>
                <a:cubicBezTo>
                  <a:pt x="94" y="70"/>
                  <a:pt x="94" y="70"/>
                  <a:pt x="94" y="70"/>
                </a:cubicBezTo>
                <a:cubicBezTo>
                  <a:pt x="94" y="67"/>
                  <a:pt x="92" y="64"/>
                  <a:pt x="90" y="63"/>
                </a:cubicBezTo>
                <a:cubicBezTo>
                  <a:pt x="90" y="78"/>
                  <a:pt x="90" y="78"/>
                  <a:pt x="90" y="78"/>
                </a:cubicBezTo>
                <a:cubicBezTo>
                  <a:pt x="96" y="80"/>
                  <a:pt x="100" y="82"/>
                  <a:pt x="102" y="85"/>
                </a:cubicBezTo>
                <a:cubicBezTo>
                  <a:pt x="105" y="87"/>
                  <a:pt x="106" y="91"/>
                  <a:pt x="106" y="95"/>
                </a:cubicBezTo>
                <a:cubicBezTo>
                  <a:pt x="106" y="99"/>
                  <a:pt x="104" y="103"/>
                  <a:pt x="101" y="106"/>
                </a:cubicBezTo>
                <a:cubicBezTo>
                  <a:pt x="99" y="110"/>
                  <a:pt x="95" y="112"/>
                  <a:pt x="90" y="112"/>
                </a:cubicBezTo>
                <a:cubicBezTo>
                  <a:pt x="90" y="119"/>
                  <a:pt x="90" y="119"/>
                  <a:pt x="90" y="119"/>
                </a:cubicBezTo>
                <a:cubicBezTo>
                  <a:pt x="84" y="119"/>
                  <a:pt x="84" y="119"/>
                  <a:pt x="84" y="119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0" y="112"/>
                  <a:pt x="76" y="110"/>
                  <a:pt x="74" y="108"/>
                </a:cubicBezTo>
                <a:cubicBezTo>
                  <a:pt x="71" y="105"/>
                  <a:pt x="69" y="101"/>
                  <a:pt x="68" y="96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7"/>
                  <a:pt x="79" y="99"/>
                  <a:pt x="81" y="100"/>
                </a:cubicBezTo>
                <a:cubicBezTo>
                  <a:pt x="82" y="102"/>
                  <a:pt x="83" y="103"/>
                  <a:pt x="84" y="103"/>
                </a:cubicBezTo>
                <a:close/>
                <a:moveTo>
                  <a:pt x="84" y="63"/>
                </a:moveTo>
                <a:cubicBezTo>
                  <a:pt x="83" y="64"/>
                  <a:pt x="82" y="65"/>
                  <a:pt x="81" y="66"/>
                </a:cubicBezTo>
                <a:cubicBezTo>
                  <a:pt x="80" y="67"/>
                  <a:pt x="79" y="68"/>
                  <a:pt x="79" y="70"/>
                </a:cubicBezTo>
                <a:cubicBezTo>
                  <a:pt x="79" y="71"/>
                  <a:pt x="80" y="73"/>
                  <a:pt x="81" y="74"/>
                </a:cubicBezTo>
                <a:cubicBezTo>
                  <a:pt x="81" y="75"/>
                  <a:pt x="83" y="76"/>
                  <a:pt x="84" y="76"/>
                </a:cubicBezTo>
                <a:cubicBezTo>
                  <a:pt x="84" y="63"/>
                  <a:pt x="84" y="63"/>
                  <a:pt x="84" y="63"/>
                </a:cubicBezTo>
                <a:close/>
                <a:moveTo>
                  <a:pt x="90" y="104"/>
                </a:moveTo>
                <a:cubicBezTo>
                  <a:pt x="92" y="104"/>
                  <a:pt x="93" y="103"/>
                  <a:pt x="95" y="101"/>
                </a:cubicBezTo>
                <a:cubicBezTo>
                  <a:pt x="96" y="100"/>
                  <a:pt x="96" y="98"/>
                  <a:pt x="96" y="96"/>
                </a:cubicBezTo>
                <a:cubicBezTo>
                  <a:pt x="96" y="95"/>
                  <a:pt x="96" y="93"/>
                  <a:pt x="95" y="92"/>
                </a:cubicBezTo>
                <a:cubicBezTo>
                  <a:pt x="94" y="91"/>
                  <a:pt x="92" y="90"/>
                  <a:pt x="90" y="89"/>
                </a:cubicBezTo>
                <a:cubicBezTo>
                  <a:pt x="90" y="104"/>
                  <a:pt x="90" y="104"/>
                  <a:pt x="90" y="104"/>
                </a:cubicBezTo>
                <a:close/>
                <a:moveTo>
                  <a:pt x="43" y="28"/>
                </a:moveTo>
                <a:cubicBezTo>
                  <a:pt x="43" y="13"/>
                  <a:pt x="43" y="13"/>
                  <a:pt x="43" y="13"/>
                </a:cubicBezTo>
                <a:cubicBezTo>
                  <a:pt x="43" y="6"/>
                  <a:pt x="49" y="0"/>
                  <a:pt x="56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5" y="0"/>
                  <a:pt x="131" y="6"/>
                  <a:pt x="131" y="13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3" y="19"/>
                  <a:pt x="123" y="19"/>
                  <a:pt x="123" y="19"/>
                </a:cubicBezTo>
                <a:cubicBezTo>
                  <a:pt x="123" y="13"/>
                  <a:pt x="118" y="8"/>
                  <a:pt x="11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5" y="8"/>
                  <a:pt x="51" y="13"/>
                  <a:pt x="51" y="19"/>
                </a:cubicBezTo>
                <a:cubicBezTo>
                  <a:pt x="51" y="28"/>
                  <a:pt x="51" y="28"/>
                  <a:pt x="51" y="28"/>
                </a:cubicBezTo>
                <a:cubicBezTo>
                  <a:pt x="43" y="28"/>
                  <a:pt x="43" y="28"/>
                  <a:pt x="43" y="28"/>
                </a:cubicBezTo>
                <a:close/>
                <a:moveTo>
                  <a:pt x="139" y="28"/>
                </a:moveTo>
                <a:cubicBezTo>
                  <a:pt x="145" y="28"/>
                  <a:pt x="145" y="28"/>
                  <a:pt x="145" y="28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64" y="28"/>
                  <a:pt x="174" y="38"/>
                  <a:pt x="174" y="50"/>
                </a:cubicBezTo>
                <a:cubicBezTo>
                  <a:pt x="174" y="117"/>
                  <a:pt x="174" y="117"/>
                  <a:pt x="174" y="117"/>
                </a:cubicBezTo>
                <a:cubicBezTo>
                  <a:pt x="174" y="130"/>
                  <a:pt x="164" y="140"/>
                  <a:pt x="152" y="140"/>
                </a:cubicBezTo>
                <a:cubicBezTo>
                  <a:pt x="139" y="140"/>
                  <a:pt x="139" y="140"/>
                  <a:pt x="139" y="140"/>
                </a:cubicBezTo>
                <a:cubicBezTo>
                  <a:pt x="139" y="28"/>
                  <a:pt x="139" y="28"/>
                  <a:pt x="139" y="28"/>
                </a:cubicBezTo>
                <a:close/>
                <a:moveTo>
                  <a:pt x="116" y="140"/>
                </a:moveTo>
                <a:cubicBezTo>
                  <a:pt x="116" y="28"/>
                  <a:pt x="116" y="28"/>
                  <a:pt x="11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40"/>
                  <a:pt x="56" y="140"/>
                  <a:pt x="56" y="140"/>
                </a:cubicBezTo>
                <a:lnTo>
                  <a:pt x="116" y="1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Freeform 260"/>
          <p:cNvSpPr>
            <a:spLocks noChangeAspect="1" noEditPoints="1"/>
          </p:cNvSpPr>
          <p:nvPr/>
        </p:nvSpPr>
        <p:spPr bwMode="auto">
          <a:xfrm>
            <a:off x="8317395" y="4938611"/>
            <a:ext cx="536949" cy="432000"/>
          </a:xfrm>
          <a:custGeom>
            <a:avLst/>
            <a:gdLst>
              <a:gd name="T0" fmla="*/ 35 w 186"/>
              <a:gd name="T1" fmla="*/ 30 h 150"/>
              <a:gd name="T2" fmla="*/ 27 w 186"/>
              <a:gd name="T3" fmla="*/ 150 h 150"/>
              <a:gd name="T4" fmla="*/ 0 w 186"/>
              <a:gd name="T5" fmla="*/ 53 h 150"/>
              <a:gd name="T6" fmla="*/ 90 w 186"/>
              <a:gd name="T7" fmla="*/ 90 h 150"/>
              <a:gd name="T8" fmla="*/ 103 w 186"/>
              <a:gd name="T9" fmla="*/ 100 h 150"/>
              <a:gd name="T10" fmla="*/ 90 w 186"/>
              <a:gd name="T11" fmla="*/ 107 h 150"/>
              <a:gd name="T12" fmla="*/ 91 w 186"/>
              <a:gd name="T13" fmla="*/ 111 h 150"/>
              <a:gd name="T14" fmla="*/ 105 w 186"/>
              <a:gd name="T15" fmla="*/ 113 h 150"/>
              <a:gd name="T16" fmla="*/ 114 w 186"/>
              <a:gd name="T17" fmla="*/ 111 h 150"/>
              <a:gd name="T18" fmla="*/ 112 w 186"/>
              <a:gd name="T19" fmla="*/ 127 h 150"/>
              <a:gd name="T20" fmla="*/ 96 w 186"/>
              <a:gd name="T21" fmla="*/ 127 h 150"/>
              <a:gd name="T22" fmla="*/ 83 w 186"/>
              <a:gd name="T23" fmla="*/ 124 h 150"/>
              <a:gd name="T24" fmla="*/ 65 w 186"/>
              <a:gd name="T25" fmla="*/ 116 h 150"/>
              <a:gd name="T26" fmla="*/ 74 w 186"/>
              <a:gd name="T27" fmla="*/ 100 h 150"/>
              <a:gd name="T28" fmla="*/ 65 w 186"/>
              <a:gd name="T29" fmla="*/ 90 h 150"/>
              <a:gd name="T30" fmla="*/ 70 w 186"/>
              <a:gd name="T31" fmla="*/ 83 h 150"/>
              <a:gd name="T32" fmla="*/ 72 w 186"/>
              <a:gd name="T33" fmla="*/ 70 h 150"/>
              <a:gd name="T34" fmla="*/ 93 w 186"/>
              <a:gd name="T35" fmla="*/ 61 h 150"/>
              <a:gd name="T36" fmla="*/ 113 w 186"/>
              <a:gd name="T37" fmla="*/ 69 h 150"/>
              <a:gd name="T38" fmla="*/ 100 w 186"/>
              <a:gd name="T39" fmla="*/ 81 h 150"/>
              <a:gd name="T40" fmla="*/ 93 w 186"/>
              <a:gd name="T41" fmla="*/ 73 h 150"/>
              <a:gd name="T42" fmla="*/ 87 w 186"/>
              <a:gd name="T43" fmla="*/ 80 h 150"/>
              <a:gd name="T44" fmla="*/ 90 w 186"/>
              <a:gd name="T45" fmla="*/ 90 h 150"/>
              <a:gd name="T46" fmla="*/ 46 w 186"/>
              <a:gd name="T47" fmla="*/ 14 h 150"/>
              <a:gd name="T48" fmla="*/ 126 w 186"/>
              <a:gd name="T49" fmla="*/ 0 h 150"/>
              <a:gd name="T50" fmla="*/ 139 w 186"/>
              <a:gd name="T51" fmla="*/ 30 h 150"/>
              <a:gd name="T52" fmla="*/ 131 w 186"/>
              <a:gd name="T53" fmla="*/ 20 h 150"/>
              <a:gd name="T54" fmla="*/ 66 w 186"/>
              <a:gd name="T55" fmla="*/ 9 h 150"/>
              <a:gd name="T56" fmla="*/ 54 w 186"/>
              <a:gd name="T57" fmla="*/ 30 h 150"/>
              <a:gd name="T58" fmla="*/ 149 w 186"/>
              <a:gd name="T59" fmla="*/ 30 h 150"/>
              <a:gd name="T60" fmla="*/ 162 w 186"/>
              <a:gd name="T61" fmla="*/ 30 h 150"/>
              <a:gd name="T62" fmla="*/ 186 w 186"/>
              <a:gd name="T63" fmla="*/ 125 h 150"/>
              <a:gd name="T64" fmla="*/ 149 w 186"/>
              <a:gd name="T65" fmla="*/ 150 h 150"/>
              <a:gd name="T66" fmla="*/ 123 w 186"/>
              <a:gd name="T67" fmla="*/ 150 h 150"/>
              <a:gd name="T68" fmla="*/ 60 w 186"/>
              <a:gd name="T69" fmla="*/ 30 h 150"/>
              <a:gd name="T70" fmla="*/ 123 w 186"/>
              <a:gd name="T71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6" h="150">
                <a:moveTo>
                  <a:pt x="23" y="30"/>
                </a:moveTo>
                <a:cubicBezTo>
                  <a:pt x="35" y="30"/>
                  <a:pt x="35" y="30"/>
                  <a:pt x="35" y="30"/>
                </a:cubicBezTo>
                <a:cubicBezTo>
                  <a:pt x="35" y="150"/>
                  <a:pt x="35" y="150"/>
                  <a:pt x="35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14" y="150"/>
                  <a:pt x="0" y="139"/>
                  <a:pt x="0" y="12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39"/>
                  <a:pt x="10" y="30"/>
                  <a:pt x="23" y="30"/>
                </a:cubicBezTo>
                <a:close/>
                <a:moveTo>
                  <a:pt x="90" y="90"/>
                </a:moveTo>
                <a:cubicBezTo>
                  <a:pt x="103" y="90"/>
                  <a:pt x="103" y="90"/>
                  <a:pt x="103" y="90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91" y="100"/>
                  <a:pt x="91" y="100"/>
                  <a:pt x="91" y="100"/>
                </a:cubicBezTo>
                <a:cubicBezTo>
                  <a:pt x="91" y="103"/>
                  <a:pt x="91" y="105"/>
                  <a:pt x="90" y="107"/>
                </a:cubicBezTo>
                <a:cubicBezTo>
                  <a:pt x="89" y="109"/>
                  <a:pt x="88" y="110"/>
                  <a:pt x="87" y="112"/>
                </a:cubicBezTo>
                <a:cubicBezTo>
                  <a:pt x="89" y="112"/>
                  <a:pt x="90" y="111"/>
                  <a:pt x="91" y="111"/>
                </a:cubicBezTo>
                <a:cubicBezTo>
                  <a:pt x="93" y="111"/>
                  <a:pt x="95" y="112"/>
                  <a:pt x="97" y="112"/>
                </a:cubicBezTo>
                <a:cubicBezTo>
                  <a:pt x="100" y="113"/>
                  <a:pt x="103" y="113"/>
                  <a:pt x="105" y="113"/>
                </a:cubicBezTo>
                <a:cubicBezTo>
                  <a:pt x="107" y="113"/>
                  <a:pt x="108" y="113"/>
                  <a:pt x="109" y="113"/>
                </a:cubicBezTo>
                <a:cubicBezTo>
                  <a:pt x="110" y="113"/>
                  <a:pt x="112" y="112"/>
                  <a:pt x="114" y="111"/>
                </a:cubicBezTo>
                <a:cubicBezTo>
                  <a:pt x="120" y="124"/>
                  <a:pt x="120" y="124"/>
                  <a:pt x="120" y="124"/>
                </a:cubicBezTo>
                <a:cubicBezTo>
                  <a:pt x="117" y="126"/>
                  <a:pt x="114" y="127"/>
                  <a:pt x="112" y="127"/>
                </a:cubicBezTo>
                <a:cubicBezTo>
                  <a:pt x="110" y="128"/>
                  <a:pt x="108" y="128"/>
                  <a:pt x="105" y="128"/>
                </a:cubicBezTo>
                <a:cubicBezTo>
                  <a:pt x="102" y="128"/>
                  <a:pt x="99" y="128"/>
                  <a:pt x="96" y="127"/>
                </a:cubicBezTo>
                <a:cubicBezTo>
                  <a:pt x="91" y="126"/>
                  <a:pt x="88" y="125"/>
                  <a:pt x="87" y="125"/>
                </a:cubicBezTo>
                <a:cubicBezTo>
                  <a:pt x="86" y="124"/>
                  <a:pt x="85" y="124"/>
                  <a:pt x="83" y="124"/>
                </a:cubicBezTo>
                <a:cubicBezTo>
                  <a:pt x="80" y="124"/>
                  <a:pt x="75" y="126"/>
                  <a:pt x="71" y="128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71" y="111"/>
                  <a:pt x="74" y="107"/>
                  <a:pt x="74" y="102"/>
                </a:cubicBezTo>
                <a:cubicBezTo>
                  <a:pt x="74" y="102"/>
                  <a:pt x="74" y="102"/>
                  <a:pt x="74" y="100"/>
                </a:cubicBezTo>
                <a:cubicBezTo>
                  <a:pt x="65" y="100"/>
                  <a:pt x="65" y="100"/>
                  <a:pt x="65" y="100"/>
                </a:cubicBezTo>
                <a:cubicBezTo>
                  <a:pt x="65" y="90"/>
                  <a:pt x="65" y="90"/>
                  <a:pt x="65" y="90"/>
                </a:cubicBezTo>
                <a:cubicBezTo>
                  <a:pt x="72" y="90"/>
                  <a:pt x="72" y="90"/>
                  <a:pt x="72" y="90"/>
                </a:cubicBezTo>
                <a:cubicBezTo>
                  <a:pt x="70" y="86"/>
                  <a:pt x="70" y="84"/>
                  <a:pt x="70" y="83"/>
                </a:cubicBezTo>
                <a:cubicBezTo>
                  <a:pt x="70" y="82"/>
                  <a:pt x="69" y="81"/>
                  <a:pt x="69" y="80"/>
                </a:cubicBezTo>
                <a:cubicBezTo>
                  <a:pt x="69" y="76"/>
                  <a:pt x="70" y="73"/>
                  <a:pt x="72" y="70"/>
                </a:cubicBezTo>
                <a:cubicBezTo>
                  <a:pt x="74" y="67"/>
                  <a:pt x="77" y="65"/>
                  <a:pt x="80" y="63"/>
                </a:cubicBezTo>
                <a:cubicBezTo>
                  <a:pt x="83" y="62"/>
                  <a:pt x="88" y="61"/>
                  <a:pt x="93" y="61"/>
                </a:cubicBezTo>
                <a:cubicBezTo>
                  <a:pt x="98" y="61"/>
                  <a:pt x="102" y="62"/>
                  <a:pt x="105" y="63"/>
                </a:cubicBezTo>
                <a:cubicBezTo>
                  <a:pt x="108" y="64"/>
                  <a:pt x="111" y="66"/>
                  <a:pt x="113" y="69"/>
                </a:cubicBezTo>
                <a:cubicBezTo>
                  <a:pt x="115" y="71"/>
                  <a:pt x="116" y="74"/>
                  <a:pt x="117" y="78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99" y="78"/>
                  <a:pt x="98" y="76"/>
                  <a:pt x="97" y="75"/>
                </a:cubicBezTo>
                <a:cubicBezTo>
                  <a:pt x="96" y="74"/>
                  <a:pt x="95" y="73"/>
                  <a:pt x="93" y="73"/>
                </a:cubicBezTo>
                <a:cubicBezTo>
                  <a:pt x="91" y="73"/>
                  <a:pt x="90" y="74"/>
                  <a:pt x="89" y="75"/>
                </a:cubicBezTo>
                <a:cubicBezTo>
                  <a:pt x="88" y="76"/>
                  <a:pt x="87" y="77"/>
                  <a:pt x="87" y="80"/>
                </a:cubicBezTo>
                <a:cubicBezTo>
                  <a:pt x="87" y="81"/>
                  <a:pt x="88" y="82"/>
                  <a:pt x="88" y="83"/>
                </a:cubicBezTo>
                <a:cubicBezTo>
                  <a:pt x="88" y="84"/>
                  <a:pt x="89" y="86"/>
                  <a:pt x="90" y="90"/>
                </a:cubicBezTo>
                <a:close/>
                <a:moveTo>
                  <a:pt x="46" y="30"/>
                </a:moveTo>
                <a:cubicBezTo>
                  <a:pt x="46" y="14"/>
                  <a:pt x="46" y="14"/>
                  <a:pt x="46" y="14"/>
                </a:cubicBezTo>
                <a:cubicBezTo>
                  <a:pt x="46" y="7"/>
                  <a:pt x="52" y="0"/>
                  <a:pt x="60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33" y="0"/>
                  <a:pt x="139" y="7"/>
                  <a:pt x="139" y="14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31" y="14"/>
                  <a:pt x="126" y="9"/>
                  <a:pt x="120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59" y="9"/>
                  <a:pt x="54" y="14"/>
                  <a:pt x="54" y="20"/>
                </a:cubicBezTo>
                <a:cubicBezTo>
                  <a:pt x="54" y="30"/>
                  <a:pt x="54" y="30"/>
                  <a:pt x="54" y="30"/>
                </a:cubicBezTo>
                <a:cubicBezTo>
                  <a:pt x="46" y="30"/>
                  <a:pt x="46" y="30"/>
                  <a:pt x="46" y="30"/>
                </a:cubicBezTo>
                <a:close/>
                <a:moveTo>
                  <a:pt x="149" y="30"/>
                </a:moveTo>
                <a:cubicBezTo>
                  <a:pt x="154" y="30"/>
                  <a:pt x="154" y="30"/>
                  <a:pt x="154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75" y="30"/>
                  <a:pt x="186" y="41"/>
                  <a:pt x="186" y="54"/>
                </a:cubicBezTo>
                <a:cubicBezTo>
                  <a:pt x="186" y="125"/>
                  <a:pt x="186" y="125"/>
                  <a:pt x="186" y="125"/>
                </a:cubicBezTo>
                <a:cubicBezTo>
                  <a:pt x="186" y="139"/>
                  <a:pt x="175" y="150"/>
                  <a:pt x="162" y="150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49" y="30"/>
                  <a:pt x="149" y="30"/>
                  <a:pt x="149" y="30"/>
                </a:cubicBezTo>
                <a:close/>
                <a:moveTo>
                  <a:pt x="123" y="150"/>
                </a:moveTo>
                <a:cubicBezTo>
                  <a:pt x="123" y="30"/>
                  <a:pt x="123" y="30"/>
                  <a:pt x="123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150"/>
                  <a:pt x="60" y="150"/>
                  <a:pt x="60" y="150"/>
                </a:cubicBezTo>
                <a:lnTo>
                  <a:pt x="123" y="15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Freeform 261"/>
          <p:cNvSpPr>
            <a:spLocks noChangeAspect="1" noEditPoints="1"/>
          </p:cNvSpPr>
          <p:nvPr/>
        </p:nvSpPr>
        <p:spPr bwMode="auto">
          <a:xfrm>
            <a:off x="9364264" y="4938611"/>
            <a:ext cx="354015" cy="432000"/>
          </a:xfrm>
          <a:custGeom>
            <a:avLst/>
            <a:gdLst>
              <a:gd name="T0" fmla="*/ 143 w 146"/>
              <a:gd name="T1" fmla="*/ 120 h 178"/>
              <a:gd name="T2" fmla="*/ 111 w 146"/>
              <a:gd name="T3" fmla="*/ 120 h 178"/>
              <a:gd name="T4" fmla="*/ 70 w 146"/>
              <a:gd name="T5" fmla="*/ 143 h 178"/>
              <a:gd name="T6" fmla="*/ 0 w 146"/>
              <a:gd name="T7" fmla="*/ 143 h 178"/>
              <a:gd name="T8" fmla="*/ 24 w 146"/>
              <a:gd name="T9" fmla="*/ 134 h 178"/>
              <a:gd name="T10" fmla="*/ 46 w 146"/>
              <a:gd name="T11" fmla="*/ 129 h 178"/>
              <a:gd name="T12" fmla="*/ 41 w 146"/>
              <a:gd name="T13" fmla="*/ 124 h 178"/>
              <a:gd name="T14" fmla="*/ 25 w 146"/>
              <a:gd name="T15" fmla="*/ 126 h 178"/>
              <a:gd name="T16" fmla="*/ 24 w 146"/>
              <a:gd name="T17" fmla="*/ 134 h 178"/>
              <a:gd name="T18" fmla="*/ 51 w 146"/>
              <a:gd name="T19" fmla="*/ 128 h 178"/>
              <a:gd name="T20" fmla="*/ 44 w 146"/>
              <a:gd name="T21" fmla="*/ 120 h 178"/>
              <a:gd name="T22" fmla="*/ 19 w 146"/>
              <a:gd name="T23" fmla="*/ 125 h 178"/>
              <a:gd name="T24" fmla="*/ 19 w 146"/>
              <a:gd name="T25" fmla="*/ 134 h 178"/>
              <a:gd name="T26" fmla="*/ 17 w 146"/>
              <a:gd name="T27" fmla="*/ 161 h 178"/>
              <a:gd name="T28" fmla="*/ 49 w 146"/>
              <a:gd name="T29" fmla="*/ 165 h 178"/>
              <a:gd name="T30" fmla="*/ 53 w 146"/>
              <a:gd name="T31" fmla="*/ 138 h 178"/>
              <a:gd name="T32" fmla="*/ 35 w 146"/>
              <a:gd name="T33" fmla="*/ 139 h 178"/>
              <a:gd name="T34" fmla="*/ 32 w 146"/>
              <a:gd name="T35" fmla="*/ 148 h 178"/>
              <a:gd name="T36" fmla="*/ 35 w 146"/>
              <a:gd name="T37" fmla="*/ 160 h 178"/>
              <a:gd name="T38" fmla="*/ 38 w 146"/>
              <a:gd name="T39" fmla="*/ 157 h 178"/>
              <a:gd name="T40" fmla="*/ 40 w 146"/>
              <a:gd name="T41" fmla="*/ 144 h 178"/>
              <a:gd name="T42" fmla="*/ 28 w 146"/>
              <a:gd name="T43" fmla="*/ 0 h 178"/>
              <a:gd name="T44" fmla="*/ 35 w 146"/>
              <a:gd name="T45" fmla="*/ 100 h 178"/>
              <a:gd name="T46" fmla="*/ 74 w 146"/>
              <a:gd name="T47" fmla="*/ 159 h 178"/>
              <a:gd name="T48" fmla="*/ 103 w 146"/>
              <a:gd name="T49" fmla="*/ 112 h 178"/>
              <a:gd name="T50" fmla="*/ 146 w 146"/>
              <a:gd name="T51" fmla="*/ 0 h 178"/>
              <a:gd name="T52" fmla="*/ 32 w 146"/>
              <a:gd name="T53" fmla="*/ 21 h 178"/>
              <a:gd name="T54" fmla="*/ 96 w 146"/>
              <a:gd name="T55" fmla="*/ 22 h 178"/>
              <a:gd name="T56" fmla="*/ 32 w 146"/>
              <a:gd name="T57" fmla="*/ 21 h 178"/>
              <a:gd name="T58" fmla="*/ 102 w 146"/>
              <a:gd name="T59" fmla="*/ 17 h 178"/>
              <a:gd name="T60" fmla="*/ 32 w 146"/>
              <a:gd name="T61" fmla="*/ 19 h 178"/>
              <a:gd name="T62" fmla="*/ 32 w 146"/>
              <a:gd name="T63" fmla="*/ 13 h 178"/>
              <a:gd name="T64" fmla="*/ 114 w 146"/>
              <a:gd name="T65" fmla="*/ 15 h 178"/>
              <a:gd name="T66" fmla="*/ 32 w 146"/>
              <a:gd name="T67" fmla="*/ 13 h 178"/>
              <a:gd name="T68" fmla="*/ 125 w 146"/>
              <a:gd name="T69" fmla="*/ 10 h 178"/>
              <a:gd name="T70" fmla="*/ 32 w 146"/>
              <a:gd name="T71" fmla="*/ 12 h 178"/>
              <a:gd name="T72" fmla="*/ 32 w 146"/>
              <a:gd name="T73" fmla="*/ 6 h 178"/>
              <a:gd name="T74" fmla="*/ 138 w 146"/>
              <a:gd name="T75" fmla="*/ 8 h 178"/>
              <a:gd name="T76" fmla="*/ 32 w 146"/>
              <a:gd name="T77" fmla="*/ 6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6" h="178">
                <a:moveTo>
                  <a:pt x="111" y="120"/>
                </a:moveTo>
                <a:cubicBezTo>
                  <a:pt x="143" y="120"/>
                  <a:pt x="143" y="120"/>
                  <a:pt x="143" y="120"/>
                </a:cubicBezTo>
                <a:cubicBezTo>
                  <a:pt x="111" y="154"/>
                  <a:pt x="111" y="154"/>
                  <a:pt x="111" y="154"/>
                </a:cubicBezTo>
                <a:cubicBezTo>
                  <a:pt x="111" y="120"/>
                  <a:pt x="111" y="120"/>
                  <a:pt x="111" y="120"/>
                </a:cubicBezTo>
                <a:close/>
                <a:moveTo>
                  <a:pt x="35" y="107"/>
                </a:moveTo>
                <a:cubicBezTo>
                  <a:pt x="54" y="107"/>
                  <a:pt x="70" y="123"/>
                  <a:pt x="70" y="143"/>
                </a:cubicBezTo>
                <a:cubicBezTo>
                  <a:pt x="70" y="162"/>
                  <a:pt x="54" y="178"/>
                  <a:pt x="35" y="178"/>
                </a:cubicBezTo>
                <a:cubicBezTo>
                  <a:pt x="15" y="178"/>
                  <a:pt x="0" y="162"/>
                  <a:pt x="0" y="143"/>
                </a:cubicBezTo>
                <a:cubicBezTo>
                  <a:pt x="0" y="123"/>
                  <a:pt x="15" y="107"/>
                  <a:pt x="35" y="107"/>
                </a:cubicBezTo>
                <a:close/>
                <a:moveTo>
                  <a:pt x="24" y="134"/>
                </a:moveTo>
                <a:cubicBezTo>
                  <a:pt x="46" y="134"/>
                  <a:pt x="46" y="134"/>
                  <a:pt x="46" y="134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46" y="128"/>
                  <a:pt x="46" y="128"/>
                  <a:pt x="45" y="127"/>
                </a:cubicBezTo>
                <a:cubicBezTo>
                  <a:pt x="45" y="126"/>
                  <a:pt x="43" y="124"/>
                  <a:pt x="41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7" y="124"/>
                  <a:pt x="26" y="125"/>
                  <a:pt x="25" y="126"/>
                </a:cubicBezTo>
                <a:cubicBezTo>
                  <a:pt x="25" y="127"/>
                  <a:pt x="24" y="128"/>
                  <a:pt x="24" y="129"/>
                </a:cubicBezTo>
                <a:cubicBezTo>
                  <a:pt x="24" y="134"/>
                  <a:pt x="24" y="134"/>
                  <a:pt x="24" y="134"/>
                </a:cubicBezTo>
                <a:close/>
                <a:moveTo>
                  <a:pt x="51" y="134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27"/>
                  <a:pt x="51" y="127"/>
                  <a:pt x="51" y="127"/>
                </a:cubicBezTo>
                <a:cubicBezTo>
                  <a:pt x="51" y="123"/>
                  <a:pt x="48" y="120"/>
                  <a:pt x="44" y="120"/>
                </a:cubicBezTo>
                <a:cubicBezTo>
                  <a:pt x="26" y="120"/>
                  <a:pt x="26" y="120"/>
                  <a:pt x="26" y="120"/>
                </a:cubicBezTo>
                <a:cubicBezTo>
                  <a:pt x="23" y="120"/>
                  <a:pt x="20" y="122"/>
                  <a:pt x="19" y="125"/>
                </a:cubicBezTo>
                <a:cubicBezTo>
                  <a:pt x="19" y="126"/>
                  <a:pt x="19" y="126"/>
                  <a:pt x="19" y="127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8" y="134"/>
                  <a:pt x="17" y="136"/>
                  <a:pt x="17" y="138"/>
                </a:cubicBezTo>
                <a:cubicBezTo>
                  <a:pt x="17" y="161"/>
                  <a:pt x="17" y="161"/>
                  <a:pt x="17" y="161"/>
                </a:cubicBezTo>
                <a:cubicBezTo>
                  <a:pt x="17" y="163"/>
                  <a:pt x="18" y="165"/>
                  <a:pt x="20" y="165"/>
                </a:cubicBezTo>
                <a:cubicBezTo>
                  <a:pt x="49" y="165"/>
                  <a:pt x="49" y="165"/>
                  <a:pt x="49" y="165"/>
                </a:cubicBezTo>
                <a:cubicBezTo>
                  <a:pt x="51" y="165"/>
                  <a:pt x="53" y="163"/>
                  <a:pt x="53" y="161"/>
                </a:cubicBezTo>
                <a:cubicBezTo>
                  <a:pt x="53" y="138"/>
                  <a:pt x="53" y="138"/>
                  <a:pt x="53" y="138"/>
                </a:cubicBezTo>
                <a:cubicBezTo>
                  <a:pt x="53" y="136"/>
                  <a:pt x="52" y="134"/>
                  <a:pt x="51" y="134"/>
                </a:cubicBezTo>
                <a:close/>
                <a:moveTo>
                  <a:pt x="35" y="139"/>
                </a:moveTo>
                <a:cubicBezTo>
                  <a:pt x="32" y="139"/>
                  <a:pt x="30" y="141"/>
                  <a:pt x="30" y="144"/>
                </a:cubicBezTo>
                <a:cubicBezTo>
                  <a:pt x="30" y="146"/>
                  <a:pt x="31" y="147"/>
                  <a:pt x="32" y="148"/>
                </a:cubicBezTo>
                <a:cubicBezTo>
                  <a:pt x="32" y="157"/>
                  <a:pt x="32" y="157"/>
                  <a:pt x="32" y="157"/>
                </a:cubicBezTo>
                <a:cubicBezTo>
                  <a:pt x="32" y="159"/>
                  <a:pt x="33" y="160"/>
                  <a:pt x="35" y="160"/>
                </a:cubicBezTo>
                <a:cubicBezTo>
                  <a:pt x="35" y="160"/>
                  <a:pt x="35" y="160"/>
                  <a:pt x="35" y="160"/>
                </a:cubicBezTo>
                <a:cubicBezTo>
                  <a:pt x="37" y="160"/>
                  <a:pt x="38" y="159"/>
                  <a:pt x="38" y="157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9" y="147"/>
                  <a:pt x="40" y="146"/>
                  <a:pt x="40" y="144"/>
                </a:cubicBezTo>
                <a:cubicBezTo>
                  <a:pt x="40" y="141"/>
                  <a:pt x="38" y="139"/>
                  <a:pt x="35" y="139"/>
                </a:cubicBezTo>
                <a:close/>
                <a:moveTo>
                  <a:pt x="28" y="0"/>
                </a:moveTo>
                <a:cubicBezTo>
                  <a:pt x="28" y="101"/>
                  <a:pt x="28" y="101"/>
                  <a:pt x="28" y="101"/>
                </a:cubicBezTo>
                <a:cubicBezTo>
                  <a:pt x="30" y="101"/>
                  <a:pt x="32" y="100"/>
                  <a:pt x="35" y="100"/>
                </a:cubicBezTo>
                <a:cubicBezTo>
                  <a:pt x="58" y="100"/>
                  <a:pt x="77" y="119"/>
                  <a:pt x="77" y="143"/>
                </a:cubicBezTo>
                <a:cubicBezTo>
                  <a:pt x="77" y="148"/>
                  <a:pt x="76" y="154"/>
                  <a:pt x="74" y="159"/>
                </a:cubicBezTo>
                <a:cubicBezTo>
                  <a:pt x="103" y="159"/>
                  <a:pt x="103" y="159"/>
                  <a:pt x="103" y="159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46" y="112"/>
                  <a:pt x="146" y="112"/>
                  <a:pt x="146" y="112"/>
                </a:cubicBezTo>
                <a:cubicBezTo>
                  <a:pt x="146" y="0"/>
                  <a:pt x="146" y="0"/>
                  <a:pt x="146" y="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32" y="21"/>
                </a:moveTo>
                <a:cubicBezTo>
                  <a:pt x="96" y="21"/>
                  <a:pt x="96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1"/>
                  <a:pt x="32" y="21"/>
                  <a:pt x="32" y="21"/>
                </a:cubicBezTo>
                <a:close/>
                <a:moveTo>
                  <a:pt x="32" y="17"/>
                </a:moveTo>
                <a:cubicBezTo>
                  <a:pt x="102" y="17"/>
                  <a:pt x="102" y="17"/>
                  <a:pt x="102" y="17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lose/>
                <a:moveTo>
                  <a:pt x="32" y="13"/>
                </a:moveTo>
                <a:cubicBezTo>
                  <a:pt x="114" y="13"/>
                  <a:pt x="114" y="13"/>
                  <a:pt x="114" y="13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3"/>
                  <a:pt x="32" y="13"/>
                  <a:pt x="32" y="13"/>
                </a:cubicBezTo>
                <a:close/>
                <a:moveTo>
                  <a:pt x="32" y="10"/>
                </a:moveTo>
                <a:cubicBezTo>
                  <a:pt x="125" y="10"/>
                  <a:pt x="125" y="10"/>
                  <a:pt x="125" y="10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10"/>
                  <a:pt x="32" y="10"/>
                  <a:pt x="32" y="10"/>
                </a:cubicBezTo>
                <a:close/>
                <a:moveTo>
                  <a:pt x="32" y="6"/>
                </a:moveTo>
                <a:cubicBezTo>
                  <a:pt x="138" y="6"/>
                  <a:pt x="138" y="6"/>
                  <a:pt x="138" y="6"/>
                </a:cubicBezTo>
                <a:cubicBezTo>
                  <a:pt x="138" y="8"/>
                  <a:pt x="138" y="8"/>
                  <a:pt x="138" y="8"/>
                </a:cubicBezTo>
                <a:cubicBezTo>
                  <a:pt x="32" y="8"/>
                  <a:pt x="32" y="8"/>
                  <a:pt x="32" y="8"/>
                </a:cubicBezTo>
                <a:lnTo>
                  <a:pt x="32" y="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Freeform 262"/>
          <p:cNvSpPr>
            <a:spLocks noChangeAspect="1"/>
          </p:cNvSpPr>
          <p:nvPr/>
        </p:nvSpPr>
        <p:spPr bwMode="auto">
          <a:xfrm>
            <a:off x="11184209" y="4938611"/>
            <a:ext cx="392728" cy="432000"/>
          </a:xfrm>
          <a:custGeom>
            <a:avLst/>
            <a:gdLst>
              <a:gd name="T0" fmla="*/ 75 w 169"/>
              <a:gd name="T1" fmla="*/ 71 h 186"/>
              <a:gd name="T2" fmla="*/ 76 w 169"/>
              <a:gd name="T3" fmla="*/ 71 h 186"/>
              <a:gd name="T4" fmla="*/ 93 w 169"/>
              <a:gd name="T5" fmla="*/ 6 h 186"/>
              <a:gd name="T6" fmla="*/ 92 w 169"/>
              <a:gd name="T7" fmla="*/ 4 h 186"/>
              <a:gd name="T8" fmla="*/ 94 w 169"/>
              <a:gd name="T9" fmla="*/ 0 h 186"/>
              <a:gd name="T10" fmla="*/ 98 w 169"/>
              <a:gd name="T11" fmla="*/ 2 h 186"/>
              <a:gd name="T12" fmla="*/ 96 w 169"/>
              <a:gd name="T13" fmla="*/ 7 h 186"/>
              <a:gd name="T14" fmla="*/ 93 w 169"/>
              <a:gd name="T15" fmla="*/ 6 h 186"/>
              <a:gd name="T16" fmla="*/ 78 w 169"/>
              <a:gd name="T17" fmla="*/ 72 h 186"/>
              <a:gd name="T18" fmla="*/ 83 w 169"/>
              <a:gd name="T19" fmla="*/ 81 h 186"/>
              <a:gd name="T20" fmla="*/ 127 w 169"/>
              <a:gd name="T21" fmla="*/ 35 h 186"/>
              <a:gd name="T22" fmla="*/ 135 w 169"/>
              <a:gd name="T23" fmla="*/ 116 h 186"/>
              <a:gd name="T24" fmla="*/ 150 w 169"/>
              <a:gd name="T25" fmla="*/ 149 h 186"/>
              <a:gd name="T26" fmla="*/ 95 w 169"/>
              <a:gd name="T27" fmla="*/ 125 h 186"/>
              <a:gd name="T28" fmla="*/ 93 w 169"/>
              <a:gd name="T29" fmla="*/ 129 h 186"/>
              <a:gd name="T30" fmla="*/ 89 w 169"/>
              <a:gd name="T31" fmla="*/ 126 h 186"/>
              <a:gd name="T32" fmla="*/ 57 w 169"/>
              <a:gd name="T33" fmla="*/ 179 h 186"/>
              <a:gd name="T34" fmla="*/ 51 w 169"/>
              <a:gd name="T35" fmla="*/ 142 h 186"/>
              <a:gd name="T36" fmla="*/ 11 w 169"/>
              <a:gd name="T37" fmla="*/ 70 h 186"/>
              <a:gd name="T38" fmla="*/ 75 w 169"/>
              <a:gd name="T39" fmla="*/ 85 h 186"/>
              <a:gd name="T40" fmla="*/ 74 w 169"/>
              <a:gd name="T41" fmla="*/ 74 h 186"/>
              <a:gd name="T42" fmla="*/ 24 w 169"/>
              <a:gd name="T43" fmla="*/ 28 h 186"/>
              <a:gd name="T44" fmla="*/ 22 w 169"/>
              <a:gd name="T45" fmla="*/ 29 h 186"/>
              <a:gd name="T46" fmla="*/ 18 w 169"/>
              <a:gd name="T47" fmla="*/ 27 h 186"/>
              <a:gd name="T48" fmla="*/ 20 w 169"/>
              <a:gd name="T49" fmla="*/ 23 h 186"/>
              <a:gd name="T50" fmla="*/ 24 w 169"/>
              <a:gd name="T51" fmla="*/ 25 h 186"/>
              <a:gd name="T52" fmla="*/ 24 w 169"/>
              <a:gd name="T53" fmla="*/ 27 h 186"/>
              <a:gd name="T54" fmla="*/ 74 w 169"/>
              <a:gd name="T55" fmla="*/ 72 h 186"/>
              <a:gd name="T56" fmla="*/ 75 w 169"/>
              <a:gd name="T57" fmla="*/ 7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9" h="186">
                <a:moveTo>
                  <a:pt x="75" y="71"/>
                </a:moveTo>
                <a:cubicBezTo>
                  <a:pt x="76" y="71"/>
                  <a:pt x="76" y="71"/>
                  <a:pt x="76" y="71"/>
                </a:cubicBezTo>
                <a:cubicBezTo>
                  <a:pt x="76" y="60"/>
                  <a:pt x="79" y="30"/>
                  <a:pt x="93" y="6"/>
                </a:cubicBezTo>
                <a:cubicBezTo>
                  <a:pt x="92" y="6"/>
                  <a:pt x="92" y="5"/>
                  <a:pt x="92" y="4"/>
                </a:cubicBezTo>
                <a:cubicBezTo>
                  <a:pt x="91" y="3"/>
                  <a:pt x="92" y="1"/>
                  <a:pt x="94" y="0"/>
                </a:cubicBezTo>
                <a:cubicBezTo>
                  <a:pt x="96" y="0"/>
                  <a:pt x="98" y="1"/>
                  <a:pt x="98" y="2"/>
                </a:cubicBezTo>
                <a:cubicBezTo>
                  <a:pt x="99" y="4"/>
                  <a:pt x="98" y="6"/>
                  <a:pt x="96" y="7"/>
                </a:cubicBezTo>
                <a:cubicBezTo>
                  <a:pt x="95" y="7"/>
                  <a:pt x="94" y="7"/>
                  <a:pt x="93" y="6"/>
                </a:cubicBezTo>
                <a:cubicBezTo>
                  <a:pt x="89" y="15"/>
                  <a:pt x="79" y="39"/>
                  <a:pt x="78" y="72"/>
                </a:cubicBezTo>
                <a:cubicBezTo>
                  <a:pt x="80" y="74"/>
                  <a:pt x="81" y="77"/>
                  <a:pt x="83" y="81"/>
                </a:cubicBezTo>
                <a:cubicBezTo>
                  <a:pt x="90" y="68"/>
                  <a:pt x="111" y="31"/>
                  <a:pt x="127" y="35"/>
                </a:cubicBezTo>
                <a:cubicBezTo>
                  <a:pt x="143" y="39"/>
                  <a:pt x="169" y="102"/>
                  <a:pt x="135" y="116"/>
                </a:cubicBezTo>
                <a:cubicBezTo>
                  <a:pt x="150" y="125"/>
                  <a:pt x="161" y="137"/>
                  <a:pt x="150" y="149"/>
                </a:cubicBezTo>
                <a:cubicBezTo>
                  <a:pt x="132" y="170"/>
                  <a:pt x="108" y="142"/>
                  <a:pt x="95" y="125"/>
                </a:cubicBezTo>
                <a:cubicBezTo>
                  <a:pt x="95" y="127"/>
                  <a:pt x="94" y="129"/>
                  <a:pt x="93" y="129"/>
                </a:cubicBezTo>
                <a:cubicBezTo>
                  <a:pt x="92" y="129"/>
                  <a:pt x="91" y="128"/>
                  <a:pt x="89" y="126"/>
                </a:cubicBezTo>
                <a:cubicBezTo>
                  <a:pt x="88" y="148"/>
                  <a:pt x="85" y="186"/>
                  <a:pt x="57" y="179"/>
                </a:cubicBezTo>
                <a:cubicBezTo>
                  <a:pt x="41" y="175"/>
                  <a:pt x="44" y="158"/>
                  <a:pt x="51" y="142"/>
                </a:cubicBezTo>
                <a:cubicBezTo>
                  <a:pt x="14" y="152"/>
                  <a:pt x="0" y="83"/>
                  <a:pt x="11" y="70"/>
                </a:cubicBezTo>
                <a:cubicBezTo>
                  <a:pt x="23" y="57"/>
                  <a:pt x="63" y="78"/>
                  <a:pt x="75" y="85"/>
                </a:cubicBezTo>
                <a:cubicBezTo>
                  <a:pt x="74" y="80"/>
                  <a:pt x="74" y="76"/>
                  <a:pt x="74" y="74"/>
                </a:cubicBezTo>
                <a:cubicBezTo>
                  <a:pt x="55" y="47"/>
                  <a:pt x="32" y="32"/>
                  <a:pt x="24" y="28"/>
                </a:cubicBezTo>
                <a:cubicBezTo>
                  <a:pt x="24" y="29"/>
                  <a:pt x="23" y="29"/>
                  <a:pt x="22" y="29"/>
                </a:cubicBezTo>
                <a:cubicBezTo>
                  <a:pt x="20" y="30"/>
                  <a:pt x="18" y="29"/>
                  <a:pt x="18" y="27"/>
                </a:cubicBezTo>
                <a:cubicBezTo>
                  <a:pt x="17" y="25"/>
                  <a:pt x="18" y="23"/>
                  <a:pt x="20" y="23"/>
                </a:cubicBezTo>
                <a:cubicBezTo>
                  <a:pt x="22" y="22"/>
                  <a:pt x="24" y="23"/>
                  <a:pt x="24" y="25"/>
                </a:cubicBezTo>
                <a:cubicBezTo>
                  <a:pt x="24" y="26"/>
                  <a:pt x="24" y="27"/>
                  <a:pt x="24" y="27"/>
                </a:cubicBezTo>
                <a:cubicBezTo>
                  <a:pt x="49" y="39"/>
                  <a:pt x="68" y="63"/>
                  <a:pt x="74" y="72"/>
                </a:cubicBezTo>
                <a:cubicBezTo>
                  <a:pt x="75" y="71"/>
                  <a:pt x="75" y="71"/>
                  <a:pt x="75" y="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Freeform 263"/>
          <p:cNvSpPr>
            <a:spLocks noChangeAspect="1"/>
          </p:cNvSpPr>
          <p:nvPr/>
        </p:nvSpPr>
        <p:spPr bwMode="auto">
          <a:xfrm>
            <a:off x="11204286" y="4063804"/>
            <a:ext cx="352574" cy="432000"/>
          </a:xfrm>
          <a:custGeom>
            <a:avLst/>
            <a:gdLst>
              <a:gd name="T0" fmla="*/ 68 w 154"/>
              <a:gd name="T1" fmla="*/ 43 h 189"/>
              <a:gd name="T2" fmla="*/ 129 w 154"/>
              <a:gd name="T3" fmla="*/ 22 h 189"/>
              <a:gd name="T4" fmla="*/ 77 w 154"/>
              <a:gd name="T5" fmla="*/ 58 h 189"/>
              <a:gd name="T6" fmla="*/ 144 w 154"/>
              <a:gd name="T7" fmla="*/ 52 h 189"/>
              <a:gd name="T8" fmla="*/ 84 w 154"/>
              <a:gd name="T9" fmla="*/ 67 h 189"/>
              <a:gd name="T10" fmla="*/ 122 w 154"/>
              <a:gd name="T11" fmla="*/ 100 h 189"/>
              <a:gd name="T12" fmla="*/ 78 w 154"/>
              <a:gd name="T13" fmla="*/ 78 h 189"/>
              <a:gd name="T14" fmla="*/ 83 w 154"/>
              <a:gd name="T15" fmla="*/ 91 h 189"/>
              <a:gd name="T16" fmla="*/ 154 w 154"/>
              <a:gd name="T17" fmla="*/ 175 h 189"/>
              <a:gd name="T18" fmla="*/ 148 w 154"/>
              <a:gd name="T19" fmla="*/ 185 h 189"/>
              <a:gd name="T20" fmla="*/ 75 w 154"/>
              <a:gd name="T21" fmla="*/ 92 h 189"/>
              <a:gd name="T22" fmla="*/ 71 w 154"/>
              <a:gd name="T23" fmla="*/ 77 h 189"/>
              <a:gd name="T24" fmla="*/ 71 w 154"/>
              <a:gd name="T25" fmla="*/ 77 h 189"/>
              <a:gd name="T26" fmla="*/ 63 w 154"/>
              <a:gd name="T27" fmla="*/ 128 h 189"/>
              <a:gd name="T28" fmla="*/ 62 w 154"/>
              <a:gd name="T29" fmla="*/ 74 h 189"/>
              <a:gd name="T30" fmla="*/ 19 w 154"/>
              <a:gd name="T31" fmla="*/ 105 h 189"/>
              <a:gd name="T32" fmla="*/ 56 w 154"/>
              <a:gd name="T33" fmla="*/ 67 h 189"/>
              <a:gd name="T34" fmla="*/ 0 w 154"/>
              <a:gd name="T35" fmla="*/ 58 h 189"/>
              <a:gd name="T36" fmla="*/ 55 w 154"/>
              <a:gd name="T37" fmla="*/ 49 h 189"/>
              <a:gd name="T38" fmla="*/ 22 w 154"/>
              <a:gd name="T39" fmla="*/ 29 h 189"/>
              <a:gd name="T40" fmla="*/ 64 w 154"/>
              <a:gd name="T41" fmla="*/ 42 h 189"/>
              <a:gd name="T42" fmla="*/ 74 w 154"/>
              <a:gd name="T43" fmla="*/ 0 h 189"/>
              <a:gd name="T44" fmla="*/ 68 w 154"/>
              <a:gd name="T45" fmla="*/ 4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89">
                <a:moveTo>
                  <a:pt x="68" y="43"/>
                </a:moveTo>
                <a:cubicBezTo>
                  <a:pt x="68" y="56"/>
                  <a:pt x="86" y="1"/>
                  <a:pt x="129" y="22"/>
                </a:cubicBezTo>
                <a:cubicBezTo>
                  <a:pt x="129" y="22"/>
                  <a:pt x="94" y="24"/>
                  <a:pt x="77" y="58"/>
                </a:cubicBezTo>
                <a:cubicBezTo>
                  <a:pt x="77" y="58"/>
                  <a:pt x="110" y="25"/>
                  <a:pt x="144" y="52"/>
                </a:cubicBezTo>
                <a:cubicBezTo>
                  <a:pt x="144" y="52"/>
                  <a:pt x="101" y="48"/>
                  <a:pt x="84" y="67"/>
                </a:cubicBezTo>
                <a:cubicBezTo>
                  <a:pt x="84" y="67"/>
                  <a:pt x="121" y="78"/>
                  <a:pt x="122" y="100"/>
                </a:cubicBezTo>
                <a:cubicBezTo>
                  <a:pt x="122" y="100"/>
                  <a:pt x="97" y="78"/>
                  <a:pt x="78" y="78"/>
                </a:cubicBezTo>
                <a:cubicBezTo>
                  <a:pt x="78" y="78"/>
                  <a:pt x="80" y="83"/>
                  <a:pt x="83" y="91"/>
                </a:cubicBezTo>
                <a:cubicBezTo>
                  <a:pt x="92" y="114"/>
                  <a:pt x="115" y="162"/>
                  <a:pt x="154" y="175"/>
                </a:cubicBezTo>
                <a:cubicBezTo>
                  <a:pt x="151" y="181"/>
                  <a:pt x="152" y="185"/>
                  <a:pt x="148" y="185"/>
                </a:cubicBezTo>
                <a:cubicBezTo>
                  <a:pt x="126" y="189"/>
                  <a:pt x="87" y="126"/>
                  <a:pt x="75" y="92"/>
                </a:cubicBezTo>
                <a:cubicBezTo>
                  <a:pt x="73" y="86"/>
                  <a:pt x="71" y="80"/>
                  <a:pt x="71" y="77"/>
                </a:cubicBezTo>
                <a:cubicBezTo>
                  <a:pt x="71" y="77"/>
                  <a:pt x="71" y="77"/>
                  <a:pt x="71" y="77"/>
                </a:cubicBezTo>
                <a:cubicBezTo>
                  <a:pt x="71" y="77"/>
                  <a:pt x="57" y="110"/>
                  <a:pt x="63" y="128"/>
                </a:cubicBezTo>
                <a:cubicBezTo>
                  <a:pt x="63" y="128"/>
                  <a:pt x="39" y="112"/>
                  <a:pt x="62" y="74"/>
                </a:cubicBezTo>
                <a:cubicBezTo>
                  <a:pt x="62" y="74"/>
                  <a:pt x="25" y="89"/>
                  <a:pt x="19" y="105"/>
                </a:cubicBezTo>
                <a:cubicBezTo>
                  <a:pt x="19" y="105"/>
                  <a:pt x="11" y="73"/>
                  <a:pt x="56" y="67"/>
                </a:cubicBezTo>
                <a:cubicBezTo>
                  <a:pt x="56" y="67"/>
                  <a:pt x="36" y="49"/>
                  <a:pt x="0" y="58"/>
                </a:cubicBezTo>
                <a:cubicBezTo>
                  <a:pt x="0" y="58"/>
                  <a:pt x="11" y="28"/>
                  <a:pt x="55" y="49"/>
                </a:cubicBezTo>
                <a:cubicBezTo>
                  <a:pt x="55" y="49"/>
                  <a:pt x="41" y="26"/>
                  <a:pt x="22" y="29"/>
                </a:cubicBezTo>
                <a:cubicBezTo>
                  <a:pt x="22" y="29"/>
                  <a:pt x="36" y="8"/>
                  <a:pt x="64" y="42"/>
                </a:cubicBezTo>
                <a:cubicBezTo>
                  <a:pt x="64" y="42"/>
                  <a:pt x="56" y="5"/>
                  <a:pt x="74" y="0"/>
                </a:cubicBezTo>
                <a:cubicBezTo>
                  <a:pt x="74" y="0"/>
                  <a:pt x="67" y="20"/>
                  <a:pt x="68" y="4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Freeform 264"/>
          <p:cNvSpPr>
            <a:spLocks noChangeAspect="1" noEditPoints="1"/>
          </p:cNvSpPr>
          <p:nvPr/>
        </p:nvSpPr>
        <p:spPr bwMode="auto">
          <a:xfrm>
            <a:off x="11254112" y="3093040"/>
            <a:ext cx="252923" cy="432000"/>
          </a:xfrm>
          <a:custGeom>
            <a:avLst/>
            <a:gdLst>
              <a:gd name="T0" fmla="*/ 58 w 116"/>
              <a:gd name="T1" fmla="*/ 88 h 198"/>
              <a:gd name="T2" fmla="*/ 112 w 116"/>
              <a:gd name="T3" fmla="*/ 120 h 198"/>
              <a:gd name="T4" fmla="*/ 116 w 116"/>
              <a:gd name="T5" fmla="*/ 140 h 198"/>
              <a:gd name="T6" fmla="*/ 116 w 116"/>
              <a:gd name="T7" fmla="*/ 140 h 198"/>
              <a:gd name="T8" fmla="*/ 105 w 116"/>
              <a:gd name="T9" fmla="*/ 132 h 198"/>
              <a:gd name="T10" fmla="*/ 94 w 116"/>
              <a:gd name="T11" fmla="*/ 140 h 198"/>
              <a:gd name="T12" fmla="*/ 93 w 116"/>
              <a:gd name="T13" fmla="*/ 140 h 198"/>
              <a:gd name="T14" fmla="*/ 82 w 116"/>
              <a:gd name="T15" fmla="*/ 132 h 198"/>
              <a:gd name="T16" fmla="*/ 70 w 116"/>
              <a:gd name="T17" fmla="*/ 140 h 198"/>
              <a:gd name="T18" fmla="*/ 69 w 116"/>
              <a:gd name="T19" fmla="*/ 140 h 198"/>
              <a:gd name="T20" fmla="*/ 58 w 116"/>
              <a:gd name="T21" fmla="*/ 132 h 198"/>
              <a:gd name="T22" fmla="*/ 58 w 116"/>
              <a:gd name="T23" fmla="*/ 198 h 198"/>
              <a:gd name="T24" fmla="*/ 54 w 116"/>
              <a:gd name="T25" fmla="*/ 198 h 198"/>
              <a:gd name="T26" fmla="*/ 54 w 116"/>
              <a:gd name="T27" fmla="*/ 132 h 198"/>
              <a:gd name="T28" fmla="*/ 47 w 116"/>
              <a:gd name="T29" fmla="*/ 140 h 198"/>
              <a:gd name="T30" fmla="*/ 46 w 116"/>
              <a:gd name="T31" fmla="*/ 140 h 198"/>
              <a:gd name="T32" fmla="*/ 34 w 116"/>
              <a:gd name="T33" fmla="*/ 132 h 198"/>
              <a:gd name="T34" fmla="*/ 23 w 116"/>
              <a:gd name="T35" fmla="*/ 140 h 198"/>
              <a:gd name="T36" fmla="*/ 22 w 116"/>
              <a:gd name="T37" fmla="*/ 140 h 198"/>
              <a:gd name="T38" fmla="*/ 11 w 116"/>
              <a:gd name="T39" fmla="*/ 132 h 198"/>
              <a:gd name="T40" fmla="*/ 0 w 116"/>
              <a:gd name="T41" fmla="*/ 140 h 198"/>
              <a:gd name="T42" fmla="*/ 0 w 116"/>
              <a:gd name="T43" fmla="*/ 140 h 198"/>
              <a:gd name="T44" fmla="*/ 3 w 116"/>
              <a:gd name="T45" fmla="*/ 124 h 198"/>
              <a:gd name="T46" fmla="*/ 54 w 116"/>
              <a:gd name="T47" fmla="*/ 88 h 198"/>
              <a:gd name="T48" fmla="*/ 54 w 116"/>
              <a:gd name="T49" fmla="*/ 80 h 198"/>
              <a:gd name="T50" fmla="*/ 58 w 116"/>
              <a:gd name="T51" fmla="*/ 80 h 198"/>
              <a:gd name="T52" fmla="*/ 58 w 116"/>
              <a:gd name="T53" fmla="*/ 88 h 198"/>
              <a:gd name="T54" fmla="*/ 17 w 116"/>
              <a:gd name="T55" fmla="*/ 0 h 198"/>
              <a:gd name="T56" fmla="*/ 28 w 116"/>
              <a:gd name="T57" fmla="*/ 24 h 198"/>
              <a:gd name="T58" fmla="*/ 17 w 116"/>
              <a:gd name="T59" fmla="*/ 35 h 198"/>
              <a:gd name="T60" fmla="*/ 5 w 116"/>
              <a:gd name="T61" fmla="*/ 24 h 198"/>
              <a:gd name="T62" fmla="*/ 17 w 116"/>
              <a:gd name="T63" fmla="*/ 0 h 198"/>
              <a:gd name="T64" fmla="*/ 54 w 116"/>
              <a:gd name="T65" fmla="*/ 28 h 198"/>
              <a:gd name="T66" fmla="*/ 66 w 116"/>
              <a:gd name="T67" fmla="*/ 52 h 198"/>
              <a:gd name="T68" fmla="*/ 54 w 116"/>
              <a:gd name="T69" fmla="*/ 64 h 198"/>
              <a:gd name="T70" fmla="*/ 43 w 116"/>
              <a:gd name="T71" fmla="*/ 52 h 198"/>
              <a:gd name="T72" fmla="*/ 54 w 116"/>
              <a:gd name="T73" fmla="*/ 28 h 198"/>
              <a:gd name="T74" fmla="*/ 98 w 116"/>
              <a:gd name="T75" fmla="*/ 3 h 198"/>
              <a:gd name="T76" fmla="*/ 110 w 116"/>
              <a:gd name="T77" fmla="*/ 26 h 198"/>
              <a:gd name="T78" fmla="*/ 98 w 116"/>
              <a:gd name="T79" fmla="*/ 38 h 198"/>
              <a:gd name="T80" fmla="*/ 87 w 116"/>
              <a:gd name="T81" fmla="*/ 26 h 198"/>
              <a:gd name="T82" fmla="*/ 98 w 116"/>
              <a:gd name="T83" fmla="*/ 3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6" h="198">
                <a:moveTo>
                  <a:pt x="58" y="88"/>
                </a:moveTo>
                <a:cubicBezTo>
                  <a:pt x="82" y="88"/>
                  <a:pt x="103" y="101"/>
                  <a:pt x="112" y="120"/>
                </a:cubicBezTo>
                <a:cubicBezTo>
                  <a:pt x="115" y="126"/>
                  <a:pt x="116" y="133"/>
                  <a:pt x="116" y="140"/>
                </a:cubicBezTo>
                <a:cubicBezTo>
                  <a:pt x="116" y="140"/>
                  <a:pt x="116" y="140"/>
                  <a:pt x="116" y="140"/>
                </a:cubicBezTo>
                <a:cubicBezTo>
                  <a:pt x="115" y="135"/>
                  <a:pt x="110" y="132"/>
                  <a:pt x="105" y="132"/>
                </a:cubicBezTo>
                <a:cubicBezTo>
                  <a:pt x="100" y="132"/>
                  <a:pt x="95" y="135"/>
                  <a:pt x="94" y="140"/>
                </a:cubicBezTo>
                <a:cubicBezTo>
                  <a:pt x="93" y="140"/>
                  <a:pt x="93" y="140"/>
                  <a:pt x="93" y="140"/>
                </a:cubicBezTo>
                <a:cubicBezTo>
                  <a:pt x="91" y="135"/>
                  <a:pt x="87" y="132"/>
                  <a:pt x="82" y="132"/>
                </a:cubicBezTo>
                <a:cubicBezTo>
                  <a:pt x="76" y="132"/>
                  <a:pt x="72" y="135"/>
                  <a:pt x="70" y="140"/>
                </a:cubicBezTo>
                <a:cubicBezTo>
                  <a:pt x="69" y="140"/>
                  <a:pt x="69" y="140"/>
                  <a:pt x="69" y="140"/>
                </a:cubicBezTo>
                <a:cubicBezTo>
                  <a:pt x="68" y="135"/>
                  <a:pt x="63" y="132"/>
                  <a:pt x="58" y="132"/>
                </a:cubicBezTo>
                <a:cubicBezTo>
                  <a:pt x="58" y="198"/>
                  <a:pt x="58" y="198"/>
                  <a:pt x="58" y="198"/>
                </a:cubicBezTo>
                <a:cubicBezTo>
                  <a:pt x="54" y="198"/>
                  <a:pt x="54" y="198"/>
                  <a:pt x="54" y="198"/>
                </a:cubicBezTo>
                <a:cubicBezTo>
                  <a:pt x="54" y="132"/>
                  <a:pt x="54" y="132"/>
                  <a:pt x="54" y="132"/>
                </a:cubicBezTo>
                <a:cubicBezTo>
                  <a:pt x="51" y="134"/>
                  <a:pt x="48" y="136"/>
                  <a:pt x="47" y="140"/>
                </a:cubicBezTo>
                <a:cubicBezTo>
                  <a:pt x="46" y="140"/>
                  <a:pt x="46" y="140"/>
                  <a:pt x="46" y="140"/>
                </a:cubicBezTo>
                <a:cubicBezTo>
                  <a:pt x="44" y="135"/>
                  <a:pt x="40" y="132"/>
                  <a:pt x="34" y="132"/>
                </a:cubicBezTo>
                <a:cubicBezTo>
                  <a:pt x="29" y="132"/>
                  <a:pt x="25" y="135"/>
                  <a:pt x="23" y="140"/>
                </a:cubicBezTo>
                <a:cubicBezTo>
                  <a:pt x="22" y="140"/>
                  <a:pt x="22" y="140"/>
                  <a:pt x="22" y="140"/>
                </a:cubicBezTo>
                <a:cubicBezTo>
                  <a:pt x="21" y="135"/>
                  <a:pt x="16" y="132"/>
                  <a:pt x="11" y="132"/>
                </a:cubicBezTo>
                <a:cubicBezTo>
                  <a:pt x="6" y="132"/>
                  <a:pt x="1" y="135"/>
                  <a:pt x="0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34"/>
                  <a:pt x="1" y="129"/>
                  <a:pt x="3" y="124"/>
                </a:cubicBezTo>
                <a:cubicBezTo>
                  <a:pt x="10" y="104"/>
                  <a:pt x="30" y="90"/>
                  <a:pt x="54" y="88"/>
                </a:cubicBezTo>
                <a:cubicBezTo>
                  <a:pt x="54" y="80"/>
                  <a:pt x="54" y="80"/>
                  <a:pt x="54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58" y="88"/>
                  <a:pt x="58" y="88"/>
                  <a:pt x="58" y="88"/>
                </a:cubicBezTo>
                <a:close/>
                <a:moveTo>
                  <a:pt x="17" y="0"/>
                </a:moveTo>
                <a:cubicBezTo>
                  <a:pt x="20" y="12"/>
                  <a:pt x="28" y="18"/>
                  <a:pt x="28" y="24"/>
                </a:cubicBezTo>
                <a:cubicBezTo>
                  <a:pt x="28" y="30"/>
                  <a:pt x="26" y="35"/>
                  <a:pt x="17" y="35"/>
                </a:cubicBezTo>
                <a:cubicBezTo>
                  <a:pt x="8" y="35"/>
                  <a:pt x="5" y="30"/>
                  <a:pt x="5" y="24"/>
                </a:cubicBezTo>
                <a:cubicBezTo>
                  <a:pt x="5" y="18"/>
                  <a:pt x="14" y="12"/>
                  <a:pt x="17" y="0"/>
                </a:cubicBezTo>
                <a:close/>
                <a:moveTo>
                  <a:pt x="54" y="28"/>
                </a:moveTo>
                <a:cubicBezTo>
                  <a:pt x="57" y="40"/>
                  <a:pt x="66" y="46"/>
                  <a:pt x="66" y="52"/>
                </a:cubicBezTo>
                <a:cubicBezTo>
                  <a:pt x="66" y="58"/>
                  <a:pt x="63" y="64"/>
                  <a:pt x="54" y="64"/>
                </a:cubicBezTo>
                <a:cubicBezTo>
                  <a:pt x="46" y="64"/>
                  <a:pt x="43" y="58"/>
                  <a:pt x="43" y="52"/>
                </a:cubicBezTo>
                <a:cubicBezTo>
                  <a:pt x="43" y="46"/>
                  <a:pt x="51" y="40"/>
                  <a:pt x="54" y="28"/>
                </a:cubicBezTo>
                <a:close/>
                <a:moveTo>
                  <a:pt x="98" y="3"/>
                </a:moveTo>
                <a:cubicBezTo>
                  <a:pt x="101" y="15"/>
                  <a:pt x="110" y="20"/>
                  <a:pt x="110" y="26"/>
                </a:cubicBezTo>
                <a:cubicBezTo>
                  <a:pt x="110" y="32"/>
                  <a:pt x="107" y="38"/>
                  <a:pt x="98" y="38"/>
                </a:cubicBezTo>
                <a:cubicBezTo>
                  <a:pt x="90" y="38"/>
                  <a:pt x="87" y="32"/>
                  <a:pt x="87" y="26"/>
                </a:cubicBezTo>
                <a:cubicBezTo>
                  <a:pt x="87" y="20"/>
                  <a:pt x="96" y="15"/>
                  <a:pt x="98" y="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8" name="组合 327"/>
          <p:cNvGrpSpPr>
            <a:grpSpLocks noChangeAspect="1"/>
          </p:cNvGrpSpPr>
          <p:nvPr/>
        </p:nvGrpSpPr>
        <p:grpSpPr>
          <a:xfrm>
            <a:off x="2398410" y="509978"/>
            <a:ext cx="438922" cy="432000"/>
            <a:chOff x="2184400" y="1120775"/>
            <a:chExt cx="503237" cy="4953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6" name="Freeform 266"/>
            <p:cNvSpPr/>
            <p:nvPr/>
          </p:nvSpPr>
          <p:spPr bwMode="auto">
            <a:xfrm>
              <a:off x="2443162" y="1120775"/>
              <a:ext cx="244475" cy="74613"/>
            </a:xfrm>
            <a:custGeom>
              <a:avLst/>
              <a:gdLst>
                <a:gd name="T0" fmla="*/ 0 w 154"/>
                <a:gd name="T1" fmla="*/ 47 h 47"/>
                <a:gd name="T2" fmla="*/ 0 w 154"/>
                <a:gd name="T3" fmla="*/ 0 h 47"/>
                <a:gd name="T4" fmla="*/ 154 w 154"/>
                <a:gd name="T5" fmla="*/ 0 h 47"/>
                <a:gd name="T6" fmla="*/ 154 w 154"/>
                <a:gd name="T7" fmla="*/ 47 h 47"/>
                <a:gd name="T8" fmla="*/ 0 w 154"/>
                <a:gd name="T9" fmla="*/ 47 h 47"/>
                <a:gd name="T10" fmla="*/ 0 w 154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47">
                  <a:moveTo>
                    <a:pt x="0" y="47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47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reeform 267"/>
            <p:cNvSpPr/>
            <p:nvPr/>
          </p:nvSpPr>
          <p:spPr bwMode="auto">
            <a:xfrm>
              <a:off x="2443162" y="1236663"/>
              <a:ext cx="244475" cy="79375"/>
            </a:xfrm>
            <a:custGeom>
              <a:avLst/>
              <a:gdLst>
                <a:gd name="T0" fmla="*/ 0 w 154"/>
                <a:gd name="T1" fmla="*/ 50 h 50"/>
                <a:gd name="T2" fmla="*/ 0 w 154"/>
                <a:gd name="T3" fmla="*/ 0 h 50"/>
                <a:gd name="T4" fmla="*/ 154 w 154"/>
                <a:gd name="T5" fmla="*/ 0 h 50"/>
                <a:gd name="T6" fmla="*/ 154 w 154"/>
                <a:gd name="T7" fmla="*/ 50 h 50"/>
                <a:gd name="T8" fmla="*/ 0 w 154"/>
                <a:gd name="T9" fmla="*/ 50 h 50"/>
                <a:gd name="T10" fmla="*/ 0 w 154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50">
                  <a:moveTo>
                    <a:pt x="0" y="5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5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Freeform 268"/>
            <p:cNvSpPr/>
            <p:nvPr/>
          </p:nvSpPr>
          <p:spPr bwMode="auto">
            <a:xfrm>
              <a:off x="2443162" y="1420813"/>
              <a:ext cx="244475" cy="79375"/>
            </a:xfrm>
            <a:custGeom>
              <a:avLst/>
              <a:gdLst>
                <a:gd name="T0" fmla="*/ 0 w 154"/>
                <a:gd name="T1" fmla="*/ 50 h 50"/>
                <a:gd name="T2" fmla="*/ 0 w 154"/>
                <a:gd name="T3" fmla="*/ 0 h 50"/>
                <a:gd name="T4" fmla="*/ 154 w 154"/>
                <a:gd name="T5" fmla="*/ 0 h 50"/>
                <a:gd name="T6" fmla="*/ 154 w 154"/>
                <a:gd name="T7" fmla="*/ 50 h 50"/>
                <a:gd name="T8" fmla="*/ 0 w 154"/>
                <a:gd name="T9" fmla="*/ 50 h 50"/>
                <a:gd name="T10" fmla="*/ 0 w 154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50">
                  <a:moveTo>
                    <a:pt x="0" y="5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5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Freeform 269"/>
            <p:cNvSpPr/>
            <p:nvPr/>
          </p:nvSpPr>
          <p:spPr bwMode="auto">
            <a:xfrm>
              <a:off x="2443162" y="1541463"/>
              <a:ext cx="244475" cy="74613"/>
            </a:xfrm>
            <a:custGeom>
              <a:avLst/>
              <a:gdLst>
                <a:gd name="T0" fmla="*/ 0 w 154"/>
                <a:gd name="T1" fmla="*/ 47 h 47"/>
                <a:gd name="T2" fmla="*/ 0 w 154"/>
                <a:gd name="T3" fmla="*/ 0 h 47"/>
                <a:gd name="T4" fmla="*/ 154 w 154"/>
                <a:gd name="T5" fmla="*/ 0 h 47"/>
                <a:gd name="T6" fmla="*/ 154 w 154"/>
                <a:gd name="T7" fmla="*/ 47 h 47"/>
                <a:gd name="T8" fmla="*/ 0 w 154"/>
                <a:gd name="T9" fmla="*/ 47 h 47"/>
                <a:gd name="T10" fmla="*/ 0 w 154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47">
                  <a:moveTo>
                    <a:pt x="0" y="47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47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Rectangle 270"/>
            <p:cNvSpPr>
              <a:spLocks noChangeArrowheads="1"/>
            </p:cNvSpPr>
            <p:nvPr/>
          </p:nvSpPr>
          <p:spPr bwMode="auto">
            <a:xfrm>
              <a:off x="2184400" y="1120775"/>
              <a:ext cx="195263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Rectangle 271"/>
            <p:cNvSpPr>
              <a:spLocks noChangeArrowheads="1"/>
            </p:cNvSpPr>
            <p:nvPr/>
          </p:nvSpPr>
          <p:spPr bwMode="auto">
            <a:xfrm>
              <a:off x="2184400" y="1420813"/>
              <a:ext cx="195263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1948</Words>
  <Application>WPS 演示</Application>
  <PresentationFormat>宽屏</PresentationFormat>
  <Paragraphs>296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等线</vt:lpstr>
      <vt:lpstr>Segoe Print</vt:lpstr>
      <vt:lpstr>微软雅黑</vt:lpstr>
      <vt:lpstr>Arial Unicode MS</vt:lpstr>
      <vt:lpstr>等线 Light</vt:lpstr>
      <vt:lpstr>游ゴシック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图文色块大气橙色校园招聘宣讲会</dc:title>
  <dc:creator>微软用户</dc:creator>
  <cp:lastModifiedBy>李慧民</cp:lastModifiedBy>
  <cp:revision>119</cp:revision>
  <dcterms:created xsi:type="dcterms:W3CDTF">2017-02-12T08:39:00Z</dcterms:created>
  <dcterms:modified xsi:type="dcterms:W3CDTF">2018-03-02T07:30:26Z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